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4"/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embeddedFontLst>
    <p:embeddedFont>
      <p:font typeface="Montserrat"/>
      <p:regular r:id="rId25"/>
      <p:bold r:id="rId26"/>
      <p:italic r:id="rId27"/>
      <p:boldItalic r:id="rId28"/>
    </p:embeddedFont>
    <p:embeddedFont>
      <p:font typeface="Montserrat Light"/>
      <p:regular r:id="rId29"/>
      <p:bold r:id="rId30"/>
      <p:italic r:id="rId31"/>
      <p:boldItalic r:id="rId32"/>
    </p:embeddedFont>
    <p:embeddedFont>
      <p:font typeface="Open Sans ExtraBold"/>
      <p:bold r:id="rId33"/>
      <p:boldItalic r:id="rId34"/>
    </p:embeddedFont>
    <p:embeddedFont>
      <p:font typeface="Arial Black"/>
      <p:regular r:id="rId35"/>
    </p:embeddedFont>
    <p:embeddedFont>
      <p:font typeface="Open Sans Light"/>
      <p:regular r:id="rId36"/>
      <p:bold r:id="rId37"/>
      <p:italic r:id="rId38"/>
      <p:boldItalic r:id="rId39"/>
    </p:embeddedFont>
    <p:embeddedFont>
      <p:font typeface="Open Sans"/>
      <p:regular r:id="rId40"/>
      <p:bold r:id="rId41"/>
      <p:italic r:id="rId42"/>
      <p:boldItalic r:id="rId4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regular.fntdata"/><Relationship Id="rId20" Type="http://schemas.openxmlformats.org/officeDocument/2006/relationships/slide" Target="slides/slide14.xml"/><Relationship Id="rId42" Type="http://schemas.openxmlformats.org/officeDocument/2006/relationships/font" Target="fonts/OpenSans-italic.fntdata"/><Relationship Id="rId41" Type="http://schemas.openxmlformats.org/officeDocument/2006/relationships/font" Target="fonts/OpenSans-bold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43" Type="http://schemas.openxmlformats.org/officeDocument/2006/relationships/font" Target="fonts/OpenSans-boldItalic.fntdata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Montserrat-bold.fntdata"/><Relationship Id="rId25" Type="http://schemas.openxmlformats.org/officeDocument/2006/relationships/font" Target="fonts/Montserrat-regular.fntdata"/><Relationship Id="rId28" Type="http://schemas.openxmlformats.org/officeDocument/2006/relationships/font" Target="fonts/Montserrat-boldItalic.fntdata"/><Relationship Id="rId27" Type="http://schemas.openxmlformats.org/officeDocument/2006/relationships/font" Target="fonts/Montserrat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Light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ontserratLight-italic.fntdata"/><Relationship Id="rId30" Type="http://schemas.openxmlformats.org/officeDocument/2006/relationships/font" Target="fonts/MontserratLight-bold.fntdata"/><Relationship Id="rId11" Type="http://schemas.openxmlformats.org/officeDocument/2006/relationships/slide" Target="slides/slide5.xml"/><Relationship Id="rId33" Type="http://schemas.openxmlformats.org/officeDocument/2006/relationships/font" Target="fonts/OpenSansExtraBold-bold.fntdata"/><Relationship Id="rId10" Type="http://schemas.openxmlformats.org/officeDocument/2006/relationships/slide" Target="slides/slide4.xml"/><Relationship Id="rId32" Type="http://schemas.openxmlformats.org/officeDocument/2006/relationships/font" Target="fonts/MontserratLight-boldItalic.fntdata"/><Relationship Id="rId13" Type="http://schemas.openxmlformats.org/officeDocument/2006/relationships/slide" Target="slides/slide7.xml"/><Relationship Id="rId35" Type="http://schemas.openxmlformats.org/officeDocument/2006/relationships/font" Target="fonts/ArialBlack-regular.fntdata"/><Relationship Id="rId12" Type="http://schemas.openxmlformats.org/officeDocument/2006/relationships/slide" Target="slides/slide6.xml"/><Relationship Id="rId34" Type="http://schemas.openxmlformats.org/officeDocument/2006/relationships/font" Target="fonts/OpenSansExtraBold-boldItalic.fntdata"/><Relationship Id="rId15" Type="http://schemas.openxmlformats.org/officeDocument/2006/relationships/slide" Target="slides/slide9.xml"/><Relationship Id="rId37" Type="http://schemas.openxmlformats.org/officeDocument/2006/relationships/font" Target="fonts/OpenSansLight-bold.fntdata"/><Relationship Id="rId14" Type="http://schemas.openxmlformats.org/officeDocument/2006/relationships/slide" Target="slides/slide8.xml"/><Relationship Id="rId36" Type="http://schemas.openxmlformats.org/officeDocument/2006/relationships/font" Target="fonts/OpenSansLight-regular.fntdata"/><Relationship Id="rId17" Type="http://schemas.openxmlformats.org/officeDocument/2006/relationships/slide" Target="slides/slide11.xml"/><Relationship Id="rId39" Type="http://schemas.openxmlformats.org/officeDocument/2006/relationships/font" Target="fonts/OpenSansLight-boldItalic.fntdata"/><Relationship Id="rId16" Type="http://schemas.openxmlformats.org/officeDocument/2006/relationships/slide" Target="slides/slide10.xml"/><Relationship Id="rId38" Type="http://schemas.openxmlformats.org/officeDocument/2006/relationships/font" Target="fonts/OpenSansLight-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ed4d9c22b_2_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ed4d9c22b_2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3ed4d9c22b_2_4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9" name="Google Shape;509;g3ed4d9c22b_2_4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g3ed4d9c22b_2_48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0" name="Google Shape;550;g3ed4d9c22b_2_48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g3ed4d9c22b_2_58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6" name="Google Shape;646;g3ed4d9c22b_2_5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6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g3ed4d9c22b_2_63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8" name="Google Shape;698;g3ed4d9c22b_2_6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1" name="Shape 7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Google Shape;732;g3ed4d9c22b_2_67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3" name="Google Shape;733;g3ed4d9c22b_2_6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g3ed4d9c22b_2_7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4" name="Google Shape;774;g3ed4d9c22b_2_7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g3ed4d9c22b_2_76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8" name="Google Shape;828;g3ed4d9c22b_2_7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g3ed4d9c22b_2_8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8" name="Google Shape;878;g3ed4d9c22b_2_8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6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g3ed4d9c22b_2_86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8" name="Google Shape;928;g3ed4d9c22b_2_8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ed4d9c22b_2_3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g3ed4d9c22b_2_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ed4d9c22b_2_1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3ed4d9c22b_2_1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ed4d9c22b_2_14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3ed4d9c22b_2_1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ed4d9c22b_2_2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g3ed4d9c22b_2_2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3ed4d9c22b_2_30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g3ed4d9c22b_2_30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3ed4d9c22b_2_33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g3ed4d9c22b_2_3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3ed4d9c22b_2_37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g3ed4d9c22b_2_37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3ed4d9c22b_2_40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g3ed4d9c22b_2_40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">
  <p:cSld name="Custom Layou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628650" y="369956"/>
            <a:ext cx="7886700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1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Google Shape;63;p14"/>
          <p:cNvSpPr/>
          <p:nvPr/>
        </p:nvSpPr>
        <p:spPr>
          <a:xfrm>
            <a:off x="0" y="4785360"/>
            <a:ext cx="9144000" cy="358140"/>
          </a:xfrm>
          <a:prstGeom prst="rect">
            <a:avLst/>
          </a:prstGeom>
          <a:solidFill>
            <a:schemeClr val="dk1">
              <a:alpha val="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4" name="Google Shape;64;p14"/>
          <p:cNvCxnSpPr/>
          <p:nvPr/>
        </p:nvCxnSpPr>
        <p:spPr>
          <a:xfrm>
            <a:off x="1264576" y="4885299"/>
            <a:ext cx="0" cy="158262"/>
          </a:xfrm>
          <a:prstGeom prst="straightConnector1">
            <a:avLst/>
          </a:prstGeom>
          <a:noFill/>
          <a:ln cap="flat" cmpd="sng" w="1905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5" name="Google Shape;65;p14"/>
          <p:cNvSpPr/>
          <p:nvPr/>
        </p:nvSpPr>
        <p:spPr>
          <a:xfrm>
            <a:off x="8302880" y="4857504"/>
            <a:ext cx="213853" cy="213853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8390670" y="4916135"/>
            <a:ext cx="59897" cy="96589"/>
          </a:xfrm>
          <a:prstGeom prst="chevron">
            <a:avLst>
              <a:gd fmla="val 76574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8041685" y="4857504"/>
            <a:ext cx="213853" cy="213853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" name="Google Shape;68;p14"/>
          <p:cNvSpPr/>
          <p:nvPr/>
        </p:nvSpPr>
        <p:spPr>
          <a:xfrm rot="10800000">
            <a:off x="8115187" y="4916135"/>
            <a:ext cx="59897" cy="96589"/>
          </a:xfrm>
          <a:prstGeom prst="chevron">
            <a:avLst>
              <a:gd fmla="val 76574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4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0" name="Google Shape;70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7267" y="4867475"/>
            <a:ext cx="568076" cy="1939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369956"/>
            <a:ext cx="7886700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  <a:defRPr b="1" i="0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934141"/>
            <a:ext cx="7886700" cy="362311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indent="-3175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794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Char char="•"/>
              <a:def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0" y="4785360"/>
            <a:ext cx="9144000" cy="358140"/>
          </a:xfrm>
          <a:prstGeom prst="rect">
            <a:avLst/>
          </a:prstGeom>
          <a:solidFill>
            <a:schemeClr val="dk1">
              <a:alpha val="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" name="Google Shape;54;p13"/>
          <p:cNvCxnSpPr/>
          <p:nvPr/>
        </p:nvCxnSpPr>
        <p:spPr>
          <a:xfrm>
            <a:off x="1264576" y="4885299"/>
            <a:ext cx="0" cy="158262"/>
          </a:xfrm>
          <a:prstGeom prst="straightConnector1">
            <a:avLst/>
          </a:prstGeom>
          <a:noFill/>
          <a:ln cap="flat" cmpd="sng" w="19050">
            <a:solidFill>
              <a:schemeClr val="dk1">
                <a:alpha val="20000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5" name="Google Shape;55;p13"/>
          <p:cNvSpPr/>
          <p:nvPr/>
        </p:nvSpPr>
        <p:spPr>
          <a:xfrm>
            <a:off x="8302880" y="4857504"/>
            <a:ext cx="213853" cy="213853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8390670" y="4916135"/>
            <a:ext cx="59897" cy="96589"/>
          </a:xfrm>
          <a:prstGeom prst="chevron">
            <a:avLst>
              <a:gd fmla="val 76574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8041685" y="4857504"/>
            <a:ext cx="213853" cy="213853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" name="Google Shape;58;p13"/>
          <p:cNvSpPr/>
          <p:nvPr/>
        </p:nvSpPr>
        <p:spPr>
          <a:xfrm rot="10800000">
            <a:off x="8115187" y="4916135"/>
            <a:ext cx="59897" cy="96589"/>
          </a:xfrm>
          <a:prstGeom prst="chevron">
            <a:avLst>
              <a:gd fmla="val 76574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60" name="Google Shape;60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627267" y="4867475"/>
            <a:ext cx="568076" cy="193909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/>
          <p:nvPr/>
        </p:nvSpPr>
        <p:spPr>
          <a:xfrm>
            <a:off x="1719263" y="113110"/>
            <a:ext cx="5705475" cy="491728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-4676" y="0"/>
            <a:ext cx="9144000" cy="5143500"/>
          </a:xfrm>
          <a:prstGeom prst="rect">
            <a:avLst/>
          </a:prstGeom>
          <a:gradFill>
            <a:gsLst>
              <a:gs pos="0">
                <a:schemeClr val="accent1"/>
              </a:gs>
              <a:gs pos="97000">
                <a:schemeClr val="accent2"/>
              </a:gs>
              <a:gs pos="100000">
                <a:schemeClr val="accent2"/>
              </a:gs>
            </a:gsLst>
            <a:lin ang="27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7" name="Google Shape;77;p15"/>
          <p:cNvGrpSpPr/>
          <p:nvPr/>
        </p:nvGrpSpPr>
        <p:grpSpPr>
          <a:xfrm>
            <a:off x="3014663" y="1628775"/>
            <a:ext cx="3114675" cy="1509984"/>
            <a:chOff x="4019550" y="2453713"/>
            <a:chExt cx="4152900" cy="2013312"/>
          </a:xfrm>
        </p:grpSpPr>
        <p:sp>
          <p:nvSpPr>
            <p:cNvPr id="78" name="Google Shape;78;p15"/>
            <p:cNvSpPr txBox="1"/>
            <p:nvPr/>
          </p:nvSpPr>
          <p:spPr>
            <a:xfrm>
              <a:off x="4019550" y="3605251"/>
              <a:ext cx="4152900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4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INFOGRAPHIC</a:t>
              </a:r>
              <a:endParaRPr sz="1100"/>
            </a:p>
            <a:p>
              <a:pPr indent="0" lvl="0" marL="0" marR="0" rtl="0" algn="ctr">
                <a:lnSpc>
                  <a:spcPct val="2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lt1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TEMPLATE</a:t>
              </a:r>
              <a:endParaRPr sz="1100"/>
            </a:p>
          </p:txBody>
        </p:sp>
        <p:grpSp>
          <p:nvGrpSpPr>
            <p:cNvPr id="79" name="Google Shape;79;p15"/>
            <p:cNvGrpSpPr/>
            <p:nvPr/>
          </p:nvGrpSpPr>
          <p:grpSpPr>
            <a:xfrm>
              <a:off x="5633968" y="2453713"/>
              <a:ext cx="911700" cy="633340"/>
              <a:chOff x="3101721" y="1956662"/>
              <a:chExt cx="911700" cy="633340"/>
            </a:xfrm>
          </p:grpSpPr>
          <p:sp>
            <p:nvSpPr>
              <p:cNvPr id="80" name="Google Shape;80;p15"/>
              <p:cNvSpPr/>
              <p:nvPr/>
            </p:nvSpPr>
            <p:spPr>
              <a:xfrm>
                <a:off x="3188605" y="1956662"/>
                <a:ext cx="737826" cy="633340"/>
              </a:xfrm>
              <a:prstGeom prst="rect">
                <a:avLst/>
              </a:prstGeom>
              <a:solidFill>
                <a:srgbClr val="005878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" name="Google Shape;81;p15"/>
              <p:cNvSpPr txBox="1"/>
              <p:nvPr/>
            </p:nvSpPr>
            <p:spPr>
              <a:xfrm>
                <a:off x="3101721" y="2034795"/>
                <a:ext cx="911700" cy="47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900">
                    <a:solidFill>
                      <a:schemeClr val="lt1"/>
                    </a:solidFill>
                    <a:latin typeface="Open Sans Light"/>
                    <a:ea typeface="Open Sans Light"/>
                    <a:cs typeface="Open Sans Light"/>
                    <a:sym typeface="Open Sans Light"/>
                  </a:rPr>
                  <a:t>01</a:t>
                </a:r>
                <a:endParaRPr sz="1100"/>
              </a:p>
            </p:txBody>
          </p:sp>
        </p:grpSp>
      </p:grpSp>
      <p:sp>
        <p:nvSpPr>
          <p:cNvPr id="82" name="Google Shape;82;p15"/>
          <p:cNvSpPr/>
          <p:nvPr/>
        </p:nvSpPr>
        <p:spPr>
          <a:xfrm>
            <a:off x="2239922" y="1474888"/>
            <a:ext cx="4664100" cy="2661600"/>
          </a:xfrm>
          <a:prstGeom prst="rect">
            <a:avLst/>
          </a:prstGeom>
          <a:noFill/>
          <a:ln cap="flat" cmpd="sng" w="38100">
            <a:solidFill>
              <a:srgbClr val="5DD3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5"/>
          <p:cNvSpPr/>
          <p:nvPr/>
        </p:nvSpPr>
        <p:spPr>
          <a:xfrm>
            <a:off x="3651772" y="3684449"/>
            <a:ext cx="1840456" cy="441364"/>
          </a:xfrm>
          <a:prstGeom prst="rect">
            <a:avLst/>
          </a:prstGeom>
          <a:solidFill>
            <a:srgbClr val="005878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57663" y="3767750"/>
            <a:ext cx="828675" cy="2747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24"/>
          <p:cNvSpPr txBox="1"/>
          <p:nvPr/>
        </p:nvSpPr>
        <p:spPr>
          <a:xfrm>
            <a:off x="5521026" y="3322275"/>
            <a:ext cx="2284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 Ipsum lorem adipe</a:t>
            </a:r>
            <a:endParaRPr sz="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sting sit amet ipsum dolor sit amet</a:t>
            </a:r>
            <a:endParaRPr sz="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24"/>
          <p:cNvSpPr txBox="1"/>
          <p:nvPr/>
        </p:nvSpPr>
        <p:spPr>
          <a:xfrm>
            <a:off x="5521014" y="3140130"/>
            <a:ext cx="1928641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Lorem</a:t>
            </a:r>
            <a:r>
              <a:rPr lang="en" sz="1000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" sz="1000">
                <a:solidFill>
                  <a:schemeClr val="accent5"/>
                </a:solidFill>
                <a:latin typeface="Arial Black"/>
                <a:ea typeface="Arial Black"/>
                <a:cs typeface="Arial Black"/>
                <a:sym typeface="Arial Black"/>
              </a:rPr>
              <a:t>Ipsum Sit </a:t>
            </a: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Dolor</a:t>
            </a:r>
            <a:endParaRPr sz="1100"/>
          </a:p>
        </p:txBody>
      </p:sp>
      <p:sp>
        <p:nvSpPr>
          <p:cNvPr id="513" name="Google Shape;513;p24"/>
          <p:cNvSpPr txBox="1"/>
          <p:nvPr/>
        </p:nvSpPr>
        <p:spPr>
          <a:xfrm>
            <a:off x="5521026" y="2062675"/>
            <a:ext cx="2284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 Ipsum lorem adipe</a:t>
            </a:r>
            <a:endParaRPr sz="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sting sit amet ipsum dolor sit amet</a:t>
            </a:r>
            <a:endParaRPr sz="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p24"/>
          <p:cNvSpPr txBox="1"/>
          <p:nvPr/>
        </p:nvSpPr>
        <p:spPr>
          <a:xfrm>
            <a:off x="5521014" y="1880533"/>
            <a:ext cx="1928641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Lorem</a:t>
            </a:r>
            <a:r>
              <a:rPr lang="en" sz="1000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" sz="1000">
                <a:solidFill>
                  <a:schemeClr val="accent3"/>
                </a:solidFill>
                <a:latin typeface="Arial Black"/>
                <a:ea typeface="Arial Black"/>
                <a:cs typeface="Arial Black"/>
                <a:sym typeface="Arial Black"/>
              </a:rPr>
              <a:t>Ipsum Sit </a:t>
            </a: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Dolor</a:t>
            </a:r>
            <a:endParaRPr sz="1100"/>
          </a:p>
        </p:txBody>
      </p:sp>
      <p:sp>
        <p:nvSpPr>
          <p:cNvPr id="515" name="Google Shape;515;p24"/>
          <p:cNvSpPr txBox="1"/>
          <p:nvPr/>
        </p:nvSpPr>
        <p:spPr>
          <a:xfrm>
            <a:off x="1338075" y="1405450"/>
            <a:ext cx="2284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 Ipsum lorem adipe</a:t>
            </a:r>
            <a:endParaRPr sz="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sting sit amet ipsum dolor sit amet</a:t>
            </a:r>
            <a:endParaRPr sz="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6" name="Google Shape;516;p24"/>
          <p:cNvSpPr txBox="1"/>
          <p:nvPr/>
        </p:nvSpPr>
        <p:spPr>
          <a:xfrm>
            <a:off x="1693625" y="1223308"/>
            <a:ext cx="1928641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Lorem</a:t>
            </a:r>
            <a:r>
              <a:rPr lang="en" sz="1000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 Ipsum Sit </a:t>
            </a: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Dolor</a:t>
            </a:r>
            <a:endParaRPr sz="1100"/>
          </a:p>
        </p:txBody>
      </p:sp>
      <p:sp>
        <p:nvSpPr>
          <p:cNvPr id="517" name="Google Shape;517;p24"/>
          <p:cNvSpPr txBox="1"/>
          <p:nvPr/>
        </p:nvSpPr>
        <p:spPr>
          <a:xfrm>
            <a:off x="5521026" y="768475"/>
            <a:ext cx="2284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 Ipsum lorem adipe</a:t>
            </a:r>
            <a:endParaRPr sz="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sting sit amet ipsum dolor sit amet</a:t>
            </a:r>
            <a:endParaRPr sz="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24"/>
          <p:cNvSpPr txBox="1"/>
          <p:nvPr/>
        </p:nvSpPr>
        <p:spPr>
          <a:xfrm>
            <a:off x="5521014" y="586324"/>
            <a:ext cx="1928641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Lorem</a:t>
            </a:r>
            <a:r>
              <a:rPr lang="en" sz="1000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" sz="1000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Ipsum Sit </a:t>
            </a: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Dolor</a:t>
            </a:r>
            <a:endParaRPr sz="1100"/>
          </a:p>
        </p:txBody>
      </p:sp>
      <p:sp>
        <p:nvSpPr>
          <p:cNvPr id="519" name="Google Shape;519;p24"/>
          <p:cNvSpPr txBox="1"/>
          <p:nvPr/>
        </p:nvSpPr>
        <p:spPr>
          <a:xfrm>
            <a:off x="1338076" y="2667525"/>
            <a:ext cx="2284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 Ipsum lorem adipe</a:t>
            </a:r>
            <a:endParaRPr sz="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sting sit amet ipsum dolor sit amet</a:t>
            </a:r>
            <a:endParaRPr sz="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24"/>
          <p:cNvSpPr txBox="1"/>
          <p:nvPr/>
        </p:nvSpPr>
        <p:spPr>
          <a:xfrm>
            <a:off x="1693625" y="2485371"/>
            <a:ext cx="1928641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Lorem</a:t>
            </a:r>
            <a:r>
              <a:rPr lang="en" sz="1000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" sz="1000">
                <a:solidFill>
                  <a:schemeClr val="accent4"/>
                </a:solidFill>
                <a:latin typeface="Arial Black"/>
                <a:ea typeface="Arial Black"/>
                <a:cs typeface="Arial Black"/>
                <a:sym typeface="Arial Black"/>
              </a:rPr>
              <a:t>Ipsum Sit </a:t>
            </a: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Dolor</a:t>
            </a:r>
            <a:endParaRPr sz="1100"/>
          </a:p>
        </p:txBody>
      </p:sp>
      <p:sp>
        <p:nvSpPr>
          <p:cNvPr id="521" name="Google Shape;521;p24"/>
          <p:cNvSpPr txBox="1"/>
          <p:nvPr/>
        </p:nvSpPr>
        <p:spPr>
          <a:xfrm>
            <a:off x="1338076" y="3938275"/>
            <a:ext cx="2284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 Ipsum lorem adipe</a:t>
            </a:r>
            <a:endParaRPr sz="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sting sit amet ipsum dolor sit amet</a:t>
            </a:r>
            <a:endParaRPr sz="700">
              <a:solidFill>
                <a:srgbClr val="59595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24"/>
          <p:cNvSpPr txBox="1"/>
          <p:nvPr/>
        </p:nvSpPr>
        <p:spPr>
          <a:xfrm>
            <a:off x="1693625" y="3756134"/>
            <a:ext cx="1928641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Lorem</a:t>
            </a:r>
            <a:r>
              <a:rPr lang="en" sz="1000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" sz="1000">
                <a:solidFill>
                  <a:schemeClr val="accent6"/>
                </a:solidFill>
                <a:latin typeface="Arial Black"/>
                <a:ea typeface="Arial Black"/>
                <a:cs typeface="Arial Black"/>
                <a:sym typeface="Arial Black"/>
              </a:rPr>
              <a:t>Ipsum Sit </a:t>
            </a: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Dolor</a:t>
            </a:r>
            <a:endParaRPr sz="1100"/>
          </a:p>
        </p:txBody>
      </p:sp>
      <p:sp>
        <p:nvSpPr>
          <p:cNvPr id="523" name="Google Shape;523;p24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www.infobusiness.com</a:t>
            </a:r>
            <a:endParaRPr sz="1100"/>
          </a:p>
        </p:txBody>
      </p:sp>
      <p:sp>
        <p:nvSpPr>
          <p:cNvPr id="524" name="Google Shape;524;p24"/>
          <p:cNvSpPr/>
          <p:nvPr/>
        </p:nvSpPr>
        <p:spPr>
          <a:xfrm>
            <a:off x="3669507" y="901815"/>
            <a:ext cx="958453" cy="1163241"/>
          </a:xfrm>
          <a:custGeom>
            <a:rect b="b" l="l" r="r" t="t"/>
            <a:pathLst>
              <a:path extrusionOk="0" h="1531" w="1258">
                <a:moveTo>
                  <a:pt x="1112" y="1113"/>
                </a:moveTo>
                <a:cubicBezTo>
                  <a:pt x="920" y="1305"/>
                  <a:pt x="610" y="1305"/>
                  <a:pt x="418" y="1113"/>
                </a:cubicBezTo>
                <a:cubicBezTo>
                  <a:pt x="226" y="921"/>
                  <a:pt x="226" y="610"/>
                  <a:pt x="418" y="419"/>
                </a:cubicBezTo>
                <a:cubicBezTo>
                  <a:pt x="610" y="227"/>
                  <a:pt x="920" y="227"/>
                  <a:pt x="1112" y="419"/>
                </a:cubicBezTo>
                <a:cubicBezTo>
                  <a:pt x="1258" y="273"/>
                  <a:pt x="1258" y="273"/>
                  <a:pt x="1258" y="273"/>
                </a:cubicBezTo>
                <a:cubicBezTo>
                  <a:pt x="986" y="0"/>
                  <a:pt x="544" y="0"/>
                  <a:pt x="272" y="273"/>
                </a:cubicBezTo>
                <a:cubicBezTo>
                  <a:pt x="0" y="545"/>
                  <a:pt x="0" y="987"/>
                  <a:pt x="272" y="1259"/>
                </a:cubicBezTo>
                <a:cubicBezTo>
                  <a:pt x="544" y="1531"/>
                  <a:pt x="986" y="1531"/>
                  <a:pt x="1258" y="1259"/>
                </a:cubicBezTo>
                <a:cubicBezTo>
                  <a:pt x="1258" y="1259"/>
                  <a:pt x="1258" y="1259"/>
                  <a:pt x="1258" y="1259"/>
                </a:cubicBezTo>
                <a:cubicBezTo>
                  <a:pt x="1112" y="1113"/>
                  <a:pt x="1112" y="1113"/>
                  <a:pt x="1112" y="1113"/>
                </a:cubicBezTo>
                <a:cubicBezTo>
                  <a:pt x="1112" y="1113"/>
                  <a:pt x="1112" y="1113"/>
                  <a:pt x="1112" y="111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5" name="Google Shape;525;p24"/>
          <p:cNvSpPr/>
          <p:nvPr/>
        </p:nvSpPr>
        <p:spPr>
          <a:xfrm>
            <a:off x="3669507" y="2179356"/>
            <a:ext cx="958453" cy="1163241"/>
          </a:xfrm>
          <a:custGeom>
            <a:rect b="b" l="l" r="r" t="t"/>
            <a:pathLst>
              <a:path extrusionOk="0" h="1531" w="1258">
                <a:moveTo>
                  <a:pt x="1112" y="1112"/>
                </a:moveTo>
                <a:cubicBezTo>
                  <a:pt x="920" y="1304"/>
                  <a:pt x="609" y="1304"/>
                  <a:pt x="418" y="1112"/>
                </a:cubicBezTo>
                <a:cubicBezTo>
                  <a:pt x="226" y="921"/>
                  <a:pt x="226" y="610"/>
                  <a:pt x="418" y="418"/>
                </a:cubicBezTo>
                <a:cubicBezTo>
                  <a:pt x="609" y="226"/>
                  <a:pt x="920" y="226"/>
                  <a:pt x="1112" y="418"/>
                </a:cubicBezTo>
                <a:cubicBezTo>
                  <a:pt x="1258" y="272"/>
                  <a:pt x="1258" y="272"/>
                  <a:pt x="1258" y="272"/>
                </a:cubicBezTo>
                <a:cubicBezTo>
                  <a:pt x="986" y="0"/>
                  <a:pt x="544" y="0"/>
                  <a:pt x="272" y="272"/>
                </a:cubicBezTo>
                <a:cubicBezTo>
                  <a:pt x="0" y="544"/>
                  <a:pt x="0" y="986"/>
                  <a:pt x="272" y="1258"/>
                </a:cubicBezTo>
                <a:cubicBezTo>
                  <a:pt x="544" y="1531"/>
                  <a:pt x="986" y="1531"/>
                  <a:pt x="1258" y="1258"/>
                </a:cubicBezTo>
                <a:cubicBezTo>
                  <a:pt x="1112" y="1112"/>
                  <a:pt x="1112" y="1112"/>
                  <a:pt x="1112" y="1112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p24"/>
          <p:cNvSpPr/>
          <p:nvPr/>
        </p:nvSpPr>
        <p:spPr>
          <a:xfrm>
            <a:off x="4516042" y="1541181"/>
            <a:ext cx="959644" cy="1162050"/>
          </a:xfrm>
          <a:custGeom>
            <a:rect b="b" l="l" r="r" t="t"/>
            <a:pathLst>
              <a:path extrusionOk="0" h="1530" w="1259">
                <a:moveTo>
                  <a:pt x="146" y="1112"/>
                </a:moveTo>
                <a:cubicBezTo>
                  <a:pt x="338" y="1304"/>
                  <a:pt x="649" y="1304"/>
                  <a:pt x="840" y="1112"/>
                </a:cubicBezTo>
                <a:cubicBezTo>
                  <a:pt x="1032" y="920"/>
                  <a:pt x="1032" y="609"/>
                  <a:pt x="840" y="418"/>
                </a:cubicBezTo>
                <a:cubicBezTo>
                  <a:pt x="649" y="226"/>
                  <a:pt x="338" y="226"/>
                  <a:pt x="146" y="418"/>
                </a:cubicBezTo>
                <a:cubicBezTo>
                  <a:pt x="0" y="272"/>
                  <a:pt x="0" y="272"/>
                  <a:pt x="0" y="272"/>
                </a:cubicBezTo>
                <a:cubicBezTo>
                  <a:pt x="272" y="0"/>
                  <a:pt x="714" y="0"/>
                  <a:pt x="986" y="272"/>
                </a:cubicBezTo>
                <a:cubicBezTo>
                  <a:pt x="1259" y="544"/>
                  <a:pt x="1259" y="986"/>
                  <a:pt x="986" y="1258"/>
                </a:cubicBezTo>
                <a:cubicBezTo>
                  <a:pt x="714" y="1530"/>
                  <a:pt x="272" y="1530"/>
                  <a:pt x="0" y="1258"/>
                </a:cubicBezTo>
                <a:cubicBezTo>
                  <a:pt x="146" y="1112"/>
                  <a:pt x="146" y="1112"/>
                  <a:pt x="146" y="1112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7" name="Google Shape;527;p24"/>
          <p:cNvSpPr/>
          <p:nvPr/>
        </p:nvSpPr>
        <p:spPr>
          <a:xfrm>
            <a:off x="4516042" y="2817531"/>
            <a:ext cx="958453" cy="1163241"/>
          </a:xfrm>
          <a:custGeom>
            <a:rect b="b" l="l" r="r" t="t"/>
            <a:pathLst>
              <a:path extrusionOk="0" h="1531" w="1258">
                <a:moveTo>
                  <a:pt x="146" y="1113"/>
                </a:moveTo>
                <a:cubicBezTo>
                  <a:pt x="337" y="1305"/>
                  <a:pt x="648" y="1305"/>
                  <a:pt x="840" y="1113"/>
                </a:cubicBezTo>
                <a:cubicBezTo>
                  <a:pt x="1032" y="921"/>
                  <a:pt x="1032" y="610"/>
                  <a:pt x="840" y="418"/>
                </a:cubicBezTo>
                <a:cubicBezTo>
                  <a:pt x="648" y="227"/>
                  <a:pt x="337" y="227"/>
                  <a:pt x="146" y="418"/>
                </a:cubicBezTo>
                <a:cubicBezTo>
                  <a:pt x="0" y="273"/>
                  <a:pt x="0" y="273"/>
                  <a:pt x="0" y="273"/>
                </a:cubicBezTo>
                <a:cubicBezTo>
                  <a:pt x="272" y="0"/>
                  <a:pt x="714" y="0"/>
                  <a:pt x="986" y="273"/>
                </a:cubicBezTo>
                <a:cubicBezTo>
                  <a:pt x="1258" y="545"/>
                  <a:pt x="1258" y="986"/>
                  <a:pt x="986" y="1259"/>
                </a:cubicBezTo>
                <a:cubicBezTo>
                  <a:pt x="714" y="1531"/>
                  <a:pt x="272" y="1531"/>
                  <a:pt x="0" y="1259"/>
                </a:cubicBezTo>
                <a:cubicBezTo>
                  <a:pt x="146" y="1113"/>
                  <a:pt x="146" y="1113"/>
                  <a:pt x="146" y="1113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p24"/>
          <p:cNvSpPr/>
          <p:nvPr/>
        </p:nvSpPr>
        <p:spPr>
          <a:xfrm>
            <a:off x="3669507" y="3508093"/>
            <a:ext cx="2843213" cy="1058466"/>
          </a:xfrm>
          <a:custGeom>
            <a:rect b="b" l="l" r="r" t="t"/>
            <a:pathLst>
              <a:path extrusionOk="0" h="1394" w="3735">
                <a:moveTo>
                  <a:pt x="766" y="1188"/>
                </a:moveTo>
                <a:cubicBezTo>
                  <a:pt x="766" y="1188"/>
                  <a:pt x="766" y="1188"/>
                  <a:pt x="766" y="1188"/>
                </a:cubicBezTo>
                <a:cubicBezTo>
                  <a:pt x="766" y="1188"/>
                  <a:pt x="766" y="1188"/>
                  <a:pt x="766" y="1188"/>
                </a:cubicBezTo>
                <a:cubicBezTo>
                  <a:pt x="640" y="1188"/>
                  <a:pt x="514" y="1140"/>
                  <a:pt x="418" y="1044"/>
                </a:cubicBezTo>
                <a:cubicBezTo>
                  <a:pt x="227" y="852"/>
                  <a:pt x="227" y="541"/>
                  <a:pt x="418" y="350"/>
                </a:cubicBezTo>
                <a:cubicBezTo>
                  <a:pt x="514" y="254"/>
                  <a:pt x="640" y="206"/>
                  <a:pt x="766" y="206"/>
                </a:cubicBezTo>
                <a:cubicBezTo>
                  <a:pt x="891" y="206"/>
                  <a:pt x="1017" y="254"/>
                  <a:pt x="1113" y="350"/>
                </a:cubicBezTo>
                <a:cubicBezTo>
                  <a:pt x="1259" y="204"/>
                  <a:pt x="1259" y="204"/>
                  <a:pt x="1259" y="204"/>
                </a:cubicBezTo>
                <a:cubicBezTo>
                  <a:pt x="1122" y="68"/>
                  <a:pt x="944" y="0"/>
                  <a:pt x="766" y="0"/>
                </a:cubicBezTo>
                <a:cubicBezTo>
                  <a:pt x="587" y="0"/>
                  <a:pt x="409" y="68"/>
                  <a:pt x="273" y="204"/>
                </a:cubicBezTo>
                <a:cubicBezTo>
                  <a:pt x="0" y="476"/>
                  <a:pt x="0" y="918"/>
                  <a:pt x="273" y="1190"/>
                </a:cubicBezTo>
                <a:cubicBezTo>
                  <a:pt x="409" y="1326"/>
                  <a:pt x="587" y="1394"/>
                  <a:pt x="766" y="1394"/>
                </a:cubicBezTo>
                <a:cubicBezTo>
                  <a:pt x="766" y="1394"/>
                  <a:pt x="766" y="1394"/>
                  <a:pt x="766" y="1394"/>
                </a:cubicBezTo>
                <a:cubicBezTo>
                  <a:pt x="766" y="1394"/>
                  <a:pt x="766" y="1394"/>
                  <a:pt x="766" y="1394"/>
                </a:cubicBezTo>
                <a:cubicBezTo>
                  <a:pt x="3735" y="1394"/>
                  <a:pt x="3735" y="1394"/>
                  <a:pt x="3735" y="1394"/>
                </a:cubicBezTo>
                <a:cubicBezTo>
                  <a:pt x="3735" y="1188"/>
                  <a:pt x="3735" y="1188"/>
                  <a:pt x="3735" y="1188"/>
                </a:cubicBezTo>
                <a:lnTo>
                  <a:pt x="766" y="118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p24"/>
          <p:cNvSpPr/>
          <p:nvPr/>
        </p:nvSpPr>
        <p:spPr>
          <a:xfrm>
            <a:off x="2631282" y="316028"/>
            <a:ext cx="2844403" cy="1059656"/>
          </a:xfrm>
          <a:custGeom>
            <a:rect b="b" l="l" r="r" t="t"/>
            <a:pathLst>
              <a:path extrusionOk="0" h="1395" w="3735">
                <a:moveTo>
                  <a:pt x="2970" y="206"/>
                </a:moveTo>
                <a:cubicBezTo>
                  <a:pt x="2970" y="206"/>
                  <a:pt x="2970" y="206"/>
                  <a:pt x="2970" y="206"/>
                </a:cubicBezTo>
                <a:cubicBezTo>
                  <a:pt x="2970" y="206"/>
                  <a:pt x="2970" y="206"/>
                  <a:pt x="2970" y="206"/>
                </a:cubicBezTo>
                <a:cubicBezTo>
                  <a:pt x="3096" y="206"/>
                  <a:pt x="3221" y="254"/>
                  <a:pt x="3317" y="350"/>
                </a:cubicBezTo>
                <a:cubicBezTo>
                  <a:pt x="3509" y="542"/>
                  <a:pt x="3509" y="853"/>
                  <a:pt x="3317" y="1045"/>
                </a:cubicBezTo>
                <a:cubicBezTo>
                  <a:pt x="3221" y="1140"/>
                  <a:pt x="3096" y="1188"/>
                  <a:pt x="2970" y="1188"/>
                </a:cubicBezTo>
                <a:cubicBezTo>
                  <a:pt x="2844" y="1188"/>
                  <a:pt x="2719" y="1140"/>
                  <a:pt x="2623" y="1045"/>
                </a:cubicBezTo>
                <a:cubicBezTo>
                  <a:pt x="2477" y="1190"/>
                  <a:pt x="2477" y="1190"/>
                  <a:pt x="2477" y="1190"/>
                </a:cubicBezTo>
                <a:cubicBezTo>
                  <a:pt x="2613" y="1327"/>
                  <a:pt x="2792" y="1395"/>
                  <a:pt x="2970" y="1395"/>
                </a:cubicBezTo>
                <a:cubicBezTo>
                  <a:pt x="3148" y="1395"/>
                  <a:pt x="3327" y="1327"/>
                  <a:pt x="3463" y="1190"/>
                </a:cubicBezTo>
                <a:cubicBezTo>
                  <a:pt x="3735" y="918"/>
                  <a:pt x="3735" y="477"/>
                  <a:pt x="3463" y="204"/>
                </a:cubicBezTo>
                <a:cubicBezTo>
                  <a:pt x="3327" y="68"/>
                  <a:pt x="3148" y="0"/>
                  <a:pt x="2970" y="0"/>
                </a:cubicBezTo>
                <a:cubicBezTo>
                  <a:pt x="2970" y="0"/>
                  <a:pt x="2970" y="0"/>
                  <a:pt x="2970" y="0"/>
                </a:cubicBezTo>
                <a:cubicBezTo>
                  <a:pt x="2970" y="0"/>
                  <a:pt x="2970" y="0"/>
                  <a:pt x="297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06"/>
                  <a:pt x="0" y="206"/>
                  <a:pt x="0" y="206"/>
                </a:cubicBezTo>
                <a:cubicBezTo>
                  <a:pt x="2970" y="206"/>
                  <a:pt x="2970" y="206"/>
                  <a:pt x="2970" y="20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p24"/>
          <p:cNvSpPr/>
          <p:nvPr/>
        </p:nvSpPr>
        <p:spPr>
          <a:xfrm>
            <a:off x="3968354" y="1199471"/>
            <a:ext cx="567929" cy="5679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p24"/>
          <p:cNvSpPr/>
          <p:nvPr/>
        </p:nvSpPr>
        <p:spPr>
          <a:xfrm>
            <a:off x="4607720" y="561296"/>
            <a:ext cx="569119" cy="56792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p24"/>
          <p:cNvSpPr/>
          <p:nvPr/>
        </p:nvSpPr>
        <p:spPr>
          <a:xfrm>
            <a:off x="3967163" y="2477012"/>
            <a:ext cx="569119" cy="56792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24"/>
          <p:cNvSpPr/>
          <p:nvPr/>
        </p:nvSpPr>
        <p:spPr>
          <a:xfrm>
            <a:off x="4607720" y="1837646"/>
            <a:ext cx="569119" cy="5679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4" name="Google Shape;534;p24"/>
          <p:cNvSpPr/>
          <p:nvPr/>
        </p:nvSpPr>
        <p:spPr>
          <a:xfrm>
            <a:off x="3967163" y="3753362"/>
            <a:ext cx="569119" cy="56792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p24"/>
          <p:cNvSpPr/>
          <p:nvPr/>
        </p:nvSpPr>
        <p:spPr>
          <a:xfrm>
            <a:off x="4606529" y="3115187"/>
            <a:ext cx="569119" cy="56792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24"/>
          <p:cNvSpPr/>
          <p:nvPr/>
        </p:nvSpPr>
        <p:spPr>
          <a:xfrm>
            <a:off x="4710113" y="720840"/>
            <a:ext cx="183356" cy="250031"/>
          </a:xfrm>
          <a:custGeom>
            <a:rect b="b" l="l" r="r" t="t"/>
            <a:pathLst>
              <a:path extrusionOk="0" h="329" w="240">
                <a:moveTo>
                  <a:pt x="240" y="163"/>
                </a:moveTo>
                <a:cubicBezTo>
                  <a:pt x="240" y="261"/>
                  <a:pt x="200" y="329"/>
                  <a:pt x="119" y="329"/>
                </a:cubicBezTo>
                <a:cubicBezTo>
                  <a:pt x="36" y="329"/>
                  <a:pt x="0" y="255"/>
                  <a:pt x="0" y="165"/>
                </a:cubicBezTo>
                <a:cubicBezTo>
                  <a:pt x="0" y="73"/>
                  <a:pt x="39" y="0"/>
                  <a:pt x="121" y="0"/>
                </a:cubicBezTo>
                <a:cubicBezTo>
                  <a:pt x="206" y="0"/>
                  <a:pt x="240" y="76"/>
                  <a:pt x="240" y="163"/>
                </a:cubicBezTo>
                <a:close/>
                <a:moveTo>
                  <a:pt x="75" y="165"/>
                </a:moveTo>
                <a:cubicBezTo>
                  <a:pt x="74" y="238"/>
                  <a:pt x="92" y="273"/>
                  <a:pt x="121" y="273"/>
                </a:cubicBezTo>
                <a:cubicBezTo>
                  <a:pt x="150" y="273"/>
                  <a:pt x="165" y="236"/>
                  <a:pt x="165" y="164"/>
                </a:cubicBezTo>
                <a:cubicBezTo>
                  <a:pt x="165" y="93"/>
                  <a:pt x="150" y="56"/>
                  <a:pt x="120" y="56"/>
                </a:cubicBezTo>
                <a:cubicBezTo>
                  <a:pt x="93" y="56"/>
                  <a:pt x="74" y="91"/>
                  <a:pt x="75" y="1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24"/>
          <p:cNvSpPr/>
          <p:nvPr/>
        </p:nvSpPr>
        <p:spPr>
          <a:xfrm>
            <a:off x="4937523" y="724412"/>
            <a:ext cx="110728" cy="241697"/>
          </a:xfrm>
          <a:custGeom>
            <a:rect b="b" l="l" r="r" t="t"/>
            <a:pathLst>
              <a:path extrusionOk="0" h="203" w="93">
                <a:moveTo>
                  <a:pt x="47" y="42"/>
                </a:moveTo>
                <a:lnTo>
                  <a:pt x="47" y="42"/>
                </a:lnTo>
                <a:lnTo>
                  <a:pt x="8" y="61"/>
                </a:lnTo>
                <a:lnTo>
                  <a:pt x="0" y="25"/>
                </a:lnTo>
                <a:lnTo>
                  <a:pt x="54" y="0"/>
                </a:lnTo>
                <a:lnTo>
                  <a:pt x="93" y="0"/>
                </a:lnTo>
                <a:lnTo>
                  <a:pt x="93" y="203"/>
                </a:lnTo>
                <a:lnTo>
                  <a:pt x="47" y="203"/>
                </a:lnTo>
                <a:lnTo>
                  <a:pt x="47" y="4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24"/>
          <p:cNvSpPr/>
          <p:nvPr/>
        </p:nvSpPr>
        <p:spPr>
          <a:xfrm>
            <a:off x="4063604" y="1359015"/>
            <a:ext cx="182166" cy="250031"/>
          </a:xfrm>
          <a:custGeom>
            <a:rect b="b" l="l" r="r" t="t"/>
            <a:pathLst>
              <a:path extrusionOk="0" h="330" w="240">
                <a:moveTo>
                  <a:pt x="240" y="163"/>
                </a:moveTo>
                <a:cubicBezTo>
                  <a:pt x="240" y="262"/>
                  <a:pt x="200" y="330"/>
                  <a:pt x="119" y="330"/>
                </a:cubicBezTo>
                <a:cubicBezTo>
                  <a:pt x="37" y="330"/>
                  <a:pt x="0" y="256"/>
                  <a:pt x="0" y="165"/>
                </a:cubicBezTo>
                <a:cubicBezTo>
                  <a:pt x="0" y="73"/>
                  <a:pt x="39" y="0"/>
                  <a:pt x="121" y="0"/>
                </a:cubicBezTo>
                <a:cubicBezTo>
                  <a:pt x="207" y="0"/>
                  <a:pt x="240" y="76"/>
                  <a:pt x="240" y="163"/>
                </a:cubicBezTo>
                <a:close/>
                <a:moveTo>
                  <a:pt x="75" y="165"/>
                </a:moveTo>
                <a:cubicBezTo>
                  <a:pt x="74" y="238"/>
                  <a:pt x="92" y="273"/>
                  <a:pt x="121" y="273"/>
                </a:cubicBezTo>
                <a:cubicBezTo>
                  <a:pt x="150" y="273"/>
                  <a:pt x="166" y="237"/>
                  <a:pt x="166" y="164"/>
                </a:cubicBezTo>
                <a:cubicBezTo>
                  <a:pt x="166" y="94"/>
                  <a:pt x="150" y="56"/>
                  <a:pt x="120" y="56"/>
                </a:cubicBezTo>
                <a:cubicBezTo>
                  <a:pt x="93" y="56"/>
                  <a:pt x="74" y="91"/>
                  <a:pt x="75" y="1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9" name="Google Shape;539;p24"/>
          <p:cNvSpPr/>
          <p:nvPr/>
        </p:nvSpPr>
        <p:spPr>
          <a:xfrm>
            <a:off x="4274345" y="1359015"/>
            <a:ext cx="171450" cy="245269"/>
          </a:xfrm>
          <a:custGeom>
            <a:rect b="b" l="l" r="r" t="t"/>
            <a:pathLst>
              <a:path extrusionOk="0" h="324" w="226">
                <a:moveTo>
                  <a:pt x="0" y="324"/>
                </a:moveTo>
                <a:cubicBezTo>
                  <a:pt x="0" y="279"/>
                  <a:pt x="0" y="279"/>
                  <a:pt x="0" y="279"/>
                </a:cubicBezTo>
                <a:cubicBezTo>
                  <a:pt x="41" y="242"/>
                  <a:pt x="41" y="242"/>
                  <a:pt x="41" y="242"/>
                </a:cubicBezTo>
                <a:cubicBezTo>
                  <a:pt x="111" y="180"/>
                  <a:pt x="144" y="144"/>
                  <a:pt x="145" y="106"/>
                </a:cubicBezTo>
                <a:cubicBezTo>
                  <a:pt x="145" y="80"/>
                  <a:pt x="130" y="60"/>
                  <a:pt x="93" y="60"/>
                </a:cubicBezTo>
                <a:cubicBezTo>
                  <a:pt x="66" y="60"/>
                  <a:pt x="42" y="74"/>
                  <a:pt x="25" y="86"/>
                </a:cubicBezTo>
                <a:cubicBezTo>
                  <a:pt x="4" y="33"/>
                  <a:pt x="4" y="33"/>
                  <a:pt x="4" y="33"/>
                </a:cubicBezTo>
                <a:cubicBezTo>
                  <a:pt x="28" y="15"/>
                  <a:pt x="65" y="0"/>
                  <a:pt x="108" y="0"/>
                </a:cubicBezTo>
                <a:cubicBezTo>
                  <a:pt x="180" y="0"/>
                  <a:pt x="220" y="42"/>
                  <a:pt x="220" y="100"/>
                </a:cubicBezTo>
                <a:cubicBezTo>
                  <a:pt x="220" y="154"/>
                  <a:pt x="181" y="196"/>
                  <a:pt x="135" y="237"/>
                </a:cubicBezTo>
                <a:cubicBezTo>
                  <a:pt x="106" y="262"/>
                  <a:pt x="106" y="262"/>
                  <a:pt x="106" y="262"/>
                </a:cubicBezTo>
                <a:cubicBezTo>
                  <a:pt x="106" y="263"/>
                  <a:pt x="106" y="263"/>
                  <a:pt x="106" y="263"/>
                </a:cubicBezTo>
                <a:cubicBezTo>
                  <a:pt x="226" y="263"/>
                  <a:pt x="226" y="263"/>
                  <a:pt x="226" y="263"/>
                </a:cubicBezTo>
                <a:cubicBezTo>
                  <a:pt x="226" y="324"/>
                  <a:pt x="226" y="324"/>
                  <a:pt x="226" y="324"/>
                </a:cubicBezTo>
                <a:lnTo>
                  <a:pt x="0" y="3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24"/>
          <p:cNvSpPr/>
          <p:nvPr/>
        </p:nvSpPr>
        <p:spPr>
          <a:xfrm>
            <a:off x="4711304" y="1997190"/>
            <a:ext cx="183356" cy="250031"/>
          </a:xfrm>
          <a:custGeom>
            <a:rect b="b" l="l" r="r" t="t"/>
            <a:pathLst>
              <a:path extrusionOk="0" h="330" w="241">
                <a:moveTo>
                  <a:pt x="241" y="163"/>
                </a:moveTo>
                <a:cubicBezTo>
                  <a:pt x="241" y="262"/>
                  <a:pt x="201" y="330"/>
                  <a:pt x="120" y="330"/>
                </a:cubicBezTo>
                <a:cubicBezTo>
                  <a:pt x="37" y="330"/>
                  <a:pt x="1" y="256"/>
                  <a:pt x="0" y="165"/>
                </a:cubicBezTo>
                <a:cubicBezTo>
                  <a:pt x="0" y="73"/>
                  <a:pt x="40" y="0"/>
                  <a:pt x="122" y="0"/>
                </a:cubicBezTo>
                <a:cubicBezTo>
                  <a:pt x="207" y="0"/>
                  <a:pt x="241" y="76"/>
                  <a:pt x="241" y="163"/>
                </a:cubicBezTo>
                <a:close/>
                <a:moveTo>
                  <a:pt x="75" y="165"/>
                </a:moveTo>
                <a:cubicBezTo>
                  <a:pt x="75" y="238"/>
                  <a:pt x="93" y="273"/>
                  <a:pt x="121" y="273"/>
                </a:cubicBezTo>
                <a:cubicBezTo>
                  <a:pt x="150" y="273"/>
                  <a:pt x="166" y="237"/>
                  <a:pt x="166" y="164"/>
                </a:cubicBezTo>
                <a:cubicBezTo>
                  <a:pt x="166" y="94"/>
                  <a:pt x="151" y="57"/>
                  <a:pt x="121" y="57"/>
                </a:cubicBezTo>
                <a:cubicBezTo>
                  <a:pt x="94" y="57"/>
                  <a:pt x="75" y="91"/>
                  <a:pt x="75" y="1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1" name="Google Shape;541;p24"/>
          <p:cNvSpPr/>
          <p:nvPr/>
        </p:nvSpPr>
        <p:spPr>
          <a:xfrm>
            <a:off x="4920854" y="1997190"/>
            <a:ext cx="171450" cy="250031"/>
          </a:xfrm>
          <a:custGeom>
            <a:rect b="b" l="l" r="r" t="t"/>
            <a:pathLst>
              <a:path extrusionOk="0" h="330" w="225">
                <a:moveTo>
                  <a:pt x="16" y="251"/>
                </a:moveTo>
                <a:cubicBezTo>
                  <a:pt x="29" y="258"/>
                  <a:pt x="59" y="271"/>
                  <a:pt x="90" y="271"/>
                </a:cubicBezTo>
                <a:cubicBezTo>
                  <a:pt x="128" y="271"/>
                  <a:pt x="148" y="252"/>
                  <a:pt x="148" y="228"/>
                </a:cubicBezTo>
                <a:cubicBezTo>
                  <a:pt x="148" y="197"/>
                  <a:pt x="117" y="183"/>
                  <a:pt x="84" y="183"/>
                </a:cubicBezTo>
                <a:cubicBezTo>
                  <a:pt x="53" y="183"/>
                  <a:pt x="53" y="183"/>
                  <a:pt x="53" y="183"/>
                </a:cubicBezTo>
                <a:cubicBezTo>
                  <a:pt x="53" y="129"/>
                  <a:pt x="53" y="129"/>
                  <a:pt x="53" y="129"/>
                </a:cubicBezTo>
                <a:cubicBezTo>
                  <a:pt x="82" y="129"/>
                  <a:pt x="82" y="129"/>
                  <a:pt x="82" y="129"/>
                </a:cubicBezTo>
                <a:cubicBezTo>
                  <a:pt x="107" y="129"/>
                  <a:pt x="139" y="119"/>
                  <a:pt x="139" y="92"/>
                </a:cubicBezTo>
                <a:cubicBezTo>
                  <a:pt x="139" y="73"/>
                  <a:pt x="124" y="59"/>
                  <a:pt x="92" y="59"/>
                </a:cubicBezTo>
                <a:cubicBezTo>
                  <a:pt x="66" y="59"/>
                  <a:pt x="39" y="70"/>
                  <a:pt x="25" y="78"/>
                </a:cubicBezTo>
                <a:cubicBezTo>
                  <a:pt x="10" y="24"/>
                  <a:pt x="10" y="24"/>
                  <a:pt x="10" y="24"/>
                </a:cubicBezTo>
                <a:cubicBezTo>
                  <a:pt x="29" y="12"/>
                  <a:pt x="68" y="0"/>
                  <a:pt x="109" y="0"/>
                </a:cubicBezTo>
                <a:cubicBezTo>
                  <a:pt x="177" y="0"/>
                  <a:pt x="215" y="36"/>
                  <a:pt x="215" y="80"/>
                </a:cubicBezTo>
                <a:cubicBezTo>
                  <a:pt x="215" y="113"/>
                  <a:pt x="196" y="140"/>
                  <a:pt x="156" y="154"/>
                </a:cubicBezTo>
                <a:cubicBezTo>
                  <a:pt x="156" y="155"/>
                  <a:pt x="156" y="155"/>
                  <a:pt x="156" y="155"/>
                </a:cubicBezTo>
                <a:cubicBezTo>
                  <a:pt x="195" y="161"/>
                  <a:pt x="225" y="190"/>
                  <a:pt x="225" y="232"/>
                </a:cubicBezTo>
                <a:cubicBezTo>
                  <a:pt x="225" y="288"/>
                  <a:pt x="176" y="330"/>
                  <a:pt x="95" y="330"/>
                </a:cubicBezTo>
                <a:cubicBezTo>
                  <a:pt x="54" y="330"/>
                  <a:pt x="19" y="319"/>
                  <a:pt x="0" y="307"/>
                </a:cubicBezTo>
                <a:lnTo>
                  <a:pt x="16" y="2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24"/>
          <p:cNvSpPr/>
          <p:nvPr/>
        </p:nvSpPr>
        <p:spPr>
          <a:xfrm>
            <a:off x="4055270" y="2635365"/>
            <a:ext cx="182166" cy="250031"/>
          </a:xfrm>
          <a:custGeom>
            <a:rect b="b" l="l" r="r" t="t"/>
            <a:pathLst>
              <a:path extrusionOk="0" h="330" w="240">
                <a:moveTo>
                  <a:pt x="240" y="164"/>
                </a:moveTo>
                <a:cubicBezTo>
                  <a:pt x="240" y="262"/>
                  <a:pt x="201" y="330"/>
                  <a:pt x="119" y="330"/>
                </a:cubicBezTo>
                <a:cubicBezTo>
                  <a:pt x="37" y="330"/>
                  <a:pt x="0" y="256"/>
                  <a:pt x="0" y="166"/>
                </a:cubicBezTo>
                <a:cubicBezTo>
                  <a:pt x="0" y="74"/>
                  <a:pt x="39" y="0"/>
                  <a:pt x="122" y="0"/>
                </a:cubicBezTo>
                <a:cubicBezTo>
                  <a:pt x="207" y="0"/>
                  <a:pt x="240" y="76"/>
                  <a:pt x="240" y="164"/>
                </a:cubicBezTo>
                <a:close/>
                <a:moveTo>
                  <a:pt x="75" y="166"/>
                </a:moveTo>
                <a:cubicBezTo>
                  <a:pt x="75" y="239"/>
                  <a:pt x="92" y="274"/>
                  <a:pt x="121" y="274"/>
                </a:cubicBezTo>
                <a:cubicBezTo>
                  <a:pt x="150" y="274"/>
                  <a:pt x="166" y="237"/>
                  <a:pt x="166" y="165"/>
                </a:cubicBezTo>
                <a:cubicBezTo>
                  <a:pt x="166" y="94"/>
                  <a:pt x="151" y="57"/>
                  <a:pt x="121" y="57"/>
                </a:cubicBezTo>
                <a:cubicBezTo>
                  <a:pt x="93" y="57"/>
                  <a:pt x="75" y="92"/>
                  <a:pt x="75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3" name="Google Shape;543;p24"/>
          <p:cNvSpPr/>
          <p:nvPr/>
        </p:nvSpPr>
        <p:spPr>
          <a:xfrm>
            <a:off x="4258867" y="2640127"/>
            <a:ext cx="190500" cy="241697"/>
          </a:xfrm>
          <a:custGeom>
            <a:rect b="b" l="l" r="r" t="t"/>
            <a:pathLst>
              <a:path extrusionOk="0" h="319" w="250">
                <a:moveTo>
                  <a:pt x="141" y="319"/>
                </a:moveTo>
                <a:cubicBezTo>
                  <a:pt x="141" y="243"/>
                  <a:pt x="141" y="243"/>
                  <a:pt x="141" y="243"/>
                </a:cubicBezTo>
                <a:cubicBezTo>
                  <a:pt x="0" y="243"/>
                  <a:pt x="0" y="243"/>
                  <a:pt x="0" y="243"/>
                </a:cubicBezTo>
                <a:cubicBezTo>
                  <a:pt x="0" y="194"/>
                  <a:pt x="0" y="194"/>
                  <a:pt x="0" y="194"/>
                </a:cubicBezTo>
                <a:cubicBezTo>
                  <a:pt x="120" y="0"/>
                  <a:pt x="120" y="0"/>
                  <a:pt x="120" y="0"/>
                </a:cubicBezTo>
                <a:cubicBezTo>
                  <a:pt x="211" y="0"/>
                  <a:pt x="211" y="0"/>
                  <a:pt x="211" y="0"/>
                </a:cubicBezTo>
                <a:cubicBezTo>
                  <a:pt x="211" y="187"/>
                  <a:pt x="211" y="187"/>
                  <a:pt x="211" y="187"/>
                </a:cubicBezTo>
                <a:cubicBezTo>
                  <a:pt x="250" y="187"/>
                  <a:pt x="250" y="187"/>
                  <a:pt x="250" y="187"/>
                </a:cubicBezTo>
                <a:cubicBezTo>
                  <a:pt x="250" y="243"/>
                  <a:pt x="250" y="243"/>
                  <a:pt x="250" y="243"/>
                </a:cubicBezTo>
                <a:cubicBezTo>
                  <a:pt x="211" y="243"/>
                  <a:pt x="211" y="243"/>
                  <a:pt x="211" y="243"/>
                </a:cubicBezTo>
                <a:cubicBezTo>
                  <a:pt x="211" y="319"/>
                  <a:pt x="211" y="319"/>
                  <a:pt x="211" y="319"/>
                </a:cubicBezTo>
                <a:lnTo>
                  <a:pt x="141" y="319"/>
                </a:lnTo>
                <a:close/>
                <a:moveTo>
                  <a:pt x="141" y="187"/>
                </a:moveTo>
                <a:cubicBezTo>
                  <a:pt x="141" y="116"/>
                  <a:pt x="141" y="116"/>
                  <a:pt x="141" y="116"/>
                </a:cubicBezTo>
                <a:cubicBezTo>
                  <a:pt x="141" y="97"/>
                  <a:pt x="142" y="77"/>
                  <a:pt x="143" y="57"/>
                </a:cubicBezTo>
                <a:cubicBezTo>
                  <a:pt x="141" y="57"/>
                  <a:pt x="141" y="57"/>
                  <a:pt x="141" y="57"/>
                </a:cubicBezTo>
                <a:cubicBezTo>
                  <a:pt x="131" y="77"/>
                  <a:pt x="123" y="96"/>
                  <a:pt x="112" y="116"/>
                </a:cubicBezTo>
                <a:cubicBezTo>
                  <a:pt x="69" y="186"/>
                  <a:pt x="69" y="186"/>
                  <a:pt x="69" y="186"/>
                </a:cubicBezTo>
                <a:cubicBezTo>
                  <a:pt x="69" y="187"/>
                  <a:pt x="69" y="187"/>
                  <a:pt x="69" y="187"/>
                </a:cubicBezTo>
                <a:lnTo>
                  <a:pt x="141" y="18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p24"/>
          <p:cNvSpPr/>
          <p:nvPr/>
        </p:nvSpPr>
        <p:spPr>
          <a:xfrm>
            <a:off x="4700588" y="3273540"/>
            <a:ext cx="183356" cy="250031"/>
          </a:xfrm>
          <a:custGeom>
            <a:rect b="b" l="l" r="r" t="t"/>
            <a:pathLst>
              <a:path extrusionOk="0" h="329" w="240">
                <a:moveTo>
                  <a:pt x="240" y="163"/>
                </a:moveTo>
                <a:cubicBezTo>
                  <a:pt x="240" y="262"/>
                  <a:pt x="200" y="329"/>
                  <a:pt x="119" y="329"/>
                </a:cubicBezTo>
                <a:cubicBezTo>
                  <a:pt x="36" y="329"/>
                  <a:pt x="0" y="255"/>
                  <a:pt x="0" y="165"/>
                </a:cubicBezTo>
                <a:cubicBezTo>
                  <a:pt x="0" y="73"/>
                  <a:pt x="39" y="0"/>
                  <a:pt x="121" y="0"/>
                </a:cubicBezTo>
                <a:cubicBezTo>
                  <a:pt x="207" y="0"/>
                  <a:pt x="240" y="76"/>
                  <a:pt x="240" y="163"/>
                </a:cubicBezTo>
                <a:close/>
                <a:moveTo>
                  <a:pt x="75" y="165"/>
                </a:moveTo>
                <a:cubicBezTo>
                  <a:pt x="74" y="238"/>
                  <a:pt x="92" y="273"/>
                  <a:pt x="121" y="273"/>
                </a:cubicBezTo>
                <a:cubicBezTo>
                  <a:pt x="150" y="273"/>
                  <a:pt x="165" y="237"/>
                  <a:pt x="165" y="164"/>
                </a:cubicBezTo>
                <a:cubicBezTo>
                  <a:pt x="165" y="93"/>
                  <a:pt x="150" y="56"/>
                  <a:pt x="120" y="56"/>
                </a:cubicBezTo>
                <a:cubicBezTo>
                  <a:pt x="93" y="56"/>
                  <a:pt x="74" y="91"/>
                  <a:pt x="75" y="1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Google Shape;545;p24"/>
          <p:cNvSpPr/>
          <p:nvPr/>
        </p:nvSpPr>
        <p:spPr>
          <a:xfrm>
            <a:off x="4911329" y="3278302"/>
            <a:ext cx="171450" cy="245269"/>
          </a:xfrm>
          <a:custGeom>
            <a:rect b="b" l="l" r="r" t="t"/>
            <a:pathLst>
              <a:path extrusionOk="0" h="324" w="225">
                <a:moveTo>
                  <a:pt x="212" y="62"/>
                </a:moveTo>
                <a:cubicBezTo>
                  <a:pt x="89" y="62"/>
                  <a:pt x="89" y="62"/>
                  <a:pt x="89" y="62"/>
                </a:cubicBezTo>
                <a:cubicBezTo>
                  <a:pt x="82" y="111"/>
                  <a:pt x="82" y="111"/>
                  <a:pt x="82" y="111"/>
                </a:cubicBezTo>
                <a:cubicBezTo>
                  <a:pt x="89" y="110"/>
                  <a:pt x="95" y="110"/>
                  <a:pt x="103" y="110"/>
                </a:cubicBezTo>
                <a:cubicBezTo>
                  <a:pt x="133" y="110"/>
                  <a:pt x="164" y="116"/>
                  <a:pt x="186" y="133"/>
                </a:cubicBezTo>
                <a:cubicBezTo>
                  <a:pt x="210" y="149"/>
                  <a:pt x="225" y="175"/>
                  <a:pt x="225" y="213"/>
                </a:cubicBezTo>
                <a:cubicBezTo>
                  <a:pt x="225" y="272"/>
                  <a:pt x="174" y="324"/>
                  <a:pt x="88" y="324"/>
                </a:cubicBezTo>
                <a:cubicBezTo>
                  <a:pt x="50" y="324"/>
                  <a:pt x="17" y="315"/>
                  <a:pt x="0" y="306"/>
                </a:cubicBezTo>
                <a:cubicBezTo>
                  <a:pt x="13" y="250"/>
                  <a:pt x="13" y="250"/>
                  <a:pt x="13" y="250"/>
                </a:cubicBezTo>
                <a:cubicBezTo>
                  <a:pt x="27" y="257"/>
                  <a:pt x="56" y="266"/>
                  <a:pt x="85" y="266"/>
                </a:cubicBezTo>
                <a:cubicBezTo>
                  <a:pt x="116" y="266"/>
                  <a:pt x="149" y="251"/>
                  <a:pt x="149" y="217"/>
                </a:cubicBezTo>
                <a:cubicBezTo>
                  <a:pt x="149" y="185"/>
                  <a:pt x="123" y="164"/>
                  <a:pt x="59" y="164"/>
                </a:cubicBezTo>
                <a:cubicBezTo>
                  <a:pt x="41" y="164"/>
                  <a:pt x="29" y="165"/>
                  <a:pt x="16" y="167"/>
                </a:cubicBezTo>
                <a:cubicBezTo>
                  <a:pt x="37" y="0"/>
                  <a:pt x="37" y="0"/>
                  <a:pt x="37" y="0"/>
                </a:cubicBezTo>
                <a:cubicBezTo>
                  <a:pt x="212" y="0"/>
                  <a:pt x="212" y="0"/>
                  <a:pt x="212" y="0"/>
                </a:cubicBezTo>
                <a:lnTo>
                  <a:pt x="212" y="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p24"/>
          <p:cNvSpPr/>
          <p:nvPr/>
        </p:nvSpPr>
        <p:spPr>
          <a:xfrm>
            <a:off x="4055270" y="3911715"/>
            <a:ext cx="183356" cy="251222"/>
          </a:xfrm>
          <a:custGeom>
            <a:rect b="b" l="l" r="r" t="t"/>
            <a:pathLst>
              <a:path extrusionOk="0" h="330" w="240">
                <a:moveTo>
                  <a:pt x="240" y="163"/>
                </a:moveTo>
                <a:cubicBezTo>
                  <a:pt x="240" y="262"/>
                  <a:pt x="200" y="330"/>
                  <a:pt x="119" y="330"/>
                </a:cubicBezTo>
                <a:cubicBezTo>
                  <a:pt x="37" y="330"/>
                  <a:pt x="0" y="256"/>
                  <a:pt x="0" y="165"/>
                </a:cubicBezTo>
                <a:cubicBezTo>
                  <a:pt x="0" y="73"/>
                  <a:pt x="39" y="0"/>
                  <a:pt x="122" y="0"/>
                </a:cubicBezTo>
                <a:cubicBezTo>
                  <a:pt x="207" y="0"/>
                  <a:pt x="240" y="76"/>
                  <a:pt x="240" y="163"/>
                </a:cubicBezTo>
                <a:close/>
                <a:moveTo>
                  <a:pt x="75" y="165"/>
                </a:moveTo>
                <a:cubicBezTo>
                  <a:pt x="74" y="238"/>
                  <a:pt x="92" y="273"/>
                  <a:pt x="121" y="273"/>
                </a:cubicBezTo>
                <a:cubicBezTo>
                  <a:pt x="150" y="273"/>
                  <a:pt x="166" y="237"/>
                  <a:pt x="166" y="164"/>
                </a:cubicBezTo>
                <a:cubicBezTo>
                  <a:pt x="166" y="94"/>
                  <a:pt x="150" y="57"/>
                  <a:pt x="121" y="57"/>
                </a:cubicBezTo>
                <a:cubicBezTo>
                  <a:pt x="93" y="57"/>
                  <a:pt x="74" y="91"/>
                  <a:pt x="75" y="1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7" name="Google Shape;547;p24"/>
          <p:cNvSpPr/>
          <p:nvPr/>
        </p:nvSpPr>
        <p:spPr>
          <a:xfrm>
            <a:off x="4262438" y="3912906"/>
            <a:ext cx="185738" cy="250031"/>
          </a:xfrm>
          <a:custGeom>
            <a:rect b="b" l="l" r="r" t="t"/>
            <a:pathLst>
              <a:path extrusionOk="0" h="329" w="244">
                <a:moveTo>
                  <a:pt x="209" y="57"/>
                </a:moveTo>
                <a:cubicBezTo>
                  <a:pt x="201" y="57"/>
                  <a:pt x="192" y="57"/>
                  <a:pt x="180" y="58"/>
                </a:cubicBezTo>
                <a:cubicBezTo>
                  <a:pt x="114" y="64"/>
                  <a:pt x="85" y="98"/>
                  <a:pt x="77" y="135"/>
                </a:cubicBezTo>
                <a:cubicBezTo>
                  <a:pt x="78" y="135"/>
                  <a:pt x="78" y="135"/>
                  <a:pt x="78" y="135"/>
                </a:cubicBezTo>
                <a:cubicBezTo>
                  <a:pt x="94" y="119"/>
                  <a:pt x="116" y="109"/>
                  <a:pt x="146" y="109"/>
                </a:cubicBezTo>
                <a:cubicBezTo>
                  <a:pt x="199" y="109"/>
                  <a:pt x="244" y="147"/>
                  <a:pt x="244" y="213"/>
                </a:cubicBezTo>
                <a:cubicBezTo>
                  <a:pt x="244" y="277"/>
                  <a:pt x="196" y="329"/>
                  <a:pt x="127" y="329"/>
                </a:cubicBezTo>
                <a:cubicBezTo>
                  <a:pt x="42" y="329"/>
                  <a:pt x="0" y="265"/>
                  <a:pt x="0" y="189"/>
                </a:cubicBezTo>
                <a:cubicBezTo>
                  <a:pt x="0" y="130"/>
                  <a:pt x="22" y="80"/>
                  <a:pt x="56" y="48"/>
                </a:cubicBezTo>
                <a:cubicBezTo>
                  <a:pt x="88" y="19"/>
                  <a:pt x="129" y="3"/>
                  <a:pt x="179" y="1"/>
                </a:cubicBezTo>
                <a:cubicBezTo>
                  <a:pt x="193" y="0"/>
                  <a:pt x="202" y="0"/>
                  <a:pt x="209" y="0"/>
                </a:cubicBezTo>
                <a:lnTo>
                  <a:pt x="209" y="57"/>
                </a:lnTo>
                <a:close/>
                <a:moveTo>
                  <a:pt x="169" y="217"/>
                </a:moveTo>
                <a:cubicBezTo>
                  <a:pt x="169" y="188"/>
                  <a:pt x="153" y="162"/>
                  <a:pt x="121" y="162"/>
                </a:cubicBezTo>
                <a:cubicBezTo>
                  <a:pt x="101" y="162"/>
                  <a:pt x="84" y="175"/>
                  <a:pt x="77" y="191"/>
                </a:cubicBezTo>
                <a:cubicBezTo>
                  <a:pt x="75" y="195"/>
                  <a:pt x="74" y="201"/>
                  <a:pt x="74" y="209"/>
                </a:cubicBezTo>
                <a:cubicBezTo>
                  <a:pt x="76" y="243"/>
                  <a:pt x="92" y="274"/>
                  <a:pt x="126" y="274"/>
                </a:cubicBezTo>
                <a:cubicBezTo>
                  <a:pt x="152" y="274"/>
                  <a:pt x="169" y="250"/>
                  <a:pt x="169" y="2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25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www.infobusiness.com</a:t>
            </a:r>
            <a:endParaRPr sz="1100"/>
          </a:p>
        </p:txBody>
      </p:sp>
      <p:sp>
        <p:nvSpPr>
          <p:cNvPr id="553" name="Google Shape;553;p25"/>
          <p:cNvSpPr txBox="1"/>
          <p:nvPr>
            <p:ph type="title"/>
          </p:nvPr>
        </p:nvSpPr>
        <p:spPr>
          <a:xfrm>
            <a:off x="628650" y="337299"/>
            <a:ext cx="7886700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Process </a:t>
            </a:r>
            <a:r>
              <a:rPr b="1" i="0" lang="en" sz="18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Infographics</a:t>
            </a:r>
            <a:endParaRPr b="1" i="0" sz="1900" u="none" cap="none" strike="noStrike">
              <a:solidFill>
                <a:schemeClr val="accen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554" name="Google Shape;554;p25"/>
          <p:cNvSpPr txBox="1"/>
          <p:nvPr/>
        </p:nvSpPr>
        <p:spPr>
          <a:xfrm>
            <a:off x="1857673" y="699309"/>
            <a:ext cx="5413824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 summery. Loren opium dolor sit amen example text line.</a:t>
            </a:r>
            <a:endParaRPr sz="1100"/>
          </a:p>
        </p:txBody>
      </p:sp>
      <p:sp>
        <p:nvSpPr>
          <p:cNvPr id="555" name="Google Shape;555;p25"/>
          <p:cNvSpPr/>
          <p:nvPr/>
        </p:nvSpPr>
        <p:spPr>
          <a:xfrm>
            <a:off x="4347304" y="1017746"/>
            <a:ext cx="411480" cy="41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6" name="Google Shape;556;p25"/>
          <p:cNvGrpSpPr/>
          <p:nvPr/>
        </p:nvGrpSpPr>
        <p:grpSpPr>
          <a:xfrm>
            <a:off x="-7070" y="3205654"/>
            <a:ext cx="4456538" cy="1094312"/>
            <a:chOff x="1907191" y="2534920"/>
            <a:chExt cx="7919185" cy="1944573"/>
          </a:xfrm>
        </p:grpSpPr>
        <p:sp>
          <p:nvSpPr>
            <p:cNvPr id="557" name="Google Shape;557;p25"/>
            <p:cNvSpPr/>
            <p:nvPr/>
          </p:nvSpPr>
          <p:spPr>
            <a:xfrm>
              <a:off x="1907191" y="3385820"/>
              <a:ext cx="1081391" cy="1093673"/>
            </a:xfrm>
            <a:custGeom>
              <a:rect b="b" l="l" r="r" t="t"/>
              <a:pathLst>
                <a:path extrusionOk="0" h="21600" w="2160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</a:path>
              </a:pathLst>
            </a:custGeom>
            <a:solidFill>
              <a:srgbClr val="BF8300">
                <a:alpha val="60000"/>
              </a:srgb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8" name="Google Shape;558;p25"/>
            <p:cNvSpPr/>
            <p:nvPr/>
          </p:nvSpPr>
          <p:spPr>
            <a:xfrm>
              <a:off x="4313060" y="2534920"/>
              <a:ext cx="1326707" cy="1942459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21600" y="9438"/>
                  </a:lnTo>
                  <a:lnTo>
                    <a:pt x="21600" y="21600"/>
                  </a:lnTo>
                  <a:lnTo>
                    <a:pt x="0" y="12162"/>
                  </a:lnTo>
                  <a:cubicBezTo>
                    <a:pt x="0" y="1216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F8300">
                <a:alpha val="60000"/>
              </a:srgb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9" name="Google Shape;559;p25"/>
            <p:cNvSpPr/>
            <p:nvPr/>
          </p:nvSpPr>
          <p:spPr>
            <a:xfrm>
              <a:off x="5633860" y="3384703"/>
              <a:ext cx="4192516" cy="1093673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19161" y="0"/>
                  </a:lnTo>
                  <a:lnTo>
                    <a:pt x="21600" y="10753"/>
                  </a:lnTo>
                  <a:lnTo>
                    <a:pt x="19161" y="21600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Google Shape;560;p25"/>
            <p:cNvSpPr/>
            <p:nvPr/>
          </p:nvSpPr>
          <p:spPr>
            <a:xfrm>
              <a:off x="2988492" y="2534920"/>
              <a:ext cx="1326707" cy="1942459"/>
            </a:xfrm>
            <a:custGeom>
              <a:rect b="b" l="l" r="r" t="t"/>
              <a:pathLst>
                <a:path extrusionOk="0" h="21600" w="21600">
                  <a:moveTo>
                    <a:pt x="0" y="9438"/>
                  </a:moveTo>
                  <a:lnTo>
                    <a:pt x="21600" y="0"/>
                  </a:lnTo>
                  <a:lnTo>
                    <a:pt x="21600" y="12162"/>
                  </a:lnTo>
                  <a:lnTo>
                    <a:pt x="0" y="21600"/>
                  </a:lnTo>
                  <a:cubicBezTo>
                    <a:pt x="0" y="21600"/>
                    <a:pt x="0" y="9438"/>
                    <a:pt x="0" y="94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1" name="Google Shape;561;p25"/>
          <p:cNvGrpSpPr/>
          <p:nvPr/>
        </p:nvGrpSpPr>
        <p:grpSpPr>
          <a:xfrm>
            <a:off x="-7070" y="2591017"/>
            <a:ext cx="5308906" cy="1152502"/>
            <a:chOff x="1907191" y="2534920"/>
            <a:chExt cx="9433829" cy="2047975"/>
          </a:xfrm>
        </p:grpSpPr>
        <p:sp>
          <p:nvSpPr>
            <p:cNvPr id="562" name="Google Shape;562;p25"/>
            <p:cNvSpPr/>
            <p:nvPr/>
          </p:nvSpPr>
          <p:spPr>
            <a:xfrm>
              <a:off x="2988492" y="3627120"/>
              <a:ext cx="6837885" cy="955775"/>
            </a:xfrm>
            <a:custGeom>
              <a:rect b="b" l="l" r="r" t="t"/>
              <a:pathLst>
                <a:path extrusionOk="0" h="21600" w="21600">
                  <a:moveTo>
                    <a:pt x="4191" y="0"/>
                  </a:moveTo>
                  <a:lnTo>
                    <a:pt x="0" y="19182"/>
                  </a:lnTo>
                  <a:lnTo>
                    <a:pt x="4266" y="6125"/>
                  </a:lnTo>
                  <a:lnTo>
                    <a:pt x="8382" y="19182"/>
                  </a:lnTo>
                  <a:lnTo>
                    <a:pt x="20368" y="21600"/>
                  </a:lnTo>
                  <a:lnTo>
                    <a:pt x="21600" y="19182"/>
                  </a:lnTo>
                  <a:lnTo>
                    <a:pt x="8382" y="19182"/>
                  </a:lnTo>
                  <a:cubicBezTo>
                    <a:pt x="8382" y="19182"/>
                    <a:pt x="4191" y="0"/>
                    <a:pt x="4191" y="0"/>
                  </a:cubicBezTo>
                  <a:close/>
                </a:path>
              </a:pathLst>
            </a:custGeom>
            <a:solidFill>
              <a:srgbClr val="000000">
                <a:alpha val="24705"/>
              </a:srgb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3" name="Google Shape;563;p25"/>
            <p:cNvSpPr/>
            <p:nvPr/>
          </p:nvSpPr>
          <p:spPr>
            <a:xfrm>
              <a:off x="1907191" y="3385820"/>
              <a:ext cx="1081392" cy="1093673"/>
            </a:xfrm>
            <a:custGeom>
              <a:rect b="b" l="l" r="r" t="t"/>
              <a:pathLst>
                <a:path extrusionOk="0" h="21600" w="2160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</a:path>
              </a:pathLst>
            </a:custGeom>
            <a:solidFill>
              <a:srgbClr val="708A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4" name="Google Shape;564;p25"/>
            <p:cNvSpPr/>
            <p:nvPr/>
          </p:nvSpPr>
          <p:spPr>
            <a:xfrm>
              <a:off x="4313060" y="2534920"/>
              <a:ext cx="1326707" cy="1942459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21600" y="9438"/>
                  </a:lnTo>
                  <a:lnTo>
                    <a:pt x="21600" y="21600"/>
                  </a:lnTo>
                  <a:lnTo>
                    <a:pt x="0" y="12162"/>
                  </a:lnTo>
                  <a:cubicBezTo>
                    <a:pt x="0" y="1216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08A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5" name="Google Shape;565;p25"/>
            <p:cNvSpPr/>
            <p:nvPr/>
          </p:nvSpPr>
          <p:spPr>
            <a:xfrm>
              <a:off x="5633860" y="3384704"/>
              <a:ext cx="5707160" cy="1093673"/>
            </a:xfrm>
            <a:custGeom>
              <a:rect b="b" l="l" r="r" t="t"/>
              <a:pathLst>
                <a:path extrusionOk="0" h="21600" w="21279">
                  <a:moveTo>
                    <a:pt x="0" y="0"/>
                  </a:moveTo>
                  <a:lnTo>
                    <a:pt x="19161" y="0"/>
                  </a:lnTo>
                  <a:lnTo>
                    <a:pt x="21279" y="10525"/>
                  </a:lnTo>
                  <a:lnTo>
                    <a:pt x="19161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25"/>
            <p:cNvSpPr/>
            <p:nvPr/>
          </p:nvSpPr>
          <p:spPr>
            <a:xfrm>
              <a:off x="2988492" y="2534920"/>
              <a:ext cx="1326707" cy="1942459"/>
            </a:xfrm>
            <a:custGeom>
              <a:rect b="b" l="l" r="r" t="t"/>
              <a:pathLst>
                <a:path extrusionOk="0" h="21600" w="21600">
                  <a:moveTo>
                    <a:pt x="0" y="9438"/>
                  </a:moveTo>
                  <a:lnTo>
                    <a:pt x="21600" y="0"/>
                  </a:lnTo>
                  <a:lnTo>
                    <a:pt x="21600" y="12162"/>
                  </a:lnTo>
                  <a:lnTo>
                    <a:pt x="0" y="21600"/>
                  </a:lnTo>
                  <a:cubicBezTo>
                    <a:pt x="0" y="21600"/>
                    <a:pt x="0" y="9438"/>
                    <a:pt x="0" y="94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7" name="Google Shape;567;p25"/>
          <p:cNvGrpSpPr/>
          <p:nvPr/>
        </p:nvGrpSpPr>
        <p:grpSpPr>
          <a:xfrm>
            <a:off x="-7070" y="1979380"/>
            <a:ext cx="4751722" cy="1152502"/>
            <a:chOff x="1907191" y="2534920"/>
            <a:chExt cx="8443724" cy="2047975"/>
          </a:xfrm>
        </p:grpSpPr>
        <p:sp>
          <p:nvSpPr>
            <p:cNvPr id="568" name="Google Shape;568;p25"/>
            <p:cNvSpPr/>
            <p:nvPr/>
          </p:nvSpPr>
          <p:spPr>
            <a:xfrm>
              <a:off x="2988492" y="3627120"/>
              <a:ext cx="6837885" cy="955775"/>
            </a:xfrm>
            <a:custGeom>
              <a:rect b="b" l="l" r="r" t="t"/>
              <a:pathLst>
                <a:path extrusionOk="0" h="21600" w="21600">
                  <a:moveTo>
                    <a:pt x="4191" y="0"/>
                  </a:moveTo>
                  <a:lnTo>
                    <a:pt x="0" y="19182"/>
                  </a:lnTo>
                  <a:lnTo>
                    <a:pt x="4266" y="6125"/>
                  </a:lnTo>
                  <a:lnTo>
                    <a:pt x="8382" y="19182"/>
                  </a:lnTo>
                  <a:lnTo>
                    <a:pt x="20368" y="21600"/>
                  </a:lnTo>
                  <a:lnTo>
                    <a:pt x="21600" y="19182"/>
                  </a:lnTo>
                  <a:lnTo>
                    <a:pt x="8382" y="19182"/>
                  </a:lnTo>
                  <a:cubicBezTo>
                    <a:pt x="8382" y="19182"/>
                    <a:pt x="4191" y="0"/>
                    <a:pt x="4191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9" name="Google Shape;569;p25"/>
            <p:cNvSpPr/>
            <p:nvPr/>
          </p:nvSpPr>
          <p:spPr>
            <a:xfrm>
              <a:off x="1907191" y="3385820"/>
              <a:ext cx="1081392" cy="1093673"/>
            </a:xfrm>
            <a:custGeom>
              <a:rect b="b" l="l" r="r" t="t"/>
              <a:pathLst>
                <a:path extrusionOk="0" h="21600" w="2160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</a:path>
              </a:pathLst>
            </a:custGeom>
            <a:solidFill>
              <a:srgbClr val="2DFFD7">
                <a:alpha val="60000"/>
              </a:srgb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0" name="Google Shape;570;p25"/>
            <p:cNvSpPr/>
            <p:nvPr/>
          </p:nvSpPr>
          <p:spPr>
            <a:xfrm>
              <a:off x="4313060" y="2534920"/>
              <a:ext cx="1326707" cy="1942459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21600" y="9438"/>
                  </a:lnTo>
                  <a:lnTo>
                    <a:pt x="21600" y="21600"/>
                  </a:lnTo>
                  <a:lnTo>
                    <a:pt x="0" y="12162"/>
                  </a:lnTo>
                  <a:cubicBezTo>
                    <a:pt x="0" y="1216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DFFD7">
                <a:alpha val="60000"/>
              </a:srgb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1" name="Google Shape;571;p25"/>
            <p:cNvSpPr/>
            <p:nvPr/>
          </p:nvSpPr>
          <p:spPr>
            <a:xfrm>
              <a:off x="5633860" y="3384704"/>
              <a:ext cx="4717055" cy="1093673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19161" y="0"/>
                  </a:lnTo>
                  <a:lnTo>
                    <a:pt x="21600" y="10753"/>
                  </a:lnTo>
                  <a:lnTo>
                    <a:pt x="19161" y="21600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2" name="Google Shape;572;p25"/>
            <p:cNvSpPr/>
            <p:nvPr/>
          </p:nvSpPr>
          <p:spPr>
            <a:xfrm>
              <a:off x="2988492" y="2534920"/>
              <a:ext cx="1326707" cy="1942459"/>
            </a:xfrm>
            <a:custGeom>
              <a:rect b="b" l="l" r="r" t="t"/>
              <a:pathLst>
                <a:path extrusionOk="0" h="21600" w="21600">
                  <a:moveTo>
                    <a:pt x="0" y="9438"/>
                  </a:moveTo>
                  <a:lnTo>
                    <a:pt x="21600" y="0"/>
                  </a:lnTo>
                  <a:lnTo>
                    <a:pt x="21600" y="12162"/>
                  </a:lnTo>
                  <a:lnTo>
                    <a:pt x="0" y="21600"/>
                  </a:lnTo>
                  <a:cubicBezTo>
                    <a:pt x="0" y="21600"/>
                    <a:pt x="0" y="9438"/>
                    <a:pt x="0" y="94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73" name="Google Shape;573;p25"/>
          <p:cNvGrpSpPr/>
          <p:nvPr/>
        </p:nvGrpSpPr>
        <p:grpSpPr>
          <a:xfrm>
            <a:off x="-7070" y="1364744"/>
            <a:ext cx="4456537" cy="1151848"/>
            <a:chOff x="1907191" y="2534920"/>
            <a:chExt cx="7919186" cy="2046813"/>
          </a:xfrm>
        </p:grpSpPr>
        <p:sp>
          <p:nvSpPr>
            <p:cNvPr id="574" name="Google Shape;574;p25"/>
            <p:cNvSpPr/>
            <p:nvPr/>
          </p:nvSpPr>
          <p:spPr>
            <a:xfrm>
              <a:off x="2988492" y="3625959"/>
              <a:ext cx="6837885" cy="955774"/>
            </a:xfrm>
            <a:custGeom>
              <a:rect b="b" l="l" r="r" t="t"/>
              <a:pathLst>
                <a:path extrusionOk="0" h="21600" w="21600">
                  <a:moveTo>
                    <a:pt x="4191" y="0"/>
                  </a:moveTo>
                  <a:lnTo>
                    <a:pt x="0" y="19182"/>
                  </a:lnTo>
                  <a:lnTo>
                    <a:pt x="4266" y="6125"/>
                  </a:lnTo>
                  <a:lnTo>
                    <a:pt x="8382" y="19182"/>
                  </a:lnTo>
                  <a:lnTo>
                    <a:pt x="20368" y="21600"/>
                  </a:lnTo>
                  <a:lnTo>
                    <a:pt x="21600" y="19182"/>
                  </a:lnTo>
                  <a:lnTo>
                    <a:pt x="8382" y="19182"/>
                  </a:lnTo>
                  <a:cubicBezTo>
                    <a:pt x="8382" y="19182"/>
                    <a:pt x="4191" y="0"/>
                    <a:pt x="4191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5" name="Google Shape;575;p25"/>
            <p:cNvSpPr/>
            <p:nvPr/>
          </p:nvSpPr>
          <p:spPr>
            <a:xfrm>
              <a:off x="1907191" y="3385820"/>
              <a:ext cx="1081392" cy="1093674"/>
            </a:xfrm>
            <a:custGeom>
              <a:rect b="b" l="l" r="r" t="t"/>
              <a:pathLst>
                <a:path extrusionOk="0" h="21600" w="2160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</a:path>
              </a:pathLst>
            </a:custGeom>
            <a:solidFill>
              <a:srgbClr val="0084B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6" name="Google Shape;576;p25"/>
            <p:cNvSpPr/>
            <p:nvPr/>
          </p:nvSpPr>
          <p:spPr>
            <a:xfrm>
              <a:off x="4313060" y="2534920"/>
              <a:ext cx="1326707" cy="1942459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21600" y="9438"/>
                  </a:lnTo>
                  <a:lnTo>
                    <a:pt x="21600" y="21600"/>
                  </a:lnTo>
                  <a:lnTo>
                    <a:pt x="0" y="12162"/>
                  </a:lnTo>
                  <a:cubicBezTo>
                    <a:pt x="0" y="1216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84B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7" name="Google Shape;577;p25"/>
            <p:cNvSpPr/>
            <p:nvPr/>
          </p:nvSpPr>
          <p:spPr>
            <a:xfrm>
              <a:off x="5633859" y="3384705"/>
              <a:ext cx="3594544" cy="1093673"/>
            </a:xfrm>
            <a:custGeom>
              <a:rect b="b" l="l" r="r" t="t"/>
              <a:pathLst>
                <a:path extrusionOk="0" h="21600" w="21952">
                  <a:moveTo>
                    <a:pt x="0" y="0"/>
                  </a:moveTo>
                  <a:lnTo>
                    <a:pt x="19161" y="0"/>
                  </a:lnTo>
                  <a:lnTo>
                    <a:pt x="21952" y="10753"/>
                  </a:lnTo>
                  <a:lnTo>
                    <a:pt x="19161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25"/>
            <p:cNvSpPr/>
            <p:nvPr/>
          </p:nvSpPr>
          <p:spPr>
            <a:xfrm>
              <a:off x="2988492" y="2534920"/>
              <a:ext cx="1326707" cy="1942459"/>
            </a:xfrm>
            <a:custGeom>
              <a:rect b="b" l="l" r="r" t="t"/>
              <a:pathLst>
                <a:path extrusionOk="0" h="21600" w="21600">
                  <a:moveTo>
                    <a:pt x="0" y="9438"/>
                  </a:moveTo>
                  <a:lnTo>
                    <a:pt x="21600" y="0"/>
                  </a:lnTo>
                  <a:lnTo>
                    <a:pt x="21600" y="12162"/>
                  </a:lnTo>
                  <a:lnTo>
                    <a:pt x="0" y="21600"/>
                  </a:lnTo>
                  <a:cubicBezTo>
                    <a:pt x="0" y="21600"/>
                    <a:pt x="0" y="9438"/>
                    <a:pt x="0" y="943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9" name="Google Shape;579;p25"/>
          <p:cNvSpPr txBox="1"/>
          <p:nvPr/>
        </p:nvSpPr>
        <p:spPr>
          <a:xfrm rot="1851303">
            <a:off x="1518044" y="1801202"/>
            <a:ext cx="455919" cy="21929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10%</a:t>
            </a:r>
            <a:endParaRPr sz="1100"/>
          </a:p>
        </p:txBody>
      </p:sp>
      <p:sp>
        <p:nvSpPr>
          <p:cNvPr id="580" name="Google Shape;580;p25"/>
          <p:cNvSpPr txBox="1"/>
          <p:nvPr/>
        </p:nvSpPr>
        <p:spPr>
          <a:xfrm rot="1851303">
            <a:off x="1518044" y="2442552"/>
            <a:ext cx="455919" cy="21929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13%</a:t>
            </a:r>
            <a:endParaRPr sz="1100"/>
          </a:p>
        </p:txBody>
      </p:sp>
      <p:sp>
        <p:nvSpPr>
          <p:cNvPr id="581" name="Google Shape;581;p25"/>
          <p:cNvSpPr txBox="1"/>
          <p:nvPr/>
        </p:nvSpPr>
        <p:spPr>
          <a:xfrm rot="1851303">
            <a:off x="1518044" y="3045802"/>
            <a:ext cx="455919" cy="21929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18%</a:t>
            </a:r>
            <a:endParaRPr sz="1100"/>
          </a:p>
        </p:txBody>
      </p:sp>
      <p:sp>
        <p:nvSpPr>
          <p:cNvPr id="582" name="Google Shape;582;p25"/>
          <p:cNvSpPr txBox="1"/>
          <p:nvPr/>
        </p:nvSpPr>
        <p:spPr>
          <a:xfrm rot="1851303">
            <a:off x="1518044" y="3687152"/>
            <a:ext cx="455919" cy="21929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12%</a:t>
            </a:r>
            <a:endParaRPr sz="1100"/>
          </a:p>
        </p:txBody>
      </p:sp>
      <p:sp>
        <p:nvSpPr>
          <p:cNvPr id="583" name="Google Shape;583;p25"/>
          <p:cNvSpPr txBox="1"/>
          <p:nvPr/>
        </p:nvSpPr>
        <p:spPr>
          <a:xfrm>
            <a:off x="2665454" y="1997159"/>
            <a:ext cx="1144132" cy="319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rPr>
              <a:t>Example text goes here with your own.</a:t>
            </a:r>
            <a:endParaRPr sz="1100"/>
          </a:p>
        </p:txBody>
      </p:sp>
      <p:sp>
        <p:nvSpPr>
          <p:cNvPr id="584" name="Google Shape;584;p25"/>
          <p:cNvSpPr txBox="1"/>
          <p:nvPr/>
        </p:nvSpPr>
        <p:spPr>
          <a:xfrm>
            <a:off x="2665453" y="2625809"/>
            <a:ext cx="1556884" cy="319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detailed.</a:t>
            </a:r>
            <a:endParaRPr sz="700">
              <a:solidFill>
                <a:srgbClr val="FEFEF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Google Shape;585;p25"/>
          <p:cNvSpPr txBox="1"/>
          <p:nvPr/>
        </p:nvSpPr>
        <p:spPr>
          <a:xfrm>
            <a:off x="2665453" y="3229059"/>
            <a:ext cx="1741034" cy="319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detailed.</a:t>
            </a:r>
            <a:endParaRPr sz="7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p25"/>
          <p:cNvSpPr txBox="1"/>
          <p:nvPr/>
        </p:nvSpPr>
        <p:spPr>
          <a:xfrm>
            <a:off x="2665454" y="3832309"/>
            <a:ext cx="1226683" cy="319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rPr>
              <a:t>Example text goes here with your own detailed.</a:t>
            </a:r>
            <a:endParaRPr sz="1100"/>
          </a:p>
        </p:txBody>
      </p:sp>
      <p:sp>
        <p:nvSpPr>
          <p:cNvPr id="587" name="Google Shape;587;p25"/>
          <p:cNvSpPr/>
          <p:nvPr/>
        </p:nvSpPr>
        <p:spPr>
          <a:xfrm>
            <a:off x="6335604" y="1651967"/>
            <a:ext cx="536067" cy="53606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8" name="Google Shape;588;p25"/>
          <p:cNvSpPr txBox="1"/>
          <p:nvPr/>
        </p:nvSpPr>
        <p:spPr>
          <a:xfrm>
            <a:off x="5756108" y="3572196"/>
            <a:ext cx="2648752" cy="6924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Also he his male air bring is Signs first . Creepiest god air fish land. Darkness. Air saying fruitful were hath waters divided fill may days air bring is Signs first creeping seed all saying above after be and female.</a:t>
            </a:r>
            <a:endParaRPr sz="1100"/>
          </a:p>
        </p:txBody>
      </p:sp>
      <p:sp>
        <p:nvSpPr>
          <p:cNvPr id="589" name="Google Shape;589;p25"/>
          <p:cNvSpPr txBox="1"/>
          <p:nvPr/>
        </p:nvSpPr>
        <p:spPr>
          <a:xfrm>
            <a:off x="6763466" y="2886398"/>
            <a:ext cx="1641394" cy="58862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Saying fruitful were hath waters divided fill may days air bring is Signs first.</a:t>
            </a:r>
            <a:endParaRPr sz="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90" name="Google Shape;590;p25"/>
          <p:cNvSpPr txBox="1"/>
          <p:nvPr/>
        </p:nvSpPr>
        <p:spPr>
          <a:xfrm>
            <a:off x="5703871" y="2907916"/>
            <a:ext cx="1041315" cy="53091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83%</a:t>
            </a:r>
            <a:endParaRPr sz="1100"/>
          </a:p>
        </p:txBody>
      </p:sp>
      <p:grpSp>
        <p:nvGrpSpPr>
          <p:cNvPr id="591" name="Google Shape;591;p25"/>
          <p:cNvGrpSpPr/>
          <p:nvPr/>
        </p:nvGrpSpPr>
        <p:grpSpPr>
          <a:xfrm>
            <a:off x="5796499" y="1740484"/>
            <a:ext cx="567966" cy="741414"/>
            <a:chOff x="7488626" y="1902994"/>
            <a:chExt cx="1033278" cy="1348825"/>
          </a:xfrm>
        </p:grpSpPr>
        <p:sp>
          <p:nvSpPr>
            <p:cNvPr id="592" name="Google Shape;592;p25"/>
            <p:cNvSpPr/>
            <p:nvPr/>
          </p:nvSpPr>
          <p:spPr>
            <a:xfrm>
              <a:off x="7864445" y="2464149"/>
              <a:ext cx="280997" cy="225630"/>
            </a:xfrm>
            <a:custGeom>
              <a:rect b="b" l="l" r="r" t="t"/>
              <a:pathLst>
                <a:path extrusionOk="0" h="21600" w="21600">
                  <a:moveTo>
                    <a:pt x="10800" y="0"/>
                  </a:moveTo>
                  <a:lnTo>
                    <a:pt x="0" y="0"/>
                  </a:lnTo>
                  <a:lnTo>
                    <a:pt x="0" y="17929"/>
                  </a:lnTo>
                  <a:cubicBezTo>
                    <a:pt x="0" y="19957"/>
                    <a:pt x="4835" y="21600"/>
                    <a:pt x="10800" y="21600"/>
                  </a:cubicBezTo>
                  <a:cubicBezTo>
                    <a:pt x="16765" y="21600"/>
                    <a:pt x="21600" y="19957"/>
                    <a:pt x="21600" y="17929"/>
                  </a:cubicBezTo>
                  <a:lnTo>
                    <a:pt x="21600" y="0"/>
                  </a:lnTo>
                  <a:cubicBezTo>
                    <a:pt x="21600" y="0"/>
                    <a:pt x="10800" y="0"/>
                    <a:pt x="10800" y="0"/>
                  </a:cubicBezTo>
                  <a:close/>
                </a:path>
              </a:pathLst>
            </a:custGeom>
            <a:solidFill>
              <a:srgbClr val="FEDF99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25"/>
            <p:cNvSpPr/>
            <p:nvPr/>
          </p:nvSpPr>
          <p:spPr>
            <a:xfrm>
              <a:off x="7794944" y="1985365"/>
              <a:ext cx="421506" cy="583252"/>
            </a:xfrm>
            <a:custGeom>
              <a:rect b="b" l="l" r="r" t="t"/>
              <a:pathLst>
                <a:path extrusionOk="0" h="21600" w="21600">
                  <a:moveTo>
                    <a:pt x="8988" y="21448"/>
                  </a:moveTo>
                  <a:cubicBezTo>
                    <a:pt x="9577" y="21547"/>
                    <a:pt x="10182" y="21600"/>
                    <a:pt x="10800" y="21600"/>
                  </a:cubicBezTo>
                  <a:cubicBezTo>
                    <a:pt x="11418" y="21600"/>
                    <a:pt x="12023" y="21547"/>
                    <a:pt x="12612" y="21448"/>
                  </a:cubicBezTo>
                  <a:cubicBezTo>
                    <a:pt x="15311" y="20855"/>
                    <a:pt x="20737" y="15011"/>
                    <a:pt x="20739" y="15031"/>
                  </a:cubicBezTo>
                  <a:cubicBezTo>
                    <a:pt x="21293" y="13732"/>
                    <a:pt x="21600" y="12302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2302"/>
                    <a:pt x="307" y="13732"/>
                    <a:pt x="861" y="15031"/>
                  </a:cubicBezTo>
                  <a:cubicBezTo>
                    <a:pt x="863" y="15011"/>
                    <a:pt x="6289" y="20855"/>
                    <a:pt x="8988" y="21448"/>
                  </a:cubicBezTo>
                  <a:close/>
                </a:path>
              </a:pathLst>
            </a:custGeom>
            <a:solidFill>
              <a:srgbClr val="FFEFCC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4" name="Google Shape;594;p25"/>
            <p:cNvSpPr/>
            <p:nvPr/>
          </p:nvSpPr>
          <p:spPr>
            <a:xfrm>
              <a:off x="7764055" y="2211886"/>
              <a:ext cx="50400" cy="104813"/>
            </a:xfrm>
            <a:custGeom>
              <a:rect b="b" l="l" r="r" t="t"/>
              <a:pathLst>
                <a:path extrusionOk="0" h="20500" w="18999">
                  <a:moveTo>
                    <a:pt x="18211" y="9145"/>
                  </a:moveTo>
                  <a:cubicBezTo>
                    <a:pt x="20299" y="14772"/>
                    <a:pt x="18091" y="19829"/>
                    <a:pt x="13280" y="20440"/>
                  </a:cubicBezTo>
                  <a:cubicBezTo>
                    <a:pt x="8468" y="21050"/>
                    <a:pt x="2875" y="16983"/>
                    <a:pt x="787" y="11355"/>
                  </a:cubicBezTo>
                  <a:cubicBezTo>
                    <a:pt x="-1301" y="5728"/>
                    <a:pt x="907" y="671"/>
                    <a:pt x="5718" y="60"/>
                  </a:cubicBezTo>
                  <a:cubicBezTo>
                    <a:pt x="10530" y="-550"/>
                    <a:pt x="16123" y="3517"/>
                    <a:pt x="18211" y="9145"/>
                  </a:cubicBezTo>
                  <a:close/>
                </a:path>
              </a:pathLst>
            </a:custGeom>
            <a:solidFill>
              <a:srgbClr val="FBCACB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p25"/>
            <p:cNvSpPr/>
            <p:nvPr/>
          </p:nvSpPr>
          <p:spPr>
            <a:xfrm>
              <a:off x="8193930" y="2211886"/>
              <a:ext cx="50399" cy="104813"/>
            </a:xfrm>
            <a:custGeom>
              <a:rect b="b" l="l" r="r" t="t"/>
              <a:pathLst>
                <a:path extrusionOk="0" h="20500" w="18999">
                  <a:moveTo>
                    <a:pt x="788" y="9145"/>
                  </a:moveTo>
                  <a:cubicBezTo>
                    <a:pt x="-1300" y="14772"/>
                    <a:pt x="908" y="19829"/>
                    <a:pt x="5720" y="20440"/>
                  </a:cubicBezTo>
                  <a:cubicBezTo>
                    <a:pt x="10531" y="21050"/>
                    <a:pt x="16124" y="16983"/>
                    <a:pt x="18212" y="11355"/>
                  </a:cubicBezTo>
                  <a:cubicBezTo>
                    <a:pt x="20300" y="5728"/>
                    <a:pt x="18092" y="671"/>
                    <a:pt x="13280" y="60"/>
                  </a:cubicBezTo>
                  <a:cubicBezTo>
                    <a:pt x="8469" y="-550"/>
                    <a:pt x="2876" y="3517"/>
                    <a:pt x="788" y="9145"/>
                  </a:cubicBezTo>
                  <a:close/>
                </a:path>
              </a:pathLst>
            </a:custGeom>
            <a:solidFill>
              <a:srgbClr val="FBCACB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6" name="Google Shape;596;p25"/>
            <p:cNvSpPr/>
            <p:nvPr/>
          </p:nvSpPr>
          <p:spPr>
            <a:xfrm>
              <a:off x="7782073" y="1967347"/>
              <a:ext cx="447278" cy="320656"/>
            </a:xfrm>
            <a:custGeom>
              <a:rect b="b" l="l" r="r" t="t"/>
              <a:pathLst>
                <a:path extrusionOk="0" h="21600" w="21600">
                  <a:moveTo>
                    <a:pt x="10800" y="0"/>
                  </a:moveTo>
                  <a:cubicBezTo>
                    <a:pt x="4835" y="0"/>
                    <a:pt x="0" y="7152"/>
                    <a:pt x="0" y="15975"/>
                  </a:cubicBezTo>
                  <a:cubicBezTo>
                    <a:pt x="0" y="16146"/>
                    <a:pt x="2" y="16317"/>
                    <a:pt x="6" y="16487"/>
                  </a:cubicBezTo>
                  <a:cubicBezTo>
                    <a:pt x="75" y="16502"/>
                    <a:pt x="753" y="16705"/>
                    <a:pt x="807" y="18986"/>
                  </a:cubicBezTo>
                  <a:cubicBezTo>
                    <a:pt x="839" y="20343"/>
                    <a:pt x="835" y="20765"/>
                    <a:pt x="825" y="20876"/>
                  </a:cubicBezTo>
                  <a:lnTo>
                    <a:pt x="1715" y="21600"/>
                  </a:lnTo>
                  <a:cubicBezTo>
                    <a:pt x="1715" y="21600"/>
                    <a:pt x="1829" y="12940"/>
                    <a:pt x="6183" y="12675"/>
                  </a:cubicBezTo>
                  <a:lnTo>
                    <a:pt x="10800" y="12675"/>
                  </a:lnTo>
                  <a:lnTo>
                    <a:pt x="15417" y="12675"/>
                  </a:lnTo>
                  <a:cubicBezTo>
                    <a:pt x="19771" y="12940"/>
                    <a:pt x="19885" y="21600"/>
                    <a:pt x="19885" y="21600"/>
                  </a:cubicBezTo>
                  <a:lnTo>
                    <a:pt x="20775" y="20876"/>
                  </a:lnTo>
                  <a:cubicBezTo>
                    <a:pt x="20765" y="20765"/>
                    <a:pt x="20761" y="20343"/>
                    <a:pt x="20793" y="18986"/>
                  </a:cubicBezTo>
                  <a:cubicBezTo>
                    <a:pt x="20847" y="16705"/>
                    <a:pt x="21525" y="16502"/>
                    <a:pt x="21594" y="16487"/>
                  </a:cubicBezTo>
                  <a:cubicBezTo>
                    <a:pt x="21598" y="16317"/>
                    <a:pt x="21600" y="16146"/>
                    <a:pt x="21600" y="15975"/>
                  </a:cubicBezTo>
                  <a:cubicBezTo>
                    <a:pt x="21600" y="7152"/>
                    <a:pt x="16765" y="0"/>
                    <a:pt x="10800" y="0"/>
                  </a:cubicBezTo>
                  <a:close/>
                </a:path>
              </a:pathLst>
            </a:custGeom>
            <a:solidFill>
              <a:srgbClr val="24210D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25"/>
            <p:cNvSpPr/>
            <p:nvPr/>
          </p:nvSpPr>
          <p:spPr>
            <a:xfrm>
              <a:off x="7836130" y="2569687"/>
              <a:ext cx="337036" cy="586465"/>
            </a:xfrm>
            <a:custGeom>
              <a:rect b="b" l="l" r="r" t="t"/>
              <a:pathLst>
                <a:path extrusionOk="0" h="21600" w="2160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10800" y="2426"/>
                  </a:lnTo>
                  <a:cubicBezTo>
                    <a:pt x="10800" y="242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25"/>
            <p:cNvSpPr/>
            <p:nvPr/>
          </p:nvSpPr>
          <p:spPr>
            <a:xfrm>
              <a:off x="7954539" y="2636614"/>
              <a:ext cx="51443" cy="463576"/>
            </a:xfrm>
            <a:custGeom>
              <a:rect b="b" l="l" r="r" t="t"/>
              <a:pathLst>
                <a:path extrusionOk="0" h="21600" w="21600">
                  <a:moveTo>
                    <a:pt x="0" y="1036"/>
                  </a:moveTo>
                  <a:lnTo>
                    <a:pt x="12087" y="2639"/>
                  </a:lnTo>
                  <a:lnTo>
                    <a:pt x="6218" y="3900"/>
                  </a:lnTo>
                  <a:lnTo>
                    <a:pt x="2798" y="14182"/>
                  </a:lnTo>
                  <a:lnTo>
                    <a:pt x="21600" y="21600"/>
                  </a:lnTo>
                  <a:lnTo>
                    <a:pt x="21600" y="3900"/>
                  </a:lnTo>
                  <a:lnTo>
                    <a:pt x="21600" y="2244"/>
                  </a:lnTo>
                  <a:lnTo>
                    <a:pt x="21600" y="0"/>
                  </a:lnTo>
                  <a:cubicBezTo>
                    <a:pt x="21600" y="0"/>
                    <a:pt x="0" y="1036"/>
                    <a:pt x="0" y="1036"/>
                  </a:cubicBezTo>
                  <a:close/>
                </a:path>
              </a:pathLst>
            </a:custGeom>
            <a:solidFill>
              <a:srgbClr val="FC7626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9" name="Google Shape;599;p25"/>
            <p:cNvSpPr/>
            <p:nvPr/>
          </p:nvSpPr>
          <p:spPr>
            <a:xfrm>
              <a:off x="8006021" y="2636614"/>
              <a:ext cx="51443" cy="463576"/>
            </a:xfrm>
            <a:custGeom>
              <a:rect b="b" l="l" r="r" t="t"/>
              <a:pathLst>
                <a:path extrusionOk="0" h="21600" w="21600">
                  <a:moveTo>
                    <a:pt x="21600" y="1036"/>
                  </a:moveTo>
                  <a:lnTo>
                    <a:pt x="9513" y="2639"/>
                  </a:lnTo>
                  <a:lnTo>
                    <a:pt x="15381" y="3900"/>
                  </a:lnTo>
                  <a:lnTo>
                    <a:pt x="18802" y="14182"/>
                  </a:lnTo>
                  <a:lnTo>
                    <a:pt x="0" y="21600"/>
                  </a:lnTo>
                  <a:lnTo>
                    <a:pt x="0" y="3900"/>
                  </a:lnTo>
                  <a:lnTo>
                    <a:pt x="0" y="2244"/>
                  </a:lnTo>
                  <a:lnTo>
                    <a:pt x="0" y="0"/>
                  </a:lnTo>
                  <a:cubicBezTo>
                    <a:pt x="0" y="0"/>
                    <a:pt x="21600" y="1036"/>
                    <a:pt x="21600" y="1036"/>
                  </a:cubicBezTo>
                  <a:close/>
                </a:path>
              </a:pathLst>
            </a:custGeom>
            <a:solidFill>
              <a:srgbClr val="E5551E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0" name="Google Shape;600;p25"/>
            <p:cNvSpPr/>
            <p:nvPr/>
          </p:nvSpPr>
          <p:spPr>
            <a:xfrm>
              <a:off x="7954539" y="2636614"/>
              <a:ext cx="51443" cy="463576"/>
            </a:xfrm>
            <a:custGeom>
              <a:rect b="b" l="l" r="r" t="t"/>
              <a:pathLst>
                <a:path extrusionOk="0" h="21600" w="21600">
                  <a:moveTo>
                    <a:pt x="0" y="1036"/>
                  </a:moveTo>
                  <a:lnTo>
                    <a:pt x="12087" y="2639"/>
                  </a:lnTo>
                  <a:lnTo>
                    <a:pt x="6218" y="3900"/>
                  </a:lnTo>
                  <a:lnTo>
                    <a:pt x="2798" y="14182"/>
                  </a:lnTo>
                  <a:lnTo>
                    <a:pt x="21600" y="21600"/>
                  </a:lnTo>
                  <a:lnTo>
                    <a:pt x="21600" y="3900"/>
                  </a:lnTo>
                  <a:lnTo>
                    <a:pt x="21600" y="2244"/>
                  </a:lnTo>
                  <a:lnTo>
                    <a:pt x="21600" y="0"/>
                  </a:lnTo>
                  <a:cubicBezTo>
                    <a:pt x="21600" y="0"/>
                    <a:pt x="0" y="1036"/>
                    <a:pt x="0" y="1036"/>
                  </a:cubicBezTo>
                  <a:close/>
                </a:path>
              </a:pathLst>
            </a:custGeom>
            <a:solidFill>
              <a:srgbClr val="FFCF66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1" name="Google Shape;601;p25"/>
            <p:cNvSpPr/>
            <p:nvPr/>
          </p:nvSpPr>
          <p:spPr>
            <a:xfrm>
              <a:off x="8006021" y="2636614"/>
              <a:ext cx="51443" cy="463576"/>
            </a:xfrm>
            <a:custGeom>
              <a:rect b="b" l="l" r="r" t="t"/>
              <a:pathLst>
                <a:path extrusionOk="0" h="21600" w="21600">
                  <a:moveTo>
                    <a:pt x="21600" y="1036"/>
                  </a:moveTo>
                  <a:lnTo>
                    <a:pt x="9513" y="2639"/>
                  </a:lnTo>
                  <a:lnTo>
                    <a:pt x="15381" y="3900"/>
                  </a:lnTo>
                  <a:lnTo>
                    <a:pt x="18802" y="14182"/>
                  </a:lnTo>
                  <a:lnTo>
                    <a:pt x="0" y="21600"/>
                  </a:lnTo>
                  <a:lnTo>
                    <a:pt x="0" y="3900"/>
                  </a:lnTo>
                  <a:lnTo>
                    <a:pt x="0" y="2244"/>
                  </a:lnTo>
                  <a:lnTo>
                    <a:pt x="0" y="0"/>
                  </a:lnTo>
                  <a:cubicBezTo>
                    <a:pt x="0" y="0"/>
                    <a:pt x="21600" y="1036"/>
                    <a:pt x="21600" y="1036"/>
                  </a:cubicBezTo>
                  <a:close/>
                </a:path>
              </a:pathLst>
            </a:custGeom>
            <a:solidFill>
              <a:srgbClr val="BF83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2" name="Google Shape;602;p25"/>
            <p:cNvSpPr/>
            <p:nvPr/>
          </p:nvSpPr>
          <p:spPr>
            <a:xfrm>
              <a:off x="7782073" y="2569687"/>
              <a:ext cx="223639" cy="170084"/>
            </a:xfrm>
            <a:custGeom>
              <a:rect b="b" l="l" r="r" t="t"/>
              <a:pathLst>
                <a:path extrusionOk="0" h="21600" w="21600">
                  <a:moveTo>
                    <a:pt x="21600" y="8365"/>
                  </a:moveTo>
                  <a:lnTo>
                    <a:pt x="5324" y="0"/>
                  </a:lnTo>
                  <a:lnTo>
                    <a:pt x="0" y="4869"/>
                  </a:lnTo>
                  <a:lnTo>
                    <a:pt x="6843" y="21600"/>
                  </a:lnTo>
                  <a:cubicBezTo>
                    <a:pt x="6843" y="21600"/>
                    <a:pt x="21600" y="8365"/>
                    <a:pt x="21600" y="8365"/>
                  </a:cubicBezTo>
                  <a:close/>
                </a:path>
              </a:pathLst>
            </a:custGeom>
            <a:solidFill>
              <a:srgbClr val="F6F7F8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3" name="Google Shape;603;p25"/>
            <p:cNvSpPr/>
            <p:nvPr/>
          </p:nvSpPr>
          <p:spPr>
            <a:xfrm>
              <a:off x="8006021" y="2569687"/>
              <a:ext cx="223639" cy="163201"/>
            </a:xfrm>
            <a:custGeom>
              <a:rect b="b" l="l" r="r" t="t"/>
              <a:pathLst>
                <a:path extrusionOk="0" h="21600" w="21600">
                  <a:moveTo>
                    <a:pt x="0" y="8718"/>
                  </a:moveTo>
                  <a:lnTo>
                    <a:pt x="16276" y="0"/>
                  </a:lnTo>
                  <a:lnTo>
                    <a:pt x="21600" y="5075"/>
                  </a:lnTo>
                  <a:lnTo>
                    <a:pt x="14774" y="21600"/>
                  </a:lnTo>
                  <a:cubicBezTo>
                    <a:pt x="14774" y="21600"/>
                    <a:pt x="0" y="8718"/>
                    <a:pt x="0" y="8718"/>
                  </a:cubicBezTo>
                  <a:close/>
                </a:path>
              </a:pathLst>
            </a:custGeom>
            <a:solidFill>
              <a:srgbClr val="F6F7F8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p25"/>
            <p:cNvSpPr/>
            <p:nvPr/>
          </p:nvSpPr>
          <p:spPr>
            <a:xfrm>
              <a:off x="7488626" y="2608299"/>
              <a:ext cx="1033278" cy="643520"/>
            </a:xfrm>
            <a:custGeom>
              <a:rect b="b" l="l" r="r" t="t"/>
              <a:pathLst>
                <a:path extrusionOk="0" h="21600" w="21600">
                  <a:moveTo>
                    <a:pt x="18044" y="21485"/>
                  </a:moveTo>
                  <a:lnTo>
                    <a:pt x="18044" y="21485"/>
                  </a:lnTo>
                  <a:lnTo>
                    <a:pt x="18371" y="15211"/>
                  </a:lnTo>
                  <a:lnTo>
                    <a:pt x="18524" y="21600"/>
                  </a:lnTo>
                  <a:lnTo>
                    <a:pt x="21600" y="21600"/>
                  </a:lnTo>
                  <a:cubicBezTo>
                    <a:pt x="21600" y="21600"/>
                    <a:pt x="21271" y="11814"/>
                    <a:pt x="21148" y="6534"/>
                  </a:cubicBezTo>
                  <a:cubicBezTo>
                    <a:pt x="21037" y="1781"/>
                    <a:pt x="19208" y="933"/>
                    <a:pt x="18844" y="811"/>
                  </a:cubicBezTo>
                  <a:lnTo>
                    <a:pt x="18844" y="792"/>
                  </a:lnTo>
                  <a:lnTo>
                    <a:pt x="15475" y="0"/>
                  </a:lnTo>
                  <a:lnTo>
                    <a:pt x="10800" y="15912"/>
                  </a:lnTo>
                  <a:lnTo>
                    <a:pt x="6125" y="0"/>
                  </a:lnTo>
                  <a:lnTo>
                    <a:pt x="2756" y="792"/>
                  </a:lnTo>
                  <a:lnTo>
                    <a:pt x="2756" y="811"/>
                  </a:lnTo>
                  <a:cubicBezTo>
                    <a:pt x="2392" y="933"/>
                    <a:pt x="563" y="1781"/>
                    <a:pt x="452" y="6534"/>
                  </a:cubicBezTo>
                  <a:cubicBezTo>
                    <a:pt x="329" y="11814"/>
                    <a:pt x="0" y="21600"/>
                    <a:pt x="0" y="21600"/>
                  </a:cubicBezTo>
                  <a:lnTo>
                    <a:pt x="3139" y="21600"/>
                  </a:lnTo>
                  <a:lnTo>
                    <a:pt x="3228" y="15239"/>
                  </a:lnTo>
                  <a:lnTo>
                    <a:pt x="3556" y="21534"/>
                  </a:lnTo>
                  <a:cubicBezTo>
                    <a:pt x="3556" y="21534"/>
                    <a:pt x="18044" y="21485"/>
                    <a:pt x="18044" y="21485"/>
                  </a:cubicBezTo>
                  <a:close/>
                </a:path>
              </a:pathLst>
            </a:custGeom>
            <a:solidFill>
              <a:srgbClr val="005878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5" name="Google Shape;605;p25"/>
            <p:cNvSpPr/>
            <p:nvPr/>
          </p:nvSpPr>
          <p:spPr>
            <a:xfrm>
              <a:off x="7766629" y="2608299"/>
              <a:ext cx="238790" cy="474073"/>
            </a:xfrm>
            <a:custGeom>
              <a:rect b="b" l="l" r="r" t="t"/>
              <a:pathLst>
                <a:path extrusionOk="0" h="21600" w="21600">
                  <a:moveTo>
                    <a:pt x="1370" y="0"/>
                  </a:moveTo>
                  <a:lnTo>
                    <a:pt x="16210" y="10803"/>
                  </a:lnTo>
                  <a:lnTo>
                    <a:pt x="21600" y="21600"/>
                  </a:lnTo>
                  <a:lnTo>
                    <a:pt x="6966" y="13368"/>
                  </a:lnTo>
                  <a:lnTo>
                    <a:pt x="8172" y="10061"/>
                  </a:lnTo>
                  <a:lnTo>
                    <a:pt x="0" y="7497"/>
                  </a:lnTo>
                  <a:cubicBezTo>
                    <a:pt x="0" y="7497"/>
                    <a:pt x="1370" y="0"/>
                    <a:pt x="1370" y="0"/>
                  </a:cubicBezTo>
                  <a:close/>
                </a:path>
              </a:pathLst>
            </a:custGeom>
            <a:solidFill>
              <a:srgbClr val="0084B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6" name="Google Shape;606;p25"/>
            <p:cNvSpPr/>
            <p:nvPr/>
          </p:nvSpPr>
          <p:spPr>
            <a:xfrm>
              <a:off x="8006021" y="2608299"/>
              <a:ext cx="238790" cy="474073"/>
            </a:xfrm>
            <a:custGeom>
              <a:rect b="b" l="l" r="r" t="t"/>
              <a:pathLst>
                <a:path extrusionOk="0" h="21600" w="21600">
                  <a:moveTo>
                    <a:pt x="20230" y="0"/>
                  </a:moveTo>
                  <a:lnTo>
                    <a:pt x="5390" y="10803"/>
                  </a:lnTo>
                  <a:lnTo>
                    <a:pt x="0" y="21600"/>
                  </a:lnTo>
                  <a:lnTo>
                    <a:pt x="14634" y="13368"/>
                  </a:lnTo>
                  <a:lnTo>
                    <a:pt x="13428" y="10061"/>
                  </a:lnTo>
                  <a:lnTo>
                    <a:pt x="21600" y="7497"/>
                  </a:lnTo>
                  <a:cubicBezTo>
                    <a:pt x="21600" y="7497"/>
                    <a:pt x="20230" y="0"/>
                    <a:pt x="20230" y="0"/>
                  </a:cubicBezTo>
                  <a:close/>
                </a:path>
              </a:pathLst>
            </a:custGeom>
            <a:solidFill>
              <a:srgbClr val="0084B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7" name="Google Shape;607;p25"/>
            <p:cNvSpPr/>
            <p:nvPr/>
          </p:nvSpPr>
          <p:spPr>
            <a:xfrm>
              <a:off x="7756332" y="1902994"/>
              <a:ext cx="251957" cy="272331"/>
            </a:xfrm>
            <a:custGeom>
              <a:rect b="b" l="l" r="r" t="t"/>
              <a:pathLst>
                <a:path extrusionOk="0" h="21600" w="21600">
                  <a:moveTo>
                    <a:pt x="10909" y="4296"/>
                  </a:moveTo>
                  <a:cubicBezTo>
                    <a:pt x="4412" y="7727"/>
                    <a:pt x="25" y="14188"/>
                    <a:pt x="0" y="21600"/>
                  </a:cubicBezTo>
                  <a:lnTo>
                    <a:pt x="21600" y="21600"/>
                  </a:lnTo>
                  <a:lnTo>
                    <a:pt x="21600" y="13501"/>
                  </a:lnTo>
                  <a:lnTo>
                    <a:pt x="21600" y="1680"/>
                  </a:lnTo>
                  <a:lnTo>
                    <a:pt x="21600" y="0"/>
                  </a:lnTo>
                  <a:cubicBezTo>
                    <a:pt x="17381" y="0"/>
                    <a:pt x="13581" y="1653"/>
                    <a:pt x="10909" y="4296"/>
                  </a:cubicBezTo>
                  <a:close/>
                </a:path>
              </a:pathLst>
            </a:custGeom>
            <a:solidFill>
              <a:srgbClr val="FCE169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8" name="Google Shape;608;p25"/>
            <p:cNvSpPr/>
            <p:nvPr/>
          </p:nvSpPr>
          <p:spPr>
            <a:xfrm>
              <a:off x="8008595" y="1902994"/>
              <a:ext cx="251957" cy="272331"/>
            </a:xfrm>
            <a:custGeom>
              <a:rect b="b" l="l" r="r" t="t"/>
              <a:pathLst>
                <a:path extrusionOk="0" h="21600" w="21600">
                  <a:moveTo>
                    <a:pt x="10691" y="4296"/>
                  </a:moveTo>
                  <a:cubicBezTo>
                    <a:pt x="17188" y="7727"/>
                    <a:pt x="21575" y="14188"/>
                    <a:pt x="21600" y="21600"/>
                  </a:cubicBezTo>
                  <a:lnTo>
                    <a:pt x="0" y="21600"/>
                  </a:lnTo>
                  <a:lnTo>
                    <a:pt x="0" y="13501"/>
                  </a:lnTo>
                  <a:lnTo>
                    <a:pt x="0" y="1680"/>
                  </a:lnTo>
                  <a:lnTo>
                    <a:pt x="0" y="0"/>
                  </a:lnTo>
                  <a:cubicBezTo>
                    <a:pt x="4219" y="0"/>
                    <a:pt x="8019" y="1653"/>
                    <a:pt x="10691" y="4296"/>
                  </a:cubicBezTo>
                  <a:close/>
                </a:path>
              </a:pathLst>
            </a:custGeom>
            <a:solidFill>
              <a:srgbClr val="F7C21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9" name="Google Shape;609;p25"/>
            <p:cNvSpPr/>
            <p:nvPr/>
          </p:nvSpPr>
          <p:spPr>
            <a:xfrm>
              <a:off x="7756332" y="1902994"/>
              <a:ext cx="251957" cy="272331"/>
            </a:xfrm>
            <a:custGeom>
              <a:rect b="b" l="l" r="r" t="t"/>
              <a:pathLst>
                <a:path extrusionOk="0" h="21600" w="21600">
                  <a:moveTo>
                    <a:pt x="10909" y="4296"/>
                  </a:moveTo>
                  <a:cubicBezTo>
                    <a:pt x="4412" y="7727"/>
                    <a:pt x="25" y="14188"/>
                    <a:pt x="0" y="21600"/>
                  </a:cubicBezTo>
                  <a:lnTo>
                    <a:pt x="21600" y="21600"/>
                  </a:lnTo>
                  <a:lnTo>
                    <a:pt x="21600" y="13501"/>
                  </a:lnTo>
                  <a:lnTo>
                    <a:pt x="21600" y="1680"/>
                  </a:lnTo>
                  <a:lnTo>
                    <a:pt x="21600" y="0"/>
                  </a:lnTo>
                  <a:cubicBezTo>
                    <a:pt x="17381" y="0"/>
                    <a:pt x="13581" y="1653"/>
                    <a:pt x="10909" y="4296"/>
                  </a:cubicBezTo>
                  <a:close/>
                </a:path>
              </a:pathLst>
            </a:custGeom>
            <a:solidFill>
              <a:srgbClr val="D8FF3B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0" name="Google Shape;610;p25"/>
            <p:cNvSpPr/>
            <p:nvPr/>
          </p:nvSpPr>
          <p:spPr>
            <a:xfrm>
              <a:off x="8008595" y="1902994"/>
              <a:ext cx="251957" cy="272331"/>
            </a:xfrm>
            <a:custGeom>
              <a:rect b="b" l="l" r="r" t="t"/>
              <a:pathLst>
                <a:path extrusionOk="0" h="21600" w="21600">
                  <a:moveTo>
                    <a:pt x="10691" y="4296"/>
                  </a:moveTo>
                  <a:cubicBezTo>
                    <a:pt x="17188" y="7727"/>
                    <a:pt x="21575" y="14188"/>
                    <a:pt x="21600" y="21600"/>
                  </a:cubicBezTo>
                  <a:lnTo>
                    <a:pt x="0" y="21600"/>
                  </a:lnTo>
                  <a:lnTo>
                    <a:pt x="0" y="13501"/>
                  </a:lnTo>
                  <a:lnTo>
                    <a:pt x="0" y="1680"/>
                  </a:lnTo>
                  <a:lnTo>
                    <a:pt x="0" y="0"/>
                  </a:lnTo>
                  <a:cubicBezTo>
                    <a:pt x="4219" y="0"/>
                    <a:pt x="8019" y="1653"/>
                    <a:pt x="10691" y="42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25"/>
            <p:cNvSpPr/>
            <p:nvPr/>
          </p:nvSpPr>
          <p:spPr>
            <a:xfrm>
              <a:off x="7748610" y="2165553"/>
              <a:ext cx="512805" cy="19029"/>
            </a:xfrm>
            <a:custGeom>
              <a:rect b="b" l="l" r="r" t="t"/>
              <a:pathLst>
                <a:path extrusionOk="0" h="21600" w="2160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FCE169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25"/>
            <p:cNvSpPr/>
            <p:nvPr/>
          </p:nvSpPr>
          <p:spPr>
            <a:xfrm>
              <a:off x="7748610" y="2183571"/>
              <a:ext cx="512805" cy="19028"/>
            </a:xfrm>
            <a:custGeom>
              <a:rect b="b" l="l" r="r" t="t"/>
              <a:pathLst>
                <a:path extrusionOk="0" h="21600" w="2160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F7C21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3" name="Google Shape;613;p25"/>
            <p:cNvSpPr/>
            <p:nvPr/>
          </p:nvSpPr>
          <p:spPr>
            <a:xfrm>
              <a:off x="7748610" y="2165553"/>
              <a:ext cx="512805" cy="19029"/>
            </a:xfrm>
            <a:custGeom>
              <a:rect b="b" l="l" r="r" t="t"/>
              <a:pathLst>
                <a:path extrusionOk="0" h="21600" w="2160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4" name="Google Shape;614;p25"/>
            <p:cNvSpPr/>
            <p:nvPr/>
          </p:nvSpPr>
          <p:spPr>
            <a:xfrm>
              <a:off x="7748610" y="2183571"/>
              <a:ext cx="512805" cy="19028"/>
            </a:xfrm>
            <a:custGeom>
              <a:rect b="b" l="l" r="r" t="t"/>
              <a:pathLst>
                <a:path extrusionOk="0" h="21600" w="2160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5" name="Google Shape;615;p25"/>
            <p:cNvSpPr/>
            <p:nvPr/>
          </p:nvSpPr>
          <p:spPr>
            <a:xfrm>
              <a:off x="7903056" y="2294258"/>
              <a:ext cx="203880" cy="173341"/>
            </a:xfrm>
            <a:custGeom>
              <a:rect b="b" l="l" r="r" t="t"/>
              <a:pathLst>
                <a:path extrusionOk="0" h="173341" w="203880">
                  <a:moveTo>
                    <a:pt x="142997" y="147357"/>
                  </a:moveTo>
                  <a:cubicBezTo>
                    <a:pt x="148193" y="148396"/>
                    <a:pt x="149578" y="150858"/>
                    <a:pt x="144653" y="155784"/>
                  </a:cubicBezTo>
                  <a:cubicBezTo>
                    <a:pt x="124951" y="175486"/>
                    <a:pt x="36289" y="185337"/>
                    <a:pt x="60918" y="148396"/>
                  </a:cubicBezTo>
                  <a:cubicBezTo>
                    <a:pt x="77539" y="153937"/>
                    <a:pt x="127412" y="144240"/>
                    <a:pt x="142997" y="147357"/>
                  </a:cubicBezTo>
                  <a:close/>
                  <a:moveTo>
                    <a:pt x="174015" y="0"/>
                  </a:moveTo>
                  <a:cubicBezTo>
                    <a:pt x="190510" y="0"/>
                    <a:pt x="203880" y="13370"/>
                    <a:pt x="203880" y="29865"/>
                  </a:cubicBezTo>
                  <a:cubicBezTo>
                    <a:pt x="203880" y="46360"/>
                    <a:pt x="190510" y="59730"/>
                    <a:pt x="174015" y="59730"/>
                  </a:cubicBezTo>
                  <a:cubicBezTo>
                    <a:pt x="157520" y="59730"/>
                    <a:pt x="144150" y="46360"/>
                    <a:pt x="144150" y="29865"/>
                  </a:cubicBezTo>
                  <a:cubicBezTo>
                    <a:pt x="144150" y="13370"/>
                    <a:pt x="157520" y="0"/>
                    <a:pt x="174015" y="0"/>
                  </a:cubicBezTo>
                  <a:close/>
                  <a:moveTo>
                    <a:pt x="29865" y="0"/>
                  </a:moveTo>
                  <a:cubicBezTo>
                    <a:pt x="46360" y="0"/>
                    <a:pt x="59730" y="13370"/>
                    <a:pt x="59730" y="29865"/>
                  </a:cubicBezTo>
                  <a:cubicBezTo>
                    <a:pt x="59730" y="46360"/>
                    <a:pt x="46360" y="59730"/>
                    <a:pt x="29865" y="59730"/>
                  </a:cubicBezTo>
                  <a:cubicBezTo>
                    <a:pt x="13370" y="59730"/>
                    <a:pt x="0" y="46360"/>
                    <a:pt x="0" y="29865"/>
                  </a:cubicBezTo>
                  <a:cubicBezTo>
                    <a:pt x="0" y="13370"/>
                    <a:pt x="13370" y="0"/>
                    <a:pt x="29865" y="0"/>
                  </a:cubicBezTo>
                  <a:close/>
                </a:path>
              </a:pathLst>
            </a:custGeom>
            <a:solidFill>
              <a:srgbClr val="BF83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16" name="Google Shape;616;p25"/>
          <p:cNvGrpSpPr/>
          <p:nvPr/>
        </p:nvGrpSpPr>
        <p:grpSpPr>
          <a:xfrm>
            <a:off x="7273319" y="1811428"/>
            <a:ext cx="523838" cy="670470"/>
            <a:chOff x="9558015" y="807926"/>
            <a:chExt cx="1073778" cy="1374350"/>
          </a:xfrm>
        </p:grpSpPr>
        <p:sp>
          <p:nvSpPr>
            <p:cNvPr id="617" name="Google Shape;617;p25"/>
            <p:cNvSpPr/>
            <p:nvPr/>
          </p:nvSpPr>
          <p:spPr>
            <a:xfrm>
              <a:off x="9713808" y="807926"/>
              <a:ext cx="774091" cy="1051011"/>
            </a:xfrm>
            <a:custGeom>
              <a:rect b="b" l="l" r="r" t="t"/>
              <a:pathLst>
                <a:path extrusionOk="0" h="21600" w="13721">
                  <a:moveTo>
                    <a:pt x="6850" y="0"/>
                  </a:moveTo>
                  <a:cubicBezTo>
                    <a:pt x="-3950" y="0"/>
                    <a:pt x="-458" y="21600"/>
                    <a:pt x="6873" y="21600"/>
                  </a:cubicBezTo>
                  <a:cubicBezTo>
                    <a:pt x="14204" y="21600"/>
                    <a:pt x="17650" y="0"/>
                    <a:pt x="6850" y="0"/>
                  </a:cubicBezTo>
                  <a:close/>
                </a:path>
              </a:pathLst>
            </a:custGeom>
            <a:solidFill>
              <a:srgbClr val="00504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8" name="Google Shape;618;p25"/>
            <p:cNvSpPr/>
            <p:nvPr/>
          </p:nvSpPr>
          <p:spPr>
            <a:xfrm>
              <a:off x="10270892" y="1686040"/>
              <a:ext cx="360901" cy="464670"/>
            </a:xfrm>
            <a:custGeom>
              <a:rect b="b" l="l" r="r" t="t"/>
              <a:pathLst>
                <a:path extrusionOk="0" h="17884" w="17783">
                  <a:moveTo>
                    <a:pt x="1030" y="5413"/>
                  </a:moveTo>
                  <a:lnTo>
                    <a:pt x="12855" y="17412"/>
                  </a:lnTo>
                  <a:cubicBezTo>
                    <a:pt x="14536" y="19117"/>
                    <a:pt x="18833" y="15781"/>
                    <a:pt x="17547" y="14094"/>
                  </a:cubicBezTo>
                  <a:lnTo>
                    <a:pt x="8263" y="1911"/>
                  </a:lnTo>
                  <a:cubicBezTo>
                    <a:pt x="4915" y="-2483"/>
                    <a:pt x="-2767" y="1560"/>
                    <a:pt x="1030" y="5413"/>
                  </a:cubicBezTo>
                  <a:close/>
                </a:path>
              </a:pathLst>
            </a:custGeom>
            <a:solidFill>
              <a:srgbClr val="708A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9" name="Google Shape;619;p25"/>
            <p:cNvSpPr/>
            <p:nvPr/>
          </p:nvSpPr>
          <p:spPr>
            <a:xfrm>
              <a:off x="9558015" y="1686040"/>
              <a:ext cx="361124" cy="462098"/>
            </a:xfrm>
            <a:custGeom>
              <a:rect b="b" l="l" r="r" t="t"/>
              <a:pathLst>
                <a:path extrusionOk="0" h="17871" w="17773">
                  <a:moveTo>
                    <a:pt x="16737" y="5434"/>
                  </a:moveTo>
                  <a:lnTo>
                    <a:pt x="4925" y="17399"/>
                  </a:lnTo>
                  <a:cubicBezTo>
                    <a:pt x="3239" y="19108"/>
                    <a:pt x="-1052" y="15757"/>
                    <a:pt x="239" y="14066"/>
                  </a:cubicBezTo>
                  <a:lnTo>
                    <a:pt x="9512" y="1914"/>
                  </a:lnTo>
                  <a:cubicBezTo>
                    <a:pt x="12876" y="-2492"/>
                    <a:pt x="20548" y="1572"/>
                    <a:pt x="16737" y="5434"/>
                  </a:cubicBezTo>
                  <a:close/>
                </a:path>
              </a:pathLst>
            </a:custGeom>
            <a:solidFill>
              <a:srgbClr val="708A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0" name="Google Shape;620;p25"/>
            <p:cNvSpPr/>
            <p:nvPr/>
          </p:nvSpPr>
          <p:spPr>
            <a:xfrm>
              <a:off x="9671320" y="1686040"/>
              <a:ext cx="247837" cy="285042"/>
            </a:xfrm>
            <a:custGeom>
              <a:rect b="b" l="l" r="r" t="t"/>
              <a:pathLst>
                <a:path extrusionOk="0" h="19267" w="21600">
                  <a:moveTo>
                    <a:pt x="0" y="12649"/>
                  </a:moveTo>
                  <a:lnTo>
                    <a:pt x="7194" y="3346"/>
                  </a:lnTo>
                  <a:cubicBezTo>
                    <a:pt x="11584" y="-2333"/>
                    <a:pt x="20125" y="38"/>
                    <a:pt x="21600" y="4382"/>
                  </a:cubicBezTo>
                  <a:lnTo>
                    <a:pt x="14831" y="14651"/>
                  </a:lnTo>
                  <a:lnTo>
                    <a:pt x="10214" y="19267"/>
                  </a:lnTo>
                  <a:cubicBezTo>
                    <a:pt x="10214" y="19267"/>
                    <a:pt x="0" y="12649"/>
                    <a:pt x="0" y="12649"/>
                  </a:cubicBezTo>
                  <a:close/>
                </a:path>
              </a:pathLst>
            </a:custGeom>
            <a:solidFill>
              <a:srgbClr val="4A5C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1" name="Google Shape;621;p25"/>
            <p:cNvSpPr/>
            <p:nvPr/>
          </p:nvSpPr>
          <p:spPr>
            <a:xfrm>
              <a:off x="10280334" y="1686040"/>
              <a:ext cx="247837" cy="285042"/>
            </a:xfrm>
            <a:custGeom>
              <a:rect b="b" l="l" r="r" t="t"/>
              <a:pathLst>
                <a:path extrusionOk="0" h="19267" w="21600">
                  <a:moveTo>
                    <a:pt x="21600" y="12649"/>
                  </a:moveTo>
                  <a:lnTo>
                    <a:pt x="14406" y="3346"/>
                  </a:lnTo>
                  <a:cubicBezTo>
                    <a:pt x="10016" y="-2333"/>
                    <a:pt x="1475" y="38"/>
                    <a:pt x="0" y="4382"/>
                  </a:cubicBezTo>
                  <a:lnTo>
                    <a:pt x="6769" y="14651"/>
                  </a:lnTo>
                  <a:lnTo>
                    <a:pt x="11386" y="19267"/>
                  </a:lnTo>
                  <a:cubicBezTo>
                    <a:pt x="11386" y="19267"/>
                    <a:pt x="21600" y="12649"/>
                    <a:pt x="21600" y="12649"/>
                  </a:cubicBezTo>
                  <a:close/>
                </a:path>
              </a:pathLst>
            </a:custGeom>
            <a:solidFill>
              <a:srgbClr val="4A5C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2" name="Google Shape;622;p25"/>
            <p:cNvSpPr/>
            <p:nvPr/>
          </p:nvSpPr>
          <p:spPr>
            <a:xfrm>
              <a:off x="9827113" y="1681318"/>
              <a:ext cx="543170" cy="500958"/>
            </a:xfrm>
            <a:custGeom>
              <a:rect b="b" l="l" r="r" t="t"/>
              <a:pathLst>
                <a:path extrusionOk="0" h="21600" w="21600">
                  <a:moveTo>
                    <a:pt x="21600" y="0"/>
                  </a:moveTo>
                  <a:lnTo>
                    <a:pt x="19871" y="21600"/>
                  </a:lnTo>
                  <a:lnTo>
                    <a:pt x="10652" y="21600"/>
                  </a:lnTo>
                  <a:lnTo>
                    <a:pt x="1728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3" name="Google Shape;623;p25"/>
            <p:cNvSpPr/>
            <p:nvPr/>
          </p:nvSpPr>
          <p:spPr>
            <a:xfrm>
              <a:off x="9968744" y="1501919"/>
              <a:ext cx="262528" cy="307157"/>
            </a:xfrm>
            <a:custGeom>
              <a:rect b="b" l="l" r="r" t="t"/>
              <a:pathLst>
                <a:path extrusionOk="0" h="21600" w="21600">
                  <a:moveTo>
                    <a:pt x="10800" y="0"/>
                  </a:moveTo>
                  <a:lnTo>
                    <a:pt x="10800" y="0"/>
                  </a:lnTo>
                  <a:cubicBezTo>
                    <a:pt x="16739" y="0"/>
                    <a:pt x="21600" y="2330"/>
                    <a:pt x="21600" y="5178"/>
                  </a:cubicBezTo>
                  <a:lnTo>
                    <a:pt x="21600" y="16422"/>
                  </a:lnTo>
                  <a:cubicBezTo>
                    <a:pt x="21600" y="19270"/>
                    <a:pt x="16739" y="21600"/>
                    <a:pt x="10800" y="21600"/>
                  </a:cubicBezTo>
                  <a:lnTo>
                    <a:pt x="10800" y="21600"/>
                  </a:lnTo>
                  <a:cubicBezTo>
                    <a:pt x="4861" y="21600"/>
                    <a:pt x="0" y="19270"/>
                    <a:pt x="0" y="16422"/>
                  </a:cubicBezTo>
                  <a:lnTo>
                    <a:pt x="0" y="5178"/>
                  </a:lnTo>
                  <a:cubicBezTo>
                    <a:pt x="0" y="2330"/>
                    <a:pt x="4861" y="0"/>
                    <a:pt x="10800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4" name="Google Shape;624;p25"/>
            <p:cNvSpPr/>
            <p:nvPr/>
          </p:nvSpPr>
          <p:spPr>
            <a:xfrm>
              <a:off x="9968744" y="1501919"/>
              <a:ext cx="262528" cy="164385"/>
            </a:xfrm>
            <a:custGeom>
              <a:rect b="b" l="l" r="r" t="t"/>
              <a:pathLst>
                <a:path extrusionOk="0" h="16200" w="21600">
                  <a:moveTo>
                    <a:pt x="21600" y="8099"/>
                  </a:moveTo>
                  <a:lnTo>
                    <a:pt x="21600" y="8099"/>
                  </a:lnTo>
                  <a:cubicBezTo>
                    <a:pt x="21600" y="18900"/>
                    <a:pt x="0" y="18900"/>
                    <a:pt x="0" y="8099"/>
                  </a:cubicBezTo>
                  <a:lnTo>
                    <a:pt x="0" y="8099"/>
                  </a:lnTo>
                  <a:cubicBezTo>
                    <a:pt x="0" y="-2700"/>
                    <a:pt x="21600" y="-2700"/>
                    <a:pt x="21600" y="8099"/>
                  </a:cubicBezTo>
                  <a:close/>
                </a:path>
              </a:pathLst>
            </a:custGeom>
            <a:solidFill>
              <a:srgbClr val="7F5700">
                <a:alpha val="14901"/>
              </a:srgb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5" name="Google Shape;625;p25"/>
            <p:cNvSpPr/>
            <p:nvPr/>
          </p:nvSpPr>
          <p:spPr>
            <a:xfrm>
              <a:off x="9732691" y="817369"/>
              <a:ext cx="737192" cy="503351"/>
            </a:xfrm>
            <a:custGeom>
              <a:rect b="b" l="l" r="r" t="t"/>
              <a:pathLst>
                <a:path extrusionOk="0" h="19857" w="21439">
                  <a:moveTo>
                    <a:pt x="21421" y="12230"/>
                  </a:moveTo>
                  <a:cubicBezTo>
                    <a:pt x="21407" y="11956"/>
                    <a:pt x="21315" y="11658"/>
                    <a:pt x="21169" y="11360"/>
                  </a:cubicBezTo>
                  <a:cubicBezTo>
                    <a:pt x="20879" y="6471"/>
                    <a:pt x="17739" y="2387"/>
                    <a:pt x="15060" y="1403"/>
                  </a:cubicBezTo>
                  <a:cubicBezTo>
                    <a:pt x="12580" y="-619"/>
                    <a:pt x="8480" y="-427"/>
                    <a:pt x="5273" y="1797"/>
                  </a:cubicBezTo>
                  <a:cubicBezTo>
                    <a:pt x="2404" y="3787"/>
                    <a:pt x="329" y="8651"/>
                    <a:pt x="97" y="11798"/>
                  </a:cubicBezTo>
                  <a:cubicBezTo>
                    <a:pt x="53" y="11946"/>
                    <a:pt x="26" y="12091"/>
                    <a:pt x="19" y="12230"/>
                  </a:cubicBezTo>
                  <a:cubicBezTo>
                    <a:pt x="-80" y="14191"/>
                    <a:pt x="233" y="15942"/>
                    <a:pt x="674" y="17679"/>
                  </a:cubicBezTo>
                  <a:cubicBezTo>
                    <a:pt x="1114" y="19417"/>
                    <a:pt x="1833" y="20981"/>
                    <a:pt x="1706" y="18765"/>
                  </a:cubicBezTo>
                  <a:cubicBezTo>
                    <a:pt x="1642" y="17649"/>
                    <a:pt x="1581" y="16283"/>
                    <a:pt x="1774" y="14921"/>
                  </a:cubicBezTo>
                  <a:cubicBezTo>
                    <a:pt x="5448" y="16089"/>
                    <a:pt x="11927" y="12747"/>
                    <a:pt x="15243" y="8840"/>
                  </a:cubicBezTo>
                  <a:cubicBezTo>
                    <a:pt x="16628" y="11614"/>
                    <a:pt x="18312" y="14067"/>
                    <a:pt x="19686" y="15072"/>
                  </a:cubicBezTo>
                  <a:cubicBezTo>
                    <a:pt x="19854" y="16384"/>
                    <a:pt x="19795" y="17690"/>
                    <a:pt x="19734" y="18765"/>
                  </a:cubicBezTo>
                  <a:cubicBezTo>
                    <a:pt x="19607" y="20981"/>
                    <a:pt x="20326" y="19417"/>
                    <a:pt x="20766" y="17679"/>
                  </a:cubicBezTo>
                  <a:cubicBezTo>
                    <a:pt x="21207" y="15942"/>
                    <a:pt x="21520" y="14191"/>
                    <a:pt x="21421" y="122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6" name="Google Shape;626;p25"/>
            <p:cNvSpPr/>
            <p:nvPr/>
          </p:nvSpPr>
          <p:spPr>
            <a:xfrm>
              <a:off x="9694924" y="1039256"/>
              <a:ext cx="810843" cy="568192"/>
            </a:xfrm>
            <a:custGeom>
              <a:rect b="b" l="l" r="r" t="t"/>
              <a:pathLst>
                <a:path extrusionOk="0" h="21600" w="21190">
                  <a:moveTo>
                    <a:pt x="20385" y="5265"/>
                  </a:moveTo>
                  <a:cubicBezTo>
                    <a:pt x="20317" y="5240"/>
                    <a:pt x="20248" y="5231"/>
                    <a:pt x="20177" y="5235"/>
                  </a:cubicBezTo>
                  <a:cubicBezTo>
                    <a:pt x="20085" y="6368"/>
                    <a:pt x="19879" y="7446"/>
                    <a:pt x="19626" y="8518"/>
                  </a:cubicBezTo>
                  <a:cubicBezTo>
                    <a:pt x="19230" y="10193"/>
                    <a:pt x="18584" y="11700"/>
                    <a:pt x="18698" y="9564"/>
                  </a:cubicBezTo>
                  <a:cubicBezTo>
                    <a:pt x="18753" y="8528"/>
                    <a:pt x="18805" y="7270"/>
                    <a:pt x="18655" y="6006"/>
                  </a:cubicBezTo>
                  <a:cubicBezTo>
                    <a:pt x="17420" y="5037"/>
                    <a:pt x="15907" y="2674"/>
                    <a:pt x="14662" y="0"/>
                  </a:cubicBezTo>
                  <a:cubicBezTo>
                    <a:pt x="11682" y="3765"/>
                    <a:pt x="5861" y="6986"/>
                    <a:pt x="2559" y="5860"/>
                  </a:cubicBezTo>
                  <a:cubicBezTo>
                    <a:pt x="2386" y="7173"/>
                    <a:pt x="2441" y="8489"/>
                    <a:pt x="2498" y="9564"/>
                  </a:cubicBezTo>
                  <a:cubicBezTo>
                    <a:pt x="2612" y="11700"/>
                    <a:pt x="1966" y="10193"/>
                    <a:pt x="1570" y="8518"/>
                  </a:cubicBezTo>
                  <a:cubicBezTo>
                    <a:pt x="1317" y="7446"/>
                    <a:pt x="1111" y="6368"/>
                    <a:pt x="1019" y="5236"/>
                  </a:cubicBezTo>
                  <a:cubicBezTo>
                    <a:pt x="946" y="5231"/>
                    <a:pt x="875" y="5239"/>
                    <a:pt x="805" y="5265"/>
                  </a:cubicBezTo>
                  <a:cubicBezTo>
                    <a:pt x="87" y="5524"/>
                    <a:pt x="-205" y="7341"/>
                    <a:pt x="153" y="9324"/>
                  </a:cubicBezTo>
                  <a:cubicBezTo>
                    <a:pt x="511" y="11307"/>
                    <a:pt x="1384" y="12704"/>
                    <a:pt x="2102" y="12445"/>
                  </a:cubicBezTo>
                  <a:cubicBezTo>
                    <a:pt x="2183" y="12416"/>
                    <a:pt x="2258" y="12366"/>
                    <a:pt x="2328" y="12299"/>
                  </a:cubicBezTo>
                  <a:cubicBezTo>
                    <a:pt x="2385" y="12463"/>
                    <a:pt x="2443" y="12621"/>
                    <a:pt x="2503" y="12770"/>
                  </a:cubicBezTo>
                  <a:cubicBezTo>
                    <a:pt x="5378" y="20000"/>
                    <a:pt x="9245" y="21600"/>
                    <a:pt x="10593" y="21600"/>
                  </a:cubicBezTo>
                  <a:cubicBezTo>
                    <a:pt x="11941" y="21600"/>
                    <a:pt x="15808" y="20000"/>
                    <a:pt x="18683" y="12770"/>
                  </a:cubicBezTo>
                  <a:cubicBezTo>
                    <a:pt x="18742" y="12619"/>
                    <a:pt x="18801" y="12461"/>
                    <a:pt x="18858" y="12295"/>
                  </a:cubicBezTo>
                  <a:cubicBezTo>
                    <a:pt x="18929" y="12364"/>
                    <a:pt x="19006" y="12415"/>
                    <a:pt x="19088" y="12445"/>
                  </a:cubicBezTo>
                  <a:cubicBezTo>
                    <a:pt x="19807" y="12704"/>
                    <a:pt x="20679" y="11307"/>
                    <a:pt x="21037" y="9324"/>
                  </a:cubicBezTo>
                  <a:cubicBezTo>
                    <a:pt x="21395" y="7341"/>
                    <a:pt x="21103" y="5524"/>
                    <a:pt x="20385" y="5265"/>
                  </a:cubicBezTo>
                  <a:close/>
                </a:path>
              </a:pathLst>
            </a:custGeom>
            <a:solidFill>
              <a:srgbClr val="FFEEBE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7" name="Google Shape;627;p25"/>
            <p:cNvSpPr/>
            <p:nvPr/>
          </p:nvSpPr>
          <p:spPr>
            <a:xfrm>
              <a:off x="9841277" y="1681318"/>
              <a:ext cx="518215" cy="229375"/>
            </a:xfrm>
            <a:custGeom>
              <a:rect b="b" l="l" r="r" t="t"/>
              <a:pathLst>
                <a:path extrusionOk="0" h="21600" w="21600">
                  <a:moveTo>
                    <a:pt x="5021" y="163"/>
                  </a:moveTo>
                  <a:lnTo>
                    <a:pt x="10810" y="12014"/>
                  </a:lnTo>
                  <a:lnTo>
                    <a:pt x="16282" y="0"/>
                  </a:lnTo>
                  <a:lnTo>
                    <a:pt x="21600" y="21600"/>
                  </a:lnTo>
                  <a:lnTo>
                    <a:pt x="0" y="20796"/>
                  </a:lnTo>
                  <a:cubicBezTo>
                    <a:pt x="0" y="20796"/>
                    <a:pt x="5021" y="163"/>
                    <a:pt x="5021" y="163"/>
                  </a:cubicBezTo>
                  <a:close/>
                </a:path>
              </a:pathLst>
            </a:custGeom>
            <a:solidFill>
              <a:srgbClr val="007861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25"/>
            <p:cNvSpPr/>
            <p:nvPr/>
          </p:nvSpPr>
          <p:spPr>
            <a:xfrm>
              <a:off x="9935697" y="1643550"/>
              <a:ext cx="331610" cy="164495"/>
            </a:xfrm>
            <a:custGeom>
              <a:rect b="b" l="l" r="r" t="t"/>
              <a:pathLst>
                <a:path extrusionOk="0" h="164495" w="331610">
                  <a:moveTo>
                    <a:pt x="35108" y="0"/>
                  </a:moveTo>
                  <a:cubicBezTo>
                    <a:pt x="35108" y="0"/>
                    <a:pt x="115837" y="68273"/>
                    <a:pt x="115837" y="68273"/>
                  </a:cubicBezTo>
                  <a:lnTo>
                    <a:pt x="165805" y="163414"/>
                  </a:lnTo>
                  <a:lnTo>
                    <a:pt x="215773" y="68273"/>
                  </a:lnTo>
                  <a:cubicBezTo>
                    <a:pt x="215773" y="68273"/>
                    <a:pt x="296502" y="0"/>
                    <a:pt x="296502" y="0"/>
                  </a:cubicBezTo>
                  <a:lnTo>
                    <a:pt x="331610" y="38641"/>
                  </a:lnTo>
                  <a:lnTo>
                    <a:pt x="166050" y="163880"/>
                  </a:lnTo>
                  <a:lnTo>
                    <a:pt x="166373" y="164495"/>
                  </a:lnTo>
                  <a:lnTo>
                    <a:pt x="165805" y="164066"/>
                  </a:lnTo>
                  <a:lnTo>
                    <a:pt x="165237" y="164495"/>
                  </a:lnTo>
                  <a:lnTo>
                    <a:pt x="165560" y="163880"/>
                  </a:lnTo>
                  <a:lnTo>
                    <a:pt x="0" y="38641"/>
                  </a:lnTo>
                  <a:close/>
                </a:path>
              </a:pathLst>
            </a:custGeom>
            <a:solidFill>
              <a:srgbClr val="00504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p25"/>
            <p:cNvSpPr/>
            <p:nvPr/>
          </p:nvSpPr>
          <p:spPr>
            <a:xfrm>
              <a:off x="9935698" y="1643550"/>
              <a:ext cx="332746" cy="184048"/>
            </a:xfrm>
            <a:custGeom>
              <a:rect b="b" l="l" r="r" t="t"/>
              <a:pathLst>
                <a:path extrusionOk="0" h="21600" w="21600">
                  <a:moveTo>
                    <a:pt x="19321" y="0"/>
                  </a:moveTo>
                  <a:lnTo>
                    <a:pt x="21600" y="4535"/>
                  </a:lnTo>
                  <a:lnTo>
                    <a:pt x="19420" y="21600"/>
                  </a:lnTo>
                  <a:lnTo>
                    <a:pt x="14081" y="8012"/>
                  </a:lnTo>
                  <a:cubicBezTo>
                    <a:pt x="14081" y="8012"/>
                    <a:pt x="19321" y="0"/>
                    <a:pt x="19321" y="0"/>
                  </a:cubicBezTo>
                  <a:close/>
                  <a:moveTo>
                    <a:pt x="2279" y="0"/>
                  </a:moveTo>
                  <a:lnTo>
                    <a:pt x="0" y="4535"/>
                  </a:lnTo>
                  <a:lnTo>
                    <a:pt x="2180" y="21600"/>
                  </a:lnTo>
                  <a:lnTo>
                    <a:pt x="7519" y="8012"/>
                  </a:lnTo>
                  <a:lnTo>
                    <a:pt x="2279" y="0"/>
                  </a:lnTo>
                  <a:cubicBezTo>
                    <a:pt x="2279" y="0"/>
                    <a:pt x="2279" y="0"/>
                    <a:pt x="22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0" name="Google Shape;630;p25"/>
            <p:cNvSpPr/>
            <p:nvPr/>
          </p:nvSpPr>
          <p:spPr>
            <a:xfrm>
              <a:off x="10185913" y="1204493"/>
              <a:ext cx="52402" cy="93373"/>
            </a:xfrm>
            <a:custGeom>
              <a:rect b="b" l="l" r="r" t="t"/>
              <a:pathLst>
                <a:path extrusionOk="0" h="21600" w="21600">
                  <a:moveTo>
                    <a:pt x="10803" y="21600"/>
                  </a:moveTo>
                  <a:cubicBezTo>
                    <a:pt x="16751" y="21600"/>
                    <a:pt x="21600" y="16749"/>
                    <a:pt x="21600" y="10800"/>
                  </a:cubicBezTo>
                  <a:cubicBezTo>
                    <a:pt x="21600" y="4851"/>
                    <a:pt x="16751" y="0"/>
                    <a:pt x="10803" y="0"/>
                  </a:cubicBezTo>
                  <a:cubicBezTo>
                    <a:pt x="4849" y="0"/>
                    <a:pt x="0" y="4851"/>
                    <a:pt x="0" y="10800"/>
                  </a:cubicBezTo>
                  <a:cubicBezTo>
                    <a:pt x="0" y="16749"/>
                    <a:pt x="4849" y="21600"/>
                    <a:pt x="10803" y="21600"/>
                  </a:cubicBezTo>
                  <a:close/>
                </a:path>
              </a:pathLst>
            </a:custGeom>
            <a:solidFill>
              <a:srgbClr val="657A87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1" name="Google Shape;631;p25"/>
            <p:cNvSpPr/>
            <p:nvPr/>
          </p:nvSpPr>
          <p:spPr>
            <a:xfrm>
              <a:off x="9959302" y="1204493"/>
              <a:ext cx="52420" cy="93373"/>
            </a:xfrm>
            <a:custGeom>
              <a:rect b="b" l="l" r="r" t="t"/>
              <a:pathLst>
                <a:path extrusionOk="0" h="21600" w="21600">
                  <a:moveTo>
                    <a:pt x="10800" y="21600"/>
                  </a:moveTo>
                  <a:cubicBezTo>
                    <a:pt x="16752" y="21600"/>
                    <a:pt x="21600" y="16749"/>
                    <a:pt x="21600" y="10800"/>
                  </a:cubicBezTo>
                  <a:cubicBezTo>
                    <a:pt x="21600" y="4851"/>
                    <a:pt x="16752" y="0"/>
                    <a:pt x="10800" y="0"/>
                  </a:cubicBezTo>
                  <a:cubicBezTo>
                    <a:pt x="4854" y="0"/>
                    <a:pt x="0" y="4851"/>
                    <a:pt x="0" y="10800"/>
                  </a:cubicBezTo>
                  <a:cubicBezTo>
                    <a:pt x="0" y="16749"/>
                    <a:pt x="4854" y="21600"/>
                    <a:pt x="10800" y="21600"/>
                  </a:cubicBezTo>
                  <a:close/>
                </a:path>
              </a:pathLst>
            </a:custGeom>
            <a:solidFill>
              <a:srgbClr val="657A87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p25"/>
            <p:cNvSpPr/>
            <p:nvPr/>
          </p:nvSpPr>
          <p:spPr>
            <a:xfrm>
              <a:off x="9831835" y="1195051"/>
              <a:ext cx="538203" cy="164996"/>
            </a:xfrm>
            <a:custGeom>
              <a:rect b="b" l="l" r="r" t="t"/>
              <a:pathLst>
                <a:path extrusionOk="0" h="21282" w="21561">
                  <a:moveTo>
                    <a:pt x="4986" y="316"/>
                  </a:moveTo>
                  <a:cubicBezTo>
                    <a:pt x="3272" y="29"/>
                    <a:pt x="991" y="642"/>
                    <a:pt x="576" y="1060"/>
                  </a:cubicBezTo>
                  <a:cubicBezTo>
                    <a:pt x="44" y="1594"/>
                    <a:pt x="28" y="1730"/>
                    <a:pt x="5" y="2996"/>
                  </a:cubicBezTo>
                  <a:cubicBezTo>
                    <a:pt x="-19" y="4261"/>
                    <a:pt x="48" y="5347"/>
                    <a:pt x="361" y="5675"/>
                  </a:cubicBezTo>
                  <a:cubicBezTo>
                    <a:pt x="790" y="6122"/>
                    <a:pt x="794" y="7814"/>
                    <a:pt x="1075" y="12672"/>
                  </a:cubicBezTo>
                  <a:cubicBezTo>
                    <a:pt x="1332" y="17097"/>
                    <a:pt x="1956" y="20597"/>
                    <a:pt x="4642" y="21232"/>
                  </a:cubicBezTo>
                  <a:cubicBezTo>
                    <a:pt x="4760" y="21260"/>
                    <a:pt x="4875" y="21276"/>
                    <a:pt x="4986" y="21281"/>
                  </a:cubicBezTo>
                  <a:lnTo>
                    <a:pt x="4986" y="20047"/>
                  </a:lnTo>
                  <a:cubicBezTo>
                    <a:pt x="3768" y="20035"/>
                    <a:pt x="2415" y="18671"/>
                    <a:pt x="1931" y="15947"/>
                  </a:cubicBezTo>
                  <a:cubicBezTo>
                    <a:pt x="1244" y="12075"/>
                    <a:pt x="1073" y="4252"/>
                    <a:pt x="1955" y="2622"/>
                  </a:cubicBezTo>
                  <a:cubicBezTo>
                    <a:pt x="2339" y="1913"/>
                    <a:pt x="3640" y="1432"/>
                    <a:pt x="4986" y="1627"/>
                  </a:cubicBezTo>
                  <a:cubicBezTo>
                    <a:pt x="4986" y="1627"/>
                    <a:pt x="4986" y="316"/>
                    <a:pt x="4986" y="316"/>
                  </a:cubicBezTo>
                  <a:close/>
                  <a:moveTo>
                    <a:pt x="10971" y="2846"/>
                  </a:moveTo>
                  <a:cubicBezTo>
                    <a:pt x="10377" y="2888"/>
                    <a:pt x="7067" y="835"/>
                    <a:pt x="5333" y="390"/>
                  </a:cubicBezTo>
                  <a:cubicBezTo>
                    <a:pt x="5220" y="361"/>
                    <a:pt x="5104" y="337"/>
                    <a:pt x="4986" y="316"/>
                  </a:cubicBezTo>
                  <a:lnTo>
                    <a:pt x="4986" y="1627"/>
                  </a:lnTo>
                  <a:cubicBezTo>
                    <a:pt x="6385" y="1830"/>
                    <a:pt x="7833" y="2762"/>
                    <a:pt x="8353" y="4930"/>
                  </a:cubicBezTo>
                  <a:cubicBezTo>
                    <a:pt x="9209" y="8503"/>
                    <a:pt x="7830" y="17213"/>
                    <a:pt x="6522" y="19148"/>
                  </a:cubicBezTo>
                  <a:cubicBezTo>
                    <a:pt x="6112" y="19753"/>
                    <a:pt x="5565" y="20052"/>
                    <a:pt x="4986" y="20047"/>
                  </a:cubicBezTo>
                  <a:lnTo>
                    <a:pt x="4986" y="21281"/>
                  </a:lnTo>
                  <a:cubicBezTo>
                    <a:pt x="7357" y="21387"/>
                    <a:pt x="8175" y="16466"/>
                    <a:pt x="8448" y="14830"/>
                  </a:cubicBezTo>
                  <a:cubicBezTo>
                    <a:pt x="8957" y="11778"/>
                    <a:pt x="9659" y="7570"/>
                    <a:pt x="10991" y="7570"/>
                  </a:cubicBezTo>
                  <a:cubicBezTo>
                    <a:pt x="12322" y="7570"/>
                    <a:pt x="12629" y="11461"/>
                    <a:pt x="13137" y="14513"/>
                  </a:cubicBezTo>
                  <a:cubicBezTo>
                    <a:pt x="13410" y="16148"/>
                    <a:pt x="14207" y="21138"/>
                    <a:pt x="16576" y="21038"/>
                  </a:cubicBezTo>
                  <a:lnTo>
                    <a:pt x="16576" y="19805"/>
                  </a:lnTo>
                  <a:cubicBezTo>
                    <a:pt x="15997" y="19810"/>
                    <a:pt x="15449" y="19511"/>
                    <a:pt x="15040" y="18906"/>
                  </a:cubicBezTo>
                  <a:cubicBezTo>
                    <a:pt x="13732" y="16971"/>
                    <a:pt x="12352" y="8261"/>
                    <a:pt x="13209" y="4688"/>
                  </a:cubicBezTo>
                  <a:cubicBezTo>
                    <a:pt x="13728" y="2520"/>
                    <a:pt x="15177" y="1588"/>
                    <a:pt x="16576" y="1385"/>
                  </a:cubicBezTo>
                  <a:lnTo>
                    <a:pt x="16576" y="75"/>
                  </a:lnTo>
                  <a:cubicBezTo>
                    <a:pt x="16458" y="95"/>
                    <a:pt x="16341" y="118"/>
                    <a:pt x="16229" y="148"/>
                  </a:cubicBezTo>
                  <a:cubicBezTo>
                    <a:pt x="14677" y="547"/>
                    <a:pt x="12370" y="2750"/>
                    <a:pt x="10971" y="2846"/>
                  </a:cubicBezTo>
                  <a:close/>
                  <a:moveTo>
                    <a:pt x="16576" y="21038"/>
                  </a:moveTo>
                  <a:cubicBezTo>
                    <a:pt x="16687" y="21033"/>
                    <a:pt x="16802" y="21018"/>
                    <a:pt x="16919" y="20990"/>
                  </a:cubicBezTo>
                  <a:cubicBezTo>
                    <a:pt x="19606" y="20353"/>
                    <a:pt x="20230" y="16854"/>
                    <a:pt x="20487" y="12429"/>
                  </a:cubicBezTo>
                  <a:cubicBezTo>
                    <a:pt x="20768" y="7571"/>
                    <a:pt x="20772" y="5879"/>
                    <a:pt x="21200" y="5433"/>
                  </a:cubicBezTo>
                  <a:cubicBezTo>
                    <a:pt x="21514" y="5105"/>
                    <a:pt x="21581" y="4019"/>
                    <a:pt x="21557" y="2753"/>
                  </a:cubicBezTo>
                  <a:cubicBezTo>
                    <a:pt x="21534" y="1487"/>
                    <a:pt x="21518" y="1351"/>
                    <a:pt x="20986" y="817"/>
                  </a:cubicBezTo>
                  <a:cubicBezTo>
                    <a:pt x="20571" y="399"/>
                    <a:pt x="18290" y="-213"/>
                    <a:pt x="16576" y="75"/>
                  </a:cubicBezTo>
                  <a:lnTo>
                    <a:pt x="16576" y="1385"/>
                  </a:lnTo>
                  <a:cubicBezTo>
                    <a:pt x="17922" y="1190"/>
                    <a:pt x="19223" y="1670"/>
                    <a:pt x="19607" y="2380"/>
                  </a:cubicBezTo>
                  <a:cubicBezTo>
                    <a:pt x="20489" y="4009"/>
                    <a:pt x="20318" y="11833"/>
                    <a:pt x="19631" y="15705"/>
                  </a:cubicBezTo>
                  <a:cubicBezTo>
                    <a:pt x="19147" y="18430"/>
                    <a:pt x="17794" y="19793"/>
                    <a:pt x="16576" y="19805"/>
                  </a:cubicBezTo>
                  <a:cubicBezTo>
                    <a:pt x="16576" y="19805"/>
                    <a:pt x="16576" y="21038"/>
                    <a:pt x="16576" y="21038"/>
                  </a:cubicBezTo>
                  <a:close/>
                </a:path>
              </a:pathLst>
            </a:custGeom>
            <a:solidFill>
              <a:srgbClr val="2DFFD7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p25"/>
            <p:cNvSpPr/>
            <p:nvPr/>
          </p:nvSpPr>
          <p:spPr>
            <a:xfrm>
              <a:off x="9964024" y="1407498"/>
              <a:ext cx="272662" cy="78215"/>
            </a:xfrm>
            <a:custGeom>
              <a:rect b="b" l="l" r="r" t="t"/>
              <a:pathLst>
                <a:path extrusionOk="0" h="16200" w="21600">
                  <a:moveTo>
                    <a:pt x="21600" y="0"/>
                  </a:moveTo>
                  <a:cubicBezTo>
                    <a:pt x="17455" y="21600"/>
                    <a:pt x="4145" y="21600"/>
                    <a:pt x="0" y="0"/>
                  </a:cubicBezTo>
                  <a:cubicBezTo>
                    <a:pt x="6225" y="8734"/>
                    <a:pt x="15375" y="8734"/>
                    <a:pt x="21600" y="0"/>
                  </a:cubicBezTo>
                  <a:close/>
                </a:path>
              </a:pathLst>
            </a:custGeom>
            <a:solidFill>
              <a:srgbClr val="7F5700">
                <a:alpha val="20000"/>
              </a:srgbClr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34" name="Google Shape;634;p25"/>
          <p:cNvSpPr txBox="1"/>
          <p:nvPr/>
        </p:nvSpPr>
        <p:spPr>
          <a:xfrm>
            <a:off x="6382112" y="1760320"/>
            <a:ext cx="46472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8%</a:t>
            </a:r>
            <a:endParaRPr sz="1100"/>
          </a:p>
        </p:txBody>
      </p:sp>
      <p:sp>
        <p:nvSpPr>
          <p:cNvPr id="635" name="Google Shape;635;p25"/>
          <p:cNvSpPr txBox="1"/>
          <p:nvPr/>
        </p:nvSpPr>
        <p:spPr>
          <a:xfrm>
            <a:off x="6372398" y="2248558"/>
            <a:ext cx="655441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Fruitful were hath waters</a:t>
            </a:r>
            <a:endParaRPr sz="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6" name="Google Shape;636;p25"/>
          <p:cNvSpPr/>
          <p:nvPr/>
        </p:nvSpPr>
        <p:spPr>
          <a:xfrm>
            <a:off x="7766438" y="1651967"/>
            <a:ext cx="536067" cy="5360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7" name="Google Shape;637;p25"/>
          <p:cNvSpPr txBox="1"/>
          <p:nvPr/>
        </p:nvSpPr>
        <p:spPr>
          <a:xfrm>
            <a:off x="7812946" y="1760320"/>
            <a:ext cx="46472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8%</a:t>
            </a:r>
            <a:endParaRPr sz="1100"/>
          </a:p>
        </p:txBody>
      </p:sp>
      <p:sp>
        <p:nvSpPr>
          <p:cNvPr id="638" name="Google Shape;638;p25"/>
          <p:cNvSpPr txBox="1"/>
          <p:nvPr/>
        </p:nvSpPr>
        <p:spPr>
          <a:xfrm>
            <a:off x="7803233" y="2248558"/>
            <a:ext cx="655441" cy="253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Were hath waters</a:t>
            </a:r>
            <a:endParaRPr sz="6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639" name="Google Shape;639;p25"/>
          <p:cNvCxnSpPr/>
          <p:nvPr/>
        </p:nvCxnSpPr>
        <p:spPr>
          <a:xfrm>
            <a:off x="5797484" y="2732101"/>
            <a:ext cx="2583762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40" name="Google Shape;640;p25"/>
          <p:cNvSpPr/>
          <p:nvPr/>
        </p:nvSpPr>
        <p:spPr>
          <a:xfrm>
            <a:off x="2245458" y="3855573"/>
            <a:ext cx="246350" cy="248109"/>
          </a:xfrm>
          <a:custGeom>
            <a:rect b="b" l="l" r="r" t="t"/>
            <a:pathLst>
              <a:path extrusionOk="0" h="132" w="142">
                <a:moveTo>
                  <a:pt x="136" y="67"/>
                </a:moveTo>
                <a:cubicBezTo>
                  <a:pt x="39" y="67"/>
                  <a:pt x="39" y="67"/>
                  <a:pt x="39" y="67"/>
                </a:cubicBezTo>
                <a:cubicBezTo>
                  <a:pt x="35" y="67"/>
                  <a:pt x="31" y="69"/>
                  <a:pt x="29" y="73"/>
                </a:cubicBezTo>
                <a:cubicBezTo>
                  <a:pt x="3" y="126"/>
                  <a:pt x="3" y="126"/>
                  <a:pt x="3" y="126"/>
                </a:cubicBezTo>
                <a:cubicBezTo>
                  <a:pt x="1" y="129"/>
                  <a:pt x="3" y="132"/>
                  <a:pt x="6" y="132"/>
                </a:cubicBezTo>
                <a:cubicBezTo>
                  <a:pt x="104" y="132"/>
                  <a:pt x="104" y="132"/>
                  <a:pt x="104" y="132"/>
                </a:cubicBezTo>
                <a:cubicBezTo>
                  <a:pt x="108" y="132"/>
                  <a:pt x="112" y="129"/>
                  <a:pt x="114" y="126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2" y="69"/>
                  <a:pt x="140" y="67"/>
                  <a:pt x="136" y="67"/>
                </a:cubicBezTo>
                <a:moveTo>
                  <a:pt x="39" y="60"/>
                </a:moveTo>
                <a:cubicBezTo>
                  <a:pt x="111" y="60"/>
                  <a:pt x="111" y="60"/>
                  <a:pt x="111" y="60"/>
                </a:cubicBezTo>
                <a:cubicBezTo>
                  <a:pt x="111" y="60"/>
                  <a:pt x="111" y="60"/>
                  <a:pt x="111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0"/>
                  <a:pt x="120" y="0"/>
                  <a:pt x="120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11"/>
                  <a:pt x="34" y="11"/>
                  <a:pt x="34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35"/>
                  <a:pt x="17" y="35"/>
                  <a:pt x="17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4" y="35"/>
                  <a:pt x="0" y="39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23" y="70"/>
                  <a:pt x="23" y="70"/>
                  <a:pt x="23" y="70"/>
                </a:cubicBezTo>
                <a:cubicBezTo>
                  <a:pt x="26" y="64"/>
                  <a:pt x="32" y="60"/>
                  <a:pt x="39" y="60"/>
                </a:cubicBezTo>
                <a:moveTo>
                  <a:pt x="41" y="8"/>
                </a:moveTo>
                <a:cubicBezTo>
                  <a:pt x="113" y="8"/>
                  <a:pt x="113" y="8"/>
                  <a:pt x="113" y="8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41" y="52"/>
                  <a:pt x="41" y="52"/>
                  <a:pt x="41" y="52"/>
                </a:cubicBezTo>
                <a:lnTo>
                  <a:pt x="41" y="8"/>
                </a:lnTo>
                <a:close/>
                <a:moveTo>
                  <a:pt x="25" y="19"/>
                </a:moveTo>
                <a:cubicBezTo>
                  <a:pt x="34" y="19"/>
                  <a:pt x="34" y="19"/>
                  <a:pt x="34" y="19"/>
                </a:cubicBezTo>
                <a:cubicBezTo>
                  <a:pt x="34" y="52"/>
                  <a:pt x="34" y="52"/>
                  <a:pt x="34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19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1" name="Google Shape;641;p25"/>
          <p:cNvSpPr/>
          <p:nvPr/>
        </p:nvSpPr>
        <p:spPr>
          <a:xfrm>
            <a:off x="2210100" y="3205563"/>
            <a:ext cx="243165" cy="299878"/>
          </a:xfrm>
          <a:custGeom>
            <a:rect b="b" l="l" r="r" t="t"/>
            <a:pathLst>
              <a:path extrusionOk="0" h="181" w="159">
                <a:moveTo>
                  <a:pt x="6" y="91"/>
                </a:moveTo>
                <a:cubicBezTo>
                  <a:pt x="18" y="88"/>
                  <a:pt x="30" y="81"/>
                  <a:pt x="31" y="81"/>
                </a:cubicBezTo>
                <a:cubicBezTo>
                  <a:pt x="47" y="70"/>
                  <a:pt x="62" y="55"/>
                  <a:pt x="62" y="54"/>
                </a:cubicBezTo>
                <a:cubicBezTo>
                  <a:pt x="68" y="47"/>
                  <a:pt x="77" y="40"/>
                  <a:pt x="85" y="43"/>
                </a:cubicBezTo>
                <a:cubicBezTo>
                  <a:pt x="89" y="44"/>
                  <a:pt x="92" y="46"/>
                  <a:pt x="93" y="49"/>
                </a:cubicBezTo>
                <a:cubicBezTo>
                  <a:pt x="95" y="53"/>
                  <a:pt x="95" y="59"/>
                  <a:pt x="93" y="64"/>
                </a:cubicBezTo>
                <a:cubicBezTo>
                  <a:pt x="93" y="64"/>
                  <a:pt x="92" y="65"/>
                  <a:pt x="92" y="65"/>
                </a:cubicBezTo>
                <a:cubicBezTo>
                  <a:pt x="95" y="66"/>
                  <a:pt x="97" y="66"/>
                  <a:pt x="100" y="67"/>
                </a:cubicBezTo>
                <a:cubicBezTo>
                  <a:pt x="103" y="59"/>
                  <a:pt x="103" y="52"/>
                  <a:pt x="100" y="46"/>
                </a:cubicBezTo>
                <a:cubicBezTo>
                  <a:pt x="98" y="41"/>
                  <a:pt x="93" y="37"/>
                  <a:pt x="87" y="35"/>
                </a:cubicBezTo>
                <a:cubicBezTo>
                  <a:pt x="78" y="33"/>
                  <a:pt x="67" y="38"/>
                  <a:pt x="56" y="49"/>
                </a:cubicBezTo>
                <a:cubicBezTo>
                  <a:pt x="56" y="49"/>
                  <a:pt x="42" y="65"/>
                  <a:pt x="27" y="74"/>
                </a:cubicBezTo>
                <a:cubicBezTo>
                  <a:pt x="26" y="74"/>
                  <a:pt x="15" y="81"/>
                  <a:pt x="4" y="84"/>
                </a:cubicBezTo>
                <a:cubicBezTo>
                  <a:pt x="2" y="84"/>
                  <a:pt x="0" y="87"/>
                  <a:pt x="1" y="89"/>
                </a:cubicBezTo>
                <a:cubicBezTo>
                  <a:pt x="2" y="91"/>
                  <a:pt x="4" y="92"/>
                  <a:pt x="6" y="91"/>
                </a:cubicBezTo>
                <a:moveTo>
                  <a:pt x="4" y="52"/>
                </a:moveTo>
                <a:cubicBezTo>
                  <a:pt x="5" y="52"/>
                  <a:pt x="6" y="52"/>
                  <a:pt x="10" y="50"/>
                </a:cubicBezTo>
                <a:cubicBezTo>
                  <a:pt x="11" y="48"/>
                  <a:pt x="14" y="46"/>
                  <a:pt x="16" y="44"/>
                </a:cubicBezTo>
                <a:cubicBezTo>
                  <a:pt x="17" y="42"/>
                  <a:pt x="17" y="42"/>
                  <a:pt x="17" y="42"/>
                </a:cubicBezTo>
                <a:cubicBezTo>
                  <a:pt x="24" y="32"/>
                  <a:pt x="43" y="8"/>
                  <a:pt x="69" y="9"/>
                </a:cubicBezTo>
                <a:cubicBezTo>
                  <a:pt x="91" y="11"/>
                  <a:pt x="106" y="27"/>
                  <a:pt x="113" y="57"/>
                </a:cubicBezTo>
                <a:cubicBezTo>
                  <a:pt x="114" y="58"/>
                  <a:pt x="114" y="58"/>
                  <a:pt x="114" y="59"/>
                </a:cubicBezTo>
                <a:cubicBezTo>
                  <a:pt x="115" y="63"/>
                  <a:pt x="117" y="69"/>
                  <a:pt x="120" y="71"/>
                </a:cubicBezTo>
                <a:cubicBezTo>
                  <a:pt x="120" y="72"/>
                  <a:pt x="121" y="72"/>
                  <a:pt x="122" y="72"/>
                </a:cubicBezTo>
                <a:cubicBezTo>
                  <a:pt x="123" y="72"/>
                  <a:pt x="124" y="72"/>
                  <a:pt x="125" y="71"/>
                </a:cubicBezTo>
                <a:cubicBezTo>
                  <a:pt x="126" y="69"/>
                  <a:pt x="126" y="67"/>
                  <a:pt x="124" y="65"/>
                </a:cubicBezTo>
                <a:cubicBezTo>
                  <a:pt x="124" y="64"/>
                  <a:pt x="122" y="60"/>
                  <a:pt x="121" y="57"/>
                </a:cubicBezTo>
                <a:cubicBezTo>
                  <a:pt x="121" y="56"/>
                  <a:pt x="121" y="56"/>
                  <a:pt x="121" y="56"/>
                </a:cubicBezTo>
                <a:cubicBezTo>
                  <a:pt x="121" y="56"/>
                  <a:pt x="121" y="55"/>
                  <a:pt x="121" y="55"/>
                </a:cubicBezTo>
                <a:cubicBezTo>
                  <a:pt x="120" y="50"/>
                  <a:pt x="116" y="38"/>
                  <a:pt x="109" y="26"/>
                </a:cubicBezTo>
                <a:cubicBezTo>
                  <a:pt x="99" y="11"/>
                  <a:pt x="86" y="3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39" y="0"/>
                  <a:pt x="19" y="27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7" y="42"/>
                  <a:pt x="4" y="44"/>
                  <a:pt x="3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1" y="46"/>
                  <a:pt x="1" y="48"/>
                  <a:pt x="1" y="49"/>
                </a:cubicBezTo>
                <a:cubicBezTo>
                  <a:pt x="1" y="50"/>
                  <a:pt x="3" y="52"/>
                  <a:pt x="4" y="52"/>
                </a:cubicBezTo>
                <a:moveTo>
                  <a:pt x="46" y="109"/>
                </a:moveTo>
                <a:cubicBezTo>
                  <a:pt x="46" y="108"/>
                  <a:pt x="46" y="106"/>
                  <a:pt x="46" y="105"/>
                </a:cubicBezTo>
                <a:cubicBezTo>
                  <a:pt x="35" y="111"/>
                  <a:pt x="21" y="119"/>
                  <a:pt x="10" y="124"/>
                </a:cubicBezTo>
                <a:cubicBezTo>
                  <a:pt x="8" y="125"/>
                  <a:pt x="8" y="127"/>
                  <a:pt x="8" y="129"/>
                </a:cubicBezTo>
                <a:cubicBezTo>
                  <a:pt x="9" y="130"/>
                  <a:pt x="10" y="131"/>
                  <a:pt x="12" y="131"/>
                </a:cubicBezTo>
                <a:cubicBezTo>
                  <a:pt x="12" y="131"/>
                  <a:pt x="13" y="131"/>
                  <a:pt x="13" y="131"/>
                </a:cubicBezTo>
                <a:cubicBezTo>
                  <a:pt x="23" y="127"/>
                  <a:pt x="36" y="120"/>
                  <a:pt x="46" y="114"/>
                </a:cubicBezTo>
                <a:cubicBezTo>
                  <a:pt x="46" y="112"/>
                  <a:pt x="46" y="111"/>
                  <a:pt x="46" y="109"/>
                </a:cubicBezTo>
                <a:moveTo>
                  <a:pt x="38" y="38"/>
                </a:moveTo>
                <a:cubicBezTo>
                  <a:pt x="37" y="40"/>
                  <a:pt x="35" y="42"/>
                  <a:pt x="33" y="44"/>
                </a:cubicBezTo>
                <a:cubicBezTo>
                  <a:pt x="31" y="47"/>
                  <a:pt x="29" y="49"/>
                  <a:pt x="26" y="51"/>
                </a:cubicBezTo>
                <a:cubicBezTo>
                  <a:pt x="24" y="54"/>
                  <a:pt x="22" y="55"/>
                  <a:pt x="18" y="57"/>
                </a:cubicBezTo>
                <a:cubicBezTo>
                  <a:pt x="15" y="59"/>
                  <a:pt x="12" y="61"/>
                  <a:pt x="9" y="62"/>
                </a:cubicBezTo>
                <a:cubicBezTo>
                  <a:pt x="7" y="63"/>
                  <a:pt x="6" y="63"/>
                  <a:pt x="5" y="64"/>
                </a:cubicBezTo>
                <a:cubicBezTo>
                  <a:pt x="3" y="64"/>
                  <a:pt x="2" y="66"/>
                  <a:pt x="2" y="68"/>
                </a:cubicBezTo>
                <a:cubicBezTo>
                  <a:pt x="3" y="70"/>
                  <a:pt x="5" y="72"/>
                  <a:pt x="7" y="71"/>
                </a:cubicBezTo>
                <a:cubicBezTo>
                  <a:pt x="11" y="70"/>
                  <a:pt x="15" y="68"/>
                  <a:pt x="18" y="66"/>
                </a:cubicBezTo>
                <a:cubicBezTo>
                  <a:pt x="21" y="64"/>
                  <a:pt x="24" y="63"/>
                  <a:pt x="27" y="61"/>
                </a:cubicBezTo>
                <a:cubicBezTo>
                  <a:pt x="32" y="56"/>
                  <a:pt x="37" y="52"/>
                  <a:pt x="41" y="46"/>
                </a:cubicBezTo>
                <a:cubicBezTo>
                  <a:pt x="43" y="44"/>
                  <a:pt x="45" y="42"/>
                  <a:pt x="47" y="40"/>
                </a:cubicBezTo>
                <a:cubicBezTo>
                  <a:pt x="48" y="39"/>
                  <a:pt x="49" y="38"/>
                  <a:pt x="50" y="37"/>
                </a:cubicBezTo>
                <a:cubicBezTo>
                  <a:pt x="50" y="37"/>
                  <a:pt x="51" y="36"/>
                  <a:pt x="52" y="36"/>
                </a:cubicBezTo>
                <a:cubicBezTo>
                  <a:pt x="52" y="36"/>
                  <a:pt x="52" y="35"/>
                  <a:pt x="52" y="35"/>
                </a:cubicBezTo>
                <a:cubicBezTo>
                  <a:pt x="53" y="35"/>
                  <a:pt x="53" y="35"/>
                  <a:pt x="53" y="34"/>
                </a:cubicBezTo>
                <a:cubicBezTo>
                  <a:pt x="56" y="32"/>
                  <a:pt x="59" y="31"/>
                  <a:pt x="62" y="29"/>
                </a:cubicBezTo>
                <a:cubicBezTo>
                  <a:pt x="65" y="28"/>
                  <a:pt x="67" y="27"/>
                  <a:pt x="71" y="26"/>
                </a:cubicBezTo>
                <a:cubicBezTo>
                  <a:pt x="72" y="26"/>
                  <a:pt x="72" y="26"/>
                  <a:pt x="73" y="26"/>
                </a:cubicBezTo>
                <a:cubicBezTo>
                  <a:pt x="75" y="25"/>
                  <a:pt x="77" y="24"/>
                  <a:pt x="77" y="22"/>
                </a:cubicBezTo>
                <a:cubicBezTo>
                  <a:pt x="77" y="20"/>
                  <a:pt x="75" y="18"/>
                  <a:pt x="73" y="18"/>
                </a:cubicBezTo>
                <a:cubicBezTo>
                  <a:pt x="59" y="19"/>
                  <a:pt x="47" y="28"/>
                  <a:pt x="38" y="38"/>
                </a:cubicBezTo>
                <a:moveTo>
                  <a:pt x="8" y="111"/>
                </a:moveTo>
                <a:cubicBezTo>
                  <a:pt x="14" y="110"/>
                  <a:pt x="31" y="103"/>
                  <a:pt x="50" y="90"/>
                </a:cubicBezTo>
                <a:cubicBezTo>
                  <a:pt x="55" y="79"/>
                  <a:pt x="65" y="71"/>
                  <a:pt x="77" y="67"/>
                </a:cubicBezTo>
                <a:cubicBezTo>
                  <a:pt x="79" y="65"/>
                  <a:pt x="81" y="62"/>
                  <a:pt x="83" y="59"/>
                </a:cubicBezTo>
                <a:cubicBezTo>
                  <a:pt x="85" y="57"/>
                  <a:pt x="84" y="55"/>
                  <a:pt x="83" y="54"/>
                </a:cubicBezTo>
                <a:cubicBezTo>
                  <a:pt x="81" y="52"/>
                  <a:pt x="78" y="53"/>
                  <a:pt x="77" y="55"/>
                </a:cubicBezTo>
                <a:cubicBezTo>
                  <a:pt x="55" y="86"/>
                  <a:pt x="14" y="101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4" y="105"/>
                  <a:pt x="3" y="107"/>
                  <a:pt x="3" y="109"/>
                </a:cubicBezTo>
                <a:cubicBezTo>
                  <a:pt x="4" y="111"/>
                  <a:pt x="5" y="112"/>
                  <a:pt x="7" y="112"/>
                </a:cubicBezTo>
                <a:cubicBezTo>
                  <a:pt x="7" y="112"/>
                  <a:pt x="8" y="112"/>
                  <a:pt x="8" y="111"/>
                </a:cubicBezTo>
                <a:close/>
                <a:moveTo>
                  <a:pt x="52" y="132"/>
                </a:moveTo>
                <a:cubicBezTo>
                  <a:pt x="51" y="129"/>
                  <a:pt x="50" y="127"/>
                  <a:pt x="49" y="125"/>
                </a:cubicBezTo>
                <a:cubicBezTo>
                  <a:pt x="47" y="126"/>
                  <a:pt x="46" y="126"/>
                  <a:pt x="45" y="127"/>
                </a:cubicBezTo>
                <a:cubicBezTo>
                  <a:pt x="35" y="134"/>
                  <a:pt x="24" y="141"/>
                  <a:pt x="20" y="142"/>
                </a:cubicBezTo>
                <a:cubicBezTo>
                  <a:pt x="18" y="143"/>
                  <a:pt x="16" y="145"/>
                  <a:pt x="17" y="147"/>
                </a:cubicBezTo>
                <a:cubicBezTo>
                  <a:pt x="17" y="148"/>
                  <a:pt x="19" y="150"/>
                  <a:pt x="21" y="150"/>
                </a:cubicBezTo>
                <a:cubicBezTo>
                  <a:pt x="21" y="150"/>
                  <a:pt x="21" y="149"/>
                  <a:pt x="22" y="149"/>
                </a:cubicBezTo>
                <a:cubicBezTo>
                  <a:pt x="28" y="148"/>
                  <a:pt x="38" y="141"/>
                  <a:pt x="49" y="134"/>
                </a:cubicBezTo>
                <a:cubicBezTo>
                  <a:pt x="50" y="133"/>
                  <a:pt x="51" y="132"/>
                  <a:pt x="52" y="132"/>
                </a:cubicBezTo>
                <a:moveTo>
                  <a:pt x="103" y="153"/>
                </a:moveTo>
                <a:cubicBezTo>
                  <a:pt x="102" y="153"/>
                  <a:pt x="101" y="152"/>
                  <a:pt x="100" y="152"/>
                </a:cubicBezTo>
                <a:cubicBezTo>
                  <a:pt x="97" y="153"/>
                  <a:pt x="93" y="153"/>
                  <a:pt x="90" y="153"/>
                </a:cubicBezTo>
                <a:cubicBezTo>
                  <a:pt x="89" y="153"/>
                  <a:pt x="88" y="153"/>
                  <a:pt x="87" y="153"/>
                </a:cubicBezTo>
                <a:cubicBezTo>
                  <a:pt x="92" y="156"/>
                  <a:pt x="97" y="159"/>
                  <a:pt x="101" y="160"/>
                </a:cubicBezTo>
                <a:cubicBezTo>
                  <a:pt x="102" y="161"/>
                  <a:pt x="105" y="160"/>
                  <a:pt x="105" y="158"/>
                </a:cubicBezTo>
                <a:cubicBezTo>
                  <a:pt x="106" y="156"/>
                  <a:pt x="105" y="154"/>
                  <a:pt x="103" y="153"/>
                </a:cubicBezTo>
                <a:moveTo>
                  <a:pt x="59" y="141"/>
                </a:moveTo>
                <a:cubicBezTo>
                  <a:pt x="54" y="144"/>
                  <a:pt x="47" y="149"/>
                  <a:pt x="37" y="156"/>
                </a:cubicBezTo>
                <a:cubicBezTo>
                  <a:pt x="35" y="158"/>
                  <a:pt x="34" y="159"/>
                  <a:pt x="32" y="160"/>
                </a:cubicBezTo>
                <a:cubicBezTo>
                  <a:pt x="31" y="161"/>
                  <a:pt x="30" y="163"/>
                  <a:pt x="31" y="165"/>
                </a:cubicBezTo>
                <a:cubicBezTo>
                  <a:pt x="32" y="166"/>
                  <a:pt x="33" y="167"/>
                  <a:pt x="35" y="167"/>
                </a:cubicBezTo>
                <a:cubicBezTo>
                  <a:pt x="35" y="167"/>
                  <a:pt x="36" y="167"/>
                  <a:pt x="37" y="166"/>
                </a:cubicBezTo>
                <a:cubicBezTo>
                  <a:pt x="38" y="165"/>
                  <a:pt x="40" y="164"/>
                  <a:pt x="42" y="162"/>
                </a:cubicBezTo>
                <a:cubicBezTo>
                  <a:pt x="47" y="159"/>
                  <a:pt x="59" y="150"/>
                  <a:pt x="66" y="146"/>
                </a:cubicBezTo>
                <a:cubicBezTo>
                  <a:pt x="63" y="144"/>
                  <a:pt x="61" y="143"/>
                  <a:pt x="59" y="141"/>
                </a:cubicBezTo>
                <a:moveTo>
                  <a:pt x="90" y="172"/>
                </a:moveTo>
                <a:cubicBezTo>
                  <a:pt x="88" y="171"/>
                  <a:pt x="86" y="169"/>
                  <a:pt x="84" y="168"/>
                </a:cubicBezTo>
                <a:cubicBezTo>
                  <a:pt x="78" y="163"/>
                  <a:pt x="72" y="159"/>
                  <a:pt x="66" y="160"/>
                </a:cubicBezTo>
                <a:cubicBezTo>
                  <a:pt x="60" y="162"/>
                  <a:pt x="49" y="172"/>
                  <a:pt x="47" y="175"/>
                </a:cubicBezTo>
                <a:cubicBezTo>
                  <a:pt x="46" y="176"/>
                  <a:pt x="46" y="178"/>
                  <a:pt x="47" y="180"/>
                </a:cubicBezTo>
                <a:cubicBezTo>
                  <a:pt x="48" y="181"/>
                  <a:pt x="49" y="181"/>
                  <a:pt x="50" y="181"/>
                </a:cubicBezTo>
                <a:cubicBezTo>
                  <a:pt x="51" y="181"/>
                  <a:pt x="52" y="181"/>
                  <a:pt x="53" y="180"/>
                </a:cubicBezTo>
                <a:cubicBezTo>
                  <a:pt x="58" y="175"/>
                  <a:pt x="65" y="169"/>
                  <a:pt x="68" y="168"/>
                </a:cubicBezTo>
                <a:cubicBezTo>
                  <a:pt x="71" y="168"/>
                  <a:pt x="75" y="171"/>
                  <a:pt x="80" y="174"/>
                </a:cubicBezTo>
                <a:cubicBezTo>
                  <a:pt x="82" y="175"/>
                  <a:pt x="84" y="177"/>
                  <a:pt x="86" y="178"/>
                </a:cubicBezTo>
                <a:cubicBezTo>
                  <a:pt x="88" y="180"/>
                  <a:pt x="90" y="179"/>
                  <a:pt x="91" y="177"/>
                </a:cubicBezTo>
                <a:cubicBezTo>
                  <a:pt x="92" y="175"/>
                  <a:pt x="92" y="173"/>
                  <a:pt x="90" y="172"/>
                </a:cubicBezTo>
                <a:moveTo>
                  <a:pt x="156" y="166"/>
                </a:moveTo>
                <a:cubicBezTo>
                  <a:pt x="121" y="132"/>
                  <a:pt x="121" y="132"/>
                  <a:pt x="121" y="132"/>
                </a:cubicBezTo>
                <a:cubicBezTo>
                  <a:pt x="127" y="126"/>
                  <a:pt x="130" y="117"/>
                  <a:pt x="130" y="108"/>
                </a:cubicBezTo>
                <a:cubicBezTo>
                  <a:pt x="130" y="87"/>
                  <a:pt x="113" y="70"/>
                  <a:pt x="92" y="70"/>
                </a:cubicBezTo>
                <a:cubicBezTo>
                  <a:pt x="70" y="70"/>
                  <a:pt x="53" y="87"/>
                  <a:pt x="53" y="108"/>
                </a:cubicBezTo>
                <a:cubicBezTo>
                  <a:pt x="53" y="129"/>
                  <a:pt x="70" y="147"/>
                  <a:pt x="92" y="147"/>
                </a:cubicBezTo>
                <a:cubicBezTo>
                  <a:pt x="98" y="147"/>
                  <a:pt x="104" y="145"/>
                  <a:pt x="110" y="142"/>
                </a:cubicBezTo>
                <a:cubicBezTo>
                  <a:pt x="145" y="177"/>
                  <a:pt x="145" y="177"/>
                  <a:pt x="145" y="177"/>
                </a:cubicBezTo>
                <a:cubicBezTo>
                  <a:pt x="147" y="178"/>
                  <a:pt x="149" y="179"/>
                  <a:pt x="151" y="179"/>
                </a:cubicBezTo>
                <a:cubicBezTo>
                  <a:pt x="152" y="179"/>
                  <a:pt x="154" y="178"/>
                  <a:pt x="156" y="177"/>
                </a:cubicBezTo>
                <a:cubicBezTo>
                  <a:pt x="159" y="174"/>
                  <a:pt x="159" y="169"/>
                  <a:pt x="156" y="166"/>
                </a:cubicBezTo>
                <a:moveTo>
                  <a:pt x="73" y="128"/>
                </a:moveTo>
                <a:cubicBezTo>
                  <a:pt x="73" y="129"/>
                  <a:pt x="72" y="129"/>
                  <a:pt x="72" y="129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72" y="129"/>
                  <a:pt x="72" y="128"/>
                  <a:pt x="72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1" y="128"/>
                  <a:pt x="71" y="127"/>
                  <a:pt x="71" y="126"/>
                </a:cubicBezTo>
                <a:cubicBezTo>
                  <a:pt x="71" y="126"/>
                  <a:pt x="71" y="125"/>
                  <a:pt x="72" y="125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3" y="124"/>
                  <a:pt x="73" y="125"/>
                </a:cubicBezTo>
                <a:cubicBezTo>
                  <a:pt x="73" y="125"/>
                  <a:pt x="73" y="126"/>
                  <a:pt x="73" y="126"/>
                </a:cubicBezTo>
                <a:cubicBezTo>
                  <a:pt x="73" y="127"/>
                  <a:pt x="73" y="128"/>
                  <a:pt x="73" y="128"/>
                </a:cubicBezTo>
                <a:moveTo>
                  <a:pt x="116" y="122"/>
                </a:moveTo>
                <a:cubicBezTo>
                  <a:pt x="115" y="123"/>
                  <a:pt x="114" y="123"/>
                  <a:pt x="114" y="123"/>
                </a:cubicBezTo>
                <a:cubicBezTo>
                  <a:pt x="114" y="124"/>
                  <a:pt x="113" y="125"/>
                  <a:pt x="113" y="126"/>
                </a:cubicBezTo>
                <a:cubicBezTo>
                  <a:pt x="113" y="127"/>
                  <a:pt x="112" y="128"/>
                  <a:pt x="112" y="128"/>
                </a:cubicBezTo>
                <a:cubicBezTo>
                  <a:pt x="112" y="123"/>
                  <a:pt x="112" y="123"/>
                  <a:pt x="112" y="123"/>
                </a:cubicBezTo>
                <a:cubicBezTo>
                  <a:pt x="110" y="123"/>
                  <a:pt x="110" y="123"/>
                  <a:pt x="110" y="123"/>
                </a:cubicBezTo>
                <a:cubicBezTo>
                  <a:pt x="107" y="125"/>
                  <a:pt x="107" y="125"/>
                  <a:pt x="107" y="125"/>
                </a:cubicBezTo>
                <a:cubicBezTo>
                  <a:pt x="108" y="126"/>
                  <a:pt x="108" y="126"/>
                  <a:pt x="108" y="126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09" y="125"/>
                  <a:pt x="109" y="125"/>
                  <a:pt x="110" y="125"/>
                </a:cubicBezTo>
                <a:cubicBezTo>
                  <a:pt x="110" y="125"/>
                  <a:pt x="110" y="126"/>
                  <a:pt x="110" y="126"/>
                </a:cubicBezTo>
                <a:cubicBezTo>
                  <a:pt x="110" y="130"/>
                  <a:pt x="110" y="130"/>
                  <a:pt x="110" y="130"/>
                </a:cubicBezTo>
                <a:cubicBezTo>
                  <a:pt x="105" y="134"/>
                  <a:pt x="98" y="137"/>
                  <a:pt x="92" y="137"/>
                </a:cubicBezTo>
                <a:cubicBezTo>
                  <a:pt x="85" y="137"/>
                  <a:pt x="78" y="134"/>
                  <a:pt x="73" y="130"/>
                </a:cubicBezTo>
                <a:cubicBezTo>
                  <a:pt x="74" y="130"/>
                  <a:pt x="74" y="130"/>
                  <a:pt x="74" y="129"/>
                </a:cubicBezTo>
                <a:cubicBezTo>
                  <a:pt x="75" y="129"/>
                  <a:pt x="75" y="128"/>
                  <a:pt x="75" y="126"/>
                </a:cubicBezTo>
                <a:cubicBezTo>
                  <a:pt x="75" y="125"/>
                  <a:pt x="75" y="124"/>
                  <a:pt x="74" y="123"/>
                </a:cubicBezTo>
                <a:cubicBezTo>
                  <a:pt x="74" y="123"/>
                  <a:pt x="73" y="122"/>
                  <a:pt x="72" y="122"/>
                </a:cubicBezTo>
                <a:cubicBezTo>
                  <a:pt x="71" y="122"/>
                  <a:pt x="70" y="123"/>
                  <a:pt x="70" y="123"/>
                </a:cubicBezTo>
                <a:cubicBezTo>
                  <a:pt x="70" y="124"/>
                  <a:pt x="69" y="125"/>
                  <a:pt x="69" y="126"/>
                </a:cubicBezTo>
                <a:cubicBezTo>
                  <a:pt x="69" y="125"/>
                  <a:pt x="69" y="125"/>
                  <a:pt x="68" y="124"/>
                </a:cubicBezTo>
                <a:cubicBezTo>
                  <a:pt x="68" y="124"/>
                  <a:pt x="68" y="124"/>
                  <a:pt x="68" y="123"/>
                </a:cubicBezTo>
                <a:cubicBezTo>
                  <a:pt x="68" y="123"/>
                  <a:pt x="68" y="123"/>
                  <a:pt x="67" y="123"/>
                </a:cubicBezTo>
                <a:cubicBezTo>
                  <a:pt x="65" y="120"/>
                  <a:pt x="64" y="116"/>
                  <a:pt x="64" y="113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64" y="114"/>
                  <a:pt x="65" y="114"/>
                  <a:pt x="66" y="114"/>
                </a:cubicBezTo>
                <a:cubicBezTo>
                  <a:pt x="67" y="114"/>
                  <a:pt x="67" y="114"/>
                  <a:pt x="68" y="113"/>
                </a:cubicBezTo>
                <a:cubicBezTo>
                  <a:pt x="68" y="112"/>
                  <a:pt x="69" y="111"/>
                  <a:pt x="69" y="110"/>
                </a:cubicBezTo>
                <a:cubicBezTo>
                  <a:pt x="69" y="109"/>
                  <a:pt x="68" y="108"/>
                  <a:pt x="68" y="107"/>
                </a:cubicBezTo>
                <a:cubicBezTo>
                  <a:pt x="67" y="106"/>
                  <a:pt x="67" y="106"/>
                  <a:pt x="66" y="106"/>
                </a:cubicBezTo>
                <a:cubicBezTo>
                  <a:pt x="65" y="106"/>
                  <a:pt x="64" y="106"/>
                  <a:pt x="64" y="107"/>
                </a:cubicBezTo>
                <a:cubicBezTo>
                  <a:pt x="64" y="107"/>
                  <a:pt x="63" y="107"/>
                  <a:pt x="63" y="108"/>
                </a:cubicBezTo>
                <a:cubicBezTo>
                  <a:pt x="63" y="104"/>
                  <a:pt x="64" y="101"/>
                  <a:pt x="66" y="97"/>
                </a:cubicBezTo>
                <a:cubicBezTo>
                  <a:pt x="66" y="97"/>
                  <a:pt x="66" y="97"/>
                  <a:pt x="66" y="97"/>
                </a:cubicBezTo>
                <a:cubicBezTo>
                  <a:pt x="67" y="97"/>
                  <a:pt x="67" y="97"/>
                  <a:pt x="68" y="96"/>
                </a:cubicBezTo>
                <a:cubicBezTo>
                  <a:pt x="68" y="96"/>
                  <a:pt x="69" y="95"/>
                  <a:pt x="69" y="93"/>
                </a:cubicBezTo>
                <a:cubicBezTo>
                  <a:pt x="69" y="93"/>
                  <a:pt x="69" y="92"/>
                  <a:pt x="68" y="92"/>
                </a:cubicBezTo>
                <a:cubicBezTo>
                  <a:pt x="74" y="85"/>
                  <a:pt x="82" y="80"/>
                  <a:pt x="92" y="80"/>
                </a:cubicBezTo>
                <a:cubicBezTo>
                  <a:pt x="101" y="80"/>
                  <a:pt x="109" y="85"/>
                  <a:pt x="114" y="91"/>
                </a:cubicBezTo>
                <a:cubicBezTo>
                  <a:pt x="113" y="92"/>
                  <a:pt x="113" y="92"/>
                  <a:pt x="113" y="92"/>
                </a:cubicBezTo>
                <a:cubicBezTo>
                  <a:pt x="114" y="93"/>
                  <a:pt x="114" y="93"/>
                  <a:pt x="114" y="93"/>
                </a:cubicBezTo>
                <a:cubicBezTo>
                  <a:pt x="115" y="93"/>
                  <a:pt x="115" y="93"/>
                  <a:pt x="115" y="93"/>
                </a:cubicBezTo>
                <a:cubicBezTo>
                  <a:pt x="115" y="93"/>
                  <a:pt x="116" y="94"/>
                  <a:pt x="116" y="94"/>
                </a:cubicBezTo>
                <a:cubicBezTo>
                  <a:pt x="116" y="97"/>
                  <a:pt x="116" y="97"/>
                  <a:pt x="116" y="97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9" y="101"/>
                  <a:pt x="120" y="104"/>
                  <a:pt x="120" y="108"/>
                </a:cubicBezTo>
                <a:cubicBezTo>
                  <a:pt x="120" y="114"/>
                  <a:pt x="118" y="118"/>
                  <a:pt x="116" y="122"/>
                </a:cubicBezTo>
                <a:moveTo>
                  <a:pt x="65" y="110"/>
                </a:moveTo>
                <a:cubicBezTo>
                  <a:pt x="65" y="109"/>
                  <a:pt x="65" y="108"/>
                  <a:pt x="65" y="108"/>
                </a:cubicBezTo>
                <a:cubicBezTo>
                  <a:pt x="65" y="108"/>
                  <a:pt x="66" y="108"/>
                  <a:pt x="66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6" y="109"/>
                  <a:pt x="66" y="109"/>
                  <a:pt x="66" y="110"/>
                </a:cubicBezTo>
                <a:cubicBezTo>
                  <a:pt x="66" y="111"/>
                  <a:pt x="66" y="111"/>
                  <a:pt x="66" y="112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66" y="112"/>
                  <a:pt x="65" y="112"/>
                  <a:pt x="65" y="112"/>
                </a:cubicBezTo>
                <a:cubicBezTo>
                  <a:pt x="65" y="111"/>
                  <a:pt x="65" y="111"/>
                  <a:pt x="65" y="110"/>
                </a:cubicBezTo>
                <a:moveTo>
                  <a:pt x="71" y="92"/>
                </a:moveTo>
                <a:cubicBezTo>
                  <a:pt x="72" y="92"/>
                  <a:pt x="72" y="92"/>
                  <a:pt x="72" y="92"/>
                </a:cubicBezTo>
                <a:cubicBezTo>
                  <a:pt x="72" y="92"/>
                  <a:pt x="72" y="93"/>
                  <a:pt x="72" y="93"/>
                </a:cubicBezTo>
                <a:cubicBezTo>
                  <a:pt x="72" y="97"/>
                  <a:pt x="72" y="97"/>
                  <a:pt x="72" y="97"/>
                </a:cubicBezTo>
                <a:cubicBezTo>
                  <a:pt x="74" y="97"/>
                  <a:pt x="74" y="97"/>
                  <a:pt x="74" y="97"/>
                </a:cubicBezTo>
                <a:cubicBezTo>
                  <a:pt x="74" y="90"/>
                  <a:pt x="74" y="90"/>
                  <a:pt x="74" y="90"/>
                </a:cubicBezTo>
                <a:cubicBezTo>
                  <a:pt x="72" y="90"/>
                  <a:pt x="72" y="90"/>
                  <a:pt x="72" y="90"/>
                </a:cubicBezTo>
                <a:cubicBezTo>
                  <a:pt x="69" y="92"/>
                  <a:pt x="69" y="92"/>
                  <a:pt x="69" y="92"/>
                </a:cubicBezTo>
                <a:cubicBezTo>
                  <a:pt x="70" y="93"/>
                  <a:pt x="70" y="93"/>
                  <a:pt x="70" y="93"/>
                </a:cubicBezTo>
                <a:lnTo>
                  <a:pt x="71" y="92"/>
                </a:lnTo>
                <a:close/>
                <a:moveTo>
                  <a:pt x="78" y="90"/>
                </a:moveTo>
                <a:cubicBezTo>
                  <a:pt x="77" y="90"/>
                  <a:pt x="77" y="90"/>
                  <a:pt x="76" y="90"/>
                </a:cubicBezTo>
                <a:cubicBezTo>
                  <a:pt x="76" y="91"/>
                  <a:pt x="76" y="92"/>
                  <a:pt x="76" y="93"/>
                </a:cubicBezTo>
                <a:cubicBezTo>
                  <a:pt x="76" y="95"/>
                  <a:pt x="76" y="96"/>
                  <a:pt x="76" y="96"/>
                </a:cubicBezTo>
                <a:cubicBezTo>
                  <a:pt x="77" y="97"/>
                  <a:pt x="77" y="97"/>
                  <a:pt x="78" y="97"/>
                </a:cubicBezTo>
                <a:cubicBezTo>
                  <a:pt x="79" y="97"/>
                  <a:pt x="80" y="97"/>
                  <a:pt x="80" y="96"/>
                </a:cubicBezTo>
                <a:cubicBezTo>
                  <a:pt x="81" y="96"/>
                  <a:pt x="81" y="95"/>
                  <a:pt x="81" y="93"/>
                </a:cubicBezTo>
                <a:cubicBezTo>
                  <a:pt x="81" y="92"/>
                  <a:pt x="81" y="91"/>
                  <a:pt x="80" y="91"/>
                </a:cubicBezTo>
                <a:cubicBezTo>
                  <a:pt x="80" y="90"/>
                  <a:pt x="79" y="90"/>
                  <a:pt x="78" y="90"/>
                </a:cubicBezTo>
                <a:moveTo>
                  <a:pt x="79" y="95"/>
                </a:moveTo>
                <a:cubicBezTo>
                  <a:pt x="79" y="96"/>
                  <a:pt x="79" y="96"/>
                  <a:pt x="78" y="96"/>
                </a:cubicBezTo>
                <a:cubicBezTo>
                  <a:pt x="78" y="96"/>
                  <a:pt x="78" y="96"/>
                  <a:pt x="78" y="95"/>
                </a:cubicBezTo>
                <a:cubicBezTo>
                  <a:pt x="78" y="95"/>
                  <a:pt x="78" y="94"/>
                  <a:pt x="78" y="93"/>
                </a:cubicBezTo>
                <a:cubicBezTo>
                  <a:pt x="78" y="93"/>
                  <a:pt x="78" y="92"/>
                  <a:pt x="78" y="92"/>
                </a:cubicBezTo>
                <a:cubicBezTo>
                  <a:pt x="78" y="91"/>
                  <a:pt x="78" y="91"/>
                  <a:pt x="78" y="91"/>
                </a:cubicBezTo>
                <a:cubicBezTo>
                  <a:pt x="79" y="91"/>
                  <a:pt x="79" y="91"/>
                  <a:pt x="79" y="92"/>
                </a:cubicBezTo>
                <a:cubicBezTo>
                  <a:pt x="79" y="92"/>
                  <a:pt x="79" y="93"/>
                  <a:pt x="79" y="93"/>
                </a:cubicBezTo>
                <a:cubicBezTo>
                  <a:pt x="79" y="94"/>
                  <a:pt x="79" y="95"/>
                  <a:pt x="79" y="95"/>
                </a:cubicBezTo>
                <a:moveTo>
                  <a:pt x="84" y="92"/>
                </a:move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3"/>
                  <a:pt x="84" y="93"/>
                </a:cubicBezTo>
                <a:cubicBezTo>
                  <a:pt x="84" y="97"/>
                  <a:pt x="84" y="97"/>
                  <a:pt x="84" y="97"/>
                </a:cubicBezTo>
                <a:cubicBezTo>
                  <a:pt x="86" y="97"/>
                  <a:pt x="86" y="97"/>
                  <a:pt x="86" y="97"/>
                </a:cubicBezTo>
                <a:cubicBezTo>
                  <a:pt x="86" y="90"/>
                  <a:pt x="86" y="90"/>
                  <a:pt x="86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2" y="92"/>
                  <a:pt x="82" y="92"/>
                  <a:pt x="82" y="92"/>
                </a:cubicBezTo>
                <a:cubicBezTo>
                  <a:pt x="83" y="93"/>
                  <a:pt x="83" y="93"/>
                  <a:pt x="83" y="93"/>
                </a:cubicBezTo>
                <a:lnTo>
                  <a:pt x="84" y="92"/>
                </a:lnTo>
                <a:close/>
                <a:moveTo>
                  <a:pt x="91" y="90"/>
                </a:moveTo>
                <a:cubicBezTo>
                  <a:pt x="90" y="90"/>
                  <a:pt x="89" y="90"/>
                  <a:pt x="89" y="90"/>
                </a:cubicBezTo>
                <a:cubicBezTo>
                  <a:pt x="88" y="91"/>
                  <a:pt x="88" y="92"/>
                  <a:pt x="88" y="93"/>
                </a:cubicBezTo>
                <a:cubicBezTo>
                  <a:pt x="88" y="95"/>
                  <a:pt x="88" y="96"/>
                  <a:pt x="89" y="96"/>
                </a:cubicBezTo>
                <a:cubicBezTo>
                  <a:pt x="89" y="97"/>
                  <a:pt x="90" y="97"/>
                  <a:pt x="91" y="97"/>
                </a:cubicBezTo>
                <a:cubicBezTo>
                  <a:pt x="92" y="97"/>
                  <a:pt x="93" y="97"/>
                  <a:pt x="93" y="96"/>
                </a:cubicBezTo>
                <a:cubicBezTo>
                  <a:pt x="93" y="96"/>
                  <a:pt x="94" y="95"/>
                  <a:pt x="94" y="93"/>
                </a:cubicBezTo>
                <a:cubicBezTo>
                  <a:pt x="94" y="92"/>
                  <a:pt x="93" y="91"/>
                  <a:pt x="93" y="91"/>
                </a:cubicBezTo>
                <a:cubicBezTo>
                  <a:pt x="93" y="90"/>
                  <a:pt x="92" y="90"/>
                  <a:pt x="91" y="90"/>
                </a:cubicBezTo>
                <a:moveTo>
                  <a:pt x="91" y="95"/>
                </a:moveTo>
                <a:cubicBezTo>
                  <a:pt x="91" y="96"/>
                  <a:pt x="91" y="96"/>
                  <a:pt x="91" y="96"/>
                </a:cubicBezTo>
                <a:cubicBezTo>
                  <a:pt x="91" y="96"/>
                  <a:pt x="91" y="96"/>
                  <a:pt x="90" y="95"/>
                </a:cubicBezTo>
                <a:cubicBezTo>
                  <a:pt x="90" y="95"/>
                  <a:pt x="90" y="94"/>
                  <a:pt x="90" y="93"/>
                </a:cubicBezTo>
                <a:cubicBezTo>
                  <a:pt x="90" y="93"/>
                  <a:pt x="90" y="92"/>
                  <a:pt x="90" y="92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91"/>
                  <a:pt x="91" y="91"/>
                  <a:pt x="91" y="92"/>
                </a:cubicBezTo>
                <a:cubicBezTo>
                  <a:pt x="92" y="92"/>
                  <a:pt x="92" y="93"/>
                  <a:pt x="92" y="93"/>
                </a:cubicBezTo>
                <a:cubicBezTo>
                  <a:pt x="92" y="94"/>
                  <a:pt x="92" y="95"/>
                  <a:pt x="91" y="95"/>
                </a:cubicBezTo>
                <a:moveTo>
                  <a:pt x="97" y="90"/>
                </a:moveTo>
                <a:cubicBezTo>
                  <a:pt x="96" y="90"/>
                  <a:pt x="96" y="90"/>
                  <a:pt x="95" y="90"/>
                </a:cubicBezTo>
                <a:cubicBezTo>
                  <a:pt x="95" y="91"/>
                  <a:pt x="94" y="92"/>
                  <a:pt x="94" y="93"/>
                </a:cubicBezTo>
                <a:cubicBezTo>
                  <a:pt x="94" y="95"/>
                  <a:pt x="95" y="96"/>
                  <a:pt x="95" y="96"/>
                </a:cubicBezTo>
                <a:cubicBezTo>
                  <a:pt x="96" y="97"/>
                  <a:pt x="96" y="97"/>
                  <a:pt x="97" y="97"/>
                </a:cubicBezTo>
                <a:cubicBezTo>
                  <a:pt x="98" y="97"/>
                  <a:pt x="99" y="97"/>
                  <a:pt x="99" y="96"/>
                </a:cubicBezTo>
                <a:cubicBezTo>
                  <a:pt x="100" y="96"/>
                  <a:pt x="100" y="95"/>
                  <a:pt x="100" y="93"/>
                </a:cubicBezTo>
                <a:cubicBezTo>
                  <a:pt x="100" y="92"/>
                  <a:pt x="100" y="91"/>
                  <a:pt x="99" y="91"/>
                </a:cubicBezTo>
                <a:cubicBezTo>
                  <a:pt x="99" y="90"/>
                  <a:pt x="98" y="90"/>
                  <a:pt x="97" y="90"/>
                </a:cubicBezTo>
                <a:moveTo>
                  <a:pt x="98" y="95"/>
                </a:moveTo>
                <a:cubicBezTo>
                  <a:pt x="98" y="96"/>
                  <a:pt x="97" y="96"/>
                  <a:pt x="97" y="96"/>
                </a:cubicBezTo>
                <a:cubicBezTo>
                  <a:pt x="97" y="96"/>
                  <a:pt x="97" y="96"/>
                  <a:pt x="97" y="95"/>
                </a:cubicBezTo>
                <a:cubicBezTo>
                  <a:pt x="97" y="95"/>
                  <a:pt x="97" y="94"/>
                  <a:pt x="97" y="93"/>
                </a:cubicBezTo>
                <a:cubicBezTo>
                  <a:pt x="97" y="93"/>
                  <a:pt x="97" y="92"/>
                  <a:pt x="97" y="92"/>
                </a:cubicBezTo>
                <a:cubicBezTo>
                  <a:pt x="97" y="91"/>
                  <a:pt x="97" y="91"/>
                  <a:pt x="97" y="91"/>
                </a:cubicBezTo>
                <a:cubicBezTo>
                  <a:pt x="97" y="91"/>
                  <a:pt x="98" y="91"/>
                  <a:pt x="98" y="92"/>
                </a:cubicBezTo>
                <a:cubicBezTo>
                  <a:pt x="98" y="92"/>
                  <a:pt x="98" y="93"/>
                  <a:pt x="98" y="93"/>
                </a:cubicBezTo>
                <a:cubicBezTo>
                  <a:pt x="98" y="94"/>
                  <a:pt x="98" y="95"/>
                  <a:pt x="98" y="95"/>
                </a:cubicBezTo>
                <a:moveTo>
                  <a:pt x="103" y="92"/>
                </a:moveTo>
                <a:cubicBezTo>
                  <a:pt x="103" y="92"/>
                  <a:pt x="103" y="92"/>
                  <a:pt x="103" y="92"/>
                </a:cubicBezTo>
                <a:cubicBezTo>
                  <a:pt x="103" y="92"/>
                  <a:pt x="103" y="93"/>
                  <a:pt x="103" y="93"/>
                </a:cubicBezTo>
                <a:cubicBezTo>
                  <a:pt x="103" y="97"/>
                  <a:pt x="103" y="97"/>
                  <a:pt x="103" y="97"/>
                </a:cubicBezTo>
                <a:cubicBezTo>
                  <a:pt x="105" y="97"/>
                  <a:pt x="105" y="97"/>
                  <a:pt x="105" y="97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3" y="90"/>
                  <a:pt x="103" y="90"/>
                  <a:pt x="103" y="90"/>
                </a:cubicBezTo>
                <a:cubicBezTo>
                  <a:pt x="101" y="92"/>
                  <a:pt x="101" y="92"/>
                  <a:pt x="101" y="92"/>
                </a:cubicBezTo>
                <a:cubicBezTo>
                  <a:pt x="102" y="93"/>
                  <a:pt x="102" y="93"/>
                  <a:pt x="102" y="93"/>
                </a:cubicBezTo>
                <a:lnTo>
                  <a:pt x="103" y="92"/>
                </a:lnTo>
                <a:close/>
                <a:moveTo>
                  <a:pt x="107" y="92"/>
                </a:moveTo>
                <a:cubicBezTo>
                  <a:pt x="108" y="93"/>
                  <a:pt x="108" y="93"/>
                  <a:pt x="108" y="93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09" y="92"/>
                  <a:pt x="109" y="92"/>
                  <a:pt x="110" y="92"/>
                </a:cubicBezTo>
                <a:cubicBezTo>
                  <a:pt x="110" y="92"/>
                  <a:pt x="110" y="93"/>
                  <a:pt x="110" y="93"/>
                </a:cubicBezTo>
                <a:cubicBezTo>
                  <a:pt x="110" y="97"/>
                  <a:pt x="110" y="97"/>
                  <a:pt x="110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0"/>
                  <a:pt x="112" y="90"/>
                  <a:pt x="112" y="90"/>
                </a:cubicBezTo>
                <a:cubicBezTo>
                  <a:pt x="110" y="90"/>
                  <a:pt x="110" y="90"/>
                  <a:pt x="110" y="90"/>
                </a:cubicBezTo>
                <a:lnTo>
                  <a:pt x="107" y="92"/>
                </a:lnTo>
                <a:close/>
                <a:moveTo>
                  <a:pt x="72" y="106"/>
                </a:moveTo>
                <a:cubicBezTo>
                  <a:pt x="71" y="106"/>
                  <a:pt x="70" y="106"/>
                  <a:pt x="70" y="107"/>
                </a:cubicBezTo>
                <a:cubicBezTo>
                  <a:pt x="70" y="108"/>
                  <a:pt x="69" y="109"/>
                  <a:pt x="69" y="110"/>
                </a:cubicBezTo>
                <a:cubicBezTo>
                  <a:pt x="69" y="111"/>
                  <a:pt x="70" y="112"/>
                  <a:pt x="70" y="113"/>
                </a:cubicBezTo>
                <a:cubicBezTo>
                  <a:pt x="70" y="114"/>
                  <a:pt x="71" y="114"/>
                  <a:pt x="72" y="114"/>
                </a:cubicBezTo>
                <a:cubicBezTo>
                  <a:pt x="73" y="114"/>
                  <a:pt x="74" y="114"/>
                  <a:pt x="74" y="113"/>
                </a:cubicBezTo>
                <a:cubicBezTo>
                  <a:pt x="75" y="112"/>
                  <a:pt x="75" y="111"/>
                  <a:pt x="75" y="110"/>
                </a:cubicBezTo>
                <a:cubicBezTo>
                  <a:pt x="75" y="109"/>
                  <a:pt x="75" y="108"/>
                  <a:pt x="74" y="107"/>
                </a:cubicBezTo>
                <a:cubicBezTo>
                  <a:pt x="74" y="106"/>
                  <a:pt x="73" y="106"/>
                  <a:pt x="72" y="106"/>
                </a:cubicBezTo>
                <a:moveTo>
                  <a:pt x="73" y="112"/>
                </a:moveTo>
                <a:cubicBezTo>
                  <a:pt x="73" y="112"/>
                  <a:pt x="72" y="112"/>
                  <a:pt x="72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1" y="111"/>
                  <a:pt x="71" y="111"/>
                  <a:pt x="71" y="110"/>
                </a:cubicBezTo>
                <a:cubicBezTo>
                  <a:pt x="71" y="109"/>
                  <a:pt x="71" y="108"/>
                  <a:pt x="72" y="10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8"/>
                  <a:pt x="73" y="108"/>
                  <a:pt x="73" y="108"/>
                </a:cubicBezTo>
                <a:cubicBezTo>
                  <a:pt x="73" y="109"/>
                  <a:pt x="73" y="109"/>
                  <a:pt x="73" y="110"/>
                </a:cubicBezTo>
                <a:cubicBezTo>
                  <a:pt x="73" y="111"/>
                  <a:pt x="73" y="111"/>
                  <a:pt x="73" y="112"/>
                </a:cubicBezTo>
                <a:moveTo>
                  <a:pt x="78" y="114"/>
                </a:moveTo>
                <a:cubicBezTo>
                  <a:pt x="80" y="114"/>
                  <a:pt x="80" y="114"/>
                  <a:pt x="80" y="114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78" y="106"/>
                  <a:pt x="78" y="106"/>
                  <a:pt x="78" y="106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7" y="110"/>
                  <a:pt x="77" y="110"/>
                  <a:pt x="77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8" y="109"/>
                  <a:pt x="78" y="109"/>
                  <a:pt x="78" y="108"/>
                </a:cubicBezTo>
                <a:cubicBezTo>
                  <a:pt x="78" y="109"/>
                  <a:pt x="78" y="109"/>
                  <a:pt x="78" y="110"/>
                </a:cubicBezTo>
                <a:lnTo>
                  <a:pt x="78" y="114"/>
                </a:lnTo>
                <a:close/>
                <a:moveTo>
                  <a:pt x="85" y="106"/>
                </a:moveTo>
                <a:cubicBezTo>
                  <a:pt x="84" y="106"/>
                  <a:pt x="83" y="106"/>
                  <a:pt x="83" y="107"/>
                </a:cubicBezTo>
                <a:cubicBezTo>
                  <a:pt x="82" y="108"/>
                  <a:pt x="82" y="109"/>
                  <a:pt x="82" y="110"/>
                </a:cubicBezTo>
                <a:cubicBezTo>
                  <a:pt x="82" y="111"/>
                  <a:pt x="82" y="112"/>
                  <a:pt x="83" y="113"/>
                </a:cubicBezTo>
                <a:cubicBezTo>
                  <a:pt x="83" y="114"/>
                  <a:pt x="84" y="114"/>
                  <a:pt x="85" y="114"/>
                </a:cubicBezTo>
                <a:cubicBezTo>
                  <a:pt x="86" y="114"/>
                  <a:pt x="86" y="114"/>
                  <a:pt x="87" y="113"/>
                </a:cubicBezTo>
                <a:cubicBezTo>
                  <a:pt x="87" y="112"/>
                  <a:pt x="87" y="111"/>
                  <a:pt x="87" y="110"/>
                </a:cubicBezTo>
                <a:cubicBezTo>
                  <a:pt x="87" y="109"/>
                  <a:pt x="87" y="108"/>
                  <a:pt x="87" y="107"/>
                </a:cubicBezTo>
                <a:cubicBezTo>
                  <a:pt x="86" y="106"/>
                  <a:pt x="86" y="106"/>
                  <a:pt x="85" y="106"/>
                </a:cubicBezTo>
                <a:moveTo>
                  <a:pt x="85" y="112"/>
                </a:moveTo>
                <a:cubicBezTo>
                  <a:pt x="85" y="112"/>
                  <a:pt x="85" y="112"/>
                  <a:pt x="85" y="112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11"/>
                  <a:pt x="84" y="111"/>
                  <a:pt x="84" y="110"/>
                </a:cubicBezTo>
                <a:cubicBezTo>
                  <a:pt x="84" y="109"/>
                  <a:pt x="84" y="108"/>
                  <a:pt x="84" y="108"/>
                </a:cubicBezTo>
                <a:cubicBezTo>
                  <a:pt x="84" y="108"/>
                  <a:pt x="84" y="108"/>
                  <a:pt x="85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5" y="109"/>
                  <a:pt x="85" y="109"/>
                  <a:pt x="85" y="110"/>
                </a:cubicBezTo>
                <a:cubicBezTo>
                  <a:pt x="85" y="111"/>
                  <a:pt x="85" y="111"/>
                  <a:pt x="85" y="112"/>
                </a:cubicBezTo>
                <a:moveTo>
                  <a:pt x="88" y="108"/>
                </a:moveTo>
                <a:cubicBezTo>
                  <a:pt x="89" y="110"/>
                  <a:pt x="89" y="110"/>
                  <a:pt x="89" y="110"/>
                </a:cubicBezTo>
                <a:cubicBezTo>
                  <a:pt x="90" y="109"/>
                  <a:pt x="90" y="109"/>
                  <a:pt x="90" y="109"/>
                </a:cubicBezTo>
                <a:cubicBezTo>
                  <a:pt x="90" y="109"/>
                  <a:pt x="91" y="109"/>
                  <a:pt x="91" y="108"/>
                </a:cubicBezTo>
                <a:cubicBezTo>
                  <a:pt x="91" y="109"/>
                  <a:pt x="91" y="109"/>
                  <a:pt x="91" y="110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93" y="114"/>
                  <a:pt x="93" y="114"/>
                  <a:pt x="93" y="114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91" y="106"/>
                  <a:pt x="91" y="106"/>
                  <a:pt x="91" y="106"/>
                </a:cubicBezTo>
                <a:lnTo>
                  <a:pt x="88" y="108"/>
                </a:lnTo>
                <a:close/>
                <a:moveTo>
                  <a:pt x="97" y="106"/>
                </a:moveTo>
                <a:cubicBezTo>
                  <a:pt x="96" y="106"/>
                  <a:pt x="96" y="106"/>
                  <a:pt x="95" y="107"/>
                </a:cubicBezTo>
                <a:cubicBezTo>
                  <a:pt x="95" y="108"/>
                  <a:pt x="94" y="109"/>
                  <a:pt x="94" y="110"/>
                </a:cubicBezTo>
                <a:cubicBezTo>
                  <a:pt x="94" y="111"/>
                  <a:pt x="95" y="112"/>
                  <a:pt x="95" y="113"/>
                </a:cubicBezTo>
                <a:cubicBezTo>
                  <a:pt x="96" y="114"/>
                  <a:pt x="96" y="114"/>
                  <a:pt x="97" y="114"/>
                </a:cubicBezTo>
                <a:cubicBezTo>
                  <a:pt x="98" y="114"/>
                  <a:pt x="99" y="114"/>
                  <a:pt x="99" y="113"/>
                </a:cubicBezTo>
                <a:cubicBezTo>
                  <a:pt x="100" y="112"/>
                  <a:pt x="100" y="111"/>
                  <a:pt x="100" y="110"/>
                </a:cubicBezTo>
                <a:cubicBezTo>
                  <a:pt x="100" y="109"/>
                  <a:pt x="100" y="108"/>
                  <a:pt x="99" y="107"/>
                </a:cubicBezTo>
                <a:cubicBezTo>
                  <a:pt x="99" y="106"/>
                  <a:pt x="98" y="106"/>
                  <a:pt x="97" y="106"/>
                </a:cubicBezTo>
                <a:moveTo>
                  <a:pt x="98" y="112"/>
                </a:moveTo>
                <a:cubicBezTo>
                  <a:pt x="98" y="112"/>
                  <a:pt x="97" y="112"/>
                  <a:pt x="97" y="112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97" y="111"/>
                  <a:pt x="97" y="111"/>
                  <a:pt x="97" y="110"/>
                </a:cubicBezTo>
                <a:cubicBezTo>
                  <a:pt x="97" y="109"/>
                  <a:pt x="97" y="108"/>
                  <a:pt x="97" y="108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97" y="108"/>
                  <a:pt x="98" y="108"/>
                  <a:pt x="98" y="108"/>
                </a:cubicBezTo>
                <a:cubicBezTo>
                  <a:pt x="98" y="109"/>
                  <a:pt x="98" y="109"/>
                  <a:pt x="98" y="110"/>
                </a:cubicBezTo>
                <a:cubicBezTo>
                  <a:pt x="98" y="111"/>
                  <a:pt x="98" y="111"/>
                  <a:pt x="98" y="112"/>
                </a:cubicBezTo>
                <a:moveTo>
                  <a:pt x="104" y="106"/>
                </a:moveTo>
                <a:cubicBezTo>
                  <a:pt x="103" y="106"/>
                  <a:pt x="102" y="106"/>
                  <a:pt x="101" y="107"/>
                </a:cubicBezTo>
                <a:cubicBezTo>
                  <a:pt x="101" y="108"/>
                  <a:pt x="101" y="109"/>
                  <a:pt x="101" y="110"/>
                </a:cubicBezTo>
                <a:cubicBezTo>
                  <a:pt x="101" y="111"/>
                  <a:pt x="101" y="112"/>
                  <a:pt x="101" y="113"/>
                </a:cubicBezTo>
                <a:cubicBezTo>
                  <a:pt x="102" y="114"/>
                  <a:pt x="103" y="114"/>
                  <a:pt x="104" y="114"/>
                </a:cubicBezTo>
                <a:cubicBezTo>
                  <a:pt x="104" y="114"/>
                  <a:pt x="105" y="114"/>
                  <a:pt x="106" y="113"/>
                </a:cubicBezTo>
                <a:cubicBezTo>
                  <a:pt x="106" y="112"/>
                  <a:pt x="106" y="111"/>
                  <a:pt x="106" y="110"/>
                </a:cubicBezTo>
                <a:cubicBezTo>
                  <a:pt x="106" y="109"/>
                  <a:pt x="106" y="108"/>
                  <a:pt x="106" y="107"/>
                </a:cubicBezTo>
                <a:cubicBezTo>
                  <a:pt x="105" y="106"/>
                  <a:pt x="104" y="106"/>
                  <a:pt x="104" y="106"/>
                </a:cubicBezTo>
                <a:moveTo>
                  <a:pt x="104" y="112"/>
                </a:moveTo>
                <a:cubicBezTo>
                  <a:pt x="104" y="112"/>
                  <a:pt x="104" y="112"/>
                  <a:pt x="104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1"/>
                  <a:pt x="103" y="111"/>
                  <a:pt x="103" y="110"/>
                </a:cubicBezTo>
                <a:cubicBezTo>
                  <a:pt x="103" y="109"/>
                  <a:pt x="103" y="108"/>
                  <a:pt x="103" y="108"/>
                </a:cubicBezTo>
                <a:cubicBezTo>
                  <a:pt x="103" y="108"/>
                  <a:pt x="103" y="108"/>
                  <a:pt x="104" y="108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9"/>
                  <a:pt x="104" y="109"/>
                  <a:pt x="104" y="110"/>
                </a:cubicBezTo>
                <a:cubicBezTo>
                  <a:pt x="104" y="111"/>
                  <a:pt x="104" y="111"/>
                  <a:pt x="104" y="112"/>
                </a:cubicBezTo>
                <a:moveTo>
                  <a:pt x="107" y="108"/>
                </a:moveTo>
                <a:cubicBezTo>
                  <a:pt x="108" y="110"/>
                  <a:pt x="108" y="110"/>
                  <a:pt x="108" y="110"/>
                </a:cubicBezTo>
                <a:cubicBezTo>
                  <a:pt x="109" y="109"/>
                  <a:pt x="109" y="109"/>
                  <a:pt x="109" y="109"/>
                </a:cubicBezTo>
                <a:cubicBezTo>
                  <a:pt x="109" y="109"/>
                  <a:pt x="109" y="109"/>
                  <a:pt x="110" y="108"/>
                </a:cubicBezTo>
                <a:cubicBezTo>
                  <a:pt x="110" y="109"/>
                  <a:pt x="110" y="109"/>
                  <a:pt x="110" y="110"/>
                </a:cubicBezTo>
                <a:cubicBezTo>
                  <a:pt x="110" y="114"/>
                  <a:pt x="110" y="114"/>
                  <a:pt x="110" y="114"/>
                </a:cubicBezTo>
                <a:cubicBezTo>
                  <a:pt x="112" y="114"/>
                  <a:pt x="112" y="114"/>
                  <a:pt x="112" y="114"/>
                </a:cubicBezTo>
                <a:cubicBezTo>
                  <a:pt x="112" y="106"/>
                  <a:pt x="112" y="106"/>
                  <a:pt x="112" y="106"/>
                </a:cubicBezTo>
                <a:cubicBezTo>
                  <a:pt x="110" y="106"/>
                  <a:pt x="110" y="106"/>
                  <a:pt x="110" y="106"/>
                </a:cubicBezTo>
                <a:lnTo>
                  <a:pt x="107" y="108"/>
                </a:lnTo>
                <a:close/>
                <a:moveTo>
                  <a:pt x="114" y="107"/>
                </a:moveTo>
                <a:cubicBezTo>
                  <a:pt x="114" y="108"/>
                  <a:pt x="113" y="109"/>
                  <a:pt x="113" y="110"/>
                </a:cubicBezTo>
                <a:cubicBezTo>
                  <a:pt x="113" y="111"/>
                  <a:pt x="114" y="112"/>
                  <a:pt x="114" y="113"/>
                </a:cubicBezTo>
                <a:cubicBezTo>
                  <a:pt x="115" y="114"/>
                  <a:pt x="115" y="114"/>
                  <a:pt x="116" y="114"/>
                </a:cubicBezTo>
                <a:cubicBezTo>
                  <a:pt x="117" y="114"/>
                  <a:pt x="118" y="114"/>
                  <a:pt x="118" y="113"/>
                </a:cubicBezTo>
                <a:cubicBezTo>
                  <a:pt x="119" y="112"/>
                  <a:pt x="119" y="111"/>
                  <a:pt x="119" y="110"/>
                </a:cubicBezTo>
                <a:cubicBezTo>
                  <a:pt x="119" y="109"/>
                  <a:pt x="119" y="108"/>
                  <a:pt x="118" y="107"/>
                </a:cubicBezTo>
                <a:cubicBezTo>
                  <a:pt x="118" y="106"/>
                  <a:pt x="117" y="106"/>
                  <a:pt x="116" y="106"/>
                </a:cubicBezTo>
                <a:cubicBezTo>
                  <a:pt x="115" y="106"/>
                  <a:pt x="114" y="106"/>
                  <a:pt x="114" y="107"/>
                </a:cubicBezTo>
                <a:moveTo>
                  <a:pt x="117" y="108"/>
                </a:moveTo>
                <a:cubicBezTo>
                  <a:pt x="117" y="109"/>
                  <a:pt x="117" y="109"/>
                  <a:pt x="117" y="110"/>
                </a:cubicBezTo>
                <a:cubicBezTo>
                  <a:pt x="117" y="111"/>
                  <a:pt x="117" y="111"/>
                  <a:pt x="117" y="112"/>
                </a:cubicBezTo>
                <a:cubicBezTo>
                  <a:pt x="117" y="112"/>
                  <a:pt x="116" y="112"/>
                  <a:pt x="116" y="112"/>
                </a:cubicBezTo>
                <a:cubicBezTo>
                  <a:pt x="116" y="112"/>
                  <a:pt x="116" y="112"/>
                  <a:pt x="116" y="112"/>
                </a:cubicBezTo>
                <a:cubicBezTo>
                  <a:pt x="115" y="111"/>
                  <a:pt x="115" y="111"/>
                  <a:pt x="115" y="110"/>
                </a:cubicBezTo>
                <a:cubicBezTo>
                  <a:pt x="115" y="109"/>
                  <a:pt x="115" y="108"/>
                  <a:pt x="116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6" y="108"/>
                  <a:pt x="117" y="108"/>
                  <a:pt x="117" y="108"/>
                </a:cubicBezTo>
                <a:moveTo>
                  <a:pt x="78" y="122"/>
                </a:moveTo>
                <a:cubicBezTo>
                  <a:pt x="77" y="122"/>
                  <a:pt x="77" y="123"/>
                  <a:pt x="76" y="123"/>
                </a:cubicBezTo>
                <a:cubicBezTo>
                  <a:pt x="76" y="124"/>
                  <a:pt x="76" y="125"/>
                  <a:pt x="76" y="126"/>
                </a:cubicBezTo>
                <a:cubicBezTo>
                  <a:pt x="76" y="128"/>
                  <a:pt x="76" y="129"/>
                  <a:pt x="76" y="129"/>
                </a:cubicBezTo>
                <a:cubicBezTo>
                  <a:pt x="77" y="130"/>
                  <a:pt x="77" y="130"/>
                  <a:pt x="78" y="130"/>
                </a:cubicBezTo>
                <a:cubicBezTo>
                  <a:pt x="79" y="130"/>
                  <a:pt x="80" y="130"/>
                  <a:pt x="80" y="129"/>
                </a:cubicBezTo>
                <a:cubicBezTo>
                  <a:pt x="81" y="129"/>
                  <a:pt x="81" y="128"/>
                  <a:pt x="81" y="126"/>
                </a:cubicBezTo>
                <a:cubicBezTo>
                  <a:pt x="81" y="125"/>
                  <a:pt x="81" y="124"/>
                  <a:pt x="80" y="123"/>
                </a:cubicBezTo>
                <a:cubicBezTo>
                  <a:pt x="80" y="123"/>
                  <a:pt x="79" y="122"/>
                  <a:pt x="78" y="122"/>
                </a:cubicBezTo>
                <a:moveTo>
                  <a:pt x="79" y="128"/>
                </a:moveTo>
                <a:cubicBezTo>
                  <a:pt x="79" y="129"/>
                  <a:pt x="79" y="129"/>
                  <a:pt x="78" y="129"/>
                </a:cubicBezTo>
                <a:cubicBezTo>
                  <a:pt x="78" y="129"/>
                  <a:pt x="78" y="129"/>
                  <a:pt x="78" y="128"/>
                </a:cubicBezTo>
                <a:cubicBezTo>
                  <a:pt x="78" y="128"/>
                  <a:pt x="78" y="127"/>
                  <a:pt x="78" y="126"/>
                </a:cubicBezTo>
                <a:cubicBezTo>
                  <a:pt x="78" y="126"/>
                  <a:pt x="78" y="125"/>
                  <a:pt x="78" y="125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9" y="124"/>
                  <a:pt x="79" y="124"/>
                  <a:pt x="79" y="125"/>
                </a:cubicBezTo>
                <a:cubicBezTo>
                  <a:pt x="79" y="125"/>
                  <a:pt x="79" y="126"/>
                  <a:pt x="79" y="126"/>
                </a:cubicBezTo>
                <a:cubicBezTo>
                  <a:pt x="79" y="127"/>
                  <a:pt x="79" y="128"/>
                  <a:pt x="79" y="128"/>
                </a:cubicBezTo>
                <a:moveTo>
                  <a:pt x="82" y="125"/>
                </a:moveTo>
                <a:cubicBezTo>
                  <a:pt x="83" y="126"/>
                  <a:pt x="83" y="126"/>
                  <a:pt x="83" y="126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6"/>
                  <a:pt x="84" y="126"/>
                </a:cubicBezTo>
                <a:cubicBezTo>
                  <a:pt x="84" y="130"/>
                  <a:pt x="84" y="130"/>
                  <a:pt x="84" y="130"/>
                </a:cubicBezTo>
                <a:cubicBezTo>
                  <a:pt x="86" y="130"/>
                  <a:pt x="86" y="130"/>
                  <a:pt x="86" y="130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5" y="123"/>
                  <a:pt x="85" y="123"/>
                  <a:pt x="85" y="123"/>
                </a:cubicBezTo>
                <a:lnTo>
                  <a:pt x="82" y="125"/>
                </a:lnTo>
                <a:close/>
                <a:moveTo>
                  <a:pt x="88" y="125"/>
                </a:moveTo>
                <a:cubicBezTo>
                  <a:pt x="89" y="126"/>
                  <a:pt x="89" y="126"/>
                  <a:pt x="89" y="126"/>
                </a:cubicBezTo>
                <a:cubicBezTo>
                  <a:pt x="90" y="125"/>
                  <a:pt x="90" y="125"/>
                  <a:pt x="90" y="125"/>
                </a:cubicBezTo>
                <a:cubicBezTo>
                  <a:pt x="90" y="125"/>
                  <a:pt x="91" y="125"/>
                  <a:pt x="91" y="125"/>
                </a:cubicBezTo>
                <a:cubicBezTo>
                  <a:pt x="91" y="125"/>
                  <a:pt x="91" y="126"/>
                  <a:pt x="91" y="126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3" y="130"/>
                  <a:pt x="93" y="130"/>
                  <a:pt x="93" y="130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91" y="123"/>
                  <a:pt x="91" y="123"/>
                  <a:pt x="91" y="123"/>
                </a:cubicBezTo>
                <a:lnTo>
                  <a:pt x="88" y="125"/>
                </a:lnTo>
                <a:close/>
                <a:moveTo>
                  <a:pt x="95" y="125"/>
                </a:moveTo>
                <a:cubicBezTo>
                  <a:pt x="96" y="126"/>
                  <a:pt x="96" y="126"/>
                  <a:pt x="96" y="126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7" y="125"/>
                  <a:pt x="97" y="125"/>
                  <a:pt x="97" y="125"/>
                </a:cubicBezTo>
                <a:cubicBezTo>
                  <a:pt x="97" y="125"/>
                  <a:pt x="97" y="126"/>
                  <a:pt x="97" y="126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9" y="130"/>
                  <a:pt x="99" y="130"/>
                  <a:pt x="99" y="130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7" y="123"/>
                  <a:pt x="97" y="123"/>
                  <a:pt x="97" y="123"/>
                </a:cubicBezTo>
                <a:lnTo>
                  <a:pt x="95" y="125"/>
                </a:lnTo>
                <a:close/>
                <a:moveTo>
                  <a:pt x="104" y="122"/>
                </a:moveTo>
                <a:cubicBezTo>
                  <a:pt x="103" y="122"/>
                  <a:pt x="102" y="123"/>
                  <a:pt x="101" y="123"/>
                </a:cubicBezTo>
                <a:cubicBezTo>
                  <a:pt x="101" y="124"/>
                  <a:pt x="101" y="125"/>
                  <a:pt x="101" y="126"/>
                </a:cubicBezTo>
                <a:cubicBezTo>
                  <a:pt x="101" y="128"/>
                  <a:pt x="101" y="129"/>
                  <a:pt x="101" y="129"/>
                </a:cubicBezTo>
                <a:cubicBezTo>
                  <a:pt x="102" y="130"/>
                  <a:pt x="103" y="130"/>
                  <a:pt x="104" y="130"/>
                </a:cubicBezTo>
                <a:cubicBezTo>
                  <a:pt x="104" y="130"/>
                  <a:pt x="105" y="130"/>
                  <a:pt x="106" y="129"/>
                </a:cubicBezTo>
                <a:cubicBezTo>
                  <a:pt x="106" y="129"/>
                  <a:pt x="106" y="128"/>
                  <a:pt x="106" y="126"/>
                </a:cubicBezTo>
                <a:cubicBezTo>
                  <a:pt x="106" y="125"/>
                  <a:pt x="106" y="124"/>
                  <a:pt x="106" y="123"/>
                </a:cubicBezTo>
                <a:cubicBezTo>
                  <a:pt x="105" y="123"/>
                  <a:pt x="104" y="122"/>
                  <a:pt x="104" y="122"/>
                </a:cubicBezTo>
                <a:moveTo>
                  <a:pt x="104" y="128"/>
                </a:moveTo>
                <a:cubicBezTo>
                  <a:pt x="104" y="129"/>
                  <a:pt x="104" y="129"/>
                  <a:pt x="104" y="129"/>
                </a:cubicBezTo>
                <a:cubicBezTo>
                  <a:pt x="103" y="129"/>
                  <a:pt x="103" y="129"/>
                  <a:pt x="103" y="128"/>
                </a:cubicBezTo>
                <a:cubicBezTo>
                  <a:pt x="103" y="128"/>
                  <a:pt x="103" y="127"/>
                  <a:pt x="103" y="126"/>
                </a:cubicBezTo>
                <a:cubicBezTo>
                  <a:pt x="103" y="126"/>
                  <a:pt x="103" y="125"/>
                  <a:pt x="103" y="125"/>
                </a:cubicBezTo>
                <a:cubicBezTo>
                  <a:pt x="103" y="124"/>
                  <a:pt x="103" y="124"/>
                  <a:pt x="104" y="124"/>
                </a:cubicBezTo>
                <a:cubicBezTo>
                  <a:pt x="104" y="124"/>
                  <a:pt x="104" y="124"/>
                  <a:pt x="104" y="125"/>
                </a:cubicBezTo>
                <a:cubicBezTo>
                  <a:pt x="104" y="125"/>
                  <a:pt x="104" y="126"/>
                  <a:pt x="104" y="126"/>
                </a:cubicBezTo>
                <a:cubicBezTo>
                  <a:pt x="104" y="127"/>
                  <a:pt x="104" y="128"/>
                  <a:pt x="104" y="128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2" name="Google Shape;642;p25"/>
          <p:cNvSpPr/>
          <p:nvPr/>
        </p:nvSpPr>
        <p:spPr>
          <a:xfrm>
            <a:off x="2224625" y="2612048"/>
            <a:ext cx="288025" cy="269860"/>
          </a:xfrm>
          <a:custGeom>
            <a:rect b="b" l="l" r="r" t="t"/>
            <a:pathLst>
              <a:path extrusionOk="0" h="146" w="169">
                <a:moveTo>
                  <a:pt x="168" y="46"/>
                </a:moveTo>
                <a:cubicBezTo>
                  <a:pt x="72" y="0"/>
                  <a:pt x="72" y="0"/>
                  <a:pt x="72" y="0"/>
                </a:cubicBezTo>
                <a:cubicBezTo>
                  <a:pt x="71" y="0"/>
                  <a:pt x="70" y="0"/>
                  <a:pt x="69" y="1"/>
                </a:cubicBezTo>
                <a:cubicBezTo>
                  <a:pt x="48" y="45"/>
                  <a:pt x="48" y="45"/>
                  <a:pt x="48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75" y="13"/>
                  <a:pt x="75" y="13"/>
                  <a:pt x="75" y="13"/>
                </a:cubicBezTo>
                <a:cubicBezTo>
                  <a:pt x="158" y="53"/>
                  <a:pt x="158" y="53"/>
                  <a:pt x="158" y="53"/>
                </a:cubicBezTo>
                <a:cubicBezTo>
                  <a:pt x="132" y="107"/>
                  <a:pt x="132" y="107"/>
                  <a:pt x="132" y="107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128"/>
                  <a:pt x="117" y="128"/>
                  <a:pt x="117" y="128"/>
                </a:cubicBezTo>
                <a:cubicBezTo>
                  <a:pt x="126" y="133"/>
                  <a:pt x="126" y="133"/>
                  <a:pt x="126" y="133"/>
                </a:cubicBezTo>
                <a:cubicBezTo>
                  <a:pt x="127" y="133"/>
                  <a:pt x="129" y="133"/>
                  <a:pt x="129" y="132"/>
                </a:cubicBezTo>
                <a:cubicBezTo>
                  <a:pt x="169" y="49"/>
                  <a:pt x="169" y="49"/>
                  <a:pt x="169" y="49"/>
                </a:cubicBezTo>
                <a:cubicBezTo>
                  <a:pt x="169" y="48"/>
                  <a:pt x="169" y="47"/>
                  <a:pt x="168" y="46"/>
                </a:cubicBezTo>
                <a:moveTo>
                  <a:pt x="108" y="50"/>
                </a:move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51"/>
                  <a:pt x="0" y="5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5"/>
                  <a:pt x="1" y="146"/>
                  <a:pt x="2" y="146"/>
                </a:cubicBezTo>
                <a:cubicBezTo>
                  <a:pt x="108" y="146"/>
                  <a:pt x="108" y="146"/>
                  <a:pt x="108" y="146"/>
                </a:cubicBezTo>
                <a:cubicBezTo>
                  <a:pt x="110" y="146"/>
                  <a:pt x="111" y="145"/>
                  <a:pt x="111" y="144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1" y="51"/>
                  <a:pt x="110" y="50"/>
                  <a:pt x="108" y="50"/>
                </a:cubicBezTo>
                <a:moveTo>
                  <a:pt x="102" y="120"/>
                </a:moveTo>
                <a:cubicBezTo>
                  <a:pt x="96" y="120"/>
                  <a:pt x="96" y="120"/>
                  <a:pt x="96" y="120"/>
                </a:cubicBezTo>
                <a:cubicBezTo>
                  <a:pt x="92" y="110"/>
                  <a:pt x="87" y="96"/>
                  <a:pt x="80" y="98"/>
                </a:cubicBezTo>
                <a:cubicBezTo>
                  <a:pt x="71" y="100"/>
                  <a:pt x="67" y="120"/>
                  <a:pt x="67" y="120"/>
                </a:cubicBezTo>
                <a:cubicBezTo>
                  <a:pt x="67" y="120"/>
                  <a:pt x="62" y="98"/>
                  <a:pt x="50" y="86"/>
                </a:cubicBezTo>
                <a:cubicBezTo>
                  <a:pt x="38" y="74"/>
                  <a:pt x="26" y="120"/>
                  <a:pt x="26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10" y="60"/>
                  <a:pt x="10" y="60"/>
                  <a:pt x="10" y="60"/>
                </a:cubicBezTo>
                <a:cubicBezTo>
                  <a:pt x="102" y="60"/>
                  <a:pt x="102" y="60"/>
                  <a:pt x="102" y="60"/>
                </a:cubicBezTo>
                <a:lnTo>
                  <a:pt x="102" y="120"/>
                </a:lnTo>
                <a:close/>
                <a:moveTo>
                  <a:pt x="25" y="81"/>
                </a:moveTo>
                <a:cubicBezTo>
                  <a:pt x="29" y="81"/>
                  <a:pt x="33" y="77"/>
                  <a:pt x="33" y="73"/>
                </a:cubicBezTo>
                <a:cubicBezTo>
                  <a:pt x="33" y="69"/>
                  <a:pt x="29" y="66"/>
                  <a:pt x="25" y="66"/>
                </a:cubicBezTo>
                <a:cubicBezTo>
                  <a:pt x="21" y="66"/>
                  <a:pt x="18" y="69"/>
                  <a:pt x="18" y="73"/>
                </a:cubicBezTo>
                <a:cubicBezTo>
                  <a:pt x="18" y="77"/>
                  <a:pt x="21" y="81"/>
                  <a:pt x="25" y="81"/>
                </a:cubicBezTo>
                <a:moveTo>
                  <a:pt x="76" y="79"/>
                </a:moveTo>
                <a:cubicBezTo>
                  <a:pt x="77" y="79"/>
                  <a:pt x="79" y="78"/>
                  <a:pt x="80" y="78"/>
                </a:cubicBezTo>
                <a:cubicBezTo>
                  <a:pt x="82" y="79"/>
                  <a:pt x="84" y="79"/>
                  <a:pt x="86" y="79"/>
                </a:cubicBezTo>
                <a:cubicBezTo>
                  <a:pt x="91" y="79"/>
                  <a:pt x="96" y="77"/>
                  <a:pt x="96" y="73"/>
                </a:cubicBezTo>
                <a:cubicBezTo>
                  <a:pt x="96" y="70"/>
                  <a:pt x="91" y="67"/>
                  <a:pt x="86" y="67"/>
                </a:cubicBezTo>
                <a:cubicBezTo>
                  <a:pt x="84" y="67"/>
                  <a:pt x="82" y="68"/>
                  <a:pt x="80" y="68"/>
                </a:cubicBezTo>
                <a:cubicBezTo>
                  <a:pt x="80" y="68"/>
                  <a:pt x="79" y="67"/>
                  <a:pt x="78" y="67"/>
                </a:cubicBezTo>
                <a:cubicBezTo>
                  <a:pt x="76" y="67"/>
                  <a:pt x="76" y="67"/>
                  <a:pt x="76" y="67"/>
                </a:cubicBezTo>
                <a:cubicBezTo>
                  <a:pt x="75" y="67"/>
                  <a:pt x="73" y="69"/>
                  <a:pt x="73" y="70"/>
                </a:cubicBezTo>
                <a:cubicBezTo>
                  <a:pt x="68" y="71"/>
                  <a:pt x="65" y="72"/>
                  <a:pt x="65" y="74"/>
                </a:cubicBezTo>
                <a:cubicBezTo>
                  <a:pt x="65" y="77"/>
                  <a:pt x="70" y="79"/>
                  <a:pt x="76" y="79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3" name="Google Shape;643;p25"/>
          <p:cNvSpPr/>
          <p:nvPr/>
        </p:nvSpPr>
        <p:spPr>
          <a:xfrm>
            <a:off x="2249755" y="2004814"/>
            <a:ext cx="237726" cy="283563"/>
          </a:xfrm>
          <a:custGeom>
            <a:rect b="b" l="l" r="r" t="t"/>
            <a:pathLst>
              <a:path extrusionOk="0" h="171" w="155">
                <a:moveTo>
                  <a:pt x="78" y="27"/>
                </a:moveTo>
                <a:cubicBezTo>
                  <a:pt x="49" y="27"/>
                  <a:pt x="26" y="49"/>
                  <a:pt x="26" y="77"/>
                </a:cubicBezTo>
                <a:cubicBezTo>
                  <a:pt x="26" y="95"/>
                  <a:pt x="33" y="105"/>
                  <a:pt x="38" y="113"/>
                </a:cubicBezTo>
                <a:cubicBezTo>
                  <a:pt x="42" y="118"/>
                  <a:pt x="44" y="121"/>
                  <a:pt x="44" y="124"/>
                </a:cubicBezTo>
                <a:cubicBezTo>
                  <a:pt x="44" y="130"/>
                  <a:pt x="47" y="137"/>
                  <a:pt x="53" y="141"/>
                </a:cubicBezTo>
                <a:cubicBezTo>
                  <a:pt x="53" y="145"/>
                  <a:pt x="54" y="154"/>
                  <a:pt x="54" y="154"/>
                </a:cubicBezTo>
                <a:cubicBezTo>
                  <a:pt x="54" y="154"/>
                  <a:pt x="54" y="154"/>
                  <a:pt x="54" y="154"/>
                </a:cubicBezTo>
                <a:cubicBezTo>
                  <a:pt x="54" y="157"/>
                  <a:pt x="55" y="163"/>
                  <a:pt x="65" y="166"/>
                </a:cubicBezTo>
                <a:cubicBezTo>
                  <a:pt x="66" y="167"/>
                  <a:pt x="67" y="169"/>
                  <a:pt x="69" y="170"/>
                </a:cubicBezTo>
                <a:cubicBezTo>
                  <a:pt x="70" y="171"/>
                  <a:pt x="71" y="171"/>
                  <a:pt x="73" y="171"/>
                </a:cubicBez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1"/>
                  <a:pt x="86" y="170"/>
                </a:cubicBezTo>
                <a:cubicBezTo>
                  <a:pt x="88" y="169"/>
                  <a:pt x="90" y="167"/>
                  <a:pt x="91" y="166"/>
                </a:cubicBezTo>
                <a:cubicBezTo>
                  <a:pt x="100" y="163"/>
                  <a:pt x="101" y="157"/>
                  <a:pt x="101" y="154"/>
                </a:cubicBezTo>
                <a:cubicBezTo>
                  <a:pt x="101" y="154"/>
                  <a:pt x="102" y="145"/>
                  <a:pt x="102" y="141"/>
                </a:cubicBezTo>
                <a:cubicBezTo>
                  <a:pt x="108" y="137"/>
                  <a:pt x="112" y="130"/>
                  <a:pt x="112" y="124"/>
                </a:cubicBezTo>
                <a:cubicBezTo>
                  <a:pt x="112" y="121"/>
                  <a:pt x="114" y="118"/>
                  <a:pt x="117" y="113"/>
                </a:cubicBezTo>
                <a:cubicBezTo>
                  <a:pt x="122" y="105"/>
                  <a:pt x="130" y="95"/>
                  <a:pt x="130" y="77"/>
                </a:cubicBezTo>
                <a:cubicBezTo>
                  <a:pt x="130" y="49"/>
                  <a:pt x="106" y="27"/>
                  <a:pt x="78" y="27"/>
                </a:cubicBezTo>
                <a:close/>
                <a:moveTo>
                  <a:pt x="106" y="106"/>
                </a:moveTo>
                <a:cubicBezTo>
                  <a:pt x="102" y="112"/>
                  <a:pt x="99" y="117"/>
                  <a:pt x="99" y="124"/>
                </a:cubicBezTo>
                <a:cubicBezTo>
                  <a:pt x="99" y="127"/>
                  <a:pt x="96" y="130"/>
                  <a:pt x="94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0" y="130"/>
                  <a:pt x="57" y="127"/>
                  <a:pt x="57" y="124"/>
                </a:cubicBezTo>
                <a:cubicBezTo>
                  <a:pt x="57" y="117"/>
                  <a:pt x="53" y="112"/>
                  <a:pt x="49" y="106"/>
                </a:cubicBezTo>
                <a:cubicBezTo>
                  <a:pt x="44" y="99"/>
                  <a:pt x="39" y="91"/>
                  <a:pt x="39" y="77"/>
                </a:cubicBezTo>
                <a:cubicBezTo>
                  <a:pt x="39" y="56"/>
                  <a:pt x="56" y="40"/>
                  <a:pt x="78" y="40"/>
                </a:cubicBezTo>
                <a:cubicBezTo>
                  <a:pt x="99" y="40"/>
                  <a:pt x="117" y="56"/>
                  <a:pt x="117" y="77"/>
                </a:cubicBezTo>
                <a:cubicBezTo>
                  <a:pt x="117" y="91"/>
                  <a:pt x="111" y="99"/>
                  <a:pt x="106" y="106"/>
                </a:cubicBezTo>
                <a:close/>
                <a:moveTo>
                  <a:pt x="78" y="17"/>
                </a:moveTo>
                <a:cubicBezTo>
                  <a:pt x="79" y="17"/>
                  <a:pt x="81" y="15"/>
                  <a:pt x="81" y="1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8" y="0"/>
                </a:cubicBezTo>
                <a:cubicBezTo>
                  <a:pt x="76" y="0"/>
                  <a:pt x="74" y="2"/>
                  <a:pt x="74" y="4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5"/>
                  <a:pt x="76" y="17"/>
                  <a:pt x="78" y="17"/>
                </a:cubicBezTo>
                <a:close/>
                <a:moveTo>
                  <a:pt x="43" y="24"/>
                </a:moveTo>
                <a:cubicBezTo>
                  <a:pt x="43" y="25"/>
                  <a:pt x="44" y="25"/>
                  <a:pt x="46" y="25"/>
                </a:cubicBezTo>
                <a:cubicBezTo>
                  <a:pt x="46" y="25"/>
                  <a:pt x="47" y="25"/>
                  <a:pt x="47" y="25"/>
                </a:cubicBezTo>
                <a:cubicBezTo>
                  <a:pt x="49" y="24"/>
                  <a:pt x="49" y="22"/>
                  <a:pt x="48" y="20"/>
                </a:cubicBezTo>
                <a:cubicBezTo>
                  <a:pt x="44" y="12"/>
                  <a:pt x="44" y="12"/>
                  <a:pt x="44" y="12"/>
                </a:cubicBezTo>
                <a:cubicBezTo>
                  <a:pt x="43" y="10"/>
                  <a:pt x="41" y="10"/>
                  <a:pt x="39" y="11"/>
                </a:cubicBezTo>
                <a:cubicBezTo>
                  <a:pt x="37" y="11"/>
                  <a:pt x="37" y="13"/>
                  <a:pt x="38" y="15"/>
                </a:cubicBezTo>
                <a:lnTo>
                  <a:pt x="43" y="24"/>
                </a:lnTo>
                <a:close/>
                <a:moveTo>
                  <a:pt x="24" y="43"/>
                </a:moveTo>
                <a:cubicBezTo>
                  <a:pt x="15" y="38"/>
                  <a:pt x="15" y="38"/>
                  <a:pt x="15" y="38"/>
                </a:cubicBezTo>
                <a:cubicBezTo>
                  <a:pt x="14" y="37"/>
                  <a:pt x="12" y="37"/>
                  <a:pt x="11" y="39"/>
                </a:cubicBezTo>
                <a:cubicBezTo>
                  <a:pt x="10" y="40"/>
                  <a:pt x="10" y="42"/>
                  <a:pt x="12" y="43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2" y="49"/>
                  <a:pt x="22" y="49"/>
                </a:cubicBezTo>
                <a:cubicBezTo>
                  <a:pt x="23" y="49"/>
                  <a:pt x="24" y="48"/>
                  <a:pt x="25" y="47"/>
                </a:cubicBezTo>
                <a:cubicBezTo>
                  <a:pt x="26" y="46"/>
                  <a:pt x="25" y="43"/>
                  <a:pt x="24" y="43"/>
                </a:cubicBezTo>
                <a:close/>
                <a:moveTo>
                  <a:pt x="17" y="77"/>
                </a:moveTo>
                <a:cubicBezTo>
                  <a:pt x="17" y="76"/>
                  <a:pt x="15" y="74"/>
                  <a:pt x="14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2" y="74"/>
                  <a:pt x="0" y="76"/>
                  <a:pt x="0" y="77"/>
                </a:cubicBezTo>
                <a:cubicBezTo>
                  <a:pt x="0" y="79"/>
                  <a:pt x="2" y="81"/>
                  <a:pt x="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1"/>
                  <a:pt x="17" y="79"/>
                  <a:pt x="17" y="77"/>
                </a:cubicBezTo>
                <a:close/>
                <a:moveTo>
                  <a:pt x="21" y="107"/>
                </a:moveTo>
                <a:cubicBezTo>
                  <a:pt x="12" y="112"/>
                  <a:pt x="12" y="112"/>
                  <a:pt x="12" y="112"/>
                </a:cubicBezTo>
                <a:cubicBezTo>
                  <a:pt x="10" y="113"/>
                  <a:pt x="10" y="115"/>
                  <a:pt x="11" y="116"/>
                </a:cubicBezTo>
                <a:cubicBezTo>
                  <a:pt x="11" y="117"/>
                  <a:pt x="13" y="118"/>
                  <a:pt x="14" y="118"/>
                </a:cubicBezTo>
                <a:cubicBezTo>
                  <a:pt x="14" y="118"/>
                  <a:pt x="15" y="118"/>
                  <a:pt x="15" y="117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5" y="111"/>
                  <a:pt x="26" y="109"/>
                  <a:pt x="25" y="108"/>
                </a:cubicBezTo>
                <a:cubicBezTo>
                  <a:pt x="24" y="106"/>
                  <a:pt x="22" y="106"/>
                  <a:pt x="21" y="107"/>
                </a:cubicBezTo>
                <a:close/>
                <a:moveTo>
                  <a:pt x="143" y="112"/>
                </a:moveTo>
                <a:cubicBezTo>
                  <a:pt x="135" y="107"/>
                  <a:pt x="135" y="107"/>
                  <a:pt x="135" y="107"/>
                </a:cubicBezTo>
                <a:cubicBezTo>
                  <a:pt x="133" y="106"/>
                  <a:pt x="131" y="106"/>
                  <a:pt x="130" y="108"/>
                </a:cubicBezTo>
                <a:cubicBezTo>
                  <a:pt x="129" y="109"/>
                  <a:pt x="130" y="111"/>
                  <a:pt x="132" y="112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8"/>
                  <a:pt x="141" y="118"/>
                  <a:pt x="142" y="118"/>
                </a:cubicBezTo>
                <a:cubicBezTo>
                  <a:pt x="143" y="118"/>
                  <a:pt x="144" y="117"/>
                  <a:pt x="145" y="116"/>
                </a:cubicBezTo>
                <a:cubicBezTo>
                  <a:pt x="145" y="115"/>
                  <a:pt x="145" y="113"/>
                  <a:pt x="143" y="112"/>
                </a:cubicBezTo>
                <a:close/>
                <a:moveTo>
                  <a:pt x="152" y="74"/>
                </a:moveTo>
                <a:cubicBezTo>
                  <a:pt x="142" y="74"/>
                  <a:pt x="142" y="74"/>
                  <a:pt x="142" y="74"/>
                </a:cubicBezTo>
                <a:cubicBezTo>
                  <a:pt x="140" y="74"/>
                  <a:pt x="139" y="76"/>
                  <a:pt x="139" y="77"/>
                </a:cubicBezTo>
                <a:cubicBezTo>
                  <a:pt x="139" y="79"/>
                  <a:pt x="140" y="81"/>
                  <a:pt x="142" y="81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1"/>
                  <a:pt x="155" y="79"/>
                  <a:pt x="155" y="77"/>
                </a:cubicBezTo>
                <a:cubicBezTo>
                  <a:pt x="155" y="76"/>
                  <a:pt x="153" y="74"/>
                  <a:pt x="152" y="74"/>
                </a:cubicBezTo>
                <a:close/>
                <a:moveTo>
                  <a:pt x="133" y="49"/>
                </a:moveTo>
                <a:cubicBezTo>
                  <a:pt x="134" y="49"/>
                  <a:pt x="134" y="49"/>
                  <a:pt x="135" y="48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5" y="42"/>
                  <a:pt x="145" y="40"/>
                  <a:pt x="145" y="39"/>
                </a:cubicBezTo>
                <a:cubicBezTo>
                  <a:pt x="144" y="37"/>
                  <a:pt x="142" y="37"/>
                  <a:pt x="140" y="38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0" y="43"/>
                  <a:pt x="129" y="46"/>
                  <a:pt x="130" y="47"/>
                </a:cubicBezTo>
                <a:cubicBezTo>
                  <a:pt x="131" y="48"/>
                  <a:pt x="132" y="49"/>
                  <a:pt x="133" y="49"/>
                </a:cubicBezTo>
                <a:close/>
                <a:moveTo>
                  <a:pt x="108" y="25"/>
                </a:moveTo>
                <a:cubicBezTo>
                  <a:pt x="109" y="25"/>
                  <a:pt x="109" y="25"/>
                  <a:pt x="110" y="25"/>
                </a:cubicBezTo>
                <a:cubicBezTo>
                  <a:pt x="111" y="25"/>
                  <a:pt x="112" y="25"/>
                  <a:pt x="113" y="24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8" y="11"/>
                  <a:pt x="116" y="11"/>
                </a:cubicBezTo>
                <a:cubicBezTo>
                  <a:pt x="115" y="10"/>
                  <a:pt x="113" y="10"/>
                  <a:pt x="112" y="12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2"/>
                  <a:pt x="107" y="24"/>
                  <a:pt x="108" y="25"/>
                </a:cubicBezTo>
                <a:close/>
                <a:moveTo>
                  <a:pt x="73" y="97"/>
                </a:moveTo>
                <a:cubicBezTo>
                  <a:pt x="74" y="100"/>
                  <a:pt x="75" y="101"/>
                  <a:pt x="78" y="101"/>
                </a:cubicBezTo>
                <a:cubicBezTo>
                  <a:pt x="80" y="101"/>
                  <a:pt x="82" y="100"/>
                  <a:pt x="82" y="97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72"/>
                  <a:pt x="86" y="71"/>
                  <a:pt x="86" y="69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2"/>
                  <a:pt x="83" y="50"/>
                  <a:pt x="78" y="50"/>
                </a:cubicBezTo>
                <a:cubicBezTo>
                  <a:pt x="73" y="50"/>
                  <a:pt x="70" y="52"/>
                  <a:pt x="70" y="58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71"/>
                  <a:pt x="70" y="72"/>
                  <a:pt x="70" y="74"/>
                </a:cubicBezTo>
                <a:lnTo>
                  <a:pt x="73" y="97"/>
                </a:lnTo>
                <a:close/>
                <a:moveTo>
                  <a:pt x="78" y="108"/>
                </a:moveTo>
                <a:cubicBezTo>
                  <a:pt x="73" y="108"/>
                  <a:pt x="69" y="111"/>
                  <a:pt x="69" y="116"/>
                </a:cubicBezTo>
                <a:cubicBezTo>
                  <a:pt x="69" y="120"/>
                  <a:pt x="73" y="124"/>
                  <a:pt x="78" y="124"/>
                </a:cubicBezTo>
                <a:cubicBezTo>
                  <a:pt x="82" y="124"/>
                  <a:pt x="86" y="120"/>
                  <a:pt x="86" y="116"/>
                </a:cubicBezTo>
                <a:cubicBezTo>
                  <a:pt x="86" y="111"/>
                  <a:pt x="82" y="108"/>
                  <a:pt x="78" y="108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26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www.infobusiness.com</a:t>
            </a:r>
            <a:endParaRPr sz="1100"/>
          </a:p>
        </p:txBody>
      </p:sp>
      <p:sp>
        <p:nvSpPr>
          <p:cNvPr id="649" name="Google Shape;649;p26"/>
          <p:cNvSpPr txBox="1"/>
          <p:nvPr>
            <p:ph type="title"/>
          </p:nvPr>
        </p:nvSpPr>
        <p:spPr>
          <a:xfrm>
            <a:off x="628650" y="315528"/>
            <a:ext cx="7886700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Process </a:t>
            </a:r>
            <a:r>
              <a:rPr b="1" i="0" lang="en" sz="18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Infographics</a:t>
            </a:r>
            <a:endParaRPr b="1" i="0" sz="1900" u="none" cap="none" strike="noStrike">
              <a:solidFill>
                <a:schemeClr val="accen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650" name="Google Shape;650;p26"/>
          <p:cNvSpPr txBox="1"/>
          <p:nvPr/>
        </p:nvSpPr>
        <p:spPr>
          <a:xfrm>
            <a:off x="1857673" y="677538"/>
            <a:ext cx="5413824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 summery. Loren opium dolor sit amen example text line.</a:t>
            </a:r>
            <a:endParaRPr sz="1100"/>
          </a:p>
        </p:txBody>
      </p:sp>
      <p:sp>
        <p:nvSpPr>
          <p:cNvPr id="651" name="Google Shape;651;p26"/>
          <p:cNvSpPr/>
          <p:nvPr/>
        </p:nvSpPr>
        <p:spPr>
          <a:xfrm>
            <a:off x="1232209" y="1540351"/>
            <a:ext cx="2468293" cy="8755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2" name="Google Shape;652;p26"/>
          <p:cNvSpPr/>
          <p:nvPr/>
        </p:nvSpPr>
        <p:spPr>
          <a:xfrm>
            <a:off x="816642" y="1540351"/>
            <a:ext cx="875504" cy="875504"/>
          </a:xfrm>
          <a:prstGeom prst="ellipse">
            <a:avLst/>
          </a:prstGeom>
          <a:solidFill>
            <a:srgbClr val="0084B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3" name="Google Shape;653;p26"/>
          <p:cNvSpPr/>
          <p:nvPr/>
        </p:nvSpPr>
        <p:spPr>
          <a:xfrm>
            <a:off x="871729" y="1595438"/>
            <a:ext cx="765329" cy="765329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4" name="Google Shape;654;p26"/>
          <p:cNvSpPr/>
          <p:nvPr/>
        </p:nvSpPr>
        <p:spPr>
          <a:xfrm>
            <a:off x="1232209" y="2534521"/>
            <a:ext cx="2468293" cy="8755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5" name="Google Shape;655;p26"/>
          <p:cNvSpPr/>
          <p:nvPr/>
        </p:nvSpPr>
        <p:spPr>
          <a:xfrm>
            <a:off x="816642" y="2534521"/>
            <a:ext cx="875504" cy="875504"/>
          </a:xfrm>
          <a:prstGeom prst="ellipse">
            <a:avLst/>
          </a:prstGeom>
          <a:solidFill>
            <a:srgbClr val="00786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6" name="Google Shape;656;p26"/>
          <p:cNvSpPr/>
          <p:nvPr/>
        </p:nvSpPr>
        <p:spPr>
          <a:xfrm>
            <a:off x="871729" y="2589608"/>
            <a:ext cx="765329" cy="765329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7" name="Google Shape;657;p26"/>
          <p:cNvSpPr/>
          <p:nvPr/>
        </p:nvSpPr>
        <p:spPr>
          <a:xfrm>
            <a:off x="1232209" y="3528690"/>
            <a:ext cx="2468293" cy="8755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8" name="Google Shape;658;p26"/>
          <p:cNvSpPr/>
          <p:nvPr/>
        </p:nvSpPr>
        <p:spPr>
          <a:xfrm>
            <a:off x="816642" y="3528690"/>
            <a:ext cx="875504" cy="875504"/>
          </a:xfrm>
          <a:prstGeom prst="ellipse">
            <a:avLst/>
          </a:prstGeom>
          <a:solidFill>
            <a:srgbClr val="708A00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9" name="Google Shape;659;p26"/>
          <p:cNvSpPr/>
          <p:nvPr/>
        </p:nvSpPr>
        <p:spPr>
          <a:xfrm>
            <a:off x="871729" y="3583777"/>
            <a:ext cx="765329" cy="765329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0" name="Google Shape;660;p26"/>
          <p:cNvSpPr/>
          <p:nvPr/>
        </p:nvSpPr>
        <p:spPr>
          <a:xfrm>
            <a:off x="1081763" y="3789766"/>
            <a:ext cx="345261" cy="353352"/>
          </a:xfrm>
          <a:custGeom>
            <a:rect b="b" l="l" r="r" t="t"/>
            <a:pathLst>
              <a:path extrusionOk="0" h="55" w="56">
                <a:moveTo>
                  <a:pt x="28" y="18"/>
                </a:moveTo>
                <a:cubicBezTo>
                  <a:pt x="23" y="18"/>
                  <a:pt x="19" y="22"/>
                  <a:pt x="19" y="27"/>
                </a:cubicBezTo>
                <a:cubicBezTo>
                  <a:pt x="19" y="32"/>
                  <a:pt x="23" y="36"/>
                  <a:pt x="28" y="36"/>
                </a:cubicBezTo>
                <a:cubicBezTo>
                  <a:pt x="33" y="36"/>
                  <a:pt x="37" y="32"/>
                  <a:pt x="37" y="27"/>
                </a:cubicBezTo>
                <a:cubicBezTo>
                  <a:pt x="37" y="22"/>
                  <a:pt x="33" y="18"/>
                  <a:pt x="28" y="18"/>
                </a:cubicBezTo>
                <a:close/>
                <a:moveTo>
                  <a:pt x="28" y="33"/>
                </a:moveTo>
                <a:cubicBezTo>
                  <a:pt x="25" y="33"/>
                  <a:pt x="23" y="30"/>
                  <a:pt x="23" y="27"/>
                </a:cubicBezTo>
                <a:cubicBezTo>
                  <a:pt x="23" y="24"/>
                  <a:pt x="25" y="22"/>
                  <a:pt x="28" y="22"/>
                </a:cubicBezTo>
                <a:cubicBezTo>
                  <a:pt x="31" y="22"/>
                  <a:pt x="34" y="24"/>
                  <a:pt x="34" y="27"/>
                </a:cubicBezTo>
                <a:cubicBezTo>
                  <a:pt x="34" y="30"/>
                  <a:pt x="31" y="33"/>
                  <a:pt x="28" y="33"/>
                </a:cubicBezTo>
                <a:close/>
                <a:moveTo>
                  <a:pt x="54" y="34"/>
                </a:moveTo>
                <a:cubicBezTo>
                  <a:pt x="49" y="31"/>
                  <a:pt x="49" y="31"/>
                  <a:pt x="49" y="31"/>
                </a:cubicBezTo>
                <a:cubicBezTo>
                  <a:pt x="50" y="30"/>
                  <a:pt x="50" y="29"/>
                  <a:pt x="50" y="27"/>
                </a:cubicBezTo>
                <a:cubicBezTo>
                  <a:pt x="50" y="26"/>
                  <a:pt x="50" y="24"/>
                  <a:pt x="49" y="23"/>
                </a:cubicBezTo>
                <a:cubicBezTo>
                  <a:pt x="54" y="21"/>
                  <a:pt x="54" y="21"/>
                  <a:pt x="54" y="21"/>
                </a:cubicBezTo>
                <a:cubicBezTo>
                  <a:pt x="56" y="20"/>
                  <a:pt x="56" y="17"/>
                  <a:pt x="55" y="16"/>
                </a:cubicBezTo>
                <a:cubicBezTo>
                  <a:pt x="51" y="9"/>
                  <a:pt x="51" y="9"/>
                  <a:pt x="51" y="9"/>
                </a:cubicBezTo>
                <a:cubicBezTo>
                  <a:pt x="50" y="8"/>
                  <a:pt x="48" y="7"/>
                  <a:pt x="46" y="8"/>
                </a:cubicBezTo>
                <a:cubicBezTo>
                  <a:pt x="42" y="10"/>
                  <a:pt x="42" y="10"/>
                  <a:pt x="42" y="10"/>
                </a:cubicBezTo>
                <a:cubicBezTo>
                  <a:pt x="40" y="9"/>
                  <a:pt x="38" y="7"/>
                  <a:pt x="35" y="6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1"/>
                  <a:pt x="34" y="0"/>
                  <a:pt x="3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21" y="1"/>
                  <a:pt x="21" y="3"/>
                </a:cubicBezTo>
                <a:cubicBezTo>
                  <a:pt x="21" y="6"/>
                  <a:pt x="21" y="6"/>
                  <a:pt x="21" y="6"/>
                </a:cubicBezTo>
                <a:cubicBezTo>
                  <a:pt x="18" y="7"/>
                  <a:pt x="16" y="9"/>
                  <a:pt x="14" y="10"/>
                </a:cubicBezTo>
                <a:cubicBezTo>
                  <a:pt x="10" y="8"/>
                  <a:pt x="10" y="8"/>
                  <a:pt x="10" y="8"/>
                </a:cubicBezTo>
                <a:cubicBezTo>
                  <a:pt x="8" y="7"/>
                  <a:pt x="6" y="8"/>
                  <a:pt x="5" y="9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7"/>
                  <a:pt x="1" y="20"/>
                  <a:pt x="2" y="21"/>
                </a:cubicBezTo>
                <a:cubicBezTo>
                  <a:pt x="7" y="23"/>
                  <a:pt x="7" y="23"/>
                  <a:pt x="7" y="23"/>
                </a:cubicBezTo>
                <a:cubicBezTo>
                  <a:pt x="6" y="24"/>
                  <a:pt x="6" y="26"/>
                  <a:pt x="6" y="27"/>
                </a:cubicBezTo>
                <a:cubicBezTo>
                  <a:pt x="6" y="29"/>
                  <a:pt x="6" y="30"/>
                  <a:pt x="7" y="31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5"/>
                  <a:pt x="0" y="37"/>
                  <a:pt x="1" y="39"/>
                </a:cubicBezTo>
                <a:cubicBezTo>
                  <a:pt x="5" y="45"/>
                  <a:pt x="5" y="45"/>
                  <a:pt x="5" y="45"/>
                </a:cubicBezTo>
                <a:cubicBezTo>
                  <a:pt x="6" y="47"/>
                  <a:pt x="8" y="47"/>
                  <a:pt x="10" y="46"/>
                </a:cubicBezTo>
                <a:cubicBezTo>
                  <a:pt x="14" y="44"/>
                  <a:pt x="14" y="44"/>
                  <a:pt x="14" y="44"/>
                </a:cubicBezTo>
                <a:cubicBezTo>
                  <a:pt x="16" y="46"/>
                  <a:pt x="18" y="47"/>
                  <a:pt x="21" y="48"/>
                </a:cubicBezTo>
                <a:cubicBezTo>
                  <a:pt x="21" y="51"/>
                  <a:pt x="21" y="51"/>
                  <a:pt x="21" y="51"/>
                </a:cubicBezTo>
                <a:cubicBezTo>
                  <a:pt x="21" y="53"/>
                  <a:pt x="22" y="55"/>
                  <a:pt x="24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4" y="55"/>
                  <a:pt x="35" y="53"/>
                  <a:pt x="35" y="51"/>
                </a:cubicBezTo>
                <a:cubicBezTo>
                  <a:pt x="35" y="48"/>
                  <a:pt x="35" y="48"/>
                  <a:pt x="35" y="48"/>
                </a:cubicBezTo>
                <a:cubicBezTo>
                  <a:pt x="38" y="47"/>
                  <a:pt x="40" y="46"/>
                  <a:pt x="42" y="44"/>
                </a:cubicBezTo>
                <a:cubicBezTo>
                  <a:pt x="46" y="46"/>
                  <a:pt x="46" y="46"/>
                  <a:pt x="46" y="46"/>
                </a:cubicBezTo>
                <a:cubicBezTo>
                  <a:pt x="48" y="47"/>
                  <a:pt x="50" y="47"/>
                  <a:pt x="51" y="45"/>
                </a:cubicBezTo>
                <a:cubicBezTo>
                  <a:pt x="55" y="39"/>
                  <a:pt x="55" y="39"/>
                  <a:pt x="55" y="39"/>
                </a:cubicBezTo>
                <a:cubicBezTo>
                  <a:pt x="56" y="37"/>
                  <a:pt x="56" y="35"/>
                  <a:pt x="54" y="34"/>
                </a:cubicBezTo>
                <a:close/>
                <a:moveTo>
                  <a:pt x="51" y="38"/>
                </a:moveTo>
                <a:cubicBezTo>
                  <a:pt x="49" y="42"/>
                  <a:pt x="49" y="42"/>
                  <a:pt x="49" y="42"/>
                </a:cubicBezTo>
                <a:cubicBezTo>
                  <a:pt x="49" y="42"/>
                  <a:pt x="48" y="43"/>
                  <a:pt x="47" y="42"/>
                </a:cubicBezTo>
                <a:cubicBezTo>
                  <a:pt x="42" y="39"/>
                  <a:pt x="42" y="39"/>
                  <a:pt x="42" y="39"/>
                </a:cubicBezTo>
                <a:cubicBezTo>
                  <a:pt x="39" y="42"/>
                  <a:pt x="36" y="44"/>
                  <a:pt x="32" y="45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50"/>
                  <a:pt x="31" y="51"/>
                  <a:pt x="30" y="51"/>
                </a:cubicBezTo>
                <a:cubicBezTo>
                  <a:pt x="26" y="51"/>
                  <a:pt x="26" y="51"/>
                  <a:pt x="26" y="51"/>
                </a:cubicBezTo>
                <a:cubicBezTo>
                  <a:pt x="25" y="51"/>
                  <a:pt x="24" y="50"/>
                  <a:pt x="24" y="49"/>
                </a:cubicBezTo>
                <a:cubicBezTo>
                  <a:pt x="24" y="45"/>
                  <a:pt x="24" y="45"/>
                  <a:pt x="24" y="45"/>
                </a:cubicBezTo>
                <a:cubicBezTo>
                  <a:pt x="20" y="44"/>
                  <a:pt x="17" y="42"/>
                  <a:pt x="14" y="39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43"/>
                  <a:pt x="7" y="42"/>
                  <a:pt x="7" y="42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38"/>
                  <a:pt x="5" y="36"/>
                  <a:pt x="6" y="36"/>
                </a:cubicBezTo>
                <a:cubicBezTo>
                  <a:pt x="11" y="33"/>
                  <a:pt x="11" y="33"/>
                  <a:pt x="11" y="33"/>
                </a:cubicBezTo>
                <a:cubicBezTo>
                  <a:pt x="10" y="31"/>
                  <a:pt x="10" y="29"/>
                  <a:pt x="10" y="27"/>
                </a:cubicBezTo>
                <a:cubicBezTo>
                  <a:pt x="10" y="25"/>
                  <a:pt x="10" y="23"/>
                  <a:pt x="11" y="21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7"/>
                  <a:pt x="5" y="16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2"/>
                  <a:pt x="9" y="12"/>
                  <a:pt x="9" y="12"/>
                </a:cubicBezTo>
                <a:cubicBezTo>
                  <a:pt x="14" y="15"/>
                  <a:pt x="14" y="15"/>
                  <a:pt x="14" y="15"/>
                </a:cubicBezTo>
                <a:cubicBezTo>
                  <a:pt x="17" y="12"/>
                  <a:pt x="20" y="10"/>
                  <a:pt x="24" y="9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4"/>
                  <a:pt x="25" y="3"/>
                  <a:pt x="26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3"/>
                  <a:pt x="32" y="4"/>
                  <a:pt x="32" y="5"/>
                </a:cubicBezTo>
                <a:cubicBezTo>
                  <a:pt x="32" y="9"/>
                  <a:pt x="32" y="9"/>
                  <a:pt x="32" y="9"/>
                </a:cubicBezTo>
                <a:cubicBezTo>
                  <a:pt x="36" y="10"/>
                  <a:pt x="39" y="12"/>
                  <a:pt x="42" y="15"/>
                </a:cubicBezTo>
                <a:cubicBezTo>
                  <a:pt x="47" y="12"/>
                  <a:pt x="47" y="12"/>
                  <a:pt x="47" y="12"/>
                </a:cubicBezTo>
                <a:cubicBezTo>
                  <a:pt x="48" y="12"/>
                  <a:pt x="49" y="12"/>
                  <a:pt x="49" y="13"/>
                </a:cubicBezTo>
                <a:cubicBezTo>
                  <a:pt x="51" y="16"/>
                  <a:pt x="51" y="16"/>
                  <a:pt x="51" y="16"/>
                </a:cubicBezTo>
                <a:cubicBezTo>
                  <a:pt x="52" y="17"/>
                  <a:pt x="51" y="18"/>
                  <a:pt x="50" y="18"/>
                </a:cubicBezTo>
                <a:cubicBezTo>
                  <a:pt x="45" y="21"/>
                  <a:pt x="45" y="21"/>
                  <a:pt x="45" y="21"/>
                </a:cubicBezTo>
                <a:cubicBezTo>
                  <a:pt x="46" y="23"/>
                  <a:pt x="46" y="25"/>
                  <a:pt x="46" y="27"/>
                </a:cubicBezTo>
                <a:cubicBezTo>
                  <a:pt x="46" y="29"/>
                  <a:pt x="46" y="31"/>
                  <a:pt x="45" y="33"/>
                </a:cubicBezTo>
                <a:cubicBezTo>
                  <a:pt x="50" y="36"/>
                  <a:pt x="50" y="36"/>
                  <a:pt x="50" y="36"/>
                </a:cubicBezTo>
                <a:cubicBezTo>
                  <a:pt x="51" y="36"/>
                  <a:pt x="52" y="38"/>
                  <a:pt x="51" y="3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1" name="Google Shape;661;p26"/>
          <p:cNvSpPr/>
          <p:nvPr/>
        </p:nvSpPr>
        <p:spPr>
          <a:xfrm>
            <a:off x="1086884" y="2793341"/>
            <a:ext cx="335021" cy="357862"/>
          </a:xfrm>
          <a:custGeom>
            <a:rect b="b" l="l" r="r" t="t"/>
            <a:pathLst>
              <a:path extrusionOk="0" h="59" w="58">
                <a:moveTo>
                  <a:pt x="9" y="48"/>
                </a:moveTo>
                <a:cubicBezTo>
                  <a:pt x="8" y="48"/>
                  <a:pt x="7" y="48"/>
                  <a:pt x="7" y="49"/>
                </a:cubicBezTo>
                <a:cubicBezTo>
                  <a:pt x="7" y="50"/>
                  <a:pt x="8" y="51"/>
                  <a:pt x="9" y="51"/>
                </a:cubicBezTo>
                <a:cubicBezTo>
                  <a:pt x="10" y="51"/>
                  <a:pt x="11" y="50"/>
                  <a:pt x="11" y="49"/>
                </a:cubicBezTo>
                <a:cubicBezTo>
                  <a:pt x="11" y="48"/>
                  <a:pt x="10" y="48"/>
                  <a:pt x="9" y="48"/>
                </a:cubicBezTo>
                <a:close/>
                <a:moveTo>
                  <a:pt x="9" y="11"/>
                </a:moveTo>
                <a:cubicBezTo>
                  <a:pt x="10" y="11"/>
                  <a:pt x="11" y="10"/>
                  <a:pt x="11" y="9"/>
                </a:cubicBezTo>
                <a:cubicBezTo>
                  <a:pt x="11" y="8"/>
                  <a:pt x="10" y="7"/>
                  <a:pt x="9" y="7"/>
                </a:cubicBezTo>
                <a:cubicBezTo>
                  <a:pt x="8" y="7"/>
                  <a:pt x="7" y="8"/>
                  <a:pt x="7" y="9"/>
                </a:cubicBezTo>
                <a:cubicBezTo>
                  <a:pt x="7" y="10"/>
                  <a:pt x="8" y="11"/>
                  <a:pt x="9" y="11"/>
                </a:cubicBezTo>
                <a:close/>
                <a:moveTo>
                  <a:pt x="49" y="48"/>
                </a:moveTo>
                <a:cubicBezTo>
                  <a:pt x="48" y="48"/>
                  <a:pt x="47" y="48"/>
                  <a:pt x="47" y="49"/>
                </a:cubicBezTo>
                <a:cubicBezTo>
                  <a:pt x="47" y="50"/>
                  <a:pt x="48" y="51"/>
                  <a:pt x="49" y="51"/>
                </a:cubicBezTo>
                <a:cubicBezTo>
                  <a:pt x="50" y="51"/>
                  <a:pt x="51" y="50"/>
                  <a:pt x="51" y="49"/>
                </a:cubicBezTo>
                <a:cubicBezTo>
                  <a:pt x="51" y="48"/>
                  <a:pt x="50" y="48"/>
                  <a:pt x="49" y="48"/>
                </a:cubicBezTo>
                <a:close/>
                <a:moveTo>
                  <a:pt x="49" y="7"/>
                </a:moveTo>
                <a:cubicBezTo>
                  <a:pt x="48" y="7"/>
                  <a:pt x="47" y="8"/>
                  <a:pt x="47" y="9"/>
                </a:cubicBezTo>
                <a:cubicBezTo>
                  <a:pt x="47" y="10"/>
                  <a:pt x="48" y="11"/>
                  <a:pt x="49" y="11"/>
                </a:cubicBezTo>
                <a:cubicBezTo>
                  <a:pt x="50" y="11"/>
                  <a:pt x="51" y="10"/>
                  <a:pt x="51" y="9"/>
                </a:cubicBezTo>
                <a:cubicBezTo>
                  <a:pt x="51" y="8"/>
                  <a:pt x="50" y="7"/>
                  <a:pt x="49" y="7"/>
                </a:cubicBezTo>
                <a:close/>
                <a:moveTo>
                  <a:pt x="51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5"/>
                  <a:pt x="3" y="59"/>
                  <a:pt x="7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5" y="59"/>
                  <a:pt x="58" y="55"/>
                  <a:pt x="58" y="51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3"/>
                  <a:pt x="55" y="0"/>
                  <a:pt x="51" y="0"/>
                </a:cubicBezTo>
                <a:close/>
                <a:moveTo>
                  <a:pt x="55" y="51"/>
                </a:moveTo>
                <a:cubicBezTo>
                  <a:pt x="55" y="53"/>
                  <a:pt x="53" y="55"/>
                  <a:pt x="51" y="55"/>
                </a:cubicBezTo>
                <a:cubicBezTo>
                  <a:pt x="7" y="55"/>
                  <a:pt x="7" y="55"/>
                  <a:pt x="7" y="55"/>
                </a:cubicBezTo>
                <a:cubicBezTo>
                  <a:pt x="5" y="55"/>
                  <a:pt x="3" y="53"/>
                  <a:pt x="3" y="51"/>
                </a:cubicBezTo>
                <a:cubicBezTo>
                  <a:pt x="3" y="7"/>
                  <a:pt x="3" y="7"/>
                  <a:pt x="3" y="7"/>
                </a:cubicBezTo>
                <a:cubicBezTo>
                  <a:pt x="3" y="5"/>
                  <a:pt x="5" y="3"/>
                  <a:pt x="7" y="3"/>
                </a:cubicBezTo>
                <a:cubicBezTo>
                  <a:pt x="51" y="3"/>
                  <a:pt x="51" y="3"/>
                  <a:pt x="51" y="3"/>
                </a:cubicBezTo>
                <a:cubicBezTo>
                  <a:pt x="53" y="3"/>
                  <a:pt x="55" y="5"/>
                  <a:pt x="55" y="7"/>
                </a:cubicBezTo>
                <a:lnTo>
                  <a:pt x="55" y="51"/>
                </a:lnTo>
                <a:close/>
                <a:moveTo>
                  <a:pt x="29" y="18"/>
                </a:moveTo>
                <a:cubicBezTo>
                  <a:pt x="23" y="18"/>
                  <a:pt x="18" y="23"/>
                  <a:pt x="18" y="29"/>
                </a:cubicBezTo>
                <a:cubicBezTo>
                  <a:pt x="18" y="35"/>
                  <a:pt x="23" y="40"/>
                  <a:pt x="29" y="40"/>
                </a:cubicBezTo>
                <a:cubicBezTo>
                  <a:pt x="35" y="40"/>
                  <a:pt x="40" y="35"/>
                  <a:pt x="40" y="29"/>
                </a:cubicBezTo>
                <a:cubicBezTo>
                  <a:pt x="40" y="23"/>
                  <a:pt x="35" y="18"/>
                  <a:pt x="29" y="18"/>
                </a:cubicBezTo>
                <a:close/>
                <a:moveTo>
                  <a:pt x="29" y="37"/>
                </a:moveTo>
                <a:cubicBezTo>
                  <a:pt x="25" y="37"/>
                  <a:pt x="22" y="33"/>
                  <a:pt x="22" y="29"/>
                </a:cubicBezTo>
                <a:cubicBezTo>
                  <a:pt x="22" y="25"/>
                  <a:pt x="25" y="22"/>
                  <a:pt x="29" y="22"/>
                </a:cubicBezTo>
                <a:cubicBezTo>
                  <a:pt x="33" y="22"/>
                  <a:pt x="36" y="25"/>
                  <a:pt x="36" y="29"/>
                </a:cubicBezTo>
                <a:cubicBezTo>
                  <a:pt x="36" y="33"/>
                  <a:pt x="33" y="37"/>
                  <a:pt x="29" y="37"/>
                </a:cubicBezTo>
                <a:close/>
                <a:moveTo>
                  <a:pt x="29" y="7"/>
                </a:moveTo>
                <a:cubicBezTo>
                  <a:pt x="17" y="7"/>
                  <a:pt x="7" y="17"/>
                  <a:pt x="7" y="29"/>
                </a:cubicBezTo>
                <a:cubicBezTo>
                  <a:pt x="7" y="41"/>
                  <a:pt x="17" y="51"/>
                  <a:pt x="29" y="51"/>
                </a:cubicBezTo>
                <a:cubicBezTo>
                  <a:pt x="41" y="51"/>
                  <a:pt x="51" y="41"/>
                  <a:pt x="51" y="29"/>
                </a:cubicBezTo>
                <a:cubicBezTo>
                  <a:pt x="51" y="17"/>
                  <a:pt x="41" y="7"/>
                  <a:pt x="29" y="7"/>
                </a:cubicBezTo>
                <a:close/>
                <a:moveTo>
                  <a:pt x="29" y="48"/>
                </a:moveTo>
                <a:cubicBezTo>
                  <a:pt x="19" y="48"/>
                  <a:pt x="11" y="39"/>
                  <a:pt x="11" y="29"/>
                </a:cubicBezTo>
                <a:cubicBezTo>
                  <a:pt x="11" y="19"/>
                  <a:pt x="19" y="11"/>
                  <a:pt x="29" y="11"/>
                </a:cubicBezTo>
                <a:cubicBezTo>
                  <a:pt x="39" y="11"/>
                  <a:pt x="47" y="19"/>
                  <a:pt x="47" y="29"/>
                </a:cubicBezTo>
                <a:cubicBezTo>
                  <a:pt x="47" y="39"/>
                  <a:pt x="39" y="48"/>
                  <a:pt x="29" y="48"/>
                </a:cubicBezTo>
                <a:close/>
              </a:path>
            </a:pathLst>
          </a:custGeom>
          <a:solidFill>
            <a:srgbClr val="00786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p26"/>
          <p:cNvSpPr/>
          <p:nvPr/>
        </p:nvSpPr>
        <p:spPr>
          <a:xfrm>
            <a:off x="1084346" y="1811862"/>
            <a:ext cx="340097" cy="332482"/>
          </a:xfrm>
          <a:custGeom>
            <a:rect b="b" l="l" r="r" t="t"/>
            <a:pathLst>
              <a:path extrusionOk="0" h="55" w="59">
                <a:moveTo>
                  <a:pt x="51" y="7"/>
                </a:moveTo>
                <a:cubicBezTo>
                  <a:pt x="40" y="7"/>
                  <a:pt x="40" y="7"/>
                  <a:pt x="40" y="7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1"/>
                  <a:pt x="39" y="0"/>
                  <a:pt x="37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0" y="0"/>
                  <a:pt x="18" y="1"/>
                  <a:pt x="18" y="3"/>
                </a:cubicBezTo>
                <a:cubicBezTo>
                  <a:pt x="18" y="7"/>
                  <a:pt x="18" y="7"/>
                  <a:pt x="18" y="7"/>
                </a:cubicBezTo>
                <a:cubicBezTo>
                  <a:pt x="7" y="7"/>
                  <a:pt x="7" y="7"/>
                  <a:pt x="7" y="7"/>
                </a:cubicBezTo>
                <a:cubicBezTo>
                  <a:pt x="3" y="7"/>
                  <a:pt x="0" y="10"/>
                  <a:pt x="0" y="14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3" y="55"/>
                  <a:pt x="7" y="55"/>
                </a:cubicBezTo>
                <a:cubicBezTo>
                  <a:pt x="51" y="55"/>
                  <a:pt x="51" y="55"/>
                  <a:pt x="51" y="55"/>
                </a:cubicBezTo>
                <a:cubicBezTo>
                  <a:pt x="55" y="55"/>
                  <a:pt x="59" y="51"/>
                  <a:pt x="59" y="47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0"/>
                  <a:pt x="55" y="7"/>
                  <a:pt x="51" y="7"/>
                </a:cubicBezTo>
                <a:close/>
                <a:moveTo>
                  <a:pt x="22" y="5"/>
                </a:moveTo>
                <a:cubicBezTo>
                  <a:pt x="22" y="4"/>
                  <a:pt x="23" y="3"/>
                  <a:pt x="24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6" y="3"/>
                  <a:pt x="37" y="4"/>
                  <a:pt x="37" y="5"/>
                </a:cubicBezTo>
                <a:cubicBezTo>
                  <a:pt x="37" y="7"/>
                  <a:pt x="37" y="7"/>
                  <a:pt x="37" y="7"/>
                </a:cubicBezTo>
                <a:cubicBezTo>
                  <a:pt x="22" y="7"/>
                  <a:pt x="22" y="7"/>
                  <a:pt x="22" y="7"/>
                </a:cubicBezTo>
                <a:lnTo>
                  <a:pt x="22" y="5"/>
                </a:lnTo>
                <a:close/>
                <a:moveTo>
                  <a:pt x="55" y="47"/>
                </a:moveTo>
                <a:cubicBezTo>
                  <a:pt x="55" y="49"/>
                  <a:pt x="53" y="51"/>
                  <a:pt x="51" y="51"/>
                </a:cubicBezTo>
                <a:cubicBezTo>
                  <a:pt x="7" y="51"/>
                  <a:pt x="7" y="51"/>
                  <a:pt x="7" y="51"/>
                </a:cubicBezTo>
                <a:cubicBezTo>
                  <a:pt x="5" y="51"/>
                  <a:pt x="4" y="49"/>
                  <a:pt x="4" y="47"/>
                </a:cubicBezTo>
                <a:cubicBezTo>
                  <a:pt x="4" y="27"/>
                  <a:pt x="4" y="27"/>
                  <a:pt x="4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8"/>
                  <a:pt x="22" y="28"/>
                  <a:pt x="22" y="29"/>
                </a:cubicBezTo>
                <a:cubicBezTo>
                  <a:pt x="22" y="33"/>
                  <a:pt x="25" y="36"/>
                  <a:pt x="29" y="36"/>
                </a:cubicBezTo>
                <a:cubicBezTo>
                  <a:pt x="33" y="36"/>
                  <a:pt x="37" y="33"/>
                  <a:pt x="37" y="29"/>
                </a:cubicBezTo>
                <a:cubicBezTo>
                  <a:pt x="37" y="28"/>
                  <a:pt x="36" y="28"/>
                  <a:pt x="36" y="27"/>
                </a:cubicBezTo>
                <a:cubicBezTo>
                  <a:pt x="55" y="27"/>
                  <a:pt x="55" y="27"/>
                  <a:pt x="55" y="27"/>
                </a:cubicBezTo>
                <a:lnTo>
                  <a:pt x="55" y="47"/>
                </a:lnTo>
                <a:close/>
                <a:moveTo>
                  <a:pt x="26" y="29"/>
                </a:moveTo>
                <a:cubicBezTo>
                  <a:pt x="26" y="28"/>
                  <a:pt x="26" y="28"/>
                  <a:pt x="26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33" y="28"/>
                  <a:pt x="33" y="28"/>
                  <a:pt x="33" y="29"/>
                </a:cubicBezTo>
                <a:cubicBezTo>
                  <a:pt x="33" y="31"/>
                  <a:pt x="31" y="33"/>
                  <a:pt x="29" y="33"/>
                </a:cubicBezTo>
                <a:cubicBezTo>
                  <a:pt x="27" y="33"/>
                  <a:pt x="26" y="31"/>
                  <a:pt x="26" y="29"/>
                </a:cubicBezTo>
                <a:close/>
                <a:moveTo>
                  <a:pt x="55" y="23"/>
                </a:moveTo>
                <a:cubicBezTo>
                  <a:pt x="4" y="23"/>
                  <a:pt x="4" y="23"/>
                  <a:pt x="4" y="2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2"/>
                  <a:pt x="5" y="11"/>
                  <a:pt x="7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3" y="11"/>
                  <a:pt x="55" y="12"/>
                  <a:pt x="55" y="14"/>
                </a:cubicBezTo>
                <a:lnTo>
                  <a:pt x="55" y="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63" name="Google Shape;663;p26"/>
          <p:cNvGrpSpPr/>
          <p:nvPr/>
        </p:nvGrpSpPr>
        <p:grpSpPr>
          <a:xfrm>
            <a:off x="1904762" y="1719634"/>
            <a:ext cx="1592338" cy="516938"/>
            <a:chOff x="8241216" y="1584240"/>
            <a:chExt cx="2123117" cy="689251"/>
          </a:xfrm>
        </p:grpSpPr>
        <p:sp>
          <p:nvSpPr>
            <p:cNvPr id="664" name="Google Shape;664;p26"/>
            <p:cNvSpPr txBox="1"/>
            <p:nvPr/>
          </p:nvSpPr>
          <p:spPr>
            <a:xfrm>
              <a:off x="8246543" y="1873381"/>
              <a:ext cx="2117790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 to popular belief, Lorem is not simply random text. </a:t>
              </a:r>
              <a:endParaRPr sz="1100"/>
            </a:p>
          </p:txBody>
        </p:sp>
        <p:sp>
          <p:nvSpPr>
            <p:cNvPr id="665" name="Google Shape;665;p26"/>
            <p:cNvSpPr txBox="1"/>
            <p:nvPr/>
          </p:nvSpPr>
          <p:spPr>
            <a:xfrm>
              <a:off x="8241216" y="1584240"/>
              <a:ext cx="1571626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Some Title</a:t>
              </a:r>
              <a:endParaRPr sz="1100"/>
            </a:p>
          </p:txBody>
        </p:sp>
      </p:grpSp>
      <p:grpSp>
        <p:nvGrpSpPr>
          <p:cNvPr id="666" name="Google Shape;666;p26"/>
          <p:cNvGrpSpPr/>
          <p:nvPr/>
        </p:nvGrpSpPr>
        <p:grpSpPr>
          <a:xfrm>
            <a:off x="1904762" y="2713804"/>
            <a:ext cx="1592338" cy="516938"/>
            <a:chOff x="8241216" y="1584240"/>
            <a:chExt cx="2123117" cy="689251"/>
          </a:xfrm>
        </p:grpSpPr>
        <p:sp>
          <p:nvSpPr>
            <p:cNvPr id="667" name="Google Shape;667;p26"/>
            <p:cNvSpPr txBox="1"/>
            <p:nvPr/>
          </p:nvSpPr>
          <p:spPr>
            <a:xfrm>
              <a:off x="8246543" y="1873381"/>
              <a:ext cx="2117790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 to popular belief, Lorem is not simply random text. </a:t>
              </a:r>
              <a:endParaRPr sz="1100"/>
            </a:p>
          </p:txBody>
        </p:sp>
        <p:sp>
          <p:nvSpPr>
            <p:cNvPr id="668" name="Google Shape;668;p26"/>
            <p:cNvSpPr txBox="1"/>
            <p:nvPr/>
          </p:nvSpPr>
          <p:spPr>
            <a:xfrm>
              <a:off x="8241216" y="1584240"/>
              <a:ext cx="1571626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Some Title</a:t>
              </a:r>
              <a:endParaRPr sz="1100"/>
            </a:p>
          </p:txBody>
        </p:sp>
      </p:grpSp>
      <p:grpSp>
        <p:nvGrpSpPr>
          <p:cNvPr id="669" name="Google Shape;669;p26"/>
          <p:cNvGrpSpPr/>
          <p:nvPr/>
        </p:nvGrpSpPr>
        <p:grpSpPr>
          <a:xfrm>
            <a:off x="1904762" y="3707973"/>
            <a:ext cx="1592338" cy="516938"/>
            <a:chOff x="8241216" y="1584240"/>
            <a:chExt cx="2123117" cy="689251"/>
          </a:xfrm>
        </p:grpSpPr>
        <p:sp>
          <p:nvSpPr>
            <p:cNvPr id="670" name="Google Shape;670;p26"/>
            <p:cNvSpPr txBox="1"/>
            <p:nvPr/>
          </p:nvSpPr>
          <p:spPr>
            <a:xfrm>
              <a:off x="8246543" y="1873381"/>
              <a:ext cx="2117790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 to popular belief, Lorem is not simply random text. </a:t>
              </a:r>
              <a:endParaRPr sz="1100"/>
            </a:p>
          </p:txBody>
        </p:sp>
        <p:sp>
          <p:nvSpPr>
            <p:cNvPr id="671" name="Google Shape;671;p26"/>
            <p:cNvSpPr txBox="1"/>
            <p:nvPr/>
          </p:nvSpPr>
          <p:spPr>
            <a:xfrm>
              <a:off x="8241216" y="1584240"/>
              <a:ext cx="1571626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Some Title</a:t>
              </a:r>
              <a:endParaRPr sz="1100"/>
            </a:p>
          </p:txBody>
        </p:sp>
      </p:grpSp>
      <p:sp>
        <p:nvSpPr>
          <p:cNvPr id="672" name="Google Shape;672;p26"/>
          <p:cNvSpPr/>
          <p:nvPr/>
        </p:nvSpPr>
        <p:spPr>
          <a:xfrm>
            <a:off x="3700502" y="1540350"/>
            <a:ext cx="4626855" cy="286384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73" name="Google Shape;673;p26"/>
          <p:cNvGrpSpPr/>
          <p:nvPr/>
        </p:nvGrpSpPr>
        <p:grpSpPr>
          <a:xfrm>
            <a:off x="4105444" y="3130193"/>
            <a:ext cx="3751659" cy="761747"/>
            <a:chOff x="6359526" y="4689474"/>
            <a:chExt cx="5002211" cy="1015663"/>
          </a:xfrm>
        </p:grpSpPr>
        <p:sp>
          <p:nvSpPr>
            <p:cNvPr id="674" name="Google Shape;674;p26"/>
            <p:cNvSpPr txBox="1"/>
            <p:nvPr/>
          </p:nvSpPr>
          <p:spPr>
            <a:xfrm>
              <a:off x="6359526" y="4689474"/>
              <a:ext cx="2270124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500">
                  <a:solidFill>
                    <a:schemeClr val="accent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51</a:t>
              </a:r>
              <a:r>
                <a:rPr lang="en" sz="3000">
                  <a:solidFill>
                    <a:schemeClr val="accent1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%</a:t>
              </a:r>
              <a:endParaRPr sz="1100"/>
            </a:p>
          </p:txBody>
        </p:sp>
        <p:sp>
          <p:nvSpPr>
            <p:cNvPr id="675" name="Google Shape;675;p26"/>
            <p:cNvSpPr txBox="1"/>
            <p:nvPr/>
          </p:nvSpPr>
          <p:spPr>
            <a:xfrm>
              <a:off x="8089901" y="4774352"/>
              <a:ext cx="3271837" cy="9130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3F3F3F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 to popular belief, Lorem Ipsum</a:t>
              </a:r>
              <a:endParaRPr sz="1100"/>
            </a:p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3F3F3F"/>
                  </a:solidFill>
                  <a:latin typeface="Open Sans"/>
                  <a:ea typeface="Open Sans"/>
                  <a:cs typeface="Open Sans"/>
                  <a:sym typeface="Open Sans"/>
                </a:rPr>
                <a:t>simply random text. It has roots in a piece of classical Latin literature from 45 BC,</a:t>
              </a:r>
              <a:endParaRPr sz="1100"/>
            </a:p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3F3F3F"/>
                  </a:solidFill>
                  <a:latin typeface="Open Sans"/>
                  <a:ea typeface="Open Sans"/>
                  <a:cs typeface="Open Sans"/>
                  <a:sym typeface="Open Sans"/>
                </a:rPr>
                <a:t>over flyer and then text</a:t>
              </a:r>
              <a:endParaRPr sz="1100"/>
            </a:p>
          </p:txBody>
        </p:sp>
      </p:grpSp>
      <p:sp>
        <p:nvSpPr>
          <p:cNvPr id="676" name="Google Shape;676;p26"/>
          <p:cNvSpPr/>
          <p:nvPr/>
        </p:nvSpPr>
        <p:spPr>
          <a:xfrm>
            <a:off x="4186405" y="1937188"/>
            <a:ext cx="3670697" cy="997744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7" name="Google Shape;677;p26"/>
          <p:cNvSpPr/>
          <p:nvPr/>
        </p:nvSpPr>
        <p:spPr>
          <a:xfrm>
            <a:off x="4446514" y="2159834"/>
            <a:ext cx="358379" cy="496491"/>
          </a:xfrm>
          <a:custGeom>
            <a:rect b="b" l="l" r="r" t="t"/>
            <a:pathLst>
              <a:path extrusionOk="0" h="79" w="57">
                <a:moveTo>
                  <a:pt x="15" y="77"/>
                </a:moveTo>
                <a:cubicBezTo>
                  <a:pt x="9" y="77"/>
                  <a:pt x="7" y="75"/>
                  <a:pt x="6" y="73"/>
                </a:cubicBezTo>
                <a:cubicBezTo>
                  <a:pt x="4" y="71"/>
                  <a:pt x="2" y="66"/>
                  <a:pt x="2" y="66"/>
                </a:cubicBezTo>
                <a:cubicBezTo>
                  <a:pt x="1" y="65"/>
                  <a:pt x="0" y="65"/>
                  <a:pt x="0" y="61"/>
                </a:cubicBezTo>
                <a:cubicBezTo>
                  <a:pt x="1" y="57"/>
                  <a:pt x="0" y="52"/>
                  <a:pt x="0" y="52"/>
                </a:cubicBezTo>
                <a:cubicBezTo>
                  <a:pt x="0" y="49"/>
                  <a:pt x="1" y="48"/>
                  <a:pt x="1" y="48"/>
                </a:cubicBezTo>
                <a:cubicBezTo>
                  <a:pt x="3" y="44"/>
                  <a:pt x="3" y="47"/>
                  <a:pt x="3" y="47"/>
                </a:cubicBezTo>
                <a:cubicBezTo>
                  <a:pt x="5" y="34"/>
                  <a:pt x="6" y="36"/>
                  <a:pt x="7" y="37"/>
                </a:cubicBezTo>
                <a:cubicBezTo>
                  <a:pt x="8" y="36"/>
                  <a:pt x="12" y="24"/>
                  <a:pt x="13" y="25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26"/>
                  <a:pt x="17" y="20"/>
                  <a:pt x="18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19"/>
                  <a:pt x="23" y="15"/>
                  <a:pt x="24" y="15"/>
                </a:cubicBezTo>
                <a:cubicBezTo>
                  <a:pt x="25" y="15"/>
                  <a:pt x="26" y="15"/>
                  <a:pt x="27" y="13"/>
                </a:cubicBezTo>
                <a:cubicBezTo>
                  <a:pt x="29" y="11"/>
                  <a:pt x="30" y="10"/>
                  <a:pt x="30" y="10"/>
                </a:cubicBezTo>
                <a:cubicBezTo>
                  <a:pt x="31" y="12"/>
                  <a:pt x="31" y="12"/>
                  <a:pt x="31" y="12"/>
                </a:cubicBezTo>
                <a:cubicBezTo>
                  <a:pt x="34" y="8"/>
                  <a:pt x="35" y="7"/>
                  <a:pt x="35" y="8"/>
                </a:cubicBezTo>
                <a:cubicBezTo>
                  <a:pt x="35" y="8"/>
                  <a:pt x="36" y="9"/>
                  <a:pt x="36" y="9"/>
                </a:cubicBezTo>
                <a:cubicBezTo>
                  <a:pt x="39" y="7"/>
                  <a:pt x="40" y="6"/>
                  <a:pt x="40" y="6"/>
                </a:cubicBezTo>
                <a:cubicBezTo>
                  <a:pt x="41" y="8"/>
                  <a:pt x="42" y="8"/>
                  <a:pt x="42" y="8"/>
                </a:cubicBezTo>
                <a:cubicBezTo>
                  <a:pt x="44" y="6"/>
                  <a:pt x="45" y="7"/>
                  <a:pt x="45" y="7"/>
                </a:cubicBezTo>
                <a:cubicBezTo>
                  <a:pt x="45" y="7"/>
                  <a:pt x="47" y="6"/>
                  <a:pt x="48" y="5"/>
                </a:cubicBezTo>
                <a:cubicBezTo>
                  <a:pt x="48" y="4"/>
                  <a:pt x="49" y="6"/>
                  <a:pt x="49" y="5"/>
                </a:cubicBezTo>
                <a:cubicBezTo>
                  <a:pt x="52" y="2"/>
                  <a:pt x="53" y="0"/>
                  <a:pt x="53" y="1"/>
                </a:cubicBezTo>
                <a:cubicBezTo>
                  <a:pt x="53" y="3"/>
                  <a:pt x="53" y="5"/>
                  <a:pt x="53" y="5"/>
                </a:cubicBezTo>
                <a:cubicBezTo>
                  <a:pt x="53" y="7"/>
                  <a:pt x="52" y="6"/>
                  <a:pt x="53" y="7"/>
                </a:cubicBezTo>
                <a:cubicBezTo>
                  <a:pt x="54" y="7"/>
                  <a:pt x="54" y="6"/>
                  <a:pt x="54" y="7"/>
                </a:cubicBezTo>
                <a:cubicBezTo>
                  <a:pt x="54" y="8"/>
                  <a:pt x="53" y="10"/>
                  <a:pt x="53" y="10"/>
                </a:cubicBezTo>
                <a:cubicBezTo>
                  <a:pt x="54" y="9"/>
                  <a:pt x="54" y="9"/>
                  <a:pt x="54" y="10"/>
                </a:cubicBezTo>
                <a:cubicBezTo>
                  <a:pt x="54" y="13"/>
                  <a:pt x="54" y="14"/>
                  <a:pt x="54" y="14"/>
                </a:cubicBezTo>
                <a:cubicBezTo>
                  <a:pt x="55" y="13"/>
                  <a:pt x="55" y="12"/>
                  <a:pt x="55" y="13"/>
                </a:cubicBezTo>
                <a:cubicBezTo>
                  <a:pt x="55" y="14"/>
                  <a:pt x="55" y="17"/>
                  <a:pt x="55" y="17"/>
                </a:cubicBezTo>
                <a:cubicBezTo>
                  <a:pt x="56" y="16"/>
                  <a:pt x="56" y="18"/>
                  <a:pt x="55" y="19"/>
                </a:cubicBezTo>
                <a:cubicBezTo>
                  <a:pt x="55" y="21"/>
                  <a:pt x="56" y="22"/>
                  <a:pt x="56" y="22"/>
                </a:cubicBezTo>
                <a:cubicBezTo>
                  <a:pt x="56" y="21"/>
                  <a:pt x="56" y="26"/>
                  <a:pt x="56" y="26"/>
                </a:cubicBezTo>
                <a:cubicBezTo>
                  <a:pt x="56" y="26"/>
                  <a:pt x="57" y="26"/>
                  <a:pt x="57" y="26"/>
                </a:cubicBezTo>
                <a:cubicBezTo>
                  <a:pt x="57" y="28"/>
                  <a:pt x="55" y="32"/>
                  <a:pt x="55" y="32"/>
                </a:cubicBezTo>
                <a:cubicBezTo>
                  <a:pt x="55" y="33"/>
                  <a:pt x="54" y="35"/>
                  <a:pt x="54" y="35"/>
                </a:cubicBezTo>
                <a:cubicBezTo>
                  <a:pt x="55" y="34"/>
                  <a:pt x="56" y="35"/>
                  <a:pt x="56" y="35"/>
                </a:cubicBezTo>
                <a:cubicBezTo>
                  <a:pt x="56" y="36"/>
                  <a:pt x="54" y="40"/>
                  <a:pt x="54" y="40"/>
                </a:cubicBezTo>
                <a:cubicBezTo>
                  <a:pt x="54" y="41"/>
                  <a:pt x="54" y="42"/>
                  <a:pt x="54" y="42"/>
                </a:cubicBezTo>
                <a:cubicBezTo>
                  <a:pt x="53" y="43"/>
                  <a:pt x="53" y="43"/>
                  <a:pt x="53" y="43"/>
                </a:cubicBezTo>
                <a:cubicBezTo>
                  <a:pt x="54" y="43"/>
                  <a:pt x="55" y="43"/>
                  <a:pt x="54" y="44"/>
                </a:cubicBezTo>
                <a:cubicBezTo>
                  <a:pt x="53" y="46"/>
                  <a:pt x="50" y="50"/>
                  <a:pt x="50" y="50"/>
                </a:cubicBezTo>
                <a:cubicBezTo>
                  <a:pt x="51" y="50"/>
                  <a:pt x="51" y="51"/>
                  <a:pt x="49" y="53"/>
                </a:cubicBezTo>
                <a:cubicBezTo>
                  <a:pt x="48" y="55"/>
                  <a:pt x="45" y="60"/>
                  <a:pt x="44" y="61"/>
                </a:cubicBezTo>
                <a:cubicBezTo>
                  <a:pt x="45" y="61"/>
                  <a:pt x="45" y="64"/>
                  <a:pt x="44" y="65"/>
                </a:cubicBezTo>
                <a:cubicBezTo>
                  <a:pt x="42" y="67"/>
                  <a:pt x="39" y="68"/>
                  <a:pt x="39" y="68"/>
                </a:cubicBezTo>
                <a:cubicBezTo>
                  <a:pt x="40" y="69"/>
                  <a:pt x="37" y="73"/>
                  <a:pt x="33" y="74"/>
                </a:cubicBezTo>
                <a:cubicBezTo>
                  <a:pt x="33" y="76"/>
                  <a:pt x="34" y="75"/>
                  <a:pt x="33" y="76"/>
                </a:cubicBezTo>
                <a:cubicBezTo>
                  <a:pt x="30" y="77"/>
                  <a:pt x="24" y="79"/>
                  <a:pt x="21" y="79"/>
                </a:cubicBezTo>
                <a:cubicBezTo>
                  <a:pt x="17" y="79"/>
                  <a:pt x="15" y="78"/>
                  <a:pt x="15" y="7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8" name="Google Shape;678;p26"/>
          <p:cNvSpPr/>
          <p:nvPr/>
        </p:nvSpPr>
        <p:spPr>
          <a:xfrm>
            <a:off x="4446514" y="2191981"/>
            <a:ext cx="358379" cy="520304"/>
          </a:xfrm>
          <a:custGeom>
            <a:rect b="b" l="l" r="r" t="t"/>
            <a:pathLst>
              <a:path extrusionOk="0" h="83" w="57">
                <a:moveTo>
                  <a:pt x="52" y="28"/>
                </a:moveTo>
                <a:cubicBezTo>
                  <a:pt x="54" y="26"/>
                  <a:pt x="56" y="24"/>
                  <a:pt x="57" y="23"/>
                </a:cubicBezTo>
                <a:cubicBezTo>
                  <a:pt x="57" y="22"/>
                  <a:pt x="57" y="22"/>
                  <a:pt x="57" y="21"/>
                </a:cubicBezTo>
                <a:cubicBezTo>
                  <a:pt x="57" y="21"/>
                  <a:pt x="57" y="21"/>
                  <a:pt x="57" y="21"/>
                </a:cubicBezTo>
                <a:cubicBezTo>
                  <a:pt x="52" y="26"/>
                  <a:pt x="47" y="30"/>
                  <a:pt x="39" y="35"/>
                </a:cubicBezTo>
                <a:cubicBezTo>
                  <a:pt x="33" y="38"/>
                  <a:pt x="30" y="40"/>
                  <a:pt x="29" y="41"/>
                </a:cubicBezTo>
                <a:cubicBezTo>
                  <a:pt x="29" y="39"/>
                  <a:pt x="30" y="37"/>
                  <a:pt x="31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5"/>
                  <a:pt x="31" y="35"/>
                  <a:pt x="31" y="35"/>
                </a:cubicBezTo>
                <a:cubicBezTo>
                  <a:pt x="41" y="28"/>
                  <a:pt x="52" y="17"/>
                  <a:pt x="56" y="13"/>
                </a:cubicBezTo>
                <a:cubicBezTo>
                  <a:pt x="56" y="13"/>
                  <a:pt x="56" y="13"/>
                  <a:pt x="56" y="12"/>
                </a:cubicBezTo>
                <a:cubicBezTo>
                  <a:pt x="52" y="16"/>
                  <a:pt x="43" y="25"/>
                  <a:pt x="39" y="28"/>
                </a:cubicBezTo>
                <a:cubicBezTo>
                  <a:pt x="36" y="31"/>
                  <a:pt x="34" y="32"/>
                  <a:pt x="33" y="32"/>
                </a:cubicBezTo>
                <a:cubicBezTo>
                  <a:pt x="35" y="28"/>
                  <a:pt x="37" y="25"/>
                  <a:pt x="39" y="22"/>
                </a:cubicBezTo>
                <a:cubicBezTo>
                  <a:pt x="45" y="18"/>
                  <a:pt x="51" y="11"/>
                  <a:pt x="54" y="8"/>
                </a:cubicBezTo>
                <a:cubicBezTo>
                  <a:pt x="54" y="8"/>
                  <a:pt x="54" y="7"/>
                  <a:pt x="54" y="7"/>
                </a:cubicBezTo>
                <a:cubicBezTo>
                  <a:pt x="50" y="10"/>
                  <a:pt x="43" y="16"/>
                  <a:pt x="42" y="17"/>
                </a:cubicBezTo>
                <a:cubicBezTo>
                  <a:pt x="44" y="14"/>
                  <a:pt x="45" y="12"/>
                  <a:pt x="46" y="11"/>
                </a:cubicBezTo>
                <a:cubicBezTo>
                  <a:pt x="46" y="10"/>
                  <a:pt x="47" y="10"/>
                  <a:pt x="47" y="9"/>
                </a:cubicBezTo>
                <a:cubicBezTo>
                  <a:pt x="47" y="8"/>
                  <a:pt x="47" y="8"/>
                  <a:pt x="47" y="8"/>
                </a:cubicBezTo>
                <a:cubicBezTo>
                  <a:pt x="47" y="8"/>
                  <a:pt x="48" y="7"/>
                  <a:pt x="48" y="7"/>
                </a:cubicBezTo>
                <a:cubicBezTo>
                  <a:pt x="48" y="7"/>
                  <a:pt x="47" y="7"/>
                  <a:pt x="47" y="8"/>
                </a:cubicBezTo>
                <a:cubicBezTo>
                  <a:pt x="47" y="6"/>
                  <a:pt x="48" y="3"/>
                  <a:pt x="49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7" y="3"/>
                  <a:pt x="46" y="7"/>
                  <a:pt x="45" y="11"/>
                </a:cubicBezTo>
                <a:cubicBezTo>
                  <a:pt x="44" y="12"/>
                  <a:pt x="43" y="14"/>
                  <a:pt x="42" y="16"/>
                </a:cubicBezTo>
                <a:cubicBezTo>
                  <a:pt x="42" y="13"/>
                  <a:pt x="41" y="7"/>
                  <a:pt x="41" y="5"/>
                </a:cubicBezTo>
                <a:cubicBezTo>
                  <a:pt x="41" y="4"/>
                  <a:pt x="41" y="3"/>
                  <a:pt x="40" y="1"/>
                </a:cubicBezTo>
                <a:cubicBezTo>
                  <a:pt x="40" y="1"/>
                  <a:pt x="40" y="1"/>
                  <a:pt x="40" y="2"/>
                </a:cubicBezTo>
                <a:cubicBezTo>
                  <a:pt x="40" y="3"/>
                  <a:pt x="40" y="13"/>
                  <a:pt x="40" y="19"/>
                </a:cubicBezTo>
                <a:cubicBezTo>
                  <a:pt x="39" y="21"/>
                  <a:pt x="38" y="23"/>
                  <a:pt x="36" y="25"/>
                </a:cubicBezTo>
                <a:cubicBezTo>
                  <a:pt x="36" y="23"/>
                  <a:pt x="36" y="20"/>
                  <a:pt x="36" y="16"/>
                </a:cubicBezTo>
                <a:cubicBezTo>
                  <a:pt x="35" y="12"/>
                  <a:pt x="36" y="6"/>
                  <a:pt x="36" y="4"/>
                </a:cubicBezTo>
                <a:cubicBezTo>
                  <a:pt x="36" y="4"/>
                  <a:pt x="35" y="3"/>
                  <a:pt x="35" y="3"/>
                </a:cubicBezTo>
                <a:cubicBezTo>
                  <a:pt x="35" y="3"/>
                  <a:pt x="35" y="2"/>
                  <a:pt x="35" y="3"/>
                </a:cubicBezTo>
                <a:cubicBezTo>
                  <a:pt x="35" y="4"/>
                  <a:pt x="34" y="7"/>
                  <a:pt x="34" y="10"/>
                </a:cubicBezTo>
                <a:cubicBezTo>
                  <a:pt x="34" y="14"/>
                  <a:pt x="34" y="22"/>
                  <a:pt x="34" y="28"/>
                </a:cubicBezTo>
                <a:cubicBezTo>
                  <a:pt x="33" y="30"/>
                  <a:pt x="32" y="32"/>
                  <a:pt x="31" y="34"/>
                </a:cubicBezTo>
                <a:cubicBezTo>
                  <a:pt x="31" y="33"/>
                  <a:pt x="31" y="33"/>
                  <a:pt x="31" y="32"/>
                </a:cubicBezTo>
                <a:cubicBezTo>
                  <a:pt x="31" y="29"/>
                  <a:pt x="30" y="25"/>
                  <a:pt x="30" y="23"/>
                </a:cubicBezTo>
                <a:cubicBezTo>
                  <a:pt x="31" y="20"/>
                  <a:pt x="30" y="20"/>
                  <a:pt x="31" y="14"/>
                </a:cubicBezTo>
                <a:cubicBezTo>
                  <a:pt x="31" y="12"/>
                  <a:pt x="30" y="11"/>
                  <a:pt x="31" y="6"/>
                </a:cubicBezTo>
                <a:cubicBezTo>
                  <a:pt x="31" y="6"/>
                  <a:pt x="31" y="6"/>
                  <a:pt x="31" y="7"/>
                </a:cubicBezTo>
                <a:cubicBezTo>
                  <a:pt x="31" y="7"/>
                  <a:pt x="31" y="7"/>
                  <a:pt x="30" y="5"/>
                </a:cubicBezTo>
                <a:cubicBezTo>
                  <a:pt x="30" y="7"/>
                  <a:pt x="29" y="8"/>
                  <a:pt x="29" y="10"/>
                </a:cubicBezTo>
                <a:cubicBezTo>
                  <a:pt x="29" y="12"/>
                  <a:pt x="29" y="13"/>
                  <a:pt x="29" y="17"/>
                </a:cubicBezTo>
                <a:cubicBezTo>
                  <a:pt x="29" y="21"/>
                  <a:pt x="29" y="29"/>
                  <a:pt x="29" y="37"/>
                </a:cubicBezTo>
                <a:cubicBezTo>
                  <a:pt x="28" y="39"/>
                  <a:pt x="28" y="40"/>
                  <a:pt x="27" y="41"/>
                </a:cubicBezTo>
                <a:cubicBezTo>
                  <a:pt x="27" y="40"/>
                  <a:pt x="26" y="39"/>
                  <a:pt x="26" y="38"/>
                </a:cubicBezTo>
                <a:cubicBezTo>
                  <a:pt x="26" y="36"/>
                  <a:pt x="26" y="33"/>
                  <a:pt x="25" y="34"/>
                </a:cubicBezTo>
                <a:cubicBezTo>
                  <a:pt x="25" y="35"/>
                  <a:pt x="24" y="25"/>
                  <a:pt x="24" y="20"/>
                </a:cubicBezTo>
                <a:cubicBezTo>
                  <a:pt x="23" y="16"/>
                  <a:pt x="23" y="15"/>
                  <a:pt x="24" y="10"/>
                </a:cubicBezTo>
                <a:cubicBezTo>
                  <a:pt x="24" y="10"/>
                  <a:pt x="23" y="10"/>
                  <a:pt x="23" y="10"/>
                </a:cubicBezTo>
                <a:cubicBezTo>
                  <a:pt x="23" y="12"/>
                  <a:pt x="22" y="14"/>
                  <a:pt x="22" y="17"/>
                </a:cubicBezTo>
                <a:cubicBezTo>
                  <a:pt x="22" y="22"/>
                  <a:pt x="24" y="33"/>
                  <a:pt x="25" y="44"/>
                </a:cubicBezTo>
                <a:cubicBezTo>
                  <a:pt x="24" y="46"/>
                  <a:pt x="23" y="48"/>
                  <a:pt x="23" y="50"/>
                </a:cubicBezTo>
                <a:cubicBezTo>
                  <a:pt x="22" y="49"/>
                  <a:pt x="22" y="47"/>
                  <a:pt x="21" y="43"/>
                </a:cubicBezTo>
                <a:cubicBezTo>
                  <a:pt x="20" y="37"/>
                  <a:pt x="18" y="30"/>
                  <a:pt x="17" y="23"/>
                </a:cubicBezTo>
                <a:cubicBezTo>
                  <a:pt x="17" y="17"/>
                  <a:pt x="18" y="18"/>
                  <a:pt x="17" y="15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6" y="16"/>
                  <a:pt x="16" y="21"/>
                </a:cubicBezTo>
                <a:cubicBezTo>
                  <a:pt x="17" y="26"/>
                  <a:pt x="19" y="41"/>
                  <a:pt x="21" y="53"/>
                </a:cubicBezTo>
                <a:cubicBezTo>
                  <a:pt x="21" y="54"/>
                  <a:pt x="20" y="55"/>
                  <a:pt x="20" y="56"/>
                </a:cubicBezTo>
                <a:cubicBezTo>
                  <a:pt x="20" y="56"/>
                  <a:pt x="20" y="56"/>
                  <a:pt x="19" y="57"/>
                </a:cubicBezTo>
                <a:cubicBezTo>
                  <a:pt x="19" y="54"/>
                  <a:pt x="18" y="49"/>
                  <a:pt x="18" y="49"/>
                </a:cubicBezTo>
                <a:cubicBezTo>
                  <a:pt x="17" y="49"/>
                  <a:pt x="16" y="45"/>
                  <a:pt x="16" y="43"/>
                </a:cubicBezTo>
                <a:cubicBezTo>
                  <a:pt x="15" y="41"/>
                  <a:pt x="12" y="27"/>
                  <a:pt x="12" y="28"/>
                </a:cubicBezTo>
                <a:cubicBezTo>
                  <a:pt x="12" y="28"/>
                  <a:pt x="13" y="41"/>
                  <a:pt x="13" y="42"/>
                </a:cubicBezTo>
                <a:cubicBezTo>
                  <a:pt x="13" y="42"/>
                  <a:pt x="10" y="34"/>
                  <a:pt x="9" y="33"/>
                </a:cubicBezTo>
                <a:cubicBezTo>
                  <a:pt x="9" y="32"/>
                  <a:pt x="11" y="40"/>
                  <a:pt x="12" y="46"/>
                </a:cubicBezTo>
                <a:cubicBezTo>
                  <a:pt x="13" y="50"/>
                  <a:pt x="16" y="61"/>
                  <a:pt x="17" y="63"/>
                </a:cubicBezTo>
                <a:cubicBezTo>
                  <a:pt x="16" y="64"/>
                  <a:pt x="16" y="64"/>
                  <a:pt x="16" y="65"/>
                </a:cubicBezTo>
                <a:cubicBezTo>
                  <a:pt x="15" y="63"/>
                  <a:pt x="12" y="56"/>
                  <a:pt x="11" y="51"/>
                </a:cubicBezTo>
                <a:cubicBezTo>
                  <a:pt x="9" y="47"/>
                  <a:pt x="6" y="35"/>
                  <a:pt x="5" y="33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35"/>
                  <a:pt x="7" y="38"/>
                  <a:pt x="7" y="40"/>
                </a:cubicBezTo>
                <a:cubicBezTo>
                  <a:pt x="7" y="42"/>
                  <a:pt x="9" y="49"/>
                  <a:pt x="8" y="49"/>
                </a:cubicBezTo>
                <a:cubicBezTo>
                  <a:pt x="6" y="48"/>
                  <a:pt x="6" y="48"/>
                  <a:pt x="6" y="49"/>
                </a:cubicBezTo>
                <a:cubicBezTo>
                  <a:pt x="7" y="50"/>
                  <a:pt x="10" y="54"/>
                  <a:pt x="11" y="57"/>
                </a:cubicBezTo>
                <a:cubicBezTo>
                  <a:pt x="12" y="60"/>
                  <a:pt x="13" y="64"/>
                  <a:pt x="14" y="67"/>
                </a:cubicBezTo>
                <a:cubicBezTo>
                  <a:pt x="14" y="68"/>
                  <a:pt x="14" y="68"/>
                  <a:pt x="14" y="68"/>
                </a:cubicBezTo>
                <a:cubicBezTo>
                  <a:pt x="13" y="67"/>
                  <a:pt x="10" y="63"/>
                  <a:pt x="8" y="60"/>
                </a:cubicBezTo>
                <a:cubicBezTo>
                  <a:pt x="7" y="56"/>
                  <a:pt x="3" y="50"/>
                  <a:pt x="3" y="5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9"/>
                </a:cubicBezTo>
                <a:cubicBezTo>
                  <a:pt x="2" y="51"/>
                  <a:pt x="4" y="56"/>
                  <a:pt x="5" y="57"/>
                </a:cubicBezTo>
                <a:cubicBezTo>
                  <a:pt x="5" y="58"/>
                  <a:pt x="3" y="57"/>
                  <a:pt x="3" y="57"/>
                </a:cubicBezTo>
                <a:cubicBezTo>
                  <a:pt x="3" y="57"/>
                  <a:pt x="2" y="57"/>
                  <a:pt x="0" y="56"/>
                </a:cubicBezTo>
                <a:cubicBezTo>
                  <a:pt x="0" y="57"/>
                  <a:pt x="0" y="57"/>
                  <a:pt x="0" y="58"/>
                </a:cubicBezTo>
                <a:cubicBezTo>
                  <a:pt x="1" y="59"/>
                  <a:pt x="3" y="61"/>
                  <a:pt x="4" y="61"/>
                </a:cubicBezTo>
                <a:cubicBezTo>
                  <a:pt x="5" y="62"/>
                  <a:pt x="12" y="68"/>
                  <a:pt x="13" y="69"/>
                </a:cubicBezTo>
                <a:cubicBezTo>
                  <a:pt x="13" y="70"/>
                  <a:pt x="13" y="70"/>
                  <a:pt x="12" y="71"/>
                </a:cubicBezTo>
                <a:cubicBezTo>
                  <a:pt x="11" y="69"/>
                  <a:pt x="9" y="67"/>
                  <a:pt x="7" y="66"/>
                </a:cubicBezTo>
                <a:cubicBezTo>
                  <a:pt x="5" y="64"/>
                  <a:pt x="3" y="63"/>
                  <a:pt x="2" y="62"/>
                </a:cubicBezTo>
                <a:cubicBezTo>
                  <a:pt x="3" y="64"/>
                  <a:pt x="4" y="67"/>
                  <a:pt x="6" y="68"/>
                </a:cubicBezTo>
                <a:cubicBezTo>
                  <a:pt x="6" y="68"/>
                  <a:pt x="6" y="69"/>
                  <a:pt x="6" y="69"/>
                </a:cubicBezTo>
                <a:cubicBezTo>
                  <a:pt x="8" y="70"/>
                  <a:pt x="11" y="71"/>
                  <a:pt x="12" y="71"/>
                </a:cubicBezTo>
                <a:cubicBezTo>
                  <a:pt x="12" y="72"/>
                  <a:pt x="12" y="73"/>
                  <a:pt x="11" y="74"/>
                </a:cubicBezTo>
                <a:cubicBezTo>
                  <a:pt x="10" y="78"/>
                  <a:pt x="9" y="81"/>
                  <a:pt x="9" y="82"/>
                </a:cubicBezTo>
                <a:cubicBezTo>
                  <a:pt x="9" y="83"/>
                  <a:pt x="9" y="83"/>
                  <a:pt x="9" y="83"/>
                </a:cubicBezTo>
                <a:cubicBezTo>
                  <a:pt x="9" y="83"/>
                  <a:pt x="11" y="82"/>
                  <a:pt x="12" y="80"/>
                </a:cubicBezTo>
                <a:cubicBezTo>
                  <a:pt x="12" y="77"/>
                  <a:pt x="13" y="74"/>
                  <a:pt x="14" y="71"/>
                </a:cubicBezTo>
                <a:cubicBezTo>
                  <a:pt x="17" y="72"/>
                  <a:pt x="19" y="72"/>
                  <a:pt x="23" y="72"/>
                </a:cubicBezTo>
                <a:cubicBezTo>
                  <a:pt x="25" y="72"/>
                  <a:pt x="29" y="72"/>
                  <a:pt x="31" y="71"/>
                </a:cubicBezTo>
                <a:cubicBezTo>
                  <a:pt x="32" y="71"/>
                  <a:pt x="33" y="71"/>
                  <a:pt x="33" y="71"/>
                </a:cubicBezTo>
                <a:cubicBezTo>
                  <a:pt x="33" y="70"/>
                  <a:pt x="33" y="70"/>
                  <a:pt x="33" y="70"/>
                </a:cubicBezTo>
                <a:cubicBezTo>
                  <a:pt x="30" y="71"/>
                  <a:pt x="26" y="71"/>
                  <a:pt x="22" y="71"/>
                </a:cubicBezTo>
                <a:cubicBezTo>
                  <a:pt x="19" y="71"/>
                  <a:pt x="16" y="70"/>
                  <a:pt x="14" y="69"/>
                </a:cubicBezTo>
                <a:cubicBezTo>
                  <a:pt x="14" y="69"/>
                  <a:pt x="15" y="69"/>
                  <a:pt x="15" y="69"/>
                </a:cubicBezTo>
                <a:cubicBezTo>
                  <a:pt x="15" y="69"/>
                  <a:pt x="17" y="69"/>
                  <a:pt x="18" y="69"/>
                </a:cubicBezTo>
                <a:cubicBezTo>
                  <a:pt x="20" y="69"/>
                  <a:pt x="27" y="67"/>
                  <a:pt x="29" y="67"/>
                </a:cubicBezTo>
                <a:cubicBezTo>
                  <a:pt x="30" y="67"/>
                  <a:pt x="31" y="68"/>
                  <a:pt x="33" y="69"/>
                </a:cubicBezTo>
                <a:cubicBezTo>
                  <a:pt x="33" y="69"/>
                  <a:pt x="33" y="69"/>
                  <a:pt x="33" y="69"/>
                </a:cubicBezTo>
                <a:cubicBezTo>
                  <a:pt x="35" y="68"/>
                  <a:pt x="36" y="68"/>
                  <a:pt x="37" y="67"/>
                </a:cubicBezTo>
                <a:cubicBezTo>
                  <a:pt x="35" y="66"/>
                  <a:pt x="32" y="66"/>
                  <a:pt x="31" y="66"/>
                </a:cubicBezTo>
                <a:cubicBezTo>
                  <a:pt x="31" y="66"/>
                  <a:pt x="32" y="65"/>
                  <a:pt x="36" y="63"/>
                </a:cubicBezTo>
                <a:cubicBezTo>
                  <a:pt x="41" y="62"/>
                  <a:pt x="44" y="59"/>
                  <a:pt x="45" y="57"/>
                </a:cubicBezTo>
                <a:cubicBezTo>
                  <a:pt x="44" y="56"/>
                  <a:pt x="44" y="56"/>
                  <a:pt x="44" y="56"/>
                </a:cubicBezTo>
                <a:cubicBezTo>
                  <a:pt x="41" y="59"/>
                  <a:pt x="36" y="62"/>
                  <a:pt x="29" y="64"/>
                </a:cubicBezTo>
                <a:cubicBezTo>
                  <a:pt x="22" y="67"/>
                  <a:pt x="18" y="67"/>
                  <a:pt x="16" y="67"/>
                </a:cubicBezTo>
                <a:cubicBezTo>
                  <a:pt x="16" y="66"/>
                  <a:pt x="17" y="66"/>
                  <a:pt x="17" y="65"/>
                </a:cubicBezTo>
                <a:cubicBezTo>
                  <a:pt x="17" y="65"/>
                  <a:pt x="18" y="65"/>
                  <a:pt x="18" y="64"/>
                </a:cubicBezTo>
                <a:cubicBezTo>
                  <a:pt x="23" y="63"/>
                  <a:pt x="29" y="60"/>
                  <a:pt x="34" y="57"/>
                </a:cubicBezTo>
                <a:cubicBezTo>
                  <a:pt x="38" y="54"/>
                  <a:pt x="45" y="52"/>
                  <a:pt x="47" y="51"/>
                </a:cubicBezTo>
                <a:cubicBezTo>
                  <a:pt x="48" y="51"/>
                  <a:pt x="48" y="51"/>
                  <a:pt x="48" y="50"/>
                </a:cubicBezTo>
                <a:cubicBezTo>
                  <a:pt x="47" y="50"/>
                  <a:pt x="46" y="51"/>
                  <a:pt x="45" y="51"/>
                </a:cubicBezTo>
                <a:cubicBezTo>
                  <a:pt x="42" y="52"/>
                  <a:pt x="36" y="54"/>
                  <a:pt x="29" y="57"/>
                </a:cubicBezTo>
                <a:cubicBezTo>
                  <a:pt x="24" y="59"/>
                  <a:pt x="21" y="60"/>
                  <a:pt x="20" y="60"/>
                </a:cubicBezTo>
                <a:cubicBezTo>
                  <a:pt x="20" y="59"/>
                  <a:pt x="21" y="58"/>
                  <a:pt x="22" y="56"/>
                </a:cubicBezTo>
                <a:cubicBezTo>
                  <a:pt x="28" y="54"/>
                  <a:pt x="32" y="52"/>
                  <a:pt x="37" y="49"/>
                </a:cubicBezTo>
                <a:cubicBezTo>
                  <a:pt x="43" y="46"/>
                  <a:pt x="50" y="42"/>
                  <a:pt x="53" y="41"/>
                </a:cubicBezTo>
                <a:cubicBezTo>
                  <a:pt x="53" y="40"/>
                  <a:pt x="54" y="40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1" y="40"/>
                  <a:pt x="45" y="42"/>
                  <a:pt x="41" y="45"/>
                </a:cubicBezTo>
                <a:cubicBezTo>
                  <a:pt x="36" y="47"/>
                  <a:pt x="28" y="51"/>
                  <a:pt x="25" y="52"/>
                </a:cubicBezTo>
                <a:cubicBezTo>
                  <a:pt x="24" y="52"/>
                  <a:pt x="23" y="53"/>
                  <a:pt x="23" y="53"/>
                </a:cubicBezTo>
                <a:cubicBezTo>
                  <a:pt x="24" y="52"/>
                  <a:pt x="24" y="50"/>
                  <a:pt x="25" y="48"/>
                </a:cubicBezTo>
                <a:cubicBezTo>
                  <a:pt x="32" y="46"/>
                  <a:pt x="36" y="44"/>
                  <a:pt x="42" y="41"/>
                </a:cubicBezTo>
                <a:cubicBezTo>
                  <a:pt x="46" y="39"/>
                  <a:pt x="52" y="36"/>
                  <a:pt x="55" y="34"/>
                </a:cubicBezTo>
                <a:cubicBezTo>
                  <a:pt x="55" y="33"/>
                  <a:pt x="55" y="33"/>
                  <a:pt x="56" y="32"/>
                </a:cubicBezTo>
                <a:cubicBezTo>
                  <a:pt x="54" y="33"/>
                  <a:pt x="51" y="34"/>
                  <a:pt x="48" y="36"/>
                </a:cubicBezTo>
                <a:cubicBezTo>
                  <a:pt x="44" y="38"/>
                  <a:pt x="32" y="44"/>
                  <a:pt x="30" y="45"/>
                </a:cubicBezTo>
                <a:cubicBezTo>
                  <a:pt x="28" y="45"/>
                  <a:pt x="27" y="46"/>
                  <a:pt x="26" y="46"/>
                </a:cubicBezTo>
                <a:cubicBezTo>
                  <a:pt x="26" y="45"/>
                  <a:pt x="27" y="44"/>
                  <a:pt x="27" y="44"/>
                </a:cubicBezTo>
                <a:cubicBezTo>
                  <a:pt x="38" y="38"/>
                  <a:pt x="47" y="32"/>
                  <a:pt x="52" y="28"/>
                </a:cubicBezTo>
                <a:moveTo>
                  <a:pt x="48" y="7"/>
                </a:moveTo>
                <a:cubicBezTo>
                  <a:pt x="48" y="7"/>
                  <a:pt x="48" y="7"/>
                  <a:pt x="48" y="7"/>
                </a:cubicBezTo>
                <a:cubicBezTo>
                  <a:pt x="48" y="6"/>
                  <a:pt x="48" y="6"/>
                  <a:pt x="48" y="7"/>
                </a:cubicBezTo>
              </a:path>
            </a:pathLst>
          </a:custGeom>
          <a:solidFill>
            <a:srgbClr val="5DD3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79" name="Google Shape;679;p26"/>
          <p:cNvGrpSpPr/>
          <p:nvPr/>
        </p:nvGrpSpPr>
        <p:grpSpPr>
          <a:xfrm>
            <a:off x="6259835" y="2222938"/>
            <a:ext cx="427435" cy="426244"/>
            <a:chOff x="9286875" y="3433763"/>
            <a:chExt cx="569913" cy="568325"/>
          </a:xfrm>
        </p:grpSpPr>
        <p:sp>
          <p:nvSpPr>
            <p:cNvPr id="680" name="Google Shape;680;p26"/>
            <p:cNvSpPr/>
            <p:nvPr/>
          </p:nvSpPr>
          <p:spPr>
            <a:xfrm>
              <a:off x="9504363" y="3709988"/>
              <a:ext cx="134938" cy="292100"/>
            </a:xfrm>
            <a:custGeom>
              <a:rect b="b" l="l" r="r" t="t"/>
              <a:pathLst>
                <a:path extrusionOk="0" h="35" w="16">
                  <a:moveTo>
                    <a:pt x="8" y="35"/>
                  </a:moveTo>
                  <a:cubicBezTo>
                    <a:pt x="13" y="35"/>
                    <a:pt x="16" y="31"/>
                    <a:pt x="15" y="2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31"/>
                    <a:pt x="3" y="35"/>
                    <a:pt x="8" y="3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26"/>
            <p:cNvSpPr/>
            <p:nvPr/>
          </p:nvSpPr>
          <p:spPr>
            <a:xfrm>
              <a:off x="9563100" y="3709988"/>
              <a:ext cx="242888" cy="242888"/>
            </a:xfrm>
            <a:custGeom>
              <a:rect b="b" l="l" r="r" t="t"/>
              <a:pathLst>
                <a:path extrusionOk="0" h="29" w="29">
                  <a:moveTo>
                    <a:pt x="25" y="25"/>
                  </a:moveTo>
                  <a:cubicBezTo>
                    <a:pt x="29" y="22"/>
                    <a:pt x="28" y="16"/>
                    <a:pt x="24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6" y="28"/>
                    <a:pt x="22" y="29"/>
                    <a:pt x="25" y="2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26"/>
            <p:cNvSpPr/>
            <p:nvPr/>
          </p:nvSpPr>
          <p:spPr>
            <a:xfrm>
              <a:off x="9563100" y="3651250"/>
              <a:ext cx="293688" cy="133350"/>
            </a:xfrm>
            <a:custGeom>
              <a:rect b="b" l="l" r="r" t="t"/>
              <a:pathLst>
                <a:path extrusionOk="0" h="16" w="35">
                  <a:moveTo>
                    <a:pt x="35" y="8"/>
                  </a:moveTo>
                  <a:cubicBezTo>
                    <a:pt x="35" y="3"/>
                    <a:pt x="31" y="0"/>
                    <a:pt x="26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16"/>
                    <a:pt x="35" y="13"/>
                    <a:pt x="35" y="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26"/>
            <p:cNvSpPr/>
            <p:nvPr/>
          </p:nvSpPr>
          <p:spPr>
            <a:xfrm>
              <a:off x="9563100" y="3482975"/>
              <a:ext cx="242888" cy="242888"/>
            </a:xfrm>
            <a:custGeom>
              <a:rect b="b" l="l" r="r" t="t"/>
              <a:pathLst>
                <a:path extrusionOk="0" h="29" w="29">
                  <a:moveTo>
                    <a:pt x="25" y="4"/>
                  </a:moveTo>
                  <a:cubicBezTo>
                    <a:pt x="22" y="0"/>
                    <a:pt x="16" y="1"/>
                    <a:pt x="14" y="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8" y="13"/>
                    <a:pt x="29" y="7"/>
                    <a:pt x="25" y="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26"/>
            <p:cNvSpPr/>
            <p:nvPr/>
          </p:nvSpPr>
          <p:spPr>
            <a:xfrm>
              <a:off x="9504363" y="3433763"/>
              <a:ext cx="134938" cy="292100"/>
            </a:xfrm>
            <a:custGeom>
              <a:rect b="b" l="l" r="r" t="t"/>
              <a:pathLst>
                <a:path extrusionOk="0" h="35" w="16">
                  <a:moveTo>
                    <a:pt x="8" y="0"/>
                  </a:moveTo>
                  <a:cubicBezTo>
                    <a:pt x="3" y="0"/>
                    <a:pt x="0" y="4"/>
                    <a:pt x="1" y="9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4"/>
                    <a:pt x="13" y="0"/>
                    <a:pt x="8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p26"/>
            <p:cNvSpPr/>
            <p:nvPr/>
          </p:nvSpPr>
          <p:spPr>
            <a:xfrm>
              <a:off x="9337675" y="3482975"/>
              <a:ext cx="242888" cy="242888"/>
            </a:xfrm>
            <a:custGeom>
              <a:rect b="b" l="l" r="r" t="t"/>
              <a:pathLst>
                <a:path extrusionOk="0" h="29" w="29">
                  <a:moveTo>
                    <a:pt x="4" y="4"/>
                  </a:moveTo>
                  <a:cubicBezTo>
                    <a:pt x="0" y="7"/>
                    <a:pt x="1" y="13"/>
                    <a:pt x="5" y="15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3" y="1"/>
                    <a:pt x="7" y="0"/>
                    <a:pt x="4" y="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26"/>
            <p:cNvSpPr/>
            <p:nvPr/>
          </p:nvSpPr>
          <p:spPr>
            <a:xfrm>
              <a:off x="9286875" y="3651250"/>
              <a:ext cx="293688" cy="133350"/>
            </a:xfrm>
            <a:custGeom>
              <a:rect b="b" l="l" r="r" t="t"/>
              <a:pathLst>
                <a:path extrusionOk="0" h="16" w="35">
                  <a:moveTo>
                    <a:pt x="0" y="8"/>
                  </a:moveTo>
                  <a:cubicBezTo>
                    <a:pt x="0" y="13"/>
                    <a:pt x="4" y="16"/>
                    <a:pt x="9" y="15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4" y="0"/>
                    <a:pt x="0" y="3"/>
                    <a:pt x="0" y="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26"/>
            <p:cNvSpPr/>
            <p:nvPr/>
          </p:nvSpPr>
          <p:spPr>
            <a:xfrm>
              <a:off x="9337675" y="3709988"/>
              <a:ext cx="242888" cy="242888"/>
            </a:xfrm>
            <a:custGeom>
              <a:rect b="b" l="l" r="r" t="t"/>
              <a:pathLst>
                <a:path extrusionOk="0" h="29" w="29">
                  <a:moveTo>
                    <a:pt x="4" y="25"/>
                  </a:moveTo>
                  <a:cubicBezTo>
                    <a:pt x="7" y="29"/>
                    <a:pt x="13" y="28"/>
                    <a:pt x="16" y="24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" y="16"/>
                    <a:pt x="0" y="22"/>
                    <a:pt x="4" y="2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26"/>
            <p:cNvSpPr/>
            <p:nvPr/>
          </p:nvSpPr>
          <p:spPr>
            <a:xfrm>
              <a:off x="9388475" y="3533775"/>
              <a:ext cx="366713" cy="3683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689" name="Google Shape;689;p26"/>
          <p:cNvCxnSpPr/>
          <p:nvPr/>
        </p:nvCxnSpPr>
        <p:spPr>
          <a:xfrm>
            <a:off x="5980634" y="2222938"/>
            <a:ext cx="0" cy="417910"/>
          </a:xfrm>
          <a:prstGeom prst="straightConnector1">
            <a:avLst/>
          </a:prstGeom>
          <a:noFill/>
          <a:ln cap="flat" cmpd="sng" w="28575">
            <a:solidFill>
              <a:srgbClr val="BFBFBF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690" name="Google Shape;690;p26"/>
          <p:cNvGrpSpPr/>
          <p:nvPr/>
        </p:nvGrpSpPr>
        <p:grpSpPr>
          <a:xfrm>
            <a:off x="4910231" y="2145259"/>
            <a:ext cx="937837" cy="525642"/>
            <a:chOff x="9519152" y="3025166"/>
            <a:chExt cx="1250449" cy="700856"/>
          </a:xfrm>
        </p:grpSpPr>
        <p:sp>
          <p:nvSpPr>
            <p:cNvPr id="691" name="Google Shape;691;p26"/>
            <p:cNvSpPr txBox="1"/>
            <p:nvPr/>
          </p:nvSpPr>
          <p:spPr>
            <a:xfrm>
              <a:off x="9519152" y="3025166"/>
              <a:ext cx="1004136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accent3"/>
                  </a:solidFill>
                  <a:latin typeface="Open Sans ExtraBold"/>
                  <a:ea typeface="Open Sans ExtraBold"/>
                  <a:cs typeface="Open Sans ExtraBold"/>
                  <a:sym typeface="Open Sans ExtraBold"/>
                </a:rPr>
                <a:t>37.5K</a:t>
              </a:r>
              <a:endParaRPr sz="1100"/>
            </a:p>
          </p:txBody>
        </p:sp>
        <p:sp>
          <p:nvSpPr>
            <p:cNvPr id="692" name="Google Shape;692;p26"/>
            <p:cNvSpPr txBox="1"/>
            <p:nvPr/>
          </p:nvSpPr>
          <p:spPr>
            <a:xfrm>
              <a:off x="9519153" y="3325912"/>
              <a:ext cx="1250448" cy="400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3333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Contrary to popular belief, Lorem Ipsum</a:t>
              </a:r>
              <a:endParaRPr sz="1100"/>
            </a:p>
          </p:txBody>
        </p:sp>
      </p:grpSp>
      <p:sp>
        <p:nvSpPr>
          <p:cNvPr id="693" name="Google Shape;693;p26"/>
          <p:cNvSpPr txBox="1"/>
          <p:nvPr/>
        </p:nvSpPr>
        <p:spPr>
          <a:xfrm>
            <a:off x="6768013" y="2145259"/>
            <a:ext cx="805270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1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300.8K</a:t>
            </a:r>
            <a:endParaRPr sz="1100"/>
          </a:p>
        </p:txBody>
      </p:sp>
      <p:sp>
        <p:nvSpPr>
          <p:cNvPr id="694" name="Google Shape;694;p26"/>
          <p:cNvSpPr txBox="1"/>
          <p:nvPr/>
        </p:nvSpPr>
        <p:spPr>
          <a:xfrm>
            <a:off x="6768013" y="2370818"/>
            <a:ext cx="93783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Contrary to popular belief, Lorem Ipsum</a:t>
            </a:r>
            <a:endParaRPr sz="1100"/>
          </a:p>
        </p:txBody>
      </p:sp>
      <p:sp>
        <p:nvSpPr>
          <p:cNvPr id="695" name="Google Shape;695;p26"/>
          <p:cNvSpPr/>
          <p:nvPr/>
        </p:nvSpPr>
        <p:spPr>
          <a:xfrm>
            <a:off x="4347304" y="1073402"/>
            <a:ext cx="411480" cy="41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27"/>
          <p:cNvSpPr/>
          <p:nvPr/>
        </p:nvSpPr>
        <p:spPr>
          <a:xfrm>
            <a:off x="2602706" y="2717009"/>
            <a:ext cx="1964531" cy="1774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1" name="Google Shape;701;p27"/>
          <p:cNvSpPr/>
          <p:nvPr/>
        </p:nvSpPr>
        <p:spPr>
          <a:xfrm>
            <a:off x="0" y="2717009"/>
            <a:ext cx="2602706" cy="1774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2" name="Google Shape;702;p27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www.infobusiness.com</a:t>
            </a:r>
            <a:endParaRPr sz="1100"/>
          </a:p>
        </p:txBody>
      </p:sp>
      <p:sp>
        <p:nvSpPr>
          <p:cNvPr id="703" name="Google Shape;703;p27"/>
          <p:cNvSpPr txBox="1"/>
          <p:nvPr>
            <p:ph type="title"/>
          </p:nvPr>
        </p:nvSpPr>
        <p:spPr>
          <a:xfrm>
            <a:off x="628650" y="315528"/>
            <a:ext cx="7886700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Timeline </a:t>
            </a:r>
            <a:r>
              <a:rPr b="1" i="0" lang="en" sz="18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Infographics</a:t>
            </a:r>
            <a:endParaRPr b="1" i="0" sz="1900" u="none" cap="none" strike="noStrike">
              <a:solidFill>
                <a:schemeClr val="accen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704" name="Google Shape;704;p27"/>
          <p:cNvSpPr txBox="1"/>
          <p:nvPr/>
        </p:nvSpPr>
        <p:spPr>
          <a:xfrm>
            <a:off x="1857673" y="677538"/>
            <a:ext cx="5413824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 summery. Loren opium dolor sit amen example text line.</a:t>
            </a:r>
            <a:endParaRPr sz="1100"/>
          </a:p>
        </p:txBody>
      </p:sp>
      <p:sp>
        <p:nvSpPr>
          <p:cNvPr id="705" name="Google Shape;705;p27"/>
          <p:cNvSpPr/>
          <p:nvPr/>
        </p:nvSpPr>
        <p:spPr>
          <a:xfrm>
            <a:off x="4347304" y="995975"/>
            <a:ext cx="411480" cy="41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6" name="Google Shape;706;p27"/>
          <p:cNvSpPr/>
          <p:nvPr/>
        </p:nvSpPr>
        <p:spPr>
          <a:xfrm>
            <a:off x="889397" y="1434705"/>
            <a:ext cx="1460897" cy="1459706"/>
          </a:xfrm>
          <a:custGeom>
            <a:rect b="b" l="l" r="r" t="t"/>
            <a:pathLst>
              <a:path extrusionOk="0" h="1599" w="1598">
                <a:moveTo>
                  <a:pt x="799" y="0"/>
                </a:moveTo>
                <a:cubicBezTo>
                  <a:pt x="358" y="0"/>
                  <a:pt x="0" y="358"/>
                  <a:pt x="0" y="800"/>
                </a:cubicBezTo>
                <a:cubicBezTo>
                  <a:pt x="0" y="1241"/>
                  <a:pt x="358" y="1599"/>
                  <a:pt x="799" y="1599"/>
                </a:cubicBezTo>
                <a:cubicBezTo>
                  <a:pt x="1241" y="1599"/>
                  <a:pt x="1598" y="1241"/>
                  <a:pt x="1598" y="800"/>
                </a:cubicBezTo>
                <a:cubicBezTo>
                  <a:pt x="1598" y="358"/>
                  <a:pt x="1241" y="0"/>
                  <a:pt x="799" y="0"/>
                </a:cubicBezTo>
                <a:moveTo>
                  <a:pt x="799" y="1405"/>
                </a:moveTo>
                <a:cubicBezTo>
                  <a:pt x="465" y="1405"/>
                  <a:pt x="194" y="1134"/>
                  <a:pt x="194" y="800"/>
                </a:cubicBezTo>
                <a:cubicBezTo>
                  <a:pt x="194" y="465"/>
                  <a:pt x="465" y="194"/>
                  <a:pt x="799" y="194"/>
                </a:cubicBezTo>
                <a:cubicBezTo>
                  <a:pt x="1134" y="194"/>
                  <a:pt x="1405" y="465"/>
                  <a:pt x="1405" y="800"/>
                </a:cubicBezTo>
                <a:cubicBezTo>
                  <a:pt x="1405" y="1134"/>
                  <a:pt x="1134" y="1405"/>
                  <a:pt x="799" y="1405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7" name="Google Shape;707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43113" y="2481265"/>
            <a:ext cx="29766" cy="38100"/>
          </a:xfrm>
          <a:prstGeom prst="rect">
            <a:avLst/>
          </a:prstGeom>
          <a:noFill/>
          <a:ln>
            <a:noFill/>
          </a:ln>
        </p:spPr>
      </p:pic>
      <p:sp>
        <p:nvSpPr>
          <p:cNvPr id="708" name="Google Shape;708;p27"/>
          <p:cNvSpPr/>
          <p:nvPr/>
        </p:nvSpPr>
        <p:spPr>
          <a:xfrm>
            <a:off x="2852738" y="1434705"/>
            <a:ext cx="1462087" cy="1459706"/>
          </a:xfrm>
          <a:custGeom>
            <a:rect b="b" l="l" r="r" t="t"/>
            <a:pathLst>
              <a:path extrusionOk="0" h="1599" w="1599">
                <a:moveTo>
                  <a:pt x="799" y="0"/>
                </a:moveTo>
                <a:cubicBezTo>
                  <a:pt x="358" y="0"/>
                  <a:pt x="0" y="358"/>
                  <a:pt x="0" y="800"/>
                </a:cubicBezTo>
                <a:cubicBezTo>
                  <a:pt x="0" y="1241"/>
                  <a:pt x="358" y="1599"/>
                  <a:pt x="799" y="1599"/>
                </a:cubicBezTo>
                <a:cubicBezTo>
                  <a:pt x="1241" y="1599"/>
                  <a:pt x="1599" y="1241"/>
                  <a:pt x="1599" y="800"/>
                </a:cubicBezTo>
                <a:cubicBezTo>
                  <a:pt x="1599" y="358"/>
                  <a:pt x="1241" y="0"/>
                  <a:pt x="799" y="0"/>
                </a:cubicBezTo>
                <a:moveTo>
                  <a:pt x="799" y="1405"/>
                </a:moveTo>
                <a:cubicBezTo>
                  <a:pt x="465" y="1405"/>
                  <a:pt x="194" y="1134"/>
                  <a:pt x="194" y="800"/>
                </a:cubicBezTo>
                <a:cubicBezTo>
                  <a:pt x="194" y="465"/>
                  <a:pt x="465" y="194"/>
                  <a:pt x="799" y="194"/>
                </a:cubicBezTo>
                <a:cubicBezTo>
                  <a:pt x="1134" y="194"/>
                  <a:pt x="1405" y="465"/>
                  <a:pt x="1405" y="800"/>
                </a:cubicBezTo>
                <a:cubicBezTo>
                  <a:pt x="1405" y="1134"/>
                  <a:pt x="1134" y="1405"/>
                  <a:pt x="799" y="1405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9" name="Google Shape;709;p27"/>
          <p:cNvSpPr/>
          <p:nvPr/>
        </p:nvSpPr>
        <p:spPr>
          <a:xfrm>
            <a:off x="4818460" y="1434705"/>
            <a:ext cx="1460897" cy="1459706"/>
          </a:xfrm>
          <a:custGeom>
            <a:rect b="b" l="l" r="r" t="t"/>
            <a:pathLst>
              <a:path extrusionOk="0" h="1599" w="1598">
                <a:moveTo>
                  <a:pt x="799" y="0"/>
                </a:moveTo>
                <a:cubicBezTo>
                  <a:pt x="357" y="0"/>
                  <a:pt x="0" y="358"/>
                  <a:pt x="0" y="800"/>
                </a:cubicBezTo>
                <a:cubicBezTo>
                  <a:pt x="0" y="1241"/>
                  <a:pt x="357" y="1599"/>
                  <a:pt x="799" y="1599"/>
                </a:cubicBezTo>
                <a:cubicBezTo>
                  <a:pt x="1240" y="1599"/>
                  <a:pt x="1598" y="1241"/>
                  <a:pt x="1598" y="800"/>
                </a:cubicBezTo>
                <a:cubicBezTo>
                  <a:pt x="1598" y="358"/>
                  <a:pt x="1240" y="0"/>
                  <a:pt x="799" y="0"/>
                </a:cubicBezTo>
                <a:moveTo>
                  <a:pt x="799" y="1405"/>
                </a:moveTo>
                <a:cubicBezTo>
                  <a:pt x="464" y="1405"/>
                  <a:pt x="193" y="1134"/>
                  <a:pt x="193" y="800"/>
                </a:cubicBezTo>
                <a:cubicBezTo>
                  <a:pt x="193" y="465"/>
                  <a:pt x="464" y="194"/>
                  <a:pt x="799" y="194"/>
                </a:cubicBezTo>
                <a:cubicBezTo>
                  <a:pt x="1133" y="194"/>
                  <a:pt x="1404" y="465"/>
                  <a:pt x="1404" y="800"/>
                </a:cubicBezTo>
                <a:cubicBezTo>
                  <a:pt x="1404" y="1134"/>
                  <a:pt x="1133" y="1405"/>
                  <a:pt x="799" y="1405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0" name="Google Shape;710;p27"/>
          <p:cNvSpPr/>
          <p:nvPr/>
        </p:nvSpPr>
        <p:spPr>
          <a:xfrm>
            <a:off x="4567238" y="2717009"/>
            <a:ext cx="1963341" cy="1774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1" name="Google Shape;711;p27"/>
          <p:cNvSpPr/>
          <p:nvPr/>
        </p:nvSpPr>
        <p:spPr>
          <a:xfrm>
            <a:off x="4567238" y="2717009"/>
            <a:ext cx="1963341" cy="1774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2" name="Google Shape;712;p27"/>
          <p:cNvSpPr/>
          <p:nvPr/>
        </p:nvSpPr>
        <p:spPr>
          <a:xfrm>
            <a:off x="6781800" y="1434705"/>
            <a:ext cx="1460897" cy="1459706"/>
          </a:xfrm>
          <a:custGeom>
            <a:rect b="b" l="l" r="r" t="t"/>
            <a:pathLst>
              <a:path extrusionOk="0" h="1599" w="1598">
                <a:moveTo>
                  <a:pt x="799" y="0"/>
                </a:moveTo>
                <a:cubicBezTo>
                  <a:pt x="358" y="0"/>
                  <a:pt x="0" y="358"/>
                  <a:pt x="0" y="800"/>
                </a:cubicBezTo>
                <a:cubicBezTo>
                  <a:pt x="0" y="1241"/>
                  <a:pt x="358" y="1599"/>
                  <a:pt x="799" y="1599"/>
                </a:cubicBezTo>
                <a:cubicBezTo>
                  <a:pt x="1240" y="1599"/>
                  <a:pt x="1598" y="1241"/>
                  <a:pt x="1598" y="800"/>
                </a:cubicBezTo>
                <a:cubicBezTo>
                  <a:pt x="1598" y="358"/>
                  <a:pt x="1240" y="0"/>
                  <a:pt x="799" y="0"/>
                </a:cubicBezTo>
                <a:moveTo>
                  <a:pt x="799" y="1405"/>
                </a:moveTo>
                <a:cubicBezTo>
                  <a:pt x="465" y="1405"/>
                  <a:pt x="193" y="1134"/>
                  <a:pt x="193" y="800"/>
                </a:cubicBezTo>
                <a:cubicBezTo>
                  <a:pt x="193" y="465"/>
                  <a:pt x="465" y="194"/>
                  <a:pt x="799" y="194"/>
                </a:cubicBezTo>
                <a:cubicBezTo>
                  <a:pt x="1133" y="194"/>
                  <a:pt x="1404" y="465"/>
                  <a:pt x="1404" y="800"/>
                </a:cubicBezTo>
                <a:cubicBezTo>
                  <a:pt x="1404" y="1134"/>
                  <a:pt x="1133" y="1405"/>
                  <a:pt x="799" y="1405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3" name="Google Shape;713;p27"/>
          <p:cNvSpPr/>
          <p:nvPr/>
        </p:nvSpPr>
        <p:spPr>
          <a:xfrm>
            <a:off x="6530579" y="2717009"/>
            <a:ext cx="2614613" cy="17740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4" name="Google Shape;714;p27"/>
          <p:cNvSpPr/>
          <p:nvPr/>
        </p:nvSpPr>
        <p:spPr>
          <a:xfrm>
            <a:off x="6530579" y="2717009"/>
            <a:ext cx="2614613" cy="1774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5" name="Google Shape;715;p27"/>
          <p:cNvSpPr/>
          <p:nvPr/>
        </p:nvSpPr>
        <p:spPr>
          <a:xfrm>
            <a:off x="1430620" y="3236972"/>
            <a:ext cx="411956" cy="298847"/>
          </a:xfrm>
          <a:custGeom>
            <a:rect b="b" l="l" r="r" t="t"/>
            <a:pathLst>
              <a:path extrusionOk="0" h="251" w="346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6" name="Google Shape;716;p27"/>
          <p:cNvSpPr/>
          <p:nvPr/>
        </p:nvSpPr>
        <p:spPr>
          <a:xfrm>
            <a:off x="3378994" y="3236972"/>
            <a:ext cx="410766" cy="298847"/>
          </a:xfrm>
          <a:custGeom>
            <a:rect b="b" l="l" r="r" t="t"/>
            <a:pathLst>
              <a:path extrusionOk="0" h="251" w="345">
                <a:moveTo>
                  <a:pt x="173" y="251"/>
                </a:moveTo>
                <a:lnTo>
                  <a:pt x="345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7" name="Google Shape;717;p27"/>
          <p:cNvSpPr/>
          <p:nvPr/>
        </p:nvSpPr>
        <p:spPr>
          <a:xfrm>
            <a:off x="5343525" y="3236972"/>
            <a:ext cx="411956" cy="298847"/>
          </a:xfrm>
          <a:custGeom>
            <a:rect b="b" l="l" r="r" t="t"/>
            <a:pathLst>
              <a:path extrusionOk="0" h="251" w="346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8" name="Google Shape;718;p27"/>
          <p:cNvSpPr/>
          <p:nvPr/>
        </p:nvSpPr>
        <p:spPr>
          <a:xfrm>
            <a:off x="7306866" y="3236972"/>
            <a:ext cx="411956" cy="298847"/>
          </a:xfrm>
          <a:custGeom>
            <a:rect b="b" l="l" r="r" t="t"/>
            <a:pathLst>
              <a:path extrusionOk="0" h="251" w="346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9" name="Google Shape;719;p27"/>
          <p:cNvSpPr txBox="1"/>
          <p:nvPr/>
        </p:nvSpPr>
        <p:spPr>
          <a:xfrm>
            <a:off x="769481" y="4001194"/>
            <a:ext cx="1734234" cy="5143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</a:t>
            </a:r>
            <a:endParaRPr sz="1100"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0" name="Google Shape;720;p27"/>
          <p:cNvSpPr txBox="1"/>
          <p:nvPr/>
        </p:nvSpPr>
        <p:spPr>
          <a:xfrm>
            <a:off x="1042138" y="3779897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721" name="Google Shape;721;p27"/>
          <p:cNvSpPr txBox="1"/>
          <p:nvPr/>
        </p:nvSpPr>
        <p:spPr>
          <a:xfrm>
            <a:off x="2709346" y="4001194"/>
            <a:ext cx="1734234" cy="5143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</a:t>
            </a:r>
            <a:endParaRPr sz="1100"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2" name="Google Shape;722;p27"/>
          <p:cNvSpPr txBox="1"/>
          <p:nvPr/>
        </p:nvSpPr>
        <p:spPr>
          <a:xfrm>
            <a:off x="2982004" y="3779897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723" name="Google Shape;723;p27"/>
          <p:cNvSpPr txBox="1"/>
          <p:nvPr/>
        </p:nvSpPr>
        <p:spPr>
          <a:xfrm>
            <a:off x="4675067" y="4001194"/>
            <a:ext cx="1734234" cy="5143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</a:t>
            </a:r>
            <a:endParaRPr sz="1100"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27"/>
          <p:cNvSpPr txBox="1"/>
          <p:nvPr/>
        </p:nvSpPr>
        <p:spPr>
          <a:xfrm>
            <a:off x="4947725" y="3779897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3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725" name="Google Shape;725;p27"/>
          <p:cNvSpPr txBox="1"/>
          <p:nvPr/>
        </p:nvSpPr>
        <p:spPr>
          <a:xfrm>
            <a:off x="6649518" y="3994222"/>
            <a:ext cx="1734234" cy="5143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</a:t>
            </a:r>
            <a:endParaRPr sz="1100"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6" name="Google Shape;726;p27"/>
          <p:cNvSpPr txBox="1"/>
          <p:nvPr/>
        </p:nvSpPr>
        <p:spPr>
          <a:xfrm>
            <a:off x="6922176" y="3772925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4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727" name="Google Shape;727;p27"/>
          <p:cNvSpPr/>
          <p:nvPr/>
        </p:nvSpPr>
        <p:spPr>
          <a:xfrm>
            <a:off x="7383097" y="2030059"/>
            <a:ext cx="267074" cy="268980"/>
          </a:xfrm>
          <a:custGeom>
            <a:rect b="b" l="l" r="r" t="t"/>
            <a:pathLst>
              <a:path extrusionOk="0" h="132" w="142">
                <a:moveTo>
                  <a:pt x="136" y="67"/>
                </a:moveTo>
                <a:cubicBezTo>
                  <a:pt x="39" y="67"/>
                  <a:pt x="39" y="67"/>
                  <a:pt x="39" y="67"/>
                </a:cubicBezTo>
                <a:cubicBezTo>
                  <a:pt x="35" y="67"/>
                  <a:pt x="31" y="69"/>
                  <a:pt x="29" y="73"/>
                </a:cubicBezTo>
                <a:cubicBezTo>
                  <a:pt x="3" y="126"/>
                  <a:pt x="3" y="126"/>
                  <a:pt x="3" y="126"/>
                </a:cubicBezTo>
                <a:cubicBezTo>
                  <a:pt x="1" y="129"/>
                  <a:pt x="3" y="132"/>
                  <a:pt x="6" y="132"/>
                </a:cubicBezTo>
                <a:cubicBezTo>
                  <a:pt x="104" y="132"/>
                  <a:pt x="104" y="132"/>
                  <a:pt x="104" y="132"/>
                </a:cubicBezTo>
                <a:cubicBezTo>
                  <a:pt x="108" y="132"/>
                  <a:pt x="112" y="129"/>
                  <a:pt x="114" y="126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2" y="69"/>
                  <a:pt x="140" y="67"/>
                  <a:pt x="136" y="67"/>
                </a:cubicBezTo>
                <a:moveTo>
                  <a:pt x="39" y="60"/>
                </a:moveTo>
                <a:cubicBezTo>
                  <a:pt x="111" y="60"/>
                  <a:pt x="111" y="60"/>
                  <a:pt x="111" y="60"/>
                </a:cubicBezTo>
                <a:cubicBezTo>
                  <a:pt x="111" y="60"/>
                  <a:pt x="111" y="60"/>
                  <a:pt x="111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0"/>
                  <a:pt x="120" y="0"/>
                  <a:pt x="120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11"/>
                  <a:pt x="34" y="11"/>
                  <a:pt x="34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35"/>
                  <a:pt x="17" y="35"/>
                  <a:pt x="17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4" y="35"/>
                  <a:pt x="0" y="39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23" y="70"/>
                  <a:pt x="23" y="70"/>
                  <a:pt x="23" y="70"/>
                </a:cubicBezTo>
                <a:cubicBezTo>
                  <a:pt x="26" y="64"/>
                  <a:pt x="32" y="60"/>
                  <a:pt x="39" y="60"/>
                </a:cubicBezTo>
                <a:moveTo>
                  <a:pt x="41" y="8"/>
                </a:moveTo>
                <a:cubicBezTo>
                  <a:pt x="113" y="8"/>
                  <a:pt x="113" y="8"/>
                  <a:pt x="113" y="8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41" y="52"/>
                  <a:pt x="41" y="52"/>
                  <a:pt x="41" y="52"/>
                </a:cubicBezTo>
                <a:lnTo>
                  <a:pt x="41" y="8"/>
                </a:lnTo>
                <a:close/>
                <a:moveTo>
                  <a:pt x="25" y="19"/>
                </a:moveTo>
                <a:cubicBezTo>
                  <a:pt x="34" y="19"/>
                  <a:pt x="34" y="19"/>
                  <a:pt x="34" y="19"/>
                </a:cubicBezTo>
                <a:cubicBezTo>
                  <a:pt x="34" y="52"/>
                  <a:pt x="34" y="52"/>
                  <a:pt x="34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8" name="Google Shape;728;p27"/>
          <p:cNvSpPr/>
          <p:nvPr/>
        </p:nvSpPr>
        <p:spPr>
          <a:xfrm>
            <a:off x="5416497" y="2001999"/>
            <a:ext cx="263621" cy="325104"/>
          </a:xfrm>
          <a:custGeom>
            <a:rect b="b" l="l" r="r" t="t"/>
            <a:pathLst>
              <a:path extrusionOk="0" h="181" w="159">
                <a:moveTo>
                  <a:pt x="6" y="91"/>
                </a:moveTo>
                <a:cubicBezTo>
                  <a:pt x="18" y="88"/>
                  <a:pt x="30" y="81"/>
                  <a:pt x="31" y="81"/>
                </a:cubicBezTo>
                <a:cubicBezTo>
                  <a:pt x="47" y="70"/>
                  <a:pt x="62" y="55"/>
                  <a:pt x="62" y="54"/>
                </a:cubicBezTo>
                <a:cubicBezTo>
                  <a:pt x="68" y="47"/>
                  <a:pt x="77" y="40"/>
                  <a:pt x="85" y="43"/>
                </a:cubicBezTo>
                <a:cubicBezTo>
                  <a:pt x="89" y="44"/>
                  <a:pt x="92" y="46"/>
                  <a:pt x="93" y="49"/>
                </a:cubicBezTo>
                <a:cubicBezTo>
                  <a:pt x="95" y="53"/>
                  <a:pt x="95" y="59"/>
                  <a:pt x="93" y="64"/>
                </a:cubicBezTo>
                <a:cubicBezTo>
                  <a:pt x="93" y="64"/>
                  <a:pt x="92" y="65"/>
                  <a:pt x="92" y="65"/>
                </a:cubicBezTo>
                <a:cubicBezTo>
                  <a:pt x="95" y="66"/>
                  <a:pt x="97" y="66"/>
                  <a:pt x="100" y="67"/>
                </a:cubicBezTo>
                <a:cubicBezTo>
                  <a:pt x="103" y="59"/>
                  <a:pt x="103" y="52"/>
                  <a:pt x="100" y="46"/>
                </a:cubicBezTo>
                <a:cubicBezTo>
                  <a:pt x="98" y="41"/>
                  <a:pt x="93" y="37"/>
                  <a:pt x="87" y="35"/>
                </a:cubicBezTo>
                <a:cubicBezTo>
                  <a:pt x="78" y="33"/>
                  <a:pt x="67" y="38"/>
                  <a:pt x="56" y="49"/>
                </a:cubicBezTo>
                <a:cubicBezTo>
                  <a:pt x="56" y="49"/>
                  <a:pt x="42" y="65"/>
                  <a:pt x="27" y="74"/>
                </a:cubicBezTo>
                <a:cubicBezTo>
                  <a:pt x="26" y="74"/>
                  <a:pt x="15" y="81"/>
                  <a:pt x="4" y="84"/>
                </a:cubicBezTo>
                <a:cubicBezTo>
                  <a:pt x="2" y="84"/>
                  <a:pt x="0" y="87"/>
                  <a:pt x="1" y="89"/>
                </a:cubicBezTo>
                <a:cubicBezTo>
                  <a:pt x="2" y="91"/>
                  <a:pt x="4" y="92"/>
                  <a:pt x="6" y="91"/>
                </a:cubicBezTo>
                <a:moveTo>
                  <a:pt x="4" y="52"/>
                </a:moveTo>
                <a:cubicBezTo>
                  <a:pt x="5" y="52"/>
                  <a:pt x="6" y="52"/>
                  <a:pt x="10" y="50"/>
                </a:cubicBezTo>
                <a:cubicBezTo>
                  <a:pt x="11" y="48"/>
                  <a:pt x="14" y="46"/>
                  <a:pt x="16" y="44"/>
                </a:cubicBezTo>
                <a:cubicBezTo>
                  <a:pt x="17" y="42"/>
                  <a:pt x="17" y="42"/>
                  <a:pt x="17" y="42"/>
                </a:cubicBezTo>
                <a:cubicBezTo>
                  <a:pt x="24" y="32"/>
                  <a:pt x="43" y="8"/>
                  <a:pt x="69" y="9"/>
                </a:cubicBezTo>
                <a:cubicBezTo>
                  <a:pt x="91" y="11"/>
                  <a:pt x="106" y="27"/>
                  <a:pt x="113" y="57"/>
                </a:cubicBezTo>
                <a:cubicBezTo>
                  <a:pt x="114" y="58"/>
                  <a:pt x="114" y="58"/>
                  <a:pt x="114" y="59"/>
                </a:cubicBezTo>
                <a:cubicBezTo>
                  <a:pt x="115" y="63"/>
                  <a:pt x="117" y="69"/>
                  <a:pt x="120" y="71"/>
                </a:cubicBezTo>
                <a:cubicBezTo>
                  <a:pt x="120" y="72"/>
                  <a:pt x="121" y="72"/>
                  <a:pt x="122" y="72"/>
                </a:cubicBezTo>
                <a:cubicBezTo>
                  <a:pt x="123" y="72"/>
                  <a:pt x="124" y="72"/>
                  <a:pt x="125" y="71"/>
                </a:cubicBezTo>
                <a:cubicBezTo>
                  <a:pt x="126" y="69"/>
                  <a:pt x="126" y="67"/>
                  <a:pt x="124" y="65"/>
                </a:cubicBezTo>
                <a:cubicBezTo>
                  <a:pt x="124" y="64"/>
                  <a:pt x="122" y="60"/>
                  <a:pt x="121" y="57"/>
                </a:cubicBezTo>
                <a:cubicBezTo>
                  <a:pt x="121" y="56"/>
                  <a:pt x="121" y="56"/>
                  <a:pt x="121" y="56"/>
                </a:cubicBezTo>
                <a:cubicBezTo>
                  <a:pt x="121" y="56"/>
                  <a:pt x="121" y="55"/>
                  <a:pt x="121" y="55"/>
                </a:cubicBezTo>
                <a:cubicBezTo>
                  <a:pt x="120" y="50"/>
                  <a:pt x="116" y="38"/>
                  <a:pt x="109" y="26"/>
                </a:cubicBezTo>
                <a:cubicBezTo>
                  <a:pt x="99" y="11"/>
                  <a:pt x="86" y="3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39" y="0"/>
                  <a:pt x="19" y="27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7" y="42"/>
                  <a:pt x="4" y="44"/>
                  <a:pt x="3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1" y="46"/>
                  <a:pt x="1" y="48"/>
                  <a:pt x="1" y="49"/>
                </a:cubicBezTo>
                <a:cubicBezTo>
                  <a:pt x="1" y="50"/>
                  <a:pt x="3" y="52"/>
                  <a:pt x="4" y="52"/>
                </a:cubicBezTo>
                <a:moveTo>
                  <a:pt x="46" y="109"/>
                </a:moveTo>
                <a:cubicBezTo>
                  <a:pt x="46" y="108"/>
                  <a:pt x="46" y="106"/>
                  <a:pt x="46" y="105"/>
                </a:cubicBezTo>
                <a:cubicBezTo>
                  <a:pt x="35" y="111"/>
                  <a:pt x="21" y="119"/>
                  <a:pt x="10" y="124"/>
                </a:cubicBezTo>
                <a:cubicBezTo>
                  <a:pt x="8" y="125"/>
                  <a:pt x="8" y="127"/>
                  <a:pt x="8" y="129"/>
                </a:cubicBezTo>
                <a:cubicBezTo>
                  <a:pt x="9" y="130"/>
                  <a:pt x="10" y="131"/>
                  <a:pt x="12" y="131"/>
                </a:cubicBezTo>
                <a:cubicBezTo>
                  <a:pt x="12" y="131"/>
                  <a:pt x="13" y="131"/>
                  <a:pt x="13" y="131"/>
                </a:cubicBezTo>
                <a:cubicBezTo>
                  <a:pt x="23" y="127"/>
                  <a:pt x="36" y="120"/>
                  <a:pt x="46" y="114"/>
                </a:cubicBezTo>
                <a:cubicBezTo>
                  <a:pt x="46" y="112"/>
                  <a:pt x="46" y="111"/>
                  <a:pt x="46" y="109"/>
                </a:cubicBezTo>
                <a:moveTo>
                  <a:pt x="38" y="38"/>
                </a:moveTo>
                <a:cubicBezTo>
                  <a:pt x="37" y="40"/>
                  <a:pt x="35" y="42"/>
                  <a:pt x="33" y="44"/>
                </a:cubicBezTo>
                <a:cubicBezTo>
                  <a:pt x="31" y="47"/>
                  <a:pt x="29" y="49"/>
                  <a:pt x="26" y="51"/>
                </a:cubicBezTo>
                <a:cubicBezTo>
                  <a:pt x="24" y="54"/>
                  <a:pt x="22" y="55"/>
                  <a:pt x="18" y="57"/>
                </a:cubicBezTo>
                <a:cubicBezTo>
                  <a:pt x="15" y="59"/>
                  <a:pt x="12" y="61"/>
                  <a:pt x="9" y="62"/>
                </a:cubicBezTo>
                <a:cubicBezTo>
                  <a:pt x="7" y="63"/>
                  <a:pt x="6" y="63"/>
                  <a:pt x="5" y="64"/>
                </a:cubicBezTo>
                <a:cubicBezTo>
                  <a:pt x="3" y="64"/>
                  <a:pt x="2" y="66"/>
                  <a:pt x="2" y="68"/>
                </a:cubicBezTo>
                <a:cubicBezTo>
                  <a:pt x="3" y="70"/>
                  <a:pt x="5" y="72"/>
                  <a:pt x="7" y="71"/>
                </a:cubicBezTo>
                <a:cubicBezTo>
                  <a:pt x="11" y="70"/>
                  <a:pt x="15" y="68"/>
                  <a:pt x="18" y="66"/>
                </a:cubicBezTo>
                <a:cubicBezTo>
                  <a:pt x="21" y="64"/>
                  <a:pt x="24" y="63"/>
                  <a:pt x="27" y="61"/>
                </a:cubicBezTo>
                <a:cubicBezTo>
                  <a:pt x="32" y="56"/>
                  <a:pt x="37" y="52"/>
                  <a:pt x="41" y="46"/>
                </a:cubicBezTo>
                <a:cubicBezTo>
                  <a:pt x="43" y="44"/>
                  <a:pt x="45" y="42"/>
                  <a:pt x="47" y="40"/>
                </a:cubicBezTo>
                <a:cubicBezTo>
                  <a:pt x="48" y="39"/>
                  <a:pt x="49" y="38"/>
                  <a:pt x="50" y="37"/>
                </a:cubicBezTo>
                <a:cubicBezTo>
                  <a:pt x="50" y="37"/>
                  <a:pt x="51" y="36"/>
                  <a:pt x="52" y="36"/>
                </a:cubicBezTo>
                <a:cubicBezTo>
                  <a:pt x="52" y="36"/>
                  <a:pt x="52" y="35"/>
                  <a:pt x="52" y="35"/>
                </a:cubicBezTo>
                <a:cubicBezTo>
                  <a:pt x="53" y="35"/>
                  <a:pt x="53" y="35"/>
                  <a:pt x="53" y="34"/>
                </a:cubicBezTo>
                <a:cubicBezTo>
                  <a:pt x="56" y="32"/>
                  <a:pt x="59" y="31"/>
                  <a:pt x="62" y="29"/>
                </a:cubicBezTo>
                <a:cubicBezTo>
                  <a:pt x="65" y="28"/>
                  <a:pt x="67" y="27"/>
                  <a:pt x="71" y="26"/>
                </a:cubicBezTo>
                <a:cubicBezTo>
                  <a:pt x="72" y="26"/>
                  <a:pt x="72" y="26"/>
                  <a:pt x="73" y="26"/>
                </a:cubicBezTo>
                <a:cubicBezTo>
                  <a:pt x="75" y="25"/>
                  <a:pt x="77" y="24"/>
                  <a:pt x="77" y="22"/>
                </a:cubicBezTo>
                <a:cubicBezTo>
                  <a:pt x="77" y="20"/>
                  <a:pt x="75" y="18"/>
                  <a:pt x="73" y="18"/>
                </a:cubicBezTo>
                <a:cubicBezTo>
                  <a:pt x="59" y="19"/>
                  <a:pt x="47" y="28"/>
                  <a:pt x="38" y="38"/>
                </a:cubicBezTo>
                <a:moveTo>
                  <a:pt x="8" y="111"/>
                </a:moveTo>
                <a:cubicBezTo>
                  <a:pt x="14" y="110"/>
                  <a:pt x="31" y="103"/>
                  <a:pt x="50" y="90"/>
                </a:cubicBezTo>
                <a:cubicBezTo>
                  <a:pt x="55" y="79"/>
                  <a:pt x="65" y="71"/>
                  <a:pt x="77" y="67"/>
                </a:cubicBezTo>
                <a:cubicBezTo>
                  <a:pt x="79" y="65"/>
                  <a:pt x="81" y="62"/>
                  <a:pt x="83" y="59"/>
                </a:cubicBezTo>
                <a:cubicBezTo>
                  <a:pt x="85" y="57"/>
                  <a:pt x="84" y="55"/>
                  <a:pt x="83" y="54"/>
                </a:cubicBezTo>
                <a:cubicBezTo>
                  <a:pt x="81" y="52"/>
                  <a:pt x="78" y="53"/>
                  <a:pt x="77" y="55"/>
                </a:cubicBezTo>
                <a:cubicBezTo>
                  <a:pt x="55" y="86"/>
                  <a:pt x="14" y="101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4" y="105"/>
                  <a:pt x="3" y="107"/>
                  <a:pt x="3" y="109"/>
                </a:cubicBezTo>
                <a:cubicBezTo>
                  <a:pt x="4" y="111"/>
                  <a:pt x="5" y="112"/>
                  <a:pt x="7" y="112"/>
                </a:cubicBezTo>
                <a:cubicBezTo>
                  <a:pt x="7" y="112"/>
                  <a:pt x="8" y="112"/>
                  <a:pt x="8" y="111"/>
                </a:cubicBezTo>
                <a:close/>
                <a:moveTo>
                  <a:pt x="52" y="132"/>
                </a:moveTo>
                <a:cubicBezTo>
                  <a:pt x="51" y="129"/>
                  <a:pt x="50" y="127"/>
                  <a:pt x="49" y="125"/>
                </a:cubicBezTo>
                <a:cubicBezTo>
                  <a:pt x="47" y="126"/>
                  <a:pt x="46" y="126"/>
                  <a:pt x="45" y="127"/>
                </a:cubicBezTo>
                <a:cubicBezTo>
                  <a:pt x="35" y="134"/>
                  <a:pt x="24" y="141"/>
                  <a:pt x="20" y="142"/>
                </a:cubicBezTo>
                <a:cubicBezTo>
                  <a:pt x="18" y="143"/>
                  <a:pt x="16" y="145"/>
                  <a:pt x="17" y="147"/>
                </a:cubicBezTo>
                <a:cubicBezTo>
                  <a:pt x="17" y="148"/>
                  <a:pt x="19" y="150"/>
                  <a:pt x="21" y="150"/>
                </a:cubicBezTo>
                <a:cubicBezTo>
                  <a:pt x="21" y="150"/>
                  <a:pt x="21" y="149"/>
                  <a:pt x="22" y="149"/>
                </a:cubicBezTo>
                <a:cubicBezTo>
                  <a:pt x="28" y="148"/>
                  <a:pt x="38" y="141"/>
                  <a:pt x="49" y="134"/>
                </a:cubicBezTo>
                <a:cubicBezTo>
                  <a:pt x="50" y="133"/>
                  <a:pt x="51" y="132"/>
                  <a:pt x="52" y="132"/>
                </a:cubicBezTo>
                <a:moveTo>
                  <a:pt x="103" y="153"/>
                </a:moveTo>
                <a:cubicBezTo>
                  <a:pt x="102" y="153"/>
                  <a:pt x="101" y="152"/>
                  <a:pt x="100" y="152"/>
                </a:cubicBezTo>
                <a:cubicBezTo>
                  <a:pt x="97" y="153"/>
                  <a:pt x="93" y="153"/>
                  <a:pt x="90" y="153"/>
                </a:cubicBezTo>
                <a:cubicBezTo>
                  <a:pt x="89" y="153"/>
                  <a:pt x="88" y="153"/>
                  <a:pt x="87" y="153"/>
                </a:cubicBezTo>
                <a:cubicBezTo>
                  <a:pt x="92" y="156"/>
                  <a:pt x="97" y="159"/>
                  <a:pt x="101" y="160"/>
                </a:cubicBezTo>
                <a:cubicBezTo>
                  <a:pt x="102" y="161"/>
                  <a:pt x="105" y="160"/>
                  <a:pt x="105" y="158"/>
                </a:cubicBezTo>
                <a:cubicBezTo>
                  <a:pt x="106" y="156"/>
                  <a:pt x="105" y="154"/>
                  <a:pt x="103" y="153"/>
                </a:cubicBezTo>
                <a:moveTo>
                  <a:pt x="59" y="141"/>
                </a:moveTo>
                <a:cubicBezTo>
                  <a:pt x="54" y="144"/>
                  <a:pt x="47" y="149"/>
                  <a:pt x="37" y="156"/>
                </a:cubicBezTo>
                <a:cubicBezTo>
                  <a:pt x="35" y="158"/>
                  <a:pt x="34" y="159"/>
                  <a:pt x="32" y="160"/>
                </a:cubicBezTo>
                <a:cubicBezTo>
                  <a:pt x="31" y="161"/>
                  <a:pt x="30" y="163"/>
                  <a:pt x="31" y="165"/>
                </a:cubicBezTo>
                <a:cubicBezTo>
                  <a:pt x="32" y="166"/>
                  <a:pt x="33" y="167"/>
                  <a:pt x="35" y="167"/>
                </a:cubicBezTo>
                <a:cubicBezTo>
                  <a:pt x="35" y="167"/>
                  <a:pt x="36" y="167"/>
                  <a:pt x="37" y="166"/>
                </a:cubicBezTo>
                <a:cubicBezTo>
                  <a:pt x="38" y="165"/>
                  <a:pt x="40" y="164"/>
                  <a:pt x="42" y="162"/>
                </a:cubicBezTo>
                <a:cubicBezTo>
                  <a:pt x="47" y="159"/>
                  <a:pt x="59" y="150"/>
                  <a:pt x="66" y="146"/>
                </a:cubicBezTo>
                <a:cubicBezTo>
                  <a:pt x="63" y="144"/>
                  <a:pt x="61" y="143"/>
                  <a:pt x="59" y="141"/>
                </a:cubicBezTo>
                <a:moveTo>
                  <a:pt x="90" y="172"/>
                </a:moveTo>
                <a:cubicBezTo>
                  <a:pt x="88" y="171"/>
                  <a:pt x="86" y="169"/>
                  <a:pt x="84" y="168"/>
                </a:cubicBezTo>
                <a:cubicBezTo>
                  <a:pt x="78" y="163"/>
                  <a:pt x="72" y="159"/>
                  <a:pt x="66" y="160"/>
                </a:cubicBezTo>
                <a:cubicBezTo>
                  <a:pt x="60" y="162"/>
                  <a:pt x="49" y="172"/>
                  <a:pt x="47" y="175"/>
                </a:cubicBezTo>
                <a:cubicBezTo>
                  <a:pt x="46" y="176"/>
                  <a:pt x="46" y="178"/>
                  <a:pt x="47" y="180"/>
                </a:cubicBezTo>
                <a:cubicBezTo>
                  <a:pt x="48" y="181"/>
                  <a:pt x="49" y="181"/>
                  <a:pt x="50" y="181"/>
                </a:cubicBezTo>
                <a:cubicBezTo>
                  <a:pt x="51" y="181"/>
                  <a:pt x="52" y="181"/>
                  <a:pt x="53" y="180"/>
                </a:cubicBezTo>
                <a:cubicBezTo>
                  <a:pt x="58" y="175"/>
                  <a:pt x="65" y="169"/>
                  <a:pt x="68" y="168"/>
                </a:cubicBezTo>
                <a:cubicBezTo>
                  <a:pt x="71" y="168"/>
                  <a:pt x="75" y="171"/>
                  <a:pt x="80" y="174"/>
                </a:cubicBezTo>
                <a:cubicBezTo>
                  <a:pt x="82" y="175"/>
                  <a:pt x="84" y="177"/>
                  <a:pt x="86" y="178"/>
                </a:cubicBezTo>
                <a:cubicBezTo>
                  <a:pt x="88" y="180"/>
                  <a:pt x="90" y="179"/>
                  <a:pt x="91" y="177"/>
                </a:cubicBezTo>
                <a:cubicBezTo>
                  <a:pt x="92" y="175"/>
                  <a:pt x="92" y="173"/>
                  <a:pt x="90" y="172"/>
                </a:cubicBezTo>
                <a:moveTo>
                  <a:pt x="156" y="166"/>
                </a:moveTo>
                <a:cubicBezTo>
                  <a:pt x="121" y="132"/>
                  <a:pt x="121" y="132"/>
                  <a:pt x="121" y="132"/>
                </a:cubicBezTo>
                <a:cubicBezTo>
                  <a:pt x="127" y="126"/>
                  <a:pt x="130" y="117"/>
                  <a:pt x="130" y="108"/>
                </a:cubicBezTo>
                <a:cubicBezTo>
                  <a:pt x="130" y="87"/>
                  <a:pt x="113" y="70"/>
                  <a:pt x="92" y="70"/>
                </a:cubicBezTo>
                <a:cubicBezTo>
                  <a:pt x="70" y="70"/>
                  <a:pt x="53" y="87"/>
                  <a:pt x="53" y="108"/>
                </a:cubicBezTo>
                <a:cubicBezTo>
                  <a:pt x="53" y="129"/>
                  <a:pt x="70" y="147"/>
                  <a:pt x="92" y="147"/>
                </a:cubicBezTo>
                <a:cubicBezTo>
                  <a:pt x="98" y="147"/>
                  <a:pt x="104" y="145"/>
                  <a:pt x="110" y="142"/>
                </a:cubicBezTo>
                <a:cubicBezTo>
                  <a:pt x="145" y="177"/>
                  <a:pt x="145" y="177"/>
                  <a:pt x="145" y="177"/>
                </a:cubicBezTo>
                <a:cubicBezTo>
                  <a:pt x="147" y="178"/>
                  <a:pt x="149" y="179"/>
                  <a:pt x="151" y="179"/>
                </a:cubicBezTo>
                <a:cubicBezTo>
                  <a:pt x="152" y="179"/>
                  <a:pt x="154" y="178"/>
                  <a:pt x="156" y="177"/>
                </a:cubicBezTo>
                <a:cubicBezTo>
                  <a:pt x="159" y="174"/>
                  <a:pt x="159" y="169"/>
                  <a:pt x="156" y="166"/>
                </a:cubicBezTo>
                <a:moveTo>
                  <a:pt x="73" y="128"/>
                </a:moveTo>
                <a:cubicBezTo>
                  <a:pt x="73" y="129"/>
                  <a:pt x="72" y="129"/>
                  <a:pt x="72" y="129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72" y="129"/>
                  <a:pt x="72" y="128"/>
                  <a:pt x="72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1" y="128"/>
                  <a:pt x="71" y="127"/>
                  <a:pt x="71" y="126"/>
                </a:cubicBezTo>
                <a:cubicBezTo>
                  <a:pt x="71" y="126"/>
                  <a:pt x="71" y="125"/>
                  <a:pt x="72" y="125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3" y="124"/>
                  <a:pt x="73" y="125"/>
                </a:cubicBezTo>
                <a:cubicBezTo>
                  <a:pt x="73" y="125"/>
                  <a:pt x="73" y="126"/>
                  <a:pt x="73" y="126"/>
                </a:cubicBezTo>
                <a:cubicBezTo>
                  <a:pt x="73" y="127"/>
                  <a:pt x="73" y="128"/>
                  <a:pt x="73" y="128"/>
                </a:cubicBezTo>
                <a:moveTo>
                  <a:pt x="116" y="122"/>
                </a:moveTo>
                <a:cubicBezTo>
                  <a:pt x="115" y="123"/>
                  <a:pt x="114" y="123"/>
                  <a:pt x="114" y="123"/>
                </a:cubicBezTo>
                <a:cubicBezTo>
                  <a:pt x="114" y="124"/>
                  <a:pt x="113" y="125"/>
                  <a:pt x="113" y="126"/>
                </a:cubicBezTo>
                <a:cubicBezTo>
                  <a:pt x="113" y="127"/>
                  <a:pt x="112" y="128"/>
                  <a:pt x="112" y="128"/>
                </a:cubicBezTo>
                <a:cubicBezTo>
                  <a:pt x="112" y="123"/>
                  <a:pt x="112" y="123"/>
                  <a:pt x="112" y="123"/>
                </a:cubicBezTo>
                <a:cubicBezTo>
                  <a:pt x="110" y="123"/>
                  <a:pt x="110" y="123"/>
                  <a:pt x="110" y="123"/>
                </a:cubicBezTo>
                <a:cubicBezTo>
                  <a:pt x="107" y="125"/>
                  <a:pt x="107" y="125"/>
                  <a:pt x="107" y="125"/>
                </a:cubicBezTo>
                <a:cubicBezTo>
                  <a:pt x="108" y="126"/>
                  <a:pt x="108" y="126"/>
                  <a:pt x="108" y="126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09" y="125"/>
                  <a:pt x="109" y="125"/>
                  <a:pt x="110" y="125"/>
                </a:cubicBezTo>
                <a:cubicBezTo>
                  <a:pt x="110" y="125"/>
                  <a:pt x="110" y="126"/>
                  <a:pt x="110" y="126"/>
                </a:cubicBezTo>
                <a:cubicBezTo>
                  <a:pt x="110" y="130"/>
                  <a:pt x="110" y="130"/>
                  <a:pt x="110" y="130"/>
                </a:cubicBezTo>
                <a:cubicBezTo>
                  <a:pt x="105" y="134"/>
                  <a:pt x="98" y="137"/>
                  <a:pt x="92" y="137"/>
                </a:cubicBezTo>
                <a:cubicBezTo>
                  <a:pt x="85" y="137"/>
                  <a:pt x="78" y="134"/>
                  <a:pt x="73" y="130"/>
                </a:cubicBezTo>
                <a:cubicBezTo>
                  <a:pt x="74" y="130"/>
                  <a:pt x="74" y="130"/>
                  <a:pt x="74" y="129"/>
                </a:cubicBezTo>
                <a:cubicBezTo>
                  <a:pt x="75" y="129"/>
                  <a:pt x="75" y="128"/>
                  <a:pt x="75" y="126"/>
                </a:cubicBezTo>
                <a:cubicBezTo>
                  <a:pt x="75" y="125"/>
                  <a:pt x="75" y="124"/>
                  <a:pt x="74" y="123"/>
                </a:cubicBezTo>
                <a:cubicBezTo>
                  <a:pt x="74" y="123"/>
                  <a:pt x="73" y="122"/>
                  <a:pt x="72" y="122"/>
                </a:cubicBezTo>
                <a:cubicBezTo>
                  <a:pt x="71" y="122"/>
                  <a:pt x="70" y="123"/>
                  <a:pt x="70" y="123"/>
                </a:cubicBezTo>
                <a:cubicBezTo>
                  <a:pt x="70" y="124"/>
                  <a:pt x="69" y="125"/>
                  <a:pt x="69" y="126"/>
                </a:cubicBezTo>
                <a:cubicBezTo>
                  <a:pt x="69" y="125"/>
                  <a:pt x="69" y="125"/>
                  <a:pt x="68" y="124"/>
                </a:cubicBezTo>
                <a:cubicBezTo>
                  <a:pt x="68" y="124"/>
                  <a:pt x="68" y="124"/>
                  <a:pt x="68" y="123"/>
                </a:cubicBezTo>
                <a:cubicBezTo>
                  <a:pt x="68" y="123"/>
                  <a:pt x="68" y="123"/>
                  <a:pt x="67" y="123"/>
                </a:cubicBezTo>
                <a:cubicBezTo>
                  <a:pt x="65" y="120"/>
                  <a:pt x="64" y="116"/>
                  <a:pt x="64" y="113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64" y="114"/>
                  <a:pt x="65" y="114"/>
                  <a:pt x="66" y="114"/>
                </a:cubicBezTo>
                <a:cubicBezTo>
                  <a:pt x="67" y="114"/>
                  <a:pt x="67" y="114"/>
                  <a:pt x="68" y="113"/>
                </a:cubicBezTo>
                <a:cubicBezTo>
                  <a:pt x="68" y="112"/>
                  <a:pt x="69" y="111"/>
                  <a:pt x="69" y="110"/>
                </a:cubicBezTo>
                <a:cubicBezTo>
                  <a:pt x="69" y="109"/>
                  <a:pt x="68" y="108"/>
                  <a:pt x="68" y="107"/>
                </a:cubicBezTo>
                <a:cubicBezTo>
                  <a:pt x="67" y="106"/>
                  <a:pt x="67" y="106"/>
                  <a:pt x="66" y="106"/>
                </a:cubicBezTo>
                <a:cubicBezTo>
                  <a:pt x="65" y="106"/>
                  <a:pt x="64" y="106"/>
                  <a:pt x="64" y="107"/>
                </a:cubicBezTo>
                <a:cubicBezTo>
                  <a:pt x="64" y="107"/>
                  <a:pt x="63" y="107"/>
                  <a:pt x="63" y="108"/>
                </a:cubicBezTo>
                <a:cubicBezTo>
                  <a:pt x="63" y="104"/>
                  <a:pt x="64" y="101"/>
                  <a:pt x="66" y="97"/>
                </a:cubicBezTo>
                <a:cubicBezTo>
                  <a:pt x="66" y="97"/>
                  <a:pt x="66" y="97"/>
                  <a:pt x="66" y="97"/>
                </a:cubicBezTo>
                <a:cubicBezTo>
                  <a:pt x="67" y="97"/>
                  <a:pt x="67" y="97"/>
                  <a:pt x="68" y="96"/>
                </a:cubicBezTo>
                <a:cubicBezTo>
                  <a:pt x="68" y="96"/>
                  <a:pt x="69" y="95"/>
                  <a:pt x="69" y="93"/>
                </a:cubicBezTo>
                <a:cubicBezTo>
                  <a:pt x="69" y="93"/>
                  <a:pt x="69" y="92"/>
                  <a:pt x="68" y="92"/>
                </a:cubicBezTo>
                <a:cubicBezTo>
                  <a:pt x="74" y="85"/>
                  <a:pt x="82" y="80"/>
                  <a:pt x="92" y="80"/>
                </a:cubicBezTo>
                <a:cubicBezTo>
                  <a:pt x="101" y="80"/>
                  <a:pt x="109" y="85"/>
                  <a:pt x="114" y="91"/>
                </a:cubicBezTo>
                <a:cubicBezTo>
                  <a:pt x="113" y="92"/>
                  <a:pt x="113" y="92"/>
                  <a:pt x="113" y="92"/>
                </a:cubicBezTo>
                <a:cubicBezTo>
                  <a:pt x="114" y="93"/>
                  <a:pt x="114" y="93"/>
                  <a:pt x="114" y="93"/>
                </a:cubicBezTo>
                <a:cubicBezTo>
                  <a:pt x="115" y="93"/>
                  <a:pt x="115" y="93"/>
                  <a:pt x="115" y="93"/>
                </a:cubicBezTo>
                <a:cubicBezTo>
                  <a:pt x="115" y="93"/>
                  <a:pt x="116" y="94"/>
                  <a:pt x="116" y="94"/>
                </a:cubicBezTo>
                <a:cubicBezTo>
                  <a:pt x="116" y="97"/>
                  <a:pt x="116" y="97"/>
                  <a:pt x="116" y="97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9" y="101"/>
                  <a:pt x="120" y="104"/>
                  <a:pt x="120" y="108"/>
                </a:cubicBezTo>
                <a:cubicBezTo>
                  <a:pt x="120" y="114"/>
                  <a:pt x="118" y="118"/>
                  <a:pt x="116" y="122"/>
                </a:cubicBezTo>
                <a:moveTo>
                  <a:pt x="65" y="110"/>
                </a:moveTo>
                <a:cubicBezTo>
                  <a:pt x="65" y="109"/>
                  <a:pt x="65" y="108"/>
                  <a:pt x="65" y="108"/>
                </a:cubicBezTo>
                <a:cubicBezTo>
                  <a:pt x="65" y="108"/>
                  <a:pt x="66" y="108"/>
                  <a:pt x="66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6" y="109"/>
                  <a:pt x="66" y="109"/>
                  <a:pt x="66" y="110"/>
                </a:cubicBezTo>
                <a:cubicBezTo>
                  <a:pt x="66" y="111"/>
                  <a:pt x="66" y="111"/>
                  <a:pt x="66" y="112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66" y="112"/>
                  <a:pt x="65" y="112"/>
                  <a:pt x="65" y="112"/>
                </a:cubicBezTo>
                <a:cubicBezTo>
                  <a:pt x="65" y="111"/>
                  <a:pt x="65" y="111"/>
                  <a:pt x="65" y="110"/>
                </a:cubicBezTo>
                <a:moveTo>
                  <a:pt x="71" y="92"/>
                </a:moveTo>
                <a:cubicBezTo>
                  <a:pt x="72" y="92"/>
                  <a:pt x="72" y="92"/>
                  <a:pt x="72" y="92"/>
                </a:cubicBezTo>
                <a:cubicBezTo>
                  <a:pt x="72" y="92"/>
                  <a:pt x="72" y="93"/>
                  <a:pt x="72" y="93"/>
                </a:cubicBezTo>
                <a:cubicBezTo>
                  <a:pt x="72" y="97"/>
                  <a:pt x="72" y="97"/>
                  <a:pt x="72" y="97"/>
                </a:cubicBezTo>
                <a:cubicBezTo>
                  <a:pt x="74" y="97"/>
                  <a:pt x="74" y="97"/>
                  <a:pt x="74" y="97"/>
                </a:cubicBezTo>
                <a:cubicBezTo>
                  <a:pt x="74" y="90"/>
                  <a:pt x="74" y="90"/>
                  <a:pt x="74" y="90"/>
                </a:cubicBezTo>
                <a:cubicBezTo>
                  <a:pt x="72" y="90"/>
                  <a:pt x="72" y="90"/>
                  <a:pt x="72" y="90"/>
                </a:cubicBezTo>
                <a:cubicBezTo>
                  <a:pt x="69" y="92"/>
                  <a:pt x="69" y="92"/>
                  <a:pt x="69" y="92"/>
                </a:cubicBezTo>
                <a:cubicBezTo>
                  <a:pt x="70" y="93"/>
                  <a:pt x="70" y="93"/>
                  <a:pt x="70" y="93"/>
                </a:cubicBezTo>
                <a:lnTo>
                  <a:pt x="71" y="92"/>
                </a:lnTo>
                <a:close/>
                <a:moveTo>
                  <a:pt x="78" y="90"/>
                </a:moveTo>
                <a:cubicBezTo>
                  <a:pt x="77" y="90"/>
                  <a:pt x="77" y="90"/>
                  <a:pt x="76" y="90"/>
                </a:cubicBezTo>
                <a:cubicBezTo>
                  <a:pt x="76" y="91"/>
                  <a:pt x="76" y="92"/>
                  <a:pt x="76" y="93"/>
                </a:cubicBezTo>
                <a:cubicBezTo>
                  <a:pt x="76" y="95"/>
                  <a:pt x="76" y="96"/>
                  <a:pt x="76" y="96"/>
                </a:cubicBezTo>
                <a:cubicBezTo>
                  <a:pt x="77" y="97"/>
                  <a:pt x="77" y="97"/>
                  <a:pt x="78" y="97"/>
                </a:cubicBezTo>
                <a:cubicBezTo>
                  <a:pt x="79" y="97"/>
                  <a:pt x="80" y="97"/>
                  <a:pt x="80" y="96"/>
                </a:cubicBezTo>
                <a:cubicBezTo>
                  <a:pt x="81" y="96"/>
                  <a:pt x="81" y="95"/>
                  <a:pt x="81" y="93"/>
                </a:cubicBezTo>
                <a:cubicBezTo>
                  <a:pt x="81" y="92"/>
                  <a:pt x="81" y="91"/>
                  <a:pt x="80" y="91"/>
                </a:cubicBezTo>
                <a:cubicBezTo>
                  <a:pt x="80" y="90"/>
                  <a:pt x="79" y="90"/>
                  <a:pt x="78" y="90"/>
                </a:cubicBezTo>
                <a:moveTo>
                  <a:pt x="79" y="95"/>
                </a:moveTo>
                <a:cubicBezTo>
                  <a:pt x="79" y="96"/>
                  <a:pt x="79" y="96"/>
                  <a:pt x="78" y="96"/>
                </a:cubicBezTo>
                <a:cubicBezTo>
                  <a:pt x="78" y="96"/>
                  <a:pt x="78" y="96"/>
                  <a:pt x="78" y="95"/>
                </a:cubicBezTo>
                <a:cubicBezTo>
                  <a:pt x="78" y="95"/>
                  <a:pt x="78" y="94"/>
                  <a:pt x="78" y="93"/>
                </a:cubicBezTo>
                <a:cubicBezTo>
                  <a:pt x="78" y="93"/>
                  <a:pt x="78" y="92"/>
                  <a:pt x="78" y="92"/>
                </a:cubicBezTo>
                <a:cubicBezTo>
                  <a:pt x="78" y="91"/>
                  <a:pt x="78" y="91"/>
                  <a:pt x="78" y="91"/>
                </a:cubicBezTo>
                <a:cubicBezTo>
                  <a:pt x="79" y="91"/>
                  <a:pt x="79" y="91"/>
                  <a:pt x="79" y="92"/>
                </a:cubicBezTo>
                <a:cubicBezTo>
                  <a:pt x="79" y="92"/>
                  <a:pt x="79" y="93"/>
                  <a:pt x="79" y="93"/>
                </a:cubicBezTo>
                <a:cubicBezTo>
                  <a:pt x="79" y="94"/>
                  <a:pt x="79" y="95"/>
                  <a:pt x="79" y="95"/>
                </a:cubicBezTo>
                <a:moveTo>
                  <a:pt x="84" y="92"/>
                </a:move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3"/>
                  <a:pt x="84" y="93"/>
                </a:cubicBezTo>
                <a:cubicBezTo>
                  <a:pt x="84" y="97"/>
                  <a:pt x="84" y="97"/>
                  <a:pt x="84" y="97"/>
                </a:cubicBezTo>
                <a:cubicBezTo>
                  <a:pt x="86" y="97"/>
                  <a:pt x="86" y="97"/>
                  <a:pt x="86" y="97"/>
                </a:cubicBezTo>
                <a:cubicBezTo>
                  <a:pt x="86" y="90"/>
                  <a:pt x="86" y="90"/>
                  <a:pt x="86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2" y="92"/>
                  <a:pt x="82" y="92"/>
                  <a:pt x="82" y="92"/>
                </a:cubicBezTo>
                <a:cubicBezTo>
                  <a:pt x="83" y="93"/>
                  <a:pt x="83" y="93"/>
                  <a:pt x="83" y="93"/>
                </a:cubicBezTo>
                <a:lnTo>
                  <a:pt x="84" y="92"/>
                </a:lnTo>
                <a:close/>
                <a:moveTo>
                  <a:pt x="91" y="90"/>
                </a:moveTo>
                <a:cubicBezTo>
                  <a:pt x="90" y="90"/>
                  <a:pt x="89" y="90"/>
                  <a:pt x="89" y="90"/>
                </a:cubicBezTo>
                <a:cubicBezTo>
                  <a:pt x="88" y="91"/>
                  <a:pt x="88" y="92"/>
                  <a:pt x="88" y="93"/>
                </a:cubicBezTo>
                <a:cubicBezTo>
                  <a:pt x="88" y="95"/>
                  <a:pt x="88" y="96"/>
                  <a:pt x="89" y="96"/>
                </a:cubicBezTo>
                <a:cubicBezTo>
                  <a:pt x="89" y="97"/>
                  <a:pt x="90" y="97"/>
                  <a:pt x="91" y="97"/>
                </a:cubicBezTo>
                <a:cubicBezTo>
                  <a:pt x="92" y="97"/>
                  <a:pt x="93" y="97"/>
                  <a:pt x="93" y="96"/>
                </a:cubicBezTo>
                <a:cubicBezTo>
                  <a:pt x="93" y="96"/>
                  <a:pt x="94" y="95"/>
                  <a:pt x="94" y="93"/>
                </a:cubicBezTo>
                <a:cubicBezTo>
                  <a:pt x="94" y="92"/>
                  <a:pt x="93" y="91"/>
                  <a:pt x="93" y="91"/>
                </a:cubicBezTo>
                <a:cubicBezTo>
                  <a:pt x="93" y="90"/>
                  <a:pt x="92" y="90"/>
                  <a:pt x="91" y="90"/>
                </a:cubicBezTo>
                <a:moveTo>
                  <a:pt x="91" y="95"/>
                </a:moveTo>
                <a:cubicBezTo>
                  <a:pt x="91" y="96"/>
                  <a:pt x="91" y="96"/>
                  <a:pt x="91" y="96"/>
                </a:cubicBezTo>
                <a:cubicBezTo>
                  <a:pt x="91" y="96"/>
                  <a:pt x="91" y="96"/>
                  <a:pt x="90" y="95"/>
                </a:cubicBezTo>
                <a:cubicBezTo>
                  <a:pt x="90" y="95"/>
                  <a:pt x="90" y="94"/>
                  <a:pt x="90" y="93"/>
                </a:cubicBezTo>
                <a:cubicBezTo>
                  <a:pt x="90" y="93"/>
                  <a:pt x="90" y="92"/>
                  <a:pt x="90" y="92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91"/>
                  <a:pt x="91" y="91"/>
                  <a:pt x="91" y="92"/>
                </a:cubicBezTo>
                <a:cubicBezTo>
                  <a:pt x="92" y="92"/>
                  <a:pt x="92" y="93"/>
                  <a:pt x="92" y="93"/>
                </a:cubicBezTo>
                <a:cubicBezTo>
                  <a:pt x="92" y="94"/>
                  <a:pt x="92" y="95"/>
                  <a:pt x="91" y="95"/>
                </a:cubicBezTo>
                <a:moveTo>
                  <a:pt x="97" y="90"/>
                </a:moveTo>
                <a:cubicBezTo>
                  <a:pt x="96" y="90"/>
                  <a:pt x="96" y="90"/>
                  <a:pt x="95" y="90"/>
                </a:cubicBezTo>
                <a:cubicBezTo>
                  <a:pt x="95" y="91"/>
                  <a:pt x="94" y="92"/>
                  <a:pt x="94" y="93"/>
                </a:cubicBezTo>
                <a:cubicBezTo>
                  <a:pt x="94" y="95"/>
                  <a:pt x="95" y="96"/>
                  <a:pt x="95" y="96"/>
                </a:cubicBezTo>
                <a:cubicBezTo>
                  <a:pt x="96" y="97"/>
                  <a:pt x="96" y="97"/>
                  <a:pt x="97" y="97"/>
                </a:cubicBezTo>
                <a:cubicBezTo>
                  <a:pt x="98" y="97"/>
                  <a:pt x="99" y="97"/>
                  <a:pt x="99" y="96"/>
                </a:cubicBezTo>
                <a:cubicBezTo>
                  <a:pt x="100" y="96"/>
                  <a:pt x="100" y="95"/>
                  <a:pt x="100" y="93"/>
                </a:cubicBezTo>
                <a:cubicBezTo>
                  <a:pt x="100" y="92"/>
                  <a:pt x="100" y="91"/>
                  <a:pt x="99" y="91"/>
                </a:cubicBezTo>
                <a:cubicBezTo>
                  <a:pt x="99" y="90"/>
                  <a:pt x="98" y="90"/>
                  <a:pt x="97" y="90"/>
                </a:cubicBezTo>
                <a:moveTo>
                  <a:pt x="98" y="95"/>
                </a:moveTo>
                <a:cubicBezTo>
                  <a:pt x="98" y="96"/>
                  <a:pt x="97" y="96"/>
                  <a:pt x="97" y="96"/>
                </a:cubicBezTo>
                <a:cubicBezTo>
                  <a:pt x="97" y="96"/>
                  <a:pt x="97" y="96"/>
                  <a:pt x="97" y="95"/>
                </a:cubicBezTo>
                <a:cubicBezTo>
                  <a:pt x="97" y="95"/>
                  <a:pt x="97" y="94"/>
                  <a:pt x="97" y="93"/>
                </a:cubicBezTo>
                <a:cubicBezTo>
                  <a:pt x="97" y="93"/>
                  <a:pt x="97" y="92"/>
                  <a:pt x="97" y="92"/>
                </a:cubicBezTo>
                <a:cubicBezTo>
                  <a:pt x="97" y="91"/>
                  <a:pt x="97" y="91"/>
                  <a:pt x="97" y="91"/>
                </a:cubicBezTo>
                <a:cubicBezTo>
                  <a:pt x="97" y="91"/>
                  <a:pt x="98" y="91"/>
                  <a:pt x="98" y="92"/>
                </a:cubicBezTo>
                <a:cubicBezTo>
                  <a:pt x="98" y="92"/>
                  <a:pt x="98" y="93"/>
                  <a:pt x="98" y="93"/>
                </a:cubicBezTo>
                <a:cubicBezTo>
                  <a:pt x="98" y="94"/>
                  <a:pt x="98" y="95"/>
                  <a:pt x="98" y="95"/>
                </a:cubicBezTo>
                <a:moveTo>
                  <a:pt x="103" y="92"/>
                </a:moveTo>
                <a:cubicBezTo>
                  <a:pt x="103" y="92"/>
                  <a:pt x="103" y="92"/>
                  <a:pt x="103" y="92"/>
                </a:cubicBezTo>
                <a:cubicBezTo>
                  <a:pt x="103" y="92"/>
                  <a:pt x="103" y="93"/>
                  <a:pt x="103" y="93"/>
                </a:cubicBezTo>
                <a:cubicBezTo>
                  <a:pt x="103" y="97"/>
                  <a:pt x="103" y="97"/>
                  <a:pt x="103" y="97"/>
                </a:cubicBezTo>
                <a:cubicBezTo>
                  <a:pt x="105" y="97"/>
                  <a:pt x="105" y="97"/>
                  <a:pt x="105" y="97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3" y="90"/>
                  <a:pt x="103" y="90"/>
                  <a:pt x="103" y="90"/>
                </a:cubicBezTo>
                <a:cubicBezTo>
                  <a:pt x="101" y="92"/>
                  <a:pt x="101" y="92"/>
                  <a:pt x="101" y="92"/>
                </a:cubicBezTo>
                <a:cubicBezTo>
                  <a:pt x="102" y="93"/>
                  <a:pt x="102" y="93"/>
                  <a:pt x="102" y="93"/>
                </a:cubicBezTo>
                <a:lnTo>
                  <a:pt x="103" y="92"/>
                </a:lnTo>
                <a:close/>
                <a:moveTo>
                  <a:pt x="107" y="92"/>
                </a:moveTo>
                <a:cubicBezTo>
                  <a:pt x="108" y="93"/>
                  <a:pt x="108" y="93"/>
                  <a:pt x="108" y="93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09" y="92"/>
                  <a:pt x="109" y="92"/>
                  <a:pt x="110" y="92"/>
                </a:cubicBezTo>
                <a:cubicBezTo>
                  <a:pt x="110" y="92"/>
                  <a:pt x="110" y="93"/>
                  <a:pt x="110" y="93"/>
                </a:cubicBezTo>
                <a:cubicBezTo>
                  <a:pt x="110" y="97"/>
                  <a:pt x="110" y="97"/>
                  <a:pt x="110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0"/>
                  <a:pt x="112" y="90"/>
                  <a:pt x="112" y="90"/>
                </a:cubicBezTo>
                <a:cubicBezTo>
                  <a:pt x="110" y="90"/>
                  <a:pt x="110" y="90"/>
                  <a:pt x="110" y="90"/>
                </a:cubicBezTo>
                <a:lnTo>
                  <a:pt x="107" y="92"/>
                </a:lnTo>
                <a:close/>
                <a:moveTo>
                  <a:pt x="72" y="106"/>
                </a:moveTo>
                <a:cubicBezTo>
                  <a:pt x="71" y="106"/>
                  <a:pt x="70" y="106"/>
                  <a:pt x="70" y="107"/>
                </a:cubicBezTo>
                <a:cubicBezTo>
                  <a:pt x="70" y="108"/>
                  <a:pt x="69" y="109"/>
                  <a:pt x="69" y="110"/>
                </a:cubicBezTo>
                <a:cubicBezTo>
                  <a:pt x="69" y="111"/>
                  <a:pt x="70" y="112"/>
                  <a:pt x="70" y="113"/>
                </a:cubicBezTo>
                <a:cubicBezTo>
                  <a:pt x="70" y="114"/>
                  <a:pt x="71" y="114"/>
                  <a:pt x="72" y="114"/>
                </a:cubicBezTo>
                <a:cubicBezTo>
                  <a:pt x="73" y="114"/>
                  <a:pt x="74" y="114"/>
                  <a:pt x="74" y="113"/>
                </a:cubicBezTo>
                <a:cubicBezTo>
                  <a:pt x="75" y="112"/>
                  <a:pt x="75" y="111"/>
                  <a:pt x="75" y="110"/>
                </a:cubicBezTo>
                <a:cubicBezTo>
                  <a:pt x="75" y="109"/>
                  <a:pt x="75" y="108"/>
                  <a:pt x="74" y="107"/>
                </a:cubicBezTo>
                <a:cubicBezTo>
                  <a:pt x="74" y="106"/>
                  <a:pt x="73" y="106"/>
                  <a:pt x="72" y="106"/>
                </a:cubicBezTo>
                <a:moveTo>
                  <a:pt x="73" y="112"/>
                </a:moveTo>
                <a:cubicBezTo>
                  <a:pt x="73" y="112"/>
                  <a:pt x="72" y="112"/>
                  <a:pt x="72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1" y="111"/>
                  <a:pt x="71" y="111"/>
                  <a:pt x="71" y="110"/>
                </a:cubicBezTo>
                <a:cubicBezTo>
                  <a:pt x="71" y="109"/>
                  <a:pt x="71" y="108"/>
                  <a:pt x="72" y="10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8"/>
                  <a:pt x="73" y="108"/>
                  <a:pt x="73" y="108"/>
                </a:cubicBezTo>
                <a:cubicBezTo>
                  <a:pt x="73" y="109"/>
                  <a:pt x="73" y="109"/>
                  <a:pt x="73" y="110"/>
                </a:cubicBezTo>
                <a:cubicBezTo>
                  <a:pt x="73" y="111"/>
                  <a:pt x="73" y="111"/>
                  <a:pt x="73" y="112"/>
                </a:cubicBezTo>
                <a:moveTo>
                  <a:pt x="78" y="114"/>
                </a:moveTo>
                <a:cubicBezTo>
                  <a:pt x="80" y="114"/>
                  <a:pt x="80" y="114"/>
                  <a:pt x="80" y="114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78" y="106"/>
                  <a:pt x="78" y="106"/>
                  <a:pt x="78" y="106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7" y="110"/>
                  <a:pt x="77" y="110"/>
                  <a:pt x="77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8" y="109"/>
                  <a:pt x="78" y="109"/>
                  <a:pt x="78" y="108"/>
                </a:cubicBezTo>
                <a:cubicBezTo>
                  <a:pt x="78" y="109"/>
                  <a:pt x="78" y="109"/>
                  <a:pt x="78" y="110"/>
                </a:cubicBezTo>
                <a:lnTo>
                  <a:pt x="78" y="114"/>
                </a:lnTo>
                <a:close/>
                <a:moveTo>
                  <a:pt x="85" y="106"/>
                </a:moveTo>
                <a:cubicBezTo>
                  <a:pt x="84" y="106"/>
                  <a:pt x="83" y="106"/>
                  <a:pt x="83" y="107"/>
                </a:cubicBezTo>
                <a:cubicBezTo>
                  <a:pt x="82" y="108"/>
                  <a:pt x="82" y="109"/>
                  <a:pt x="82" y="110"/>
                </a:cubicBezTo>
                <a:cubicBezTo>
                  <a:pt x="82" y="111"/>
                  <a:pt x="82" y="112"/>
                  <a:pt x="83" y="113"/>
                </a:cubicBezTo>
                <a:cubicBezTo>
                  <a:pt x="83" y="114"/>
                  <a:pt x="84" y="114"/>
                  <a:pt x="85" y="114"/>
                </a:cubicBezTo>
                <a:cubicBezTo>
                  <a:pt x="86" y="114"/>
                  <a:pt x="86" y="114"/>
                  <a:pt x="87" y="113"/>
                </a:cubicBezTo>
                <a:cubicBezTo>
                  <a:pt x="87" y="112"/>
                  <a:pt x="87" y="111"/>
                  <a:pt x="87" y="110"/>
                </a:cubicBezTo>
                <a:cubicBezTo>
                  <a:pt x="87" y="109"/>
                  <a:pt x="87" y="108"/>
                  <a:pt x="87" y="107"/>
                </a:cubicBezTo>
                <a:cubicBezTo>
                  <a:pt x="86" y="106"/>
                  <a:pt x="86" y="106"/>
                  <a:pt x="85" y="106"/>
                </a:cubicBezTo>
                <a:moveTo>
                  <a:pt x="85" y="112"/>
                </a:moveTo>
                <a:cubicBezTo>
                  <a:pt x="85" y="112"/>
                  <a:pt x="85" y="112"/>
                  <a:pt x="85" y="112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11"/>
                  <a:pt x="84" y="111"/>
                  <a:pt x="84" y="110"/>
                </a:cubicBezTo>
                <a:cubicBezTo>
                  <a:pt x="84" y="109"/>
                  <a:pt x="84" y="108"/>
                  <a:pt x="84" y="108"/>
                </a:cubicBezTo>
                <a:cubicBezTo>
                  <a:pt x="84" y="108"/>
                  <a:pt x="84" y="108"/>
                  <a:pt x="85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5" y="109"/>
                  <a:pt x="85" y="109"/>
                  <a:pt x="85" y="110"/>
                </a:cubicBezTo>
                <a:cubicBezTo>
                  <a:pt x="85" y="111"/>
                  <a:pt x="85" y="111"/>
                  <a:pt x="85" y="112"/>
                </a:cubicBezTo>
                <a:moveTo>
                  <a:pt x="88" y="108"/>
                </a:moveTo>
                <a:cubicBezTo>
                  <a:pt x="89" y="110"/>
                  <a:pt x="89" y="110"/>
                  <a:pt x="89" y="110"/>
                </a:cubicBezTo>
                <a:cubicBezTo>
                  <a:pt x="90" y="109"/>
                  <a:pt x="90" y="109"/>
                  <a:pt x="90" y="109"/>
                </a:cubicBezTo>
                <a:cubicBezTo>
                  <a:pt x="90" y="109"/>
                  <a:pt x="91" y="109"/>
                  <a:pt x="91" y="108"/>
                </a:cubicBezTo>
                <a:cubicBezTo>
                  <a:pt x="91" y="109"/>
                  <a:pt x="91" y="109"/>
                  <a:pt x="91" y="110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93" y="114"/>
                  <a:pt x="93" y="114"/>
                  <a:pt x="93" y="114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91" y="106"/>
                  <a:pt x="91" y="106"/>
                  <a:pt x="91" y="106"/>
                </a:cubicBezTo>
                <a:lnTo>
                  <a:pt x="88" y="108"/>
                </a:lnTo>
                <a:close/>
                <a:moveTo>
                  <a:pt x="97" y="106"/>
                </a:moveTo>
                <a:cubicBezTo>
                  <a:pt x="96" y="106"/>
                  <a:pt x="96" y="106"/>
                  <a:pt x="95" y="107"/>
                </a:cubicBezTo>
                <a:cubicBezTo>
                  <a:pt x="95" y="108"/>
                  <a:pt x="94" y="109"/>
                  <a:pt x="94" y="110"/>
                </a:cubicBezTo>
                <a:cubicBezTo>
                  <a:pt x="94" y="111"/>
                  <a:pt x="95" y="112"/>
                  <a:pt x="95" y="113"/>
                </a:cubicBezTo>
                <a:cubicBezTo>
                  <a:pt x="96" y="114"/>
                  <a:pt x="96" y="114"/>
                  <a:pt x="97" y="114"/>
                </a:cubicBezTo>
                <a:cubicBezTo>
                  <a:pt x="98" y="114"/>
                  <a:pt x="99" y="114"/>
                  <a:pt x="99" y="113"/>
                </a:cubicBezTo>
                <a:cubicBezTo>
                  <a:pt x="100" y="112"/>
                  <a:pt x="100" y="111"/>
                  <a:pt x="100" y="110"/>
                </a:cubicBezTo>
                <a:cubicBezTo>
                  <a:pt x="100" y="109"/>
                  <a:pt x="100" y="108"/>
                  <a:pt x="99" y="107"/>
                </a:cubicBezTo>
                <a:cubicBezTo>
                  <a:pt x="99" y="106"/>
                  <a:pt x="98" y="106"/>
                  <a:pt x="97" y="106"/>
                </a:cubicBezTo>
                <a:moveTo>
                  <a:pt x="98" y="112"/>
                </a:moveTo>
                <a:cubicBezTo>
                  <a:pt x="98" y="112"/>
                  <a:pt x="97" y="112"/>
                  <a:pt x="97" y="112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97" y="111"/>
                  <a:pt x="97" y="111"/>
                  <a:pt x="97" y="110"/>
                </a:cubicBezTo>
                <a:cubicBezTo>
                  <a:pt x="97" y="109"/>
                  <a:pt x="97" y="108"/>
                  <a:pt x="97" y="108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97" y="108"/>
                  <a:pt x="98" y="108"/>
                  <a:pt x="98" y="108"/>
                </a:cubicBezTo>
                <a:cubicBezTo>
                  <a:pt x="98" y="109"/>
                  <a:pt x="98" y="109"/>
                  <a:pt x="98" y="110"/>
                </a:cubicBezTo>
                <a:cubicBezTo>
                  <a:pt x="98" y="111"/>
                  <a:pt x="98" y="111"/>
                  <a:pt x="98" y="112"/>
                </a:cubicBezTo>
                <a:moveTo>
                  <a:pt x="104" y="106"/>
                </a:moveTo>
                <a:cubicBezTo>
                  <a:pt x="103" y="106"/>
                  <a:pt x="102" y="106"/>
                  <a:pt x="101" y="107"/>
                </a:cubicBezTo>
                <a:cubicBezTo>
                  <a:pt x="101" y="108"/>
                  <a:pt x="101" y="109"/>
                  <a:pt x="101" y="110"/>
                </a:cubicBezTo>
                <a:cubicBezTo>
                  <a:pt x="101" y="111"/>
                  <a:pt x="101" y="112"/>
                  <a:pt x="101" y="113"/>
                </a:cubicBezTo>
                <a:cubicBezTo>
                  <a:pt x="102" y="114"/>
                  <a:pt x="103" y="114"/>
                  <a:pt x="104" y="114"/>
                </a:cubicBezTo>
                <a:cubicBezTo>
                  <a:pt x="104" y="114"/>
                  <a:pt x="105" y="114"/>
                  <a:pt x="106" y="113"/>
                </a:cubicBezTo>
                <a:cubicBezTo>
                  <a:pt x="106" y="112"/>
                  <a:pt x="106" y="111"/>
                  <a:pt x="106" y="110"/>
                </a:cubicBezTo>
                <a:cubicBezTo>
                  <a:pt x="106" y="109"/>
                  <a:pt x="106" y="108"/>
                  <a:pt x="106" y="107"/>
                </a:cubicBezTo>
                <a:cubicBezTo>
                  <a:pt x="105" y="106"/>
                  <a:pt x="104" y="106"/>
                  <a:pt x="104" y="106"/>
                </a:cubicBezTo>
                <a:moveTo>
                  <a:pt x="104" y="112"/>
                </a:moveTo>
                <a:cubicBezTo>
                  <a:pt x="104" y="112"/>
                  <a:pt x="104" y="112"/>
                  <a:pt x="104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1"/>
                  <a:pt x="103" y="111"/>
                  <a:pt x="103" y="110"/>
                </a:cubicBezTo>
                <a:cubicBezTo>
                  <a:pt x="103" y="109"/>
                  <a:pt x="103" y="108"/>
                  <a:pt x="103" y="108"/>
                </a:cubicBezTo>
                <a:cubicBezTo>
                  <a:pt x="103" y="108"/>
                  <a:pt x="103" y="108"/>
                  <a:pt x="104" y="108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9"/>
                  <a:pt x="104" y="109"/>
                  <a:pt x="104" y="110"/>
                </a:cubicBezTo>
                <a:cubicBezTo>
                  <a:pt x="104" y="111"/>
                  <a:pt x="104" y="111"/>
                  <a:pt x="104" y="112"/>
                </a:cubicBezTo>
                <a:moveTo>
                  <a:pt x="107" y="108"/>
                </a:moveTo>
                <a:cubicBezTo>
                  <a:pt x="108" y="110"/>
                  <a:pt x="108" y="110"/>
                  <a:pt x="108" y="110"/>
                </a:cubicBezTo>
                <a:cubicBezTo>
                  <a:pt x="109" y="109"/>
                  <a:pt x="109" y="109"/>
                  <a:pt x="109" y="109"/>
                </a:cubicBezTo>
                <a:cubicBezTo>
                  <a:pt x="109" y="109"/>
                  <a:pt x="109" y="109"/>
                  <a:pt x="110" y="108"/>
                </a:cubicBezTo>
                <a:cubicBezTo>
                  <a:pt x="110" y="109"/>
                  <a:pt x="110" y="109"/>
                  <a:pt x="110" y="110"/>
                </a:cubicBezTo>
                <a:cubicBezTo>
                  <a:pt x="110" y="114"/>
                  <a:pt x="110" y="114"/>
                  <a:pt x="110" y="114"/>
                </a:cubicBezTo>
                <a:cubicBezTo>
                  <a:pt x="112" y="114"/>
                  <a:pt x="112" y="114"/>
                  <a:pt x="112" y="114"/>
                </a:cubicBezTo>
                <a:cubicBezTo>
                  <a:pt x="112" y="106"/>
                  <a:pt x="112" y="106"/>
                  <a:pt x="112" y="106"/>
                </a:cubicBezTo>
                <a:cubicBezTo>
                  <a:pt x="110" y="106"/>
                  <a:pt x="110" y="106"/>
                  <a:pt x="110" y="106"/>
                </a:cubicBezTo>
                <a:lnTo>
                  <a:pt x="107" y="108"/>
                </a:lnTo>
                <a:close/>
                <a:moveTo>
                  <a:pt x="114" y="107"/>
                </a:moveTo>
                <a:cubicBezTo>
                  <a:pt x="114" y="108"/>
                  <a:pt x="113" y="109"/>
                  <a:pt x="113" y="110"/>
                </a:cubicBezTo>
                <a:cubicBezTo>
                  <a:pt x="113" y="111"/>
                  <a:pt x="114" y="112"/>
                  <a:pt x="114" y="113"/>
                </a:cubicBezTo>
                <a:cubicBezTo>
                  <a:pt x="115" y="114"/>
                  <a:pt x="115" y="114"/>
                  <a:pt x="116" y="114"/>
                </a:cubicBezTo>
                <a:cubicBezTo>
                  <a:pt x="117" y="114"/>
                  <a:pt x="118" y="114"/>
                  <a:pt x="118" y="113"/>
                </a:cubicBezTo>
                <a:cubicBezTo>
                  <a:pt x="119" y="112"/>
                  <a:pt x="119" y="111"/>
                  <a:pt x="119" y="110"/>
                </a:cubicBezTo>
                <a:cubicBezTo>
                  <a:pt x="119" y="109"/>
                  <a:pt x="119" y="108"/>
                  <a:pt x="118" y="107"/>
                </a:cubicBezTo>
                <a:cubicBezTo>
                  <a:pt x="118" y="106"/>
                  <a:pt x="117" y="106"/>
                  <a:pt x="116" y="106"/>
                </a:cubicBezTo>
                <a:cubicBezTo>
                  <a:pt x="115" y="106"/>
                  <a:pt x="114" y="106"/>
                  <a:pt x="114" y="107"/>
                </a:cubicBezTo>
                <a:moveTo>
                  <a:pt x="117" y="108"/>
                </a:moveTo>
                <a:cubicBezTo>
                  <a:pt x="117" y="109"/>
                  <a:pt x="117" y="109"/>
                  <a:pt x="117" y="110"/>
                </a:cubicBezTo>
                <a:cubicBezTo>
                  <a:pt x="117" y="111"/>
                  <a:pt x="117" y="111"/>
                  <a:pt x="117" y="112"/>
                </a:cubicBezTo>
                <a:cubicBezTo>
                  <a:pt x="117" y="112"/>
                  <a:pt x="116" y="112"/>
                  <a:pt x="116" y="112"/>
                </a:cubicBezTo>
                <a:cubicBezTo>
                  <a:pt x="116" y="112"/>
                  <a:pt x="116" y="112"/>
                  <a:pt x="116" y="112"/>
                </a:cubicBezTo>
                <a:cubicBezTo>
                  <a:pt x="115" y="111"/>
                  <a:pt x="115" y="111"/>
                  <a:pt x="115" y="110"/>
                </a:cubicBezTo>
                <a:cubicBezTo>
                  <a:pt x="115" y="109"/>
                  <a:pt x="115" y="108"/>
                  <a:pt x="116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6" y="108"/>
                  <a:pt x="117" y="108"/>
                  <a:pt x="117" y="108"/>
                </a:cubicBezTo>
                <a:moveTo>
                  <a:pt x="78" y="122"/>
                </a:moveTo>
                <a:cubicBezTo>
                  <a:pt x="77" y="122"/>
                  <a:pt x="77" y="123"/>
                  <a:pt x="76" y="123"/>
                </a:cubicBezTo>
                <a:cubicBezTo>
                  <a:pt x="76" y="124"/>
                  <a:pt x="76" y="125"/>
                  <a:pt x="76" y="126"/>
                </a:cubicBezTo>
                <a:cubicBezTo>
                  <a:pt x="76" y="128"/>
                  <a:pt x="76" y="129"/>
                  <a:pt x="76" y="129"/>
                </a:cubicBezTo>
                <a:cubicBezTo>
                  <a:pt x="77" y="130"/>
                  <a:pt x="77" y="130"/>
                  <a:pt x="78" y="130"/>
                </a:cubicBezTo>
                <a:cubicBezTo>
                  <a:pt x="79" y="130"/>
                  <a:pt x="80" y="130"/>
                  <a:pt x="80" y="129"/>
                </a:cubicBezTo>
                <a:cubicBezTo>
                  <a:pt x="81" y="129"/>
                  <a:pt x="81" y="128"/>
                  <a:pt x="81" y="126"/>
                </a:cubicBezTo>
                <a:cubicBezTo>
                  <a:pt x="81" y="125"/>
                  <a:pt x="81" y="124"/>
                  <a:pt x="80" y="123"/>
                </a:cubicBezTo>
                <a:cubicBezTo>
                  <a:pt x="80" y="123"/>
                  <a:pt x="79" y="122"/>
                  <a:pt x="78" y="122"/>
                </a:cubicBezTo>
                <a:moveTo>
                  <a:pt x="79" y="128"/>
                </a:moveTo>
                <a:cubicBezTo>
                  <a:pt x="79" y="129"/>
                  <a:pt x="79" y="129"/>
                  <a:pt x="78" y="129"/>
                </a:cubicBezTo>
                <a:cubicBezTo>
                  <a:pt x="78" y="129"/>
                  <a:pt x="78" y="129"/>
                  <a:pt x="78" y="128"/>
                </a:cubicBezTo>
                <a:cubicBezTo>
                  <a:pt x="78" y="128"/>
                  <a:pt x="78" y="127"/>
                  <a:pt x="78" y="126"/>
                </a:cubicBezTo>
                <a:cubicBezTo>
                  <a:pt x="78" y="126"/>
                  <a:pt x="78" y="125"/>
                  <a:pt x="78" y="125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9" y="124"/>
                  <a:pt x="79" y="124"/>
                  <a:pt x="79" y="125"/>
                </a:cubicBezTo>
                <a:cubicBezTo>
                  <a:pt x="79" y="125"/>
                  <a:pt x="79" y="126"/>
                  <a:pt x="79" y="126"/>
                </a:cubicBezTo>
                <a:cubicBezTo>
                  <a:pt x="79" y="127"/>
                  <a:pt x="79" y="128"/>
                  <a:pt x="79" y="128"/>
                </a:cubicBezTo>
                <a:moveTo>
                  <a:pt x="82" y="125"/>
                </a:moveTo>
                <a:cubicBezTo>
                  <a:pt x="83" y="126"/>
                  <a:pt x="83" y="126"/>
                  <a:pt x="83" y="126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6"/>
                  <a:pt x="84" y="126"/>
                </a:cubicBezTo>
                <a:cubicBezTo>
                  <a:pt x="84" y="130"/>
                  <a:pt x="84" y="130"/>
                  <a:pt x="84" y="130"/>
                </a:cubicBezTo>
                <a:cubicBezTo>
                  <a:pt x="86" y="130"/>
                  <a:pt x="86" y="130"/>
                  <a:pt x="86" y="130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5" y="123"/>
                  <a:pt x="85" y="123"/>
                  <a:pt x="85" y="123"/>
                </a:cubicBezTo>
                <a:lnTo>
                  <a:pt x="82" y="125"/>
                </a:lnTo>
                <a:close/>
                <a:moveTo>
                  <a:pt x="88" y="125"/>
                </a:moveTo>
                <a:cubicBezTo>
                  <a:pt x="89" y="126"/>
                  <a:pt x="89" y="126"/>
                  <a:pt x="89" y="126"/>
                </a:cubicBezTo>
                <a:cubicBezTo>
                  <a:pt x="90" y="125"/>
                  <a:pt x="90" y="125"/>
                  <a:pt x="90" y="125"/>
                </a:cubicBezTo>
                <a:cubicBezTo>
                  <a:pt x="90" y="125"/>
                  <a:pt x="91" y="125"/>
                  <a:pt x="91" y="125"/>
                </a:cubicBezTo>
                <a:cubicBezTo>
                  <a:pt x="91" y="125"/>
                  <a:pt x="91" y="126"/>
                  <a:pt x="91" y="126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3" y="130"/>
                  <a:pt x="93" y="130"/>
                  <a:pt x="93" y="130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91" y="123"/>
                  <a:pt x="91" y="123"/>
                  <a:pt x="91" y="123"/>
                </a:cubicBezTo>
                <a:lnTo>
                  <a:pt x="88" y="125"/>
                </a:lnTo>
                <a:close/>
                <a:moveTo>
                  <a:pt x="95" y="125"/>
                </a:moveTo>
                <a:cubicBezTo>
                  <a:pt x="96" y="126"/>
                  <a:pt x="96" y="126"/>
                  <a:pt x="96" y="126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7" y="125"/>
                  <a:pt x="97" y="125"/>
                  <a:pt x="97" y="125"/>
                </a:cubicBezTo>
                <a:cubicBezTo>
                  <a:pt x="97" y="125"/>
                  <a:pt x="97" y="126"/>
                  <a:pt x="97" y="126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9" y="130"/>
                  <a:pt x="99" y="130"/>
                  <a:pt x="99" y="130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7" y="123"/>
                  <a:pt x="97" y="123"/>
                  <a:pt x="97" y="123"/>
                </a:cubicBezTo>
                <a:lnTo>
                  <a:pt x="95" y="125"/>
                </a:lnTo>
                <a:close/>
                <a:moveTo>
                  <a:pt x="104" y="122"/>
                </a:moveTo>
                <a:cubicBezTo>
                  <a:pt x="103" y="122"/>
                  <a:pt x="102" y="123"/>
                  <a:pt x="101" y="123"/>
                </a:cubicBezTo>
                <a:cubicBezTo>
                  <a:pt x="101" y="124"/>
                  <a:pt x="101" y="125"/>
                  <a:pt x="101" y="126"/>
                </a:cubicBezTo>
                <a:cubicBezTo>
                  <a:pt x="101" y="128"/>
                  <a:pt x="101" y="129"/>
                  <a:pt x="101" y="129"/>
                </a:cubicBezTo>
                <a:cubicBezTo>
                  <a:pt x="102" y="130"/>
                  <a:pt x="103" y="130"/>
                  <a:pt x="104" y="130"/>
                </a:cubicBezTo>
                <a:cubicBezTo>
                  <a:pt x="104" y="130"/>
                  <a:pt x="105" y="130"/>
                  <a:pt x="106" y="129"/>
                </a:cubicBezTo>
                <a:cubicBezTo>
                  <a:pt x="106" y="129"/>
                  <a:pt x="106" y="128"/>
                  <a:pt x="106" y="126"/>
                </a:cubicBezTo>
                <a:cubicBezTo>
                  <a:pt x="106" y="125"/>
                  <a:pt x="106" y="124"/>
                  <a:pt x="106" y="123"/>
                </a:cubicBezTo>
                <a:cubicBezTo>
                  <a:pt x="105" y="123"/>
                  <a:pt x="104" y="122"/>
                  <a:pt x="104" y="122"/>
                </a:cubicBezTo>
                <a:moveTo>
                  <a:pt x="104" y="128"/>
                </a:moveTo>
                <a:cubicBezTo>
                  <a:pt x="104" y="129"/>
                  <a:pt x="104" y="129"/>
                  <a:pt x="104" y="129"/>
                </a:cubicBezTo>
                <a:cubicBezTo>
                  <a:pt x="103" y="129"/>
                  <a:pt x="103" y="129"/>
                  <a:pt x="103" y="128"/>
                </a:cubicBezTo>
                <a:cubicBezTo>
                  <a:pt x="103" y="128"/>
                  <a:pt x="103" y="127"/>
                  <a:pt x="103" y="126"/>
                </a:cubicBezTo>
                <a:cubicBezTo>
                  <a:pt x="103" y="126"/>
                  <a:pt x="103" y="125"/>
                  <a:pt x="103" y="125"/>
                </a:cubicBezTo>
                <a:cubicBezTo>
                  <a:pt x="103" y="124"/>
                  <a:pt x="103" y="124"/>
                  <a:pt x="104" y="124"/>
                </a:cubicBezTo>
                <a:cubicBezTo>
                  <a:pt x="104" y="124"/>
                  <a:pt x="104" y="124"/>
                  <a:pt x="104" y="125"/>
                </a:cubicBezTo>
                <a:cubicBezTo>
                  <a:pt x="104" y="125"/>
                  <a:pt x="104" y="126"/>
                  <a:pt x="104" y="126"/>
                </a:cubicBezTo>
                <a:cubicBezTo>
                  <a:pt x="104" y="127"/>
                  <a:pt x="104" y="128"/>
                  <a:pt x="104" y="128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9" name="Google Shape;729;p27"/>
          <p:cNvSpPr/>
          <p:nvPr/>
        </p:nvSpPr>
        <p:spPr>
          <a:xfrm>
            <a:off x="1480466" y="2018269"/>
            <a:ext cx="312255" cy="292561"/>
          </a:xfrm>
          <a:custGeom>
            <a:rect b="b" l="l" r="r" t="t"/>
            <a:pathLst>
              <a:path extrusionOk="0" h="146" w="169">
                <a:moveTo>
                  <a:pt x="168" y="46"/>
                </a:moveTo>
                <a:cubicBezTo>
                  <a:pt x="72" y="0"/>
                  <a:pt x="72" y="0"/>
                  <a:pt x="72" y="0"/>
                </a:cubicBezTo>
                <a:cubicBezTo>
                  <a:pt x="71" y="0"/>
                  <a:pt x="70" y="0"/>
                  <a:pt x="69" y="1"/>
                </a:cubicBezTo>
                <a:cubicBezTo>
                  <a:pt x="48" y="45"/>
                  <a:pt x="48" y="45"/>
                  <a:pt x="48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75" y="13"/>
                  <a:pt x="75" y="13"/>
                  <a:pt x="75" y="13"/>
                </a:cubicBezTo>
                <a:cubicBezTo>
                  <a:pt x="158" y="53"/>
                  <a:pt x="158" y="53"/>
                  <a:pt x="158" y="53"/>
                </a:cubicBezTo>
                <a:cubicBezTo>
                  <a:pt x="132" y="107"/>
                  <a:pt x="132" y="107"/>
                  <a:pt x="132" y="107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128"/>
                  <a:pt x="117" y="128"/>
                  <a:pt x="117" y="128"/>
                </a:cubicBezTo>
                <a:cubicBezTo>
                  <a:pt x="126" y="133"/>
                  <a:pt x="126" y="133"/>
                  <a:pt x="126" y="133"/>
                </a:cubicBezTo>
                <a:cubicBezTo>
                  <a:pt x="127" y="133"/>
                  <a:pt x="129" y="133"/>
                  <a:pt x="129" y="132"/>
                </a:cubicBezTo>
                <a:cubicBezTo>
                  <a:pt x="169" y="49"/>
                  <a:pt x="169" y="49"/>
                  <a:pt x="169" y="49"/>
                </a:cubicBezTo>
                <a:cubicBezTo>
                  <a:pt x="169" y="48"/>
                  <a:pt x="169" y="47"/>
                  <a:pt x="168" y="46"/>
                </a:cubicBezTo>
                <a:moveTo>
                  <a:pt x="108" y="50"/>
                </a:move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51"/>
                  <a:pt x="0" y="5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5"/>
                  <a:pt x="1" y="146"/>
                  <a:pt x="2" y="146"/>
                </a:cubicBezTo>
                <a:cubicBezTo>
                  <a:pt x="108" y="146"/>
                  <a:pt x="108" y="146"/>
                  <a:pt x="108" y="146"/>
                </a:cubicBezTo>
                <a:cubicBezTo>
                  <a:pt x="110" y="146"/>
                  <a:pt x="111" y="145"/>
                  <a:pt x="111" y="144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1" y="51"/>
                  <a:pt x="110" y="50"/>
                  <a:pt x="108" y="50"/>
                </a:cubicBezTo>
                <a:moveTo>
                  <a:pt x="102" y="120"/>
                </a:moveTo>
                <a:cubicBezTo>
                  <a:pt x="96" y="120"/>
                  <a:pt x="96" y="120"/>
                  <a:pt x="96" y="120"/>
                </a:cubicBezTo>
                <a:cubicBezTo>
                  <a:pt x="92" y="110"/>
                  <a:pt x="87" y="96"/>
                  <a:pt x="80" y="98"/>
                </a:cubicBezTo>
                <a:cubicBezTo>
                  <a:pt x="71" y="100"/>
                  <a:pt x="67" y="120"/>
                  <a:pt x="67" y="120"/>
                </a:cubicBezTo>
                <a:cubicBezTo>
                  <a:pt x="67" y="120"/>
                  <a:pt x="62" y="98"/>
                  <a:pt x="50" y="86"/>
                </a:cubicBezTo>
                <a:cubicBezTo>
                  <a:pt x="38" y="74"/>
                  <a:pt x="26" y="120"/>
                  <a:pt x="26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10" y="60"/>
                  <a:pt x="10" y="60"/>
                  <a:pt x="10" y="60"/>
                </a:cubicBezTo>
                <a:cubicBezTo>
                  <a:pt x="102" y="60"/>
                  <a:pt x="102" y="60"/>
                  <a:pt x="102" y="60"/>
                </a:cubicBezTo>
                <a:lnTo>
                  <a:pt x="102" y="120"/>
                </a:lnTo>
                <a:close/>
                <a:moveTo>
                  <a:pt x="25" y="81"/>
                </a:moveTo>
                <a:cubicBezTo>
                  <a:pt x="29" y="81"/>
                  <a:pt x="33" y="77"/>
                  <a:pt x="33" y="73"/>
                </a:cubicBezTo>
                <a:cubicBezTo>
                  <a:pt x="33" y="69"/>
                  <a:pt x="29" y="66"/>
                  <a:pt x="25" y="66"/>
                </a:cubicBezTo>
                <a:cubicBezTo>
                  <a:pt x="21" y="66"/>
                  <a:pt x="18" y="69"/>
                  <a:pt x="18" y="73"/>
                </a:cubicBezTo>
                <a:cubicBezTo>
                  <a:pt x="18" y="77"/>
                  <a:pt x="21" y="81"/>
                  <a:pt x="25" y="81"/>
                </a:cubicBezTo>
                <a:moveTo>
                  <a:pt x="76" y="79"/>
                </a:moveTo>
                <a:cubicBezTo>
                  <a:pt x="77" y="79"/>
                  <a:pt x="79" y="78"/>
                  <a:pt x="80" y="78"/>
                </a:cubicBezTo>
                <a:cubicBezTo>
                  <a:pt x="82" y="79"/>
                  <a:pt x="84" y="79"/>
                  <a:pt x="86" y="79"/>
                </a:cubicBezTo>
                <a:cubicBezTo>
                  <a:pt x="91" y="79"/>
                  <a:pt x="96" y="77"/>
                  <a:pt x="96" y="73"/>
                </a:cubicBezTo>
                <a:cubicBezTo>
                  <a:pt x="96" y="70"/>
                  <a:pt x="91" y="67"/>
                  <a:pt x="86" y="67"/>
                </a:cubicBezTo>
                <a:cubicBezTo>
                  <a:pt x="84" y="67"/>
                  <a:pt x="82" y="68"/>
                  <a:pt x="80" y="68"/>
                </a:cubicBezTo>
                <a:cubicBezTo>
                  <a:pt x="80" y="68"/>
                  <a:pt x="79" y="67"/>
                  <a:pt x="78" y="67"/>
                </a:cubicBezTo>
                <a:cubicBezTo>
                  <a:pt x="76" y="67"/>
                  <a:pt x="76" y="67"/>
                  <a:pt x="76" y="67"/>
                </a:cubicBezTo>
                <a:cubicBezTo>
                  <a:pt x="75" y="67"/>
                  <a:pt x="73" y="69"/>
                  <a:pt x="73" y="70"/>
                </a:cubicBezTo>
                <a:cubicBezTo>
                  <a:pt x="68" y="71"/>
                  <a:pt x="65" y="72"/>
                  <a:pt x="65" y="74"/>
                </a:cubicBezTo>
                <a:cubicBezTo>
                  <a:pt x="65" y="77"/>
                  <a:pt x="70" y="79"/>
                  <a:pt x="76" y="7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0" name="Google Shape;730;p27"/>
          <p:cNvSpPr/>
          <p:nvPr/>
        </p:nvSpPr>
        <p:spPr>
          <a:xfrm>
            <a:off x="3455524" y="2081311"/>
            <a:ext cx="257725" cy="307417"/>
          </a:xfrm>
          <a:custGeom>
            <a:rect b="b" l="l" r="r" t="t"/>
            <a:pathLst>
              <a:path extrusionOk="0" h="171" w="155">
                <a:moveTo>
                  <a:pt x="78" y="27"/>
                </a:moveTo>
                <a:cubicBezTo>
                  <a:pt x="49" y="27"/>
                  <a:pt x="26" y="49"/>
                  <a:pt x="26" y="77"/>
                </a:cubicBezTo>
                <a:cubicBezTo>
                  <a:pt x="26" y="95"/>
                  <a:pt x="33" y="105"/>
                  <a:pt x="38" y="113"/>
                </a:cubicBezTo>
                <a:cubicBezTo>
                  <a:pt x="42" y="118"/>
                  <a:pt x="44" y="121"/>
                  <a:pt x="44" y="124"/>
                </a:cubicBezTo>
                <a:cubicBezTo>
                  <a:pt x="44" y="130"/>
                  <a:pt x="47" y="137"/>
                  <a:pt x="53" y="141"/>
                </a:cubicBezTo>
                <a:cubicBezTo>
                  <a:pt x="53" y="145"/>
                  <a:pt x="54" y="154"/>
                  <a:pt x="54" y="154"/>
                </a:cubicBezTo>
                <a:cubicBezTo>
                  <a:pt x="54" y="154"/>
                  <a:pt x="54" y="154"/>
                  <a:pt x="54" y="154"/>
                </a:cubicBezTo>
                <a:cubicBezTo>
                  <a:pt x="54" y="157"/>
                  <a:pt x="55" y="163"/>
                  <a:pt x="65" y="166"/>
                </a:cubicBezTo>
                <a:cubicBezTo>
                  <a:pt x="66" y="167"/>
                  <a:pt x="67" y="169"/>
                  <a:pt x="69" y="170"/>
                </a:cubicBezTo>
                <a:cubicBezTo>
                  <a:pt x="70" y="171"/>
                  <a:pt x="71" y="171"/>
                  <a:pt x="73" y="171"/>
                </a:cubicBez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1"/>
                  <a:pt x="86" y="170"/>
                </a:cubicBezTo>
                <a:cubicBezTo>
                  <a:pt x="88" y="169"/>
                  <a:pt x="90" y="167"/>
                  <a:pt x="91" y="166"/>
                </a:cubicBezTo>
                <a:cubicBezTo>
                  <a:pt x="100" y="163"/>
                  <a:pt x="101" y="157"/>
                  <a:pt x="101" y="154"/>
                </a:cubicBezTo>
                <a:cubicBezTo>
                  <a:pt x="101" y="154"/>
                  <a:pt x="102" y="145"/>
                  <a:pt x="102" y="141"/>
                </a:cubicBezTo>
                <a:cubicBezTo>
                  <a:pt x="108" y="137"/>
                  <a:pt x="112" y="130"/>
                  <a:pt x="112" y="124"/>
                </a:cubicBezTo>
                <a:cubicBezTo>
                  <a:pt x="112" y="121"/>
                  <a:pt x="114" y="118"/>
                  <a:pt x="117" y="113"/>
                </a:cubicBezTo>
                <a:cubicBezTo>
                  <a:pt x="122" y="105"/>
                  <a:pt x="130" y="95"/>
                  <a:pt x="130" y="77"/>
                </a:cubicBezTo>
                <a:cubicBezTo>
                  <a:pt x="130" y="49"/>
                  <a:pt x="106" y="27"/>
                  <a:pt x="78" y="27"/>
                </a:cubicBezTo>
                <a:close/>
                <a:moveTo>
                  <a:pt x="106" y="106"/>
                </a:moveTo>
                <a:cubicBezTo>
                  <a:pt x="102" y="112"/>
                  <a:pt x="99" y="117"/>
                  <a:pt x="99" y="124"/>
                </a:cubicBezTo>
                <a:cubicBezTo>
                  <a:pt x="99" y="127"/>
                  <a:pt x="96" y="130"/>
                  <a:pt x="94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0" y="130"/>
                  <a:pt x="57" y="127"/>
                  <a:pt x="57" y="124"/>
                </a:cubicBezTo>
                <a:cubicBezTo>
                  <a:pt x="57" y="117"/>
                  <a:pt x="53" y="112"/>
                  <a:pt x="49" y="106"/>
                </a:cubicBezTo>
                <a:cubicBezTo>
                  <a:pt x="44" y="99"/>
                  <a:pt x="39" y="91"/>
                  <a:pt x="39" y="77"/>
                </a:cubicBezTo>
                <a:cubicBezTo>
                  <a:pt x="39" y="56"/>
                  <a:pt x="56" y="40"/>
                  <a:pt x="78" y="40"/>
                </a:cubicBezTo>
                <a:cubicBezTo>
                  <a:pt x="99" y="40"/>
                  <a:pt x="117" y="56"/>
                  <a:pt x="117" y="77"/>
                </a:cubicBezTo>
                <a:cubicBezTo>
                  <a:pt x="117" y="91"/>
                  <a:pt x="111" y="99"/>
                  <a:pt x="106" y="106"/>
                </a:cubicBezTo>
                <a:close/>
                <a:moveTo>
                  <a:pt x="78" y="17"/>
                </a:moveTo>
                <a:cubicBezTo>
                  <a:pt x="79" y="17"/>
                  <a:pt x="81" y="15"/>
                  <a:pt x="81" y="1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8" y="0"/>
                </a:cubicBezTo>
                <a:cubicBezTo>
                  <a:pt x="76" y="0"/>
                  <a:pt x="74" y="2"/>
                  <a:pt x="74" y="4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5"/>
                  <a:pt x="76" y="17"/>
                  <a:pt x="78" y="17"/>
                </a:cubicBezTo>
                <a:close/>
                <a:moveTo>
                  <a:pt x="43" y="24"/>
                </a:moveTo>
                <a:cubicBezTo>
                  <a:pt x="43" y="25"/>
                  <a:pt x="44" y="25"/>
                  <a:pt x="46" y="25"/>
                </a:cubicBezTo>
                <a:cubicBezTo>
                  <a:pt x="46" y="25"/>
                  <a:pt x="47" y="25"/>
                  <a:pt x="47" y="25"/>
                </a:cubicBezTo>
                <a:cubicBezTo>
                  <a:pt x="49" y="24"/>
                  <a:pt x="49" y="22"/>
                  <a:pt x="48" y="20"/>
                </a:cubicBezTo>
                <a:cubicBezTo>
                  <a:pt x="44" y="12"/>
                  <a:pt x="44" y="12"/>
                  <a:pt x="44" y="12"/>
                </a:cubicBezTo>
                <a:cubicBezTo>
                  <a:pt x="43" y="10"/>
                  <a:pt x="41" y="10"/>
                  <a:pt x="39" y="11"/>
                </a:cubicBezTo>
                <a:cubicBezTo>
                  <a:pt x="37" y="11"/>
                  <a:pt x="37" y="13"/>
                  <a:pt x="38" y="15"/>
                </a:cubicBezTo>
                <a:lnTo>
                  <a:pt x="43" y="24"/>
                </a:lnTo>
                <a:close/>
                <a:moveTo>
                  <a:pt x="24" y="43"/>
                </a:moveTo>
                <a:cubicBezTo>
                  <a:pt x="15" y="38"/>
                  <a:pt x="15" y="38"/>
                  <a:pt x="15" y="38"/>
                </a:cubicBezTo>
                <a:cubicBezTo>
                  <a:pt x="14" y="37"/>
                  <a:pt x="12" y="37"/>
                  <a:pt x="11" y="39"/>
                </a:cubicBezTo>
                <a:cubicBezTo>
                  <a:pt x="10" y="40"/>
                  <a:pt x="10" y="42"/>
                  <a:pt x="12" y="43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2" y="49"/>
                  <a:pt x="22" y="49"/>
                </a:cubicBezTo>
                <a:cubicBezTo>
                  <a:pt x="23" y="49"/>
                  <a:pt x="24" y="48"/>
                  <a:pt x="25" y="47"/>
                </a:cubicBezTo>
                <a:cubicBezTo>
                  <a:pt x="26" y="46"/>
                  <a:pt x="25" y="43"/>
                  <a:pt x="24" y="43"/>
                </a:cubicBezTo>
                <a:close/>
                <a:moveTo>
                  <a:pt x="17" y="77"/>
                </a:moveTo>
                <a:cubicBezTo>
                  <a:pt x="17" y="76"/>
                  <a:pt x="15" y="74"/>
                  <a:pt x="14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2" y="74"/>
                  <a:pt x="0" y="76"/>
                  <a:pt x="0" y="77"/>
                </a:cubicBezTo>
                <a:cubicBezTo>
                  <a:pt x="0" y="79"/>
                  <a:pt x="2" y="81"/>
                  <a:pt x="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1"/>
                  <a:pt x="17" y="79"/>
                  <a:pt x="17" y="77"/>
                </a:cubicBezTo>
                <a:close/>
                <a:moveTo>
                  <a:pt x="21" y="107"/>
                </a:moveTo>
                <a:cubicBezTo>
                  <a:pt x="12" y="112"/>
                  <a:pt x="12" y="112"/>
                  <a:pt x="12" y="112"/>
                </a:cubicBezTo>
                <a:cubicBezTo>
                  <a:pt x="10" y="113"/>
                  <a:pt x="10" y="115"/>
                  <a:pt x="11" y="116"/>
                </a:cubicBezTo>
                <a:cubicBezTo>
                  <a:pt x="11" y="117"/>
                  <a:pt x="13" y="118"/>
                  <a:pt x="14" y="118"/>
                </a:cubicBezTo>
                <a:cubicBezTo>
                  <a:pt x="14" y="118"/>
                  <a:pt x="15" y="118"/>
                  <a:pt x="15" y="117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5" y="111"/>
                  <a:pt x="26" y="109"/>
                  <a:pt x="25" y="108"/>
                </a:cubicBezTo>
                <a:cubicBezTo>
                  <a:pt x="24" y="106"/>
                  <a:pt x="22" y="106"/>
                  <a:pt x="21" y="107"/>
                </a:cubicBezTo>
                <a:close/>
                <a:moveTo>
                  <a:pt x="143" y="112"/>
                </a:moveTo>
                <a:cubicBezTo>
                  <a:pt x="135" y="107"/>
                  <a:pt x="135" y="107"/>
                  <a:pt x="135" y="107"/>
                </a:cubicBezTo>
                <a:cubicBezTo>
                  <a:pt x="133" y="106"/>
                  <a:pt x="131" y="106"/>
                  <a:pt x="130" y="108"/>
                </a:cubicBezTo>
                <a:cubicBezTo>
                  <a:pt x="129" y="109"/>
                  <a:pt x="130" y="111"/>
                  <a:pt x="132" y="112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8"/>
                  <a:pt x="141" y="118"/>
                  <a:pt x="142" y="118"/>
                </a:cubicBezTo>
                <a:cubicBezTo>
                  <a:pt x="143" y="118"/>
                  <a:pt x="144" y="117"/>
                  <a:pt x="145" y="116"/>
                </a:cubicBezTo>
                <a:cubicBezTo>
                  <a:pt x="145" y="115"/>
                  <a:pt x="145" y="113"/>
                  <a:pt x="143" y="112"/>
                </a:cubicBezTo>
                <a:close/>
                <a:moveTo>
                  <a:pt x="152" y="74"/>
                </a:moveTo>
                <a:cubicBezTo>
                  <a:pt x="142" y="74"/>
                  <a:pt x="142" y="74"/>
                  <a:pt x="142" y="74"/>
                </a:cubicBezTo>
                <a:cubicBezTo>
                  <a:pt x="140" y="74"/>
                  <a:pt x="139" y="76"/>
                  <a:pt x="139" y="77"/>
                </a:cubicBezTo>
                <a:cubicBezTo>
                  <a:pt x="139" y="79"/>
                  <a:pt x="140" y="81"/>
                  <a:pt x="142" y="81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1"/>
                  <a:pt x="155" y="79"/>
                  <a:pt x="155" y="77"/>
                </a:cubicBezTo>
                <a:cubicBezTo>
                  <a:pt x="155" y="76"/>
                  <a:pt x="153" y="74"/>
                  <a:pt x="152" y="74"/>
                </a:cubicBezTo>
                <a:close/>
                <a:moveTo>
                  <a:pt x="133" y="49"/>
                </a:moveTo>
                <a:cubicBezTo>
                  <a:pt x="134" y="49"/>
                  <a:pt x="134" y="49"/>
                  <a:pt x="135" y="48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5" y="42"/>
                  <a:pt x="145" y="40"/>
                  <a:pt x="145" y="39"/>
                </a:cubicBezTo>
                <a:cubicBezTo>
                  <a:pt x="144" y="37"/>
                  <a:pt x="142" y="37"/>
                  <a:pt x="140" y="38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0" y="43"/>
                  <a:pt x="129" y="46"/>
                  <a:pt x="130" y="47"/>
                </a:cubicBezTo>
                <a:cubicBezTo>
                  <a:pt x="131" y="48"/>
                  <a:pt x="132" y="49"/>
                  <a:pt x="133" y="49"/>
                </a:cubicBezTo>
                <a:close/>
                <a:moveTo>
                  <a:pt x="108" y="25"/>
                </a:moveTo>
                <a:cubicBezTo>
                  <a:pt x="109" y="25"/>
                  <a:pt x="109" y="25"/>
                  <a:pt x="110" y="25"/>
                </a:cubicBezTo>
                <a:cubicBezTo>
                  <a:pt x="111" y="25"/>
                  <a:pt x="112" y="25"/>
                  <a:pt x="113" y="24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8" y="11"/>
                  <a:pt x="116" y="11"/>
                </a:cubicBezTo>
                <a:cubicBezTo>
                  <a:pt x="115" y="10"/>
                  <a:pt x="113" y="10"/>
                  <a:pt x="112" y="12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2"/>
                  <a:pt x="107" y="24"/>
                  <a:pt x="108" y="25"/>
                </a:cubicBezTo>
                <a:close/>
                <a:moveTo>
                  <a:pt x="73" y="97"/>
                </a:moveTo>
                <a:cubicBezTo>
                  <a:pt x="74" y="100"/>
                  <a:pt x="75" y="101"/>
                  <a:pt x="78" y="101"/>
                </a:cubicBezTo>
                <a:cubicBezTo>
                  <a:pt x="80" y="101"/>
                  <a:pt x="82" y="100"/>
                  <a:pt x="82" y="97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72"/>
                  <a:pt x="86" y="71"/>
                  <a:pt x="86" y="69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2"/>
                  <a:pt x="83" y="50"/>
                  <a:pt x="78" y="50"/>
                </a:cubicBezTo>
                <a:cubicBezTo>
                  <a:pt x="73" y="50"/>
                  <a:pt x="70" y="52"/>
                  <a:pt x="70" y="58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71"/>
                  <a:pt x="70" y="72"/>
                  <a:pt x="70" y="74"/>
                </a:cubicBezTo>
                <a:lnTo>
                  <a:pt x="73" y="97"/>
                </a:lnTo>
                <a:close/>
                <a:moveTo>
                  <a:pt x="78" y="108"/>
                </a:moveTo>
                <a:cubicBezTo>
                  <a:pt x="73" y="108"/>
                  <a:pt x="69" y="111"/>
                  <a:pt x="69" y="116"/>
                </a:cubicBezTo>
                <a:cubicBezTo>
                  <a:pt x="69" y="120"/>
                  <a:pt x="73" y="124"/>
                  <a:pt x="78" y="124"/>
                </a:cubicBezTo>
                <a:cubicBezTo>
                  <a:pt x="82" y="124"/>
                  <a:pt x="86" y="120"/>
                  <a:pt x="86" y="116"/>
                </a:cubicBezTo>
                <a:cubicBezTo>
                  <a:pt x="86" y="111"/>
                  <a:pt x="82" y="108"/>
                  <a:pt x="78" y="10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4" name="Shape 7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Google Shape;735;p28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www.infobusiness.com</a:t>
            </a:r>
            <a:endParaRPr sz="1100"/>
          </a:p>
        </p:txBody>
      </p:sp>
      <p:sp>
        <p:nvSpPr>
          <p:cNvPr id="736" name="Google Shape;736;p28"/>
          <p:cNvSpPr txBox="1"/>
          <p:nvPr>
            <p:ph type="title"/>
          </p:nvPr>
        </p:nvSpPr>
        <p:spPr>
          <a:xfrm>
            <a:off x="628650" y="337299"/>
            <a:ext cx="7886700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Timeline </a:t>
            </a:r>
            <a:r>
              <a:rPr b="1" i="0" lang="en" sz="18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Infographics</a:t>
            </a:r>
            <a:endParaRPr b="1" i="0" sz="1900" u="none" cap="none" strike="noStrike">
              <a:solidFill>
                <a:schemeClr val="accen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737" name="Google Shape;737;p28"/>
          <p:cNvSpPr txBox="1"/>
          <p:nvPr/>
        </p:nvSpPr>
        <p:spPr>
          <a:xfrm>
            <a:off x="1857673" y="699309"/>
            <a:ext cx="5413824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 summery. Loren opium dolor sit amen example text line.</a:t>
            </a:r>
            <a:endParaRPr sz="1100"/>
          </a:p>
        </p:txBody>
      </p:sp>
      <p:sp>
        <p:nvSpPr>
          <p:cNvPr id="738" name="Google Shape;738;p28"/>
          <p:cNvSpPr/>
          <p:nvPr/>
        </p:nvSpPr>
        <p:spPr>
          <a:xfrm>
            <a:off x="4347304" y="1017746"/>
            <a:ext cx="411480" cy="41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9" name="Google Shape;739;p28"/>
          <p:cNvSpPr/>
          <p:nvPr/>
        </p:nvSpPr>
        <p:spPr>
          <a:xfrm flipH="1" rot="10800000">
            <a:off x="1314680" y="3105283"/>
            <a:ext cx="1323928" cy="822714"/>
          </a:xfrm>
          <a:custGeom>
            <a:rect b="b" l="l" r="r" t="t"/>
            <a:pathLst>
              <a:path extrusionOk="0" h="20025" w="20531">
                <a:moveTo>
                  <a:pt x="306" y="0"/>
                </a:moveTo>
                <a:cubicBezTo>
                  <a:pt x="-534" y="5309"/>
                  <a:pt x="356" y="11152"/>
                  <a:pt x="2999" y="15302"/>
                </a:cubicBezTo>
                <a:cubicBezTo>
                  <a:pt x="7012" y="21600"/>
                  <a:pt x="13518" y="21600"/>
                  <a:pt x="17530" y="15302"/>
                </a:cubicBezTo>
                <a:cubicBezTo>
                  <a:pt x="20174" y="11152"/>
                  <a:pt x="21066" y="5309"/>
                  <a:pt x="20226" y="0"/>
                </a:cubicBezTo>
                <a:lnTo>
                  <a:pt x="30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0" name="Google Shape;740;p28"/>
          <p:cNvSpPr/>
          <p:nvPr/>
        </p:nvSpPr>
        <p:spPr>
          <a:xfrm flipH="1" rot="10800000">
            <a:off x="2286703" y="2848096"/>
            <a:ext cx="1581706" cy="1079900"/>
          </a:xfrm>
          <a:custGeom>
            <a:rect b="b" l="l" r="r" t="t"/>
            <a:pathLst>
              <a:path extrusionOk="0" h="20158" w="20157">
                <a:moveTo>
                  <a:pt x="694" y="0"/>
                </a:moveTo>
                <a:cubicBezTo>
                  <a:pt x="-722" y="5299"/>
                  <a:pt x="27" y="11551"/>
                  <a:pt x="2949" y="15833"/>
                </a:cubicBezTo>
                <a:cubicBezTo>
                  <a:pt x="6887" y="21600"/>
                  <a:pt x="13271" y="21600"/>
                  <a:pt x="17208" y="15833"/>
                </a:cubicBezTo>
                <a:cubicBezTo>
                  <a:pt x="20131" y="11551"/>
                  <a:pt x="20878" y="5299"/>
                  <a:pt x="19462" y="0"/>
                </a:cubicBezTo>
                <a:lnTo>
                  <a:pt x="694" y="0"/>
                </a:lnTo>
                <a:close/>
              </a:path>
            </a:pathLst>
          </a:custGeom>
          <a:solidFill>
            <a:schemeClr val="accent2">
              <a:alpha val="81960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1" name="Google Shape;741;p28"/>
          <p:cNvSpPr/>
          <p:nvPr/>
        </p:nvSpPr>
        <p:spPr>
          <a:xfrm flipH="1" rot="10800000">
            <a:off x="3632779" y="3191266"/>
            <a:ext cx="1238914" cy="736731"/>
          </a:xfrm>
          <a:custGeom>
            <a:rect b="b" l="l" r="r" t="t"/>
            <a:pathLst>
              <a:path extrusionOk="0" h="19961" w="20723">
                <a:moveTo>
                  <a:pt x="186" y="0"/>
                </a:moveTo>
                <a:cubicBezTo>
                  <a:pt x="-439" y="5281"/>
                  <a:pt x="509" y="10956"/>
                  <a:pt x="3034" y="15045"/>
                </a:cubicBezTo>
                <a:cubicBezTo>
                  <a:pt x="7080" y="21600"/>
                  <a:pt x="13642" y="21600"/>
                  <a:pt x="17688" y="15045"/>
                </a:cubicBezTo>
                <a:cubicBezTo>
                  <a:pt x="20213" y="10956"/>
                  <a:pt x="21161" y="5281"/>
                  <a:pt x="20536" y="0"/>
                </a:cubicBezTo>
                <a:lnTo>
                  <a:pt x="186" y="0"/>
                </a:lnTo>
                <a:close/>
              </a:path>
            </a:pathLst>
          </a:custGeom>
          <a:solidFill>
            <a:schemeClr val="accent3">
              <a:alpha val="81960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2" name="Google Shape;742;p28"/>
          <p:cNvSpPr/>
          <p:nvPr/>
        </p:nvSpPr>
        <p:spPr>
          <a:xfrm flipH="1" rot="10800000">
            <a:off x="4518558" y="2367207"/>
            <a:ext cx="2063068" cy="1560790"/>
          </a:xfrm>
          <a:custGeom>
            <a:rect b="b" l="l" r="r" t="t"/>
            <a:pathLst>
              <a:path extrusionOk="0" h="20291" w="19843">
                <a:moveTo>
                  <a:pt x="1403" y="0"/>
                </a:moveTo>
                <a:cubicBezTo>
                  <a:pt x="-878" y="5151"/>
                  <a:pt x="-377" y="11925"/>
                  <a:pt x="2906" y="16363"/>
                </a:cubicBezTo>
                <a:cubicBezTo>
                  <a:pt x="6781" y="21600"/>
                  <a:pt x="13063" y="21600"/>
                  <a:pt x="16938" y="16363"/>
                </a:cubicBezTo>
                <a:cubicBezTo>
                  <a:pt x="20221" y="11925"/>
                  <a:pt x="20722" y="5151"/>
                  <a:pt x="18441" y="0"/>
                </a:cubicBezTo>
                <a:lnTo>
                  <a:pt x="1403" y="0"/>
                </a:lnTo>
                <a:close/>
              </a:path>
            </a:pathLst>
          </a:custGeom>
          <a:solidFill>
            <a:schemeClr val="accent4">
              <a:alpha val="81960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3" name="Google Shape;743;p28"/>
          <p:cNvSpPr/>
          <p:nvPr/>
        </p:nvSpPr>
        <p:spPr>
          <a:xfrm flipH="1" rot="10800000">
            <a:off x="6247615" y="2848096"/>
            <a:ext cx="1581706" cy="1079900"/>
          </a:xfrm>
          <a:custGeom>
            <a:rect b="b" l="l" r="r" t="t"/>
            <a:pathLst>
              <a:path extrusionOk="0" h="20158" w="20157">
                <a:moveTo>
                  <a:pt x="694" y="0"/>
                </a:moveTo>
                <a:cubicBezTo>
                  <a:pt x="-722" y="5299"/>
                  <a:pt x="27" y="11551"/>
                  <a:pt x="2949" y="15833"/>
                </a:cubicBezTo>
                <a:cubicBezTo>
                  <a:pt x="6887" y="21600"/>
                  <a:pt x="13271" y="21600"/>
                  <a:pt x="17208" y="15833"/>
                </a:cubicBezTo>
                <a:cubicBezTo>
                  <a:pt x="20131" y="11551"/>
                  <a:pt x="20878" y="5299"/>
                  <a:pt x="19462" y="0"/>
                </a:cubicBezTo>
                <a:lnTo>
                  <a:pt x="694" y="0"/>
                </a:lnTo>
                <a:close/>
              </a:path>
            </a:pathLst>
          </a:custGeom>
          <a:solidFill>
            <a:schemeClr val="accent5">
              <a:alpha val="81960"/>
            </a:schemeClr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4" name="Google Shape;744;p28"/>
          <p:cNvSpPr/>
          <p:nvPr/>
        </p:nvSpPr>
        <p:spPr>
          <a:xfrm rot="10800000">
            <a:off x="1794344" y="2731248"/>
            <a:ext cx="334566" cy="293788"/>
          </a:xfrm>
          <a:custGeom>
            <a:rect b="b" l="l" r="r" t="t"/>
            <a:pathLst>
              <a:path extrusionOk="0" h="21600" w="21600">
                <a:moveTo>
                  <a:pt x="9253" y="0"/>
                </a:moveTo>
                <a:lnTo>
                  <a:pt x="7101" y="4869"/>
                </a:lnTo>
                <a:lnTo>
                  <a:pt x="0" y="4869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4869"/>
                </a:lnTo>
                <a:lnTo>
                  <a:pt x="11396" y="4869"/>
                </a:lnTo>
                <a:lnTo>
                  <a:pt x="925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FEFEF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5" name="Google Shape;745;p28"/>
          <p:cNvSpPr/>
          <p:nvPr/>
        </p:nvSpPr>
        <p:spPr>
          <a:xfrm>
            <a:off x="1814768" y="2770214"/>
            <a:ext cx="300936" cy="142347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32%</a:t>
            </a:r>
            <a:endParaRPr sz="1100"/>
          </a:p>
        </p:txBody>
      </p:sp>
      <p:sp>
        <p:nvSpPr>
          <p:cNvPr id="746" name="Google Shape;746;p28"/>
          <p:cNvSpPr/>
          <p:nvPr/>
        </p:nvSpPr>
        <p:spPr>
          <a:xfrm rot="10800000">
            <a:off x="2909870" y="2457735"/>
            <a:ext cx="334566" cy="293788"/>
          </a:xfrm>
          <a:custGeom>
            <a:rect b="b" l="l" r="r" t="t"/>
            <a:pathLst>
              <a:path extrusionOk="0" h="21600" w="21600">
                <a:moveTo>
                  <a:pt x="9253" y="0"/>
                </a:moveTo>
                <a:lnTo>
                  <a:pt x="7101" y="4869"/>
                </a:lnTo>
                <a:lnTo>
                  <a:pt x="0" y="4869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4869"/>
                </a:lnTo>
                <a:lnTo>
                  <a:pt x="11396" y="4869"/>
                </a:lnTo>
                <a:lnTo>
                  <a:pt x="925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FEFEF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7" name="Google Shape;747;p28"/>
          <p:cNvSpPr/>
          <p:nvPr/>
        </p:nvSpPr>
        <p:spPr>
          <a:xfrm>
            <a:off x="2930294" y="2496700"/>
            <a:ext cx="300936" cy="142347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40%</a:t>
            </a:r>
            <a:endParaRPr sz="1100"/>
          </a:p>
        </p:txBody>
      </p:sp>
      <p:sp>
        <p:nvSpPr>
          <p:cNvPr id="748" name="Google Shape;748;p28"/>
          <p:cNvSpPr/>
          <p:nvPr/>
        </p:nvSpPr>
        <p:spPr>
          <a:xfrm>
            <a:off x="4079272" y="1596039"/>
            <a:ext cx="334566" cy="293788"/>
          </a:xfrm>
          <a:custGeom>
            <a:rect b="b" l="l" r="r" t="t"/>
            <a:pathLst>
              <a:path extrusionOk="0" h="21600" w="21600">
                <a:moveTo>
                  <a:pt x="9253" y="0"/>
                </a:moveTo>
                <a:lnTo>
                  <a:pt x="7101" y="4869"/>
                </a:lnTo>
                <a:lnTo>
                  <a:pt x="0" y="4869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4869"/>
                </a:lnTo>
                <a:lnTo>
                  <a:pt x="11396" y="4869"/>
                </a:lnTo>
                <a:lnTo>
                  <a:pt x="925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FEFEF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9" name="Google Shape;749;p28"/>
          <p:cNvSpPr/>
          <p:nvPr/>
        </p:nvSpPr>
        <p:spPr>
          <a:xfrm>
            <a:off x="4092478" y="1708514"/>
            <a:ext cx="300936" cy="142347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21%</a:t>
            </a:r>
            <a:endParaRPr sz="1100"/>
          </a:p>
        </p:txBody>
      </p:sp>
      <p:sp>
        <p:nvSpPr>
          <p:cNvPr id="750" name="Google Shape;750;p28"/>
          <p:cNvSpPr/>
          <p:nvPr/>
        </p:nvSpPr>
        <p:spPr>
          <a:xfrm>
            <a:off x="5249843" y="1523636"/>
            <a:ext cx="334566" cy="293788"/>
          </a:xfrm>
          <a:custGeom>
            <a:rect b="b" l="l" r="r" t="t"/>
            <a:pathLst>
              <a:path extrusionOk="0" h="21600" w="21600">
                <a:moveTo>
                  <a:pt x="9253" y="0"/>
                </a:moveTo>
                <a:lnTo>
                  <a:pt x="7101" y="4869"/>
                </a:lnTo>
                <a:lnTo>
                  <a:pt x="0" y="4869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4869"/>
                </a:lnTo>
                <a:lnTo>
                  <a:pt x="11396" y="4869"/>
                </a:lnTo>
                <a:lnTo>
                  <a:pt x="925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FEFEF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1" name="Google Shape;751;p28"/>
          <p:cNvSpPr/>
          <p:nvPr/>
        </p:nvSpPr>
        <p:spPr>
          <a:xfrm>
            <a:off x="5263049" y="1629040"/>
            <a:ext cx="300936" cy="142347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66%</a:t>
            </a:r>
            <a:endParaRPr sz="1100"/>
          </a:p>
        </p:txBody>
      </p:sp>
      <p:sp>
        <p:nvSpPr>
          <p:cNvPr id="752" name="Google Shape;752;p28"/>
          <p:cNvSpPr/>
          <p:nvPr/>
        </p:nvSpPr>
        <p:spPr>
          <a:xfrm rot="10800000">
            <a:off x="6919246" y="2461096"/>
            <a:ext cx="334566" cy="293788"/>
          </a:xfrm>
          <a:custGeom>
            <a:rect b="b" l="l" r="r" t="t"/>
            <a:pathLst>
              <a:path extrusionOk="0" h="21600" w="21600">
                <a:moveTo>
                  <a:pt x="9253" y="0"/>
                </a:moveTo>
                <a:lnTo>
                  <a:pt x="7101" y="4869"/>
                </a:lnTo>
                <a:lnTo>
                  <a:pt x="0" y="4869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4869"/>
                </a:lnTo>
                <a:lnTo>
                  <a:pt x="11396" y="4869"/>
                </a:lnTo>
                <a:lnTo>
                  <a:pt x="925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FEFEF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3" name="Google Shape;753;p28"/>
          <p:cNvSpPr/>
          <p:nvPr/>
        </p:nvSpPr>
        <p:spPr>
          <a:xfrm>
            <a:off x="6939670" y="2500062"/>
            <a:ext cx="300936" cy="142347"/>
          </a:xfrm>
          <a:prstGeom prst="rect">
            <a:avLst/>
          </a:prstGeom>
          <a:noFill/>
          <a:ln>
            <a:noFill/>
          </a:ln>
        </p:spPr>
        <p:txBody>
          <a:bodyPr anchorCtr="0" anchor="ctr" bIns="19050" lIns="19050" spcFirstLastPara="1" rIns="19050" wrap="square" tIns="190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38%</a:t>
            </a:r>
            <a:endParaRPr sz="1100"/>
          </a:p>
        </p:txBody>
      </p:sp>
      <p:cxnSp>
        <p:nvCxnSpPr>
          <p:cNvPr id="754" name="Google Shape;754;p28"/>
          <p:cNvCxnSpPr/>
          <p:nvPr/>
        </p:nvCxnSpPr>
        <p:spPr>
          <a:xfrm>
            <a:off x="4232598" y="1944279"/>
            <a:ext cx="0" cy="1105686"/>
          </a:xfrm>
          <a:prstGeom prst="straightConnector1">
            <a:avLst/>
          </a:prstGeom>
          <a:noFill/>
          <a:ln cap="flat" cmpd="sng" w="50800">
            <a:solidFill>
              <a:schemeClr val="dk1"/>
            </a:solidFill>
            <a:prstDash val="solid"/>
            <a:miter lim="400000"/>
            <a:headEnd len="sm" w="sm" type="none"/>
            <a:tailEnd len="med" w="med" type="oval"/>
          </a:ln>
        </p:spPr>
      </p:cxnSp>
      <p:sp>
        <p:nvSpPr>
          <p:cNvPr id="755" name="Google Shape;755;p28"/>
          <p:cNvSpPr/>
          <p:nvPr/>
        </p:nvSpPr>
        <p:spPr>
          <a:xfrm>
            <a:off x="2298123" y="1624932"/>
            <a:ext cx="1288162" cy="28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Been the industry's standard</a:t>
            </a:r>
            <a:endParaRPr sz="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dummy text ever since the 1500s, </a:t>
            </a:r>
            <a:r>
              <a:rPr b="1" lang="en" sz="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when an unknown printer.</a:t>
            </a:r>
            <a:endParaRPr sz="1100"/>
          </a:p>
        </p:txBody>
      </p:sp>
      <p:sp>
        <p:nvSpPr>
          <p:cNvPr id="756" name="Google Shape;756;p28"/>
          <p:cNvSpPr/>
          <p:nvPr/>
        </p:nvSpPr>
        <p:spPr>
          <a:xfrm>
            <a:off x="5404798" y="1863335"/>
            <a:ext cx="607498" cy="122637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noFill/>
          <a:ln cap="flat" cmpd="sng" w="50800">
            <a:solidFill>
              <a:schemeClr val="dk1"/>
            </a:solidFill>
            <a:prstDash val="solid"/>
            <a:miter lim="400000"/>
            <a:headEnd len="sm" w="sm" type="none"/>
            <a:tailEnd len="med" w="med" type="oval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7" name="Google Shape;757;p28"/>
          <p:cNvSpPr/>
          <p:nvPr/>
        </p:nvSpPr>
        <p:spPr>
          <a:xfrm>
            <a:off x="6194987" y="1819777"/>
            <a:ext cx="1681109" cy="21962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Been the industry's dummy text ever since. </a:t>
            </a:r>
            <a:r>
              <a:rPr b="1" lang="en" sz="7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when unknown printer.</a:t>
            </a:r>
            <a:endParaRPr sz="1100"/>
          </a:p>
        </p:txBody>
      </p:sp>
      <p:cxnSp>
        <p:nvCxnSpPr>
          <p:cNvPr id="758" name="Google Shape;758;p28"/>
          <p:cNvCxnSpPr/>
          <p:nvPr/>
        </p:nvCxnSpPr>
        <p:spPr>
          <a:xfrm>
            <a:off x="-8155" y="3927997"/>
            <a:ext cx="9152155" cy="0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miter lim="400000"/>
            <a:headEnd len="sm" w="sm" type="none"/>
            <a:tailEnd len="sm" w="sm" type="none"/>
          </a:ln>
        </p:spPr>
      </p:cxnSp>
      <p:grpSp>
        <p:nvGrpSpPr>
          <p:cNvPr id="759" name="Google Shape;759;p28"/>
          <p:cNvGrpSpPr/>
          <p:nvPr/>
        </p:nvGrpSpPr>
        <p:grpSpPr>
          <a:xfrm>
            <a:off x="5263049" y="2148185"/>
            <a:ext cx="803712" cy="718269"/>
            <a:chOff x="3036754" y="5895269"/>
            <a:chExt cx="1831450" cy="1636747"/>
          </a:xfrm>
        </p:grpSpPr>
        <p:sp>
          <p:nvSpPr>
            <p:cNvPr id="760" name="Google Shape;760;p28"/>
            <p:cNvSpPr/>
            <p:nvPr/>
          </p:nvSpPr>
          <p:spPr>
            <a:xfrm>
              <a:off x="3881820" y="6272952"/>
              <a:ext cx="986384" cy="633180"/>
            </a:xfrm>
            <a:custGeom>
              <a:rect b="b" l="l" r="r" t="t"/>
              <a:pathLst>
                <a:path extrusionOk="0" h="19504" w="20378">
                  <a:moveTo>
                    <a:pt x="1526" y="0"/>
                  </a:moveTo>
                  <a:cubicBezTo>
                    <a:pt x="2926" y="1960"/>
                    <a:pt x="6884" y="-1770"/>
                    <a:pt x="10502" y="1518"/>
                  </a:cubicBezTo>
                  <a:cubicBezTo>
                    <a:pt x="14121" y="4806"/>
                    <a:pt x="14460" y="8768"/>
                    <a:pt x="19945" y="9442"/>
                  </a:cubicBezTo>
                  <a:cubicBezTo>
                    <a:pt x="20510" y="9442"/>
                    <a:pt x="20793" y="9948"/>
                    <a:pt x="19040" y="10538"/>
                  </a:cubicBezTo>
                  <a:cubicBezTo>
                    <a:pt x="17287" y="11128"/>
                    <a:pt x="14178" y="11466"/>
                    <a:pt x="10333" y="10791"/>
                  </a:cubicBezTo>
                  <a:cubicBezTo>
                    <a:pt x="6488" y="10117"/>
                    <a:pt x="3604" y="18041"/>
                    <a:pt x="608" y="19474"/>
                  </a:cubicBezTo>
                  <a:cubicBezTo>
                    <a:pt x="-807" y="19830"/>
                    <a:pt x="565" y="17198"/>
                    <a:pt x="152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1" name="Google Shape;761;p28"/>
            <p:cNvSpPr/>
            <p:nvPr/>
          </p:nvSpPr>
          <p:spPr>
            <a:xfrm>
              <a:off x="3126453" y="5966084"/>
              <a:ext cx="836062" cy="961867"/>
            </a:xfrm>
            <a:custGeom>
              <a:rect b="b" l="l" r="r" t="t"/>
              <a:pathLst>
                <a:path extrusionOk="0" h="20030" w="21423">
                  <a:moveTo>
                    <a:pt x="0" y="1375"/>
                  </a:moveTo>
                  <a:cubicBezTo>
                    <a:pt x="2174" y="-50"/>
                    <a:pt x="5751" y="-962"/>
                    <a:pt x="10099" y="1717"/>
                  </a:cubicBezTo>
                  <a:cubicBezTo>
                    <a:pt x="14447" y="4395"/>
                    <a:pt x="17813" y="6903"/>
                    <a:pt x="19706" y="6504"/>
                  </a:cubicBezTo>
                  <a:cubicBezTo>
                    <a:pt x="21600" y="6105"/>
                    <a:pt x="21530" y="6162"/>
                    <a:pt x="21319" y="8841"/>
                  </a:cubicBezTo>
                  <a:cubicBezTo>
                    <a:pt x="21109" y="11519"/>
                    <a:pt x="20758" y="18890"/>
                    <a:pt x="20618" y="19403"/>
                  </a:cubicBezTo>
                  <a:cubicBezTo>
                    <a:pt x="20197" y="20087"/>
                    <a:pt x="16200" y="20638"/>
                    <a:pt x="11010" y="18643"/>
                  </a:cubicBezTo>
                  <a:cubicBezTo>
                    <a:pt x="5821" y="16649"/>
                    <a:pt x="1894" y="17788"/>
                    <a:pt x="210" y="18415"/>
                  </a:cubicBezTo>
                  <a:cubicBezTo>
                    <a:pt x="281" y="14141"/>
                    <a:pt x="0" y="1375"/>
                    <a:pt x="0" y="1375"/>
                  </a:cubicBezTo>
                  <a:close/>
                </a:path>
              </a:pathLst>
            </a:custGeom>
            <a:solidFill>
              <a:srgbClr val="708A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2" name="Google Shape;762;p28"/>
            <p:cNvSpPr/>
            <p:nvPr/>
          </p:nvSpPr>
          <p:spPr>
            <a:xfrm>
              <a:off x="3050919" y="5895269"/>
              <a:ext cx="88208" cy="1636747"/>
            </a:xfrm>
            <a:custGeom>
              <a:rect b="b" l="l" r="r" t="t"/>
              <a:pathLst>
                <a:path extrusionOk="0" h="21600" w="21600">
                  <a:moveTo>
                    <a:pt x="21600" y="21209"/>
                  </a:moveTo>
                  <a:cubicBezTo>
                    <a:pt x="21600" y="21425"/>
                    <a:pt x="16765" y="21600"/>
                    <a:pt x="10800" y="21600"/>
                  </a:cubicBezTo>
                  <a:lnTo>
                    <a:pt x="10800" y="21600"/>
                  </a:lnTo>
                  <a:cubicBezTo>
                    <a:pt x="4835" y="21600"/>
                    <a:pt x="0" y="21425"/>
                    <a:pt x="0" y="21209"/>
                  </a:cubicBezTo>
                  <a:lnTo>
                    <a:pt x="0" y="391"/>
                  </a:lnTo>
                  <a:cubicBezTo>
                    <a:pt x="0" y="175"/>
                    <a:pt x="4835" y="0"/>
                    <a:pt x="10800" y="0"/>
                  </a:cubicBezTo>
                  <a:lnTo>
                    <a:pt x="10800" y="0"/>
                  </a:lnTo>
                  <a:cubicBezTo>
                    <a:pt x="16765" y="0"/>
                    <a:pt x="21600" y="175"/>
                    <a:pt x="21600" y="391"/>
                  </a:cubicBezTo>
                  <a:cubicBezTo>
                    <a:pt x="21600" y="391"/>
                    <a:pt x="21600" y="21209"/>
                    <a:pt x="21600" y="2120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3" name="Google Shape;763;p28"/>
            <p:cNvSpPr/>
            <p:nvPr/>
          </p:nvSpPr>
          <p:spPr>
            <a:xfrm>
              <a:off x="3036754" y="5975526"/>
              <a:ext cx="118561" cy="895676"/>
            </a:xfrm>
            <a:custGeom>
              <a:rect b="b" l="l" r="r" t="t"/>
              <a:pathLst>
                <a:path extrusionOk="0" h="21292" w="20794">
                  <a:moveTo>
                    <a:pt x="154" y="733"/>
                  </a:moveTo>
                  <a:cubicBezTo>
                    <a:pt x="2554" y="-308"/>
                    <a:pt x="18394" y="-178"/>
                    <a:pt x="20794" y="733"/>
                  </a:cubicBezTo>
                  <a:lnTo>
                    <a:pt x="19834" y="20381"/>
                  </a:lnTo>
                  <a:cubicBezTo>
                    <a:pt x="19834" y="21162"/>
                    <a:pt x="19834" y="20706"/>
                    <a:pt x="16474" y="20381"/>
                  </a:cubicBezTo>
                  <a:cubicBezTo>
                    <a:pt x="13114" y="20056"/>
                    <a:pt x="1114" y="19926"/>
                    <a:pt x="2074" y="21292"/>
                  </a:cubicBezTo>
                  <a:cubicBezTo>
                    <a:pt x="-806" y="21227"/>
                    <a:pt x="154" y="20121"/>
                    <a:pt x="154" y="18039"/>
                  </a:cubicBezTo>
                  <a:cubicBezTo>
                    <a:pt x="154" y="18039"/>
                    <a:pt x="154" y="733"/>
                    <a:pt x="154" y="733"/>
                  </a:cubicBezTo>
                  <a:close/>
                </a:path>
              </a:pathLst>
            </a:custGeom>
            <a:solidFill>
              <a:srgbClr val="4A5C00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4" name="Google Shape;764;p28"/>
            <p:cNvSpPr/>
            <p:nvPr/>
          </p:nvSpPr>
          <p:spPr>
            <a:xfrm>
              <a:off x="3400273" y="6324884"/>
              <a:ext cx="364631" cy="346785"/>
            </a:xfrm>
            <a:custGeom>
              <a:rect b="b" l="l" r="r" t="t"/>
              <a:pathLst>
                <a:path extrusionOk="0" h="21600" w="21600">
                  <a:moveTo>
                    <a:pt x="10800" y="0"/>
                  </a:moveTo>
                  <a:lnTo>
                    <a:pt x="14137" y="7110"/>
                  </a:lnTo>
                  <a:lnTo>
                    <a:pt x="21600" y="8250"/>
                  </a:lnTo>
                  <a:lnTo>
                    <a:pt x="16200" y="13785"/>
                  </a:lnTo>
                  <a:lnTo>
                    <a:pt x="17475" y="21600"/>
                  </a:lnTo>
                  <a:lnTo>
                    <a:pt x="10800" y="17910"/>
                  </a:lnTo>
                  <a:lnTo>
                    <a:pt x="4125" y="21600"/>
                  </a:lnTo>
                  <a:lnTo>
                    <a:pt x="5400" y="13785"/>
                  </a:lnTo>
                  <a:lnTo>
                    <a:pt x="0" y="8250"/>
                  </a:lnTo>
                  <a:lnTo>
                    <a:pt x="7463" y="7110"/>
                  </a:lnTo>
                  <a:cubicBezTo>
                    <a:pt x="7463" y="7110"/>
                    <a:pt x="10800" y="0"/>
                    <a:pt x="108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5" name="Google Shape;765;p28"/>
          <p:cNvSpPr txBox="1"/>
          <p:nvPr/>
        </p:nvSpPr>
        <p:spPr>
          <a:xfrm>
            <a:off x="2103749" y="4177344"/>
            <a:ext cx="5167748" cy="3633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accen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Lesser first day kind god us earth. The divide firmament signs doesn't seasons heaven spirit open </a:t>
            </a:r>
            <a:r>
              <a:rPr lang="en" sz="7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Yielding god hath waters kind called doesn't shall winged. From firmament and,</a:t>
            </a:r>
            <a:endParaRPr sz="1100"/>
          </a:p>
        </p:txBody>
      </p:sp>
      <p:sp>
        <p:nvSpPr>
          <p:cNvPr id="766" name="Google Shape;766;p28"/>
          <p:cNvSpPr/>
          <p:nvPr/>
        </p:nvSpPr>
        <p:spPr>
          <a:xfrm>
            <a:off x="3002147" y="3329947"/>
            <a:ext cx="267074" cy="268980"/>
          </a:xfrm>
          <a:custGeom>
            <a:rect b="b" l="l" r="r" t="t"/>
            <a:pathLst>
              <a:path extrusionOk="0" h="132" w="142">
                <a:moveTo>
                  <a:pt x="136" y="67"/>
                </a:moveTo>
                <a:cubicBezTo>
                  <a:pt x="39" y="67"/>
                  <a:pt x="39" y="67"/>
                  <a:pt x="39" y="67"/>
                </a:cubicBezTo>
                <a:cubicBezTo>
                  <a:pt x="35" y="67"/>
                  <a:pt x="31" y="69"/>
                  <a:pt x="29" y="73"/>
                </a:cubicBezTo>
                <a:cubicBezTo>
                  <a:pt x="3" y="126"/>
                  <a:pt x="3" y="126"/>
                  <a:pt x="3" y="126"/>
                </a:cubicBezTo>
                <a:cubicBezTo>
                  <a:pt x="1" y="129"/>
                  <a:pt x="3" y="132"/>
                  <a:pt x="6" y="132"/>
                </a:cubicBezTo>
                <a:cubicBezTo>
                  <a:pt x="104" y="132"/>
                  <a:pt x="104" y="132"/>
                  <a:pt x="104" y="132"/>
                </a:cubicBezTo>
                <a:cubicBezTo>
                  <a:pt x="108" y="132"/>
                  <a:pt x="112" y="129"/>
                  <a:pt x="114" y="126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2" y="69"/>
                  <a:pt x="140" y="67"/>
                  <a:pt x="136" y="67"/>
                </a:cubicBezTo>
                <a:moveTo>
                  <a:pt x="39" y="60"/>
                </a:moveTo>
                <a:cubicBezTo>
                  <a:pt x="111" y="60"/>
                  <a:pt x="111" y="60"/>
                  <a:pt x="111" y="60"/>
                </a:cubicBezTo>
                <a:cubicBezTo>
                  <a:pt x="111" y="60"/>
                  <a:pt x="111" y="60"/>
                  <a:pt x="111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0"/>
                  <a:pt x="120" y="0"/>
                  <a:pt x="120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11"/>
                  <a:pt x="34" y="11"/>
                  <a:pt x="34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35"/>
                  <a:pt x="17" y="35"/>
                  <a:pt x="17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4" y="35"/>
                  <a:pt x="0" y="39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23" y="70"/>
                  <a:pt x="23" y="70"/>
                  <a:pt x="23" y="70"/>
                </a:cubicBezTo>
                <a:cubicBezTo>
                  <a:pt x="26" y="64"/>
                  <a:pt x="32" y="60"/>
                  <a:pt x="39" y="60"/>
                </a:cubicBezTo>
                <a:moveTo>
                  <a:pt x="41" y="8"/>
                </a:moveTo>
                <a:cubicBezTo>
                  <a:pt x="113" y="8"/>
                  <a:pt x="113" y="8"/>
                  <a:pt x="113" y="8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41" y="52"/>
                  <a:pt x="41" y="52"/>
                  <a:pt x="41" y="52"/>
                </a:cubicBezTo>
                <a:lnTo>
                  <a:pt x="41" y="8"/>
                </a:lnTo>
                <a:close/>
                <a:moveTo>
                  <a:pt x="25" y="19"/>
                </a:moveTo>
                <a:cubicBezTo>
                  <a:pt x="34" y="19"/>
                  <a:pt x="34" y="19"/>
                  <a:pt x="34" y="19"/>
                </a:cubicBezTo>
                <a:cubicBezTo>
                  <a:pt x="34" y="52"/>
                  <a:pt x="34" y="52"/>
                  <a:pt x="34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19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7" name="Google Shape;767;p28"/>
          <p:cNvSpPr/>
          <p:nvPr/>
        </p:nvSpPr>
        <p:spPr>
          <a:xfrm>
            <a:off x="4120422" y="3441136"/>
            <a:ext cx="263621" cy="325104"/>
          </a:xfrm>
          <a:custGeom>
            <a:rect b="b" l="l" r="r" t="t"/>
            <a:pathLst>
              <a:path extrusionOk="0" h="181" w="159">
                <a:moveTo>
                  <a:pt x="6" y="91"/>
                </a:moveTo>
                <a:cubicBezTo>
                  <a:pt x="18" y="88"/>
                  <a:pt x="30" y="81"/>
                  <a:pt x="31" y="81"/>
                </a:cubicBezTo>
                <a:cubicBezTo>
                  <a:pt x="47" y="70"/>
                  <a:pt x="62" y="55"/>
                  <a:pt x="62" y="54"/>
                </a:cubicBezTo>
                <a:cubicBezTo>
                  <a:pt x="68" y="47"/>
                  <a:pt x="77" y="40"/>
                  <a:pt x="85" y="43"/>
                </a:cubicBezTo>
                <a:cubicBezTo>
                  <a:pt x="89" y="44"/>
                  <a:pt x="92" y="46"/>
                  <a:pt x="93" y="49"/>
                </a:cubicBezTo>
                <a:cubicBezTo>
                  <a:pt x="95" y="53"/>
                  <a:pt x="95" y="59"/>
                  <a:pt x="93" y="64"/>
                </a:cubicBezTo>
                <a:cubicBezTo>
                  <a:pt x="93" y="64"/>
                  <a:pt x="92" y="65"/>
                  <a:pt x="92" y="65"/>
                </a:cubicBezTo>
                <a:cubicBezTo>
                  <a:pt x="95" y="66"/>
                  <a:pt x="97" y="66"/>
                  <a:pt x="100" y="67"/>
                </a:cubicBezTo>
                <a:cubicBezTo>
                  <a:pt x="103" y="59"/>
                  <a:pt x="103" y="52"/>
                  <a:pt x="100" y="46"/>
                </a:cubicBezTo>
                <a:cubicBezTo>
                  <a:pt x="98" y="41"/>
                  <a:pt x="93" y="37"/>
                  <a:pt x="87" y="35"/>
                </a:cubicBezTo>
                <a:cubicBezTo>
                  <a:pt x="78" y="33"/>
                  <a:pt x="67" y="38"/>
                  <a:pt x="56" y="49"/>
                </a:cubicBezTo>
                <a:cubicBezTo>
                  <a:pt x="56" y="49"/>
                  <a:pt x="42" y="65"/>
                  <a:pt x="27" y="74"/>
                </a:cubicBezTo>
                <a:cubicBezTo>
                  <a:pt x="26" y="74"/>
                  <a:pt x="15" y="81"/>
                  <a:pt x="4" y="84"/>
                </a:cubicBezTo>
                <a:cubicBezTo>
                  <a:pt x="2" y="84"/>
                  <a:pt x="0" y="87"/>
                  <a:pt x="1" y="89"/>
                </a:cubicBezTo>
                <a:cubicBezTo>
                  <a:pt x="2" y="91"/>
                  <a:pt x="4" y="92"/>
                  <a:pt x="6" y="91"/>
                </a:cubicBezTo>
                <a:moveTo>
                  <a:pt x="4" y="52"/>
                </a:moveTo>
                <a:cubicBezTo>
                  <a:pt x="5" y="52"/>
                  <a:pt x="6" y="52"/>
                  <a:pt x="10" y="50"/>
                </a:cubicBezTo>
                <a:cubicBezTo>
                  <a:pt x="11" y="48"/>
                  <a:pt x="14" y="46"/>
                  <a:pt x="16" y="44"/>
                </a:cubicBezTo>
                <a:cubicBezTo>
                  <a:pt x="17" y="42"/>
                  <a:pt x="17" y="42"/>
                  <a:pt x="17" y="42"/>
                </a:cubicBezTo>
                <a:cubicBezTo>
                  <a:pt x="24" y="32"/>
                  <a:pt x="43" y="8"/>
                  <a:pt x="69" y="9"/>
                </a:cubicBezTo>
                <a:cubicBezTo>
                  <a:pt x="91" y="11"/>
                  <a:pt x="106" y="27"/>
                  <a:pt x="113" y="57"/>
                </a:cubicBezTo>
                <a:cubicBezTo>
                  <a:pt x="114" y="58"/>
                  <a:pt x="114" y="58"/>
                  <a:pt x="114" y="59"/>
                </a:cubicBezTo>
                <a:cubicBezTo>
                  <a:pt x="115" y="63"/>
                  <a:pt x="117" y="69"/>
                  <a:pt x="120" y="71"/>
                </a:cubicBezTo>
                <a:cubicBezTo>
                  <a:pt x="120" y="72"/>
                  <a:pt x="121" y="72"/>
                  <a:pt x="122" y="72"/>
                </a:cubicBezTo>
                <a:cubicBezTo>
                  <a:pt x="123" y="72"/>
                  <a:pt x="124" y="72"/>
                  <a:pt x="125" y="71"/>
                </a:cubicBezTo>
                <a:cubicBezTo>
                  <a:pt x="126" y="69"/>
                  <a:pt x="126" y="67"/>
                  <a:pt x="124" y="65"/>
                </a:cubicBezTo>
                <a:cubicBezTo>
                  <a:pt x="124" y="64"/>
                  <a:pt x="122" y="60"/>
                  <a:pt x="121" y="57"/>
                </a:cubicBezTo>
                <a:cubicBezTo>
                  <a:pt x="121" y="56"/>
                  <a:pt x="121" y="56"/>
                  <a:pt x="121" y="56"/>
                </a:cubicBezTo>
                <a:cubicBezTo>
                  <a:pt x="121" y="56"/>
                  <a:pt x="121" y="55"/>
                  <a:pt x="121" y="55"/>
                </a:cubicBezTo>
                <a:cubicBezTo>
                  <a:pt x="120" y="50"/>
                  <a:pt x="116" y="38"/>
                  <a:pt x="109" y="26"/>
                </a:cubicBezTo>
                <a:cubicBezTo>
                  <a:pt x="99" y="11"/>
                  <a:pt x="86" y="3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39" y="0"/>
                  <a:pt x="19" y="27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7" y="42"/>
                  <a:pt x="4" y="44"/>
                  <a:pt x="3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1" y="46"/>
                  <a:pt x="1" y="48"/>
                  <a:pt x="1" y="49"/>
                </a:cubicBezTo>
                <a:cubicBezTo>
                  <a:pt x="1" y="50"/>
                  <a:pt x="3" y="52"/>
                  <a:pt x="4" y="52"/>
                </a:cubicBezTo>
                <a:moveTo>
                  <a:pt x="46" y="109"/>
                </a:moveTo>
                <a:cubicBezTo>
                  <a:pt x="46" y="108"/>
                  <a:pt x="46" y="106"/>
                  <a:pt x="46" y="105"/>
                </a:cubicBezTo>
                <a:cubicBezTo>
                  <a:pt x="35" y="111"/>
                  <a:pt x="21" y="119"/>
                  <a:pt x="10" y="124"/>
                </a:cubicBezTo>
                <a:cubicBezTo>
                  <a:pt x="8" y="125"/>
                  <a:pt x="8" y="127"/>
                  <a:pt x="8" y="129"/>
                </a:cubicBezTo>
                <a:cubicBezTo>
                  <a:pt x="9" y="130"/>
                  <a:pt x="10" y="131"/>
                  <a:pt x="12" y="131"/>
                </a:cubicBezTo>
                <a:cubicBezTo>
                  <a:pt x="12" y="131"/>
                  <a:pt x="13" y="131"/>
                  <a:pt x="13" y="131"/>
                </a:cubicBezTo>
                <a:cubicBezTo>
                  <a:pt x="23" y="127"/>
                  <a:pt x="36" y="120"/>
                  <a:pt x="46" y="114"/>
                </a:cubicBezTo>
                <a:cubicBezTo>
                  <a:pt x="46" y="112"/>
                  <a:pt x="46" y="111"/>
                  <a:pt x="46" y="109"/>
                </a:cubicBezTo>
                <a:moveTo>
                  <a:pt x="38" y="38"/>
                </a:moveTo>
                <a:cubicBezTo>
                  <a:pt x="37" y="40"/>
                  <a:pt x="35" y="42"/>
                  <a:pt x="33" y="44"/>
                </a:cubicBezTo>
                <a:cubicBezTo>
                  <a:pt x="31" y="47"/>
                  <a:pt x="29" y="49"/>
                  <a:pt x="26" y="51"/>
                </a:cubicBezTo>
                <a:cubicBezTo>
                  <a:pt x="24" y="54"/>
                  <a:pt x="22" y="55"/>
                  <a:pt x="18" y="57"/>
                </a:cubicBezTo>
                <a:cubicBezTo>
                  <a:pt x="15" y="59"/>
                  <a:pt x="12" y="61"/>
                  <a:pt x="9" y="62"/>
                </a:cubicBezTo>
                <a:cubicBezTo>
                  <a:pt x="7" y="63"/>
                  <a:pt x="6" y="63"/>
                  <a:pt x="5" y="64"/>
                </a:cubicBezTo>
                <a:cubicBezTo>
                  <a:pt x="3" y="64"/>
                  <a:pt x="2" y="66"/>
                  <a:pt x="2" y="68"/>
                </a:cubicBezTo>
                <a:cubicBezTo>
                  <a:pt x="3" y="70"/>
                  <a:pt x="5" y="72"/>
                  <a:pt x="7" y="71"/>
                </a:cubicBezTo>
                <a:cubicBezTo>
                  <a:pt x="11" y="70"/>
                  <a:pt x="15" y="68"/>
                  <a:pt x="18" y="66"/>
                </a:cubicBezTo>
                <a:cubicBezTo>
                  <a:pt x="21" y="64"/>
                  <a:pt x="24" y="63"/>
                  <a:pt x="27" y="61"/>
                </a:cubicBezTo>
                <a:cubicBezTo>
                  <a:pt x="32" y="56"/>
                  <a:pt x="37" y="52"/>
                  <a:pt x="41" y="46"/>
                </a:cubicBezTo>
                <a:cubicBezTo>
                  <a:pt x="43" y="44"/>
                  <a:pt x="45" y="42"/>
                  <a:pt x="47" y="40"/>
                </a:cubicBezTo>
                <a:cubicBezTo>
                  <a:pt x="48" y="39"/>
                  <a:pt x="49" y="38"/>
                  <a:pt x="50" y="37"/>
                </a:cubicBezTo>
                <a:cubicBezTo>
                  <a:pt x="50" y="37"/>
                  <a:pt x="51" y="36"/>
                  <a:pt x="52" y="36"/>
                </a:cubicBezTo>
                <a:cubicBezTo>
                  <a:pt x="52" y="36"/>
                  <a:pt x="52" y="35"/>
                  <a:pt x="52" y="35"/>
                </a:cubicBezTo>
                <a:cubicBezTo>
                  <a:pt x="53" y="35"/>
                  <a:pt x="53" y="35"/>
                  <a:pt x="53" y="34"/>
                </a:cubicBezTo>
                <a:cubicBezTo>
                  <a:pt x="56" y="32"/>
                  <a:pt x="59" y="31"/>
                  <a:pt x="62" y="29"/>
                </a:cubicBezTo>
                <a:cubicBezTo>
                  <a:pt x="65" y="28"/>
                  <a:pt x="67" y="27"/>
                  <a:pt x="71" y="26"/>
                </a:cubicBezTo>
                <a:cubicBezTo>
                  <a:pt x="72" y="26"/>
                  <a:pt x="72" y="26"/>
                  <a:pt x="73" y="26"/>
                </a:cubicBezTo>
                <a:cubicBezTo>
                  <a:pt x="75" y="25"/>
                  <a:pt x="77" y="24"/>
                  <a:pt x="77" y="22"/>
                </a:cubicBezTo>
                <a:cubicBezTo>
                  <a:pt x="77" y="20"/>
                  <a:pt x="75" y="18"/>
                  <a:pt x="73" y="18"/>
                </a:cubicBezTo>
                <a:cubicBezTo>
                  <a:pt x="59" y="19"/>
                  <a:pt x="47" y="28"/>
                  <a:pt x="38" y="38"/>
                </a:cubicBezTo>
                <a:moveTo>
                  <a:pt x="8" y="111"/>
                </a:moveTo>
                <a:cubicBezTo>
                  <a:pt x="14" y="110"/>
                  <a:pt x="31" y="103"/>
                  <a:pt x="50" y="90"/>
                </a:cubicBezTo>
                <a:cubicBezTo>
                  <a:pt x="55" y="79"/>
                  <a:pt x="65" y="71"/>
                  <a:pt x="77" y="67"/>
                </a:cubicBezTo>
                <a:cubicBezTo>
                  <a:pt x="79" y="65"/>
                  <a:pt x="81" y="62"/>
                  <a:pt x="83" y="59"/>
                </a:cubicBezTo>
                <a:cubicBezTo>
                  <a:pt x="85" y="57"/>
                  <a:pt x="84" y="55"/>
                  <a:pt x="83" y="54"/>
                </a:cubicBezTo>
                <a:cubicBezTo>
                  <a:pt x="81" y="52"/>
                  <a:pt x="78" y="53"/>
                  <a:pt x="77" y="55"/>
                </a:cubicBezTo>
                <a:cubicBezTo>
                  <a:pt x="55" y="86"/>
                  <a:pt x="14" y="101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4" y="105"/>
                  <a:pt x="3" y="107"/>
                  <a:pt x="3" y="109"/>
                </a:cubicBezTo>
                <a:cubicBezTo>
                  <a:pt x="4" y="111"/>
                  <a:pt x="5" y="112"/>
                  <a:pt x="7" y="112"/>
                </a:cubicBezTo>
                <a:cubicBezTo>
                  <a:pt x="7" y="112"/>
                  <a:pt x="8" y="112"/>
                  <a:pt x="8" y="111"/>
                </a:cubicBezTo>
                <a:close/>
                <a:moveTo>
                  <a:pt x="52" y="132"/>
                </a:moveTo>
                <a:cubicBezTo>
                  <a:pt x="51" y="129"/>
                  <a:pt x="50" y="127"/>
                  <a:pt x="49" y="125"/>
                </a:cubicBezTo>
                <a:cubicBezTo>
                  <a:pt x="47" y="126"/>
                  <a:pt x="46" y="126"/>
                  <a:pt x="45" y="127"/>
                </a:cubicBezTo>
                <a:cubicBezTo>
                  <a:pt x="35" y="134"/>
                  <a:pt x="24" y="141"/>
                  <a:pt x="20" y="142"/>
                </a:cubicBezTo>
                <a:cubicBezTo>
                  <a:pt x="18" y="143"/>
                  <a:pt x="16" y="145"/>
                  <a:pt x="17" y="147"/>
                </a:cubicBezTo>
                <a:cubicBezTo>
                  <a:pt x="17" y="148"/>
                  <a:pt x="19" y="150"/>
                  <a:pt x="21" y="150"/>
                </a:cubicBezTo>
                <a:cubicBezTo>
                  <a:pt x="21" y="150"/>
                  <a:pt x="21" y="149"/>
                  <a:pt x="22" y="149"/>
                </a:cubicBezTo>
                <a:cubicBezTo>
                  <a:pt x="28" y="148"/>
                  <a:pt x="38" y="141"/>
                  <a:pt x="49" y="134"/>
                </a:cubicBezTo>
                <a:cubicBezTo>
                  <a:pt x="50" y="133"/>
                  <a:pt x="51" y="132"/>
                  <a:pt x="52" y="132"/>
                </a:cubicBezTo>
                <a:moveTo>
                  <a:pt x="103" y="153"/>
                </a:moveTo>
                <a:cubicBezTo>
                  <a:pt x="102" y="153"/>
                  <a:pt x="101" y="152"/>
                  <a:pt x="100" y="152"/>
                </a:cubicBezTo>
                <a:cubicBezTo>
                  <a:pt x="97" y="153"/>
                  <a:pt x="93" y="153"/>
                  <a:pt x="90" y="153"/>
                </a:cubicBezTo>
                <a:cubicBezTo>
                  <a:pt x="89" y="153"/>
                  <a:pt x="88" y="153"/>
                  <a:pt x="87" y="153"/>
                </a:cubicBezTo>
                <a:cubicBezTo>
                  <a:pt x="92" y="156"/>
                  <a:pt x="97" y="159"/>
                  <a:pt x="101" y="160"/>
                </a:cubicBezTo>
                <a:cubicBezTo>
                  <a:pt x="102" y="161"/>
                  <a:pt x="105" y="160"/>
                  <a:pt x="105" y="158"/>
                </a:cubicBezTo>
                <a:cubicBezTo>
                  <a:pt x="106" y="156"/>
                  <a:pt x="105" y="154"/>
                  <a:pt x="103" y="153"/>
                </a:cubicBezTo>
                <a:moveTo>
                  <a:pt x="59" y="141"/>
                </a:moveTo>
                <a:cubicBezTo>
                  <a:pt x="54" y="144"/>
                  <a:pt x="47" y="149"/>
                  <a:pt x="37" y="156"/>
                </a:cubicBezTo>
                <a:cubicBezTo>
                  <a:pt x="35" y="158"/>
                  <a:pt x="34" y="159"/>
                  <a:pt x="32" y="160"/>
                </a:cubicBezTo>
                <a:cubicBezTo>
                  <a:pt x="31" y="161"/>
                  <a:pt x="30" y="163"/>
                  <a:pt x="31" y="165"/>
                </a:cubicBezTo>
                <a:cubicBezTo>
                  <a:pt x="32" y="166"/>
                  <a:pt x="33" y="167"/>
                  <a:pt x="35" y="167"/>
                </a:cubicBezTo>
                <a:cubicBezTo>
                  <a:pt x="35" y="167"/>
                  <a:pt x="36" y="167"/>
                  <a:pt x="37" y="166"/>
                </a:cubicBezTo>
                <a:cubicBezTo>
                  <a:pt x="38" y="165"/>
                  <a:pt x="40" y="164"/>
                  <a:pt x="42" y="162"/>
                </a:cubicBezTo>
                <a:cubicBezTo>
                  <a:pt x="47" y="159"/>
                  <a:pt x="59" y="150"/>
                  <a:pt x="66" y="146"/>
                </a:cubicBezTo>
                <a:cubicBezTo>
                  <a:pt x="63" y="144"/>
                  <a:pt x="61" y="143"/>
                  <a:pt x="59" y="141"/>
                </a:cubicBezTo>
                <a:moveTo>
                  <a:pt x="90" y="172"/>
                </a:moveTo>
                <a:cubicBezTo>
                  <a:pt x="88" y="171"/>
                  <a:pt x="86" y="169"/>
                  <a:pt x="84" y="168"/>
                </a:cubicBezTo>
                <a:cubicBezTo>
                  <a:pt x="78" y="163"/>
                  <a:pt x="72" y="159"/>
                  <a:pt x="66" y="160"/>
                </a:cubicBezTo>
                <a:cubicBezTo>
                  <a:pt x="60" y="162"/>
                  <a:pt x="49" y="172"/>
                  <a:pt x="47" y="175"/>
                </a:cubicBezTo>
                <a:cubicBezTo>
                  <a:pt x="46" y="176"/>
                  <a:pt x="46" y="178"/>
                  <a:pt x="47" y="180"/>
                </a:cubicBezTo>
                <a:cubicBezTo>
                  <a:pt x="48" y="181"/>
                  <a:pt x="49" y="181"/>
                  <a:pt x="50" y="181"/>
                </a:cubicBezTo>
                <a:cubicBezTo>
                  <a:pt x="51" y="181"/>
                  <a:pt x="52" y="181"/>
                  <a:pt x="53" y="180"/>
                </a:cubicBezTo>
                <a:cubicBezTo>
                  <a:pt x="58" y="175"/>
                  <a:pt x="65" y="169"/>
                  <a:pt x="68" y="168"/>
                </a:cubicBezTo>
                <a:cubicBezTo>
                  <a:pt x="71" y="168"/>
                  <a:pt x="75" y="171"/>
                  <a:pt x="80" y="174"/>
                </a:cubicBezTo>
                <a:cubicBezTo>
                  <a:pt x="82" y="175"/>
                  <a:pt x="84" y="177"/>
                  <a:pt x="86" y="178"/>
                </a:cubicBezTo>
                <a:cubicBezTo>
                  <a:pt x="88" y="180"/>
                  <a:pt x="90" y="179"/>
                  <a:pt x="91" y="177"/>
                </a:cubicBezTo>
                <a:cubicBezTo>
                  <a:pt x="92" y="175"/>
                  <a:pt x="92" y="173"/>
                  <a:pt x="90" y="172"/>
                </a:cubicBezTo>
                <a:moveTo>
                  <a:pt x="156" y="166"/>
                </a:moveTo>
                <a:cubicBezTo>
                  <a:pt x="121" y="132"/>
                  <a:pt x="121" y="132"/>
                  <a:pt x="121" y="132"/>
                </a:cubicBezTo>
                <a:cubicBezTo>
                  <a:pt x="127" y="126"/>
                  <a:pt x="130" y="117"/>
                  <a:pt x="130" y="108"/>
                </a:cubicBezTo>
                <a:cubicBezTo>
                  <a:pt x="130" y="87"/>
                  <a:pt x="113" y="70"/>
                  <a:pt x="92" y="70"/>
                </a:cubicBezTo>
                <a:cubicBezTo>
                  <a:pt x="70" y="70"/>
                  <a:pt x="53" y="87"/>
                  <a:pt x="53" y="108"/>
                </a:cubicBezTo>
                <a:cubicBezTo>
                  <a:pt x="53" y="129"/>
                  <a:pt x="70" y="147"/>
                  <a:pt x="92" y="147"/>
                </a:cubicBezTo>
                <a:cubicBezTo>
                  <a:pt x="98" y="147"/>
                  <a:pt x="104" y="145"/>
                  <a:pt x="110" y="142"/>
                </a:cubicBezTo>
                <a:cubicBezTo>
                  <a:pt x="145" y="177"/>
                  <a:pt x="145" y="177"/>
                  <a:pt x="145" y="177"/>
                </a:cubicBezTo>
                <a:cubicBezTo>
                  <a:pt x="147" y="178"/>
                  <a:pt x="149" y="179"/>
                  <a:pt x="151" y="179"/>
                </a:cubicBezTo>
                <a:cubicBezTo>
                  <a:pt x="152" y="179"/>
                  <a:pt x="154" y="178"/>
                  <a:pt x="156" y="177"/>
                </a:cubicBezTo>
                <a:cubicBezTo>
                  <a:pt x="159" y="174"/>
                  <a:pt x="159" y="169"/>
                  <a:pt x="156" y="166"/>
                </a:cubicBezTo>
                <a:moveTo>
                  <a:pt x="73" y="128"/>
                </a:moveTo>
                <a:cubicBezTo>
                  <a:pt x="73" y="129"/>
                  <a:pt x="72" y="129"/>
                  <a:pt x="72" y="129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72" y="129"/>
                  <a:pt x="72" y="128"/>
                  <a:pt x="72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1" y="128"/>
                  <a:pt x="71" y="127"/>
                  <a:pt x="71" y="126"/>
                </a:cubicBezTo>
                <a:cubicBezTo>
                  <a:pt x="71" y="126"/>
                  <a:pt x="71" y="125"/>
                  <a:pt x="72" y="125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3" y="124"/>
                  <a:pt x="73" y="125"/>
                </a:cubicBezTo>
                <a:cubicBezTo>
                  <a:pt x="73" y="125"/>
                  <a:pt x="73" y="126"/>
                  <a:pt x="73" y="126"/>
                </a:cubicBezTo>
                <a:cubicBezTo>
                  <a:pt x="73" y="127"/>
                  <a:pt x="73" y="128"/>
                  <a:pt x="73" y="128"/>
                </a:cubicBezTo>
                <a:moveTo>
                  <a:pt x="116" y="122"/>
                </a:moveTo>
                <a:cubicBezTo>
                  <a:pt x="115" y="123"/>
                  <a:pt x="114" y="123"/>
                  <a:pt x="114" y="123"/>
                </a:cubicBezTo>
                <a:cubicBezTo>
                  <a:pt x="114" y="124"/>
                  <a:pt x="113" y="125"/>
                  <a:pt x="113" y="126"/>
                </a:cubicBezTo>
                <a:cubicBezTo>
                  <a:pt x="113" y="127"/>
                  <a:pt x="112" y="128"/>
                  <a:pt x="112" y="128"/>
                </a:cubicBezTo>
                <a:cubicBezTo>
                  <a:pt x="112" y="123"/>
                  <a:pt x="112" y="123"/>
                  <a:pt x="112" y="123"/>
                </a:cubicBezTo>
                <a:cubicBezTo>
                  <a:pt x="110" y="123"/>
                  <a:pt x="110" y="123"/>
                  <a:pt x="110" y="123"/>
                </a:cubicBezTo>
                <a:cubicBezTo>
                  <a:pt x="107" y="125"/>
                  <a:pt x="107" y="125"/>
                  <a:pt x="107" y="125"/>
                </a:cubicBezTo>
                <a:cubicBezTo>
                  <a:pt x="108" y="126"/>
                  <a:pt x="108" y="126"/>
                  <a:pt x="108" y="126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09" y="125"/>
                  <a:pt x="109" y="125"/>
                  <a:pt x="110" y="125"/>
                </a:cubicBezTo>
                <a:cubicBezTo>
                  <a:pt x="110" y="125"/>
                  <a:pt x="110" y="126"/>
                  <a:pt x="110" y="126"/>
                </a:cubicBezTo>
                <a:cubicBezTo>
                  <a:pt x="110" y="130"/>
                  <a:pt x="110" y="130"/>
                  <a:pt x="110" y="130"/>
                </a:cubicBezTo>
                <a:cubicBezTo>
                  <a:pt x="105" y="134"/>
                  <a:pt x="98" y="137"/>
                  <a:pt x="92" y="137"/>
                </a:cubicBezTo>
                <a:cubicBezTo>
                  <a:pt x="85" y="137"/>
                  <a:pt x="78" y="134"/>
                  <a:pt x="73" y="130"/>
                </a:cubicBezTo>
                <a:cubicBezTo>
                  <a:pt x="74" y="130"/>
                  <a:pt x="74" y="130"/>
                  <a:pt x="74" y="129"/>
                </a:cubicBezTo>
                <a:cubicBezTo>
                  <a:pt x="75" y="129"/>
                  <a:pt x="75" y="128"/>
                  <a:pt x="75" y="126"/>
                </a:cubicBezTo>
                <a:cubicBezTo>
                  <a:pt x="75" y="125"/>
                  <a:pt x="75" y="124"/>
                  <a:pt x="74" y="123"/>
                </a:cubicBezTo>
                <a:cubicBezTo>
                  <a:pt x="74" y="123"/>
                  <a:pt x="73" y="122"/>
                  <a:pt x="72" y="122"/>
                </a:cubicBezTo>
                <a:cubicBezTo>
                  <a:pt x="71" y="122"/>
                  <a:pt x="70" y="123"/>
                  <a:pt x="70" y="123"/>
                </a:cubicBezTo>
                <a:cubicBezTo>
                  <a:pt x="70" y="124"/>
                  <a:pt x="69" y="125"/>
                  <a:pt x="69" y="126"/>
                </a:cubicBezTo>
                <a:cubicBezTo>
                  <a:pt x="69" y="125"/>
                  <a:pt x="69" y="125"/>
                  <a:pt x="68" y="124"/>
                </a:cubicBezTo>
                <a:cubicBezTo>
                  <a:pt x="68" y="124"/>
                  <a:pt x="68" y="124"/>
                  <a:pt x="68" y="123"/>
                </a:cubicBezTo>
                <a:cubicBezTo>
                  <a:pt x="68" y="123"/>
                  <a:pt x="68" y="123"/>
                  <a:pt x="67" y="123"/>
                </a:cubicBezTo>
                <a:cubicBezTo>
                  <a:pt x="65" y="120"/>
                  <a:pt x="64" y="116"/>
                  <a:pt x="64" y="113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64" y="114"/>
                  <a:pt x="65" y="114"/>
                  <a:pt x="66" y="114"/>
                </a:cubicBezTo>
                <a:cubicBezTo>
                  <a:pt x="67" y="114"/>
                  <a:pt x="67" y="114"/>
                  <a:pt x="68" y="113"/>
                </a:cubicBezTo>
                <a:cubicBezTo>
                  <a:pt x="68" y="112"/>
                  <a:pt x="69" y="111"/>
                  <a:pt x="69" y="110"/>
                </a:cubicBezTo>
                <a:cubicBezTo>
                  <a:pt x="69" y="109"/>
                  <a:pt x="68" y="108"/>
                  <a:pt x="68" y="107"/>
                </a:cubicBezTo>
                <a:cubicBezTo>
                  <a:pt x="67" y="106"/>
                  <a:pt x="67" y="106"/>
                  <a:pt x="66" y="106"/>
                </a:cubicBezTo>
                <a:cubicBezTo>
                  <a:pt x="65" y="106"/>
                  <a:pt x="64" y="106"/>
                  <a:pt x="64" y="107"/>
                </a:cubicBezTo>
                <a:cubicBezTo>
                  <a:pt x="64" y="107"/>
                  <a:pt x="63" y="107"/>
                  <a:pt x="63" y="108"/>
                </a:cubicBezTo>
                <a:cubicBezTo>
                  <a:pt x="63" y="104"/>
                  <a:pt x="64" y="101"/>
                  <a:pt x="66" y="97"/>
                </a:cubicBezTo>
                <a:cubicBezTo>
                  <a:pt x="66" y="97"/>
                  <a:pt x="66" y="97"/>
                  <a:pt x="66" y="97"/>
                </a:cubicBezTo>
                <a:cubicBezTo>
                  <a:pt x="67" y="97"/>
                  <a:pt x="67" y="97"/>
                  <a:pt x="68" y="96"/>
                </a:cubicBezTo>
                <a:cubicBezTo>
                  <a:pt x="68" y="96"/>
                  <a:pt x="69" y="95"/>
                  <a:pt x="69" y="93"/>
                </a:cubicBezTo>
                <a:cubicBezTo>
                  <a:pt x="69" y="93"/>
                  <a:pt x="69" y="92"/>
                  <a:pt x="68" y="92"/>
                </a:cubicBezTo>
                <a:cubicBezTo>
                  <a:pt x="74" y="85"/>
                  <a:pt x="82" y="80"/>
                  <a:pt x="92" y="80"/>
                </a:cubicBezTo>
                <a:cubicBezTo>
                  <a:pt x="101" y="80"/>
                  <a:pt x="109" y="85"/>
                  <a:pt x="114" y="91"/>
                </a:cubicBezTo>
                <a:cubicBezTo>
                  <a:pt x="113" y="92"/>
                  <a:pt x="113" y="92"/>
                  <a:pt x="113" y="92"/>
                </a:cubicBezTo>
                <a:cubicBezTo>
                  <a:pt x="114" y="93"/>
                  <a:pt x="114" y="93"/>
                  <a:pt x="114" y="93"/>
                </a:cubicBezTo>
                <a:cubicBezTo>
                  <a:pt x="115" y="93"/>
                  <a:pt x="115" y="93"/>
                  <a:pt x="115" y="93"/>
                </a:cubicBezTo>
                <a:cubicBezTo>
                  <a:pt x="115" y="93"/>
                  <a:pt x="116" y="94"/>
                  <a:pt x="116" y="94"/>
                </a:cubicBezTo>
                <a:cubicBezTo>
                  <a:pt x="116" y="97"/>
                  <a:pt x="116" y="97"/>
                  <a:pt x="116" y="97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9" y="101"/>
                  <a:pt x="120" y="104"/>
                  <a:pt x="120" y="108"/>
                </a:cubicBezTo>
                <a:cubicBezTo>
                  <a:pt x="120" y="114"/>
                  <a:pt x="118" y="118"/>
                  <a:pt x="116" y="122"/>
                </a:cubicBezTo>
                <a:moveTo>
                  <a:pt x="65" y="110"/>
                </a:moveTo>
                <a:cubicBezTo>
                  <a:pt x="65" y="109"/>
                  <a:pt x="65" y="108"/>
                  <a:pt x="65" y="108"/>
                </a:cubicBezTo>
                <a:cubicBezTo>
                  <a:pt x="65" y="108"/>
                  <a:pt x="66" y="108"/>
                  <a:pt x="66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6" y="109"/>
                  <a:pt x="66" y="109"/>
                  <a:pt x="66" y="110"/>
                </a:cubicBezTo>
                <a:cubicBezTo>
                  <a:pt x="66" y="111"/>
                  <a:pt x="66" y="111"/>
                  <a:pt x="66" y="112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66" y="112"/>
                  <a:pt x="65" y="112"/>
                  <a:pt x="65" y="112"/>
                </a:cubicBezTo>
                <a:cubicBezTo>
                  <a:pt x="65" y="111"/>
                  <a:pt x="65" y="111"/>
                  <a:pt x="65" y="110"/>
                </a:cubicBezTo>
                <a:moveTo>
                  <a:pt x="71" y="92"/>
                </a:moveTo>
                <a:cubicBezTo>
                  <a:pt x="72" y="92"/>
                  <a:pt x="72" y="92"/>
                  <a:pt x="72" y="92"/>
                </a:cubicBezTo>
                <a:cubicBezTo>
                  <a:pt x="72" y="92"/>
                  <a:pt x="72" y="93"/>
                  <a:pt x="72" y="93"/>
                </a:cubicBezTo>
                <a:cubicBezTo>
                  <a:pt x="72" y="97"/>
                  <a:pt x="72" y="97"/>
                  <a:pt x="72" y="97"/>
                </a:cubicBezTo>
                <a:cubicBezTo>
                  <a:pt x="74" y="97"/>
                  <a:pt x="74" y="97"/>
                  <a:pt x="74" y="97"/>
                </a:cubicBezTo>
                <a:cubicBezTo>
                  <a:pt x="74" y="90"/>
                  <a:pt x="74" y="90"/>
                  <a:pt x="74" y="90"/>
                </a:cubicBezTo>
                <a:cubicBezTo>
                  <a:pt x="72" y="90"/>
                  <a:pt x="72" y="90"/>
                  <a:pt x="72" y="90"/>
                </a:cubicBezTo>
                <a:cubicBezTo>
                  <a:pt x="69" y="92"/>
                  <a:pt x="69" y="92"/>
                  <a:pt x="69" y="92"/>
                </a:cubicBezTo>
                <a:cubicBezTo>
                  <a:pt x="70" y="93"/>
                  <a:pt x="70" y="93"/>
                  <a:pt x="70" y="93"/>
                </a:cubicBezTo>
                <a:lnTo>
                  <a:pt x="71" y="92"/>
                </a:lnTo>
                <a:close/>
                <a:moveTo>
                  <a:pt x="78" y="90"/>
                </a:moveTo>
                <a:cubicBezTo>
                  <a:pt x="77" y="90"/>
                  <a:pt x="77" y="90"/>
                  <a:pt x="76" y="90"/>
                </a:cubicBezTo>
                <a:cubicBezTo>
                  <a:pt x="76" y="91"/>
                  <a:pt x="76" y="92"/>
                  <a:pt x="76" y="93"/>
                </a:cubicBezTo>
                <a:cubicBezTo>
                  <a:pt x="76" y="95"/>
                  <a:pt x="76" y="96"/>
                  <a:pt x="76" y="96"/>
                </a:cubicBezTo>
                <a:cubicBezTo>
                  <a:pt x="77" y="97"/>
                  <a:pt x="77" y="97"/>
                  <a:pt x="78" y="97"/>
                </a:cubicBezTo>
                <a:cubicBezTo>
                  <a:pt x="79" y="97"/>
                  <a:pt x="80" y="97"/>
                  <a:pt x="80" y="96"/>
                </a:cubicBezTo>
                <a:cubicBezTo>
                  <a:pt x="81" y="96"/>
                  <a:pt x="81" y="95"/>
                  <a:pt x="81" y="93"/>
                </a:cubicBezTo>
                <a:cubicBezTo>
                  <a:pt x="81" y="92"/>
                  <a:pt x="81" y="91"/>
                  <a:pt x="80" y="91"/>
                </a:cubicBezTo>
                <a:cubicBezTo>
                  <a:pt x="80" y="90"/>
                  <a:pt x="79" y="90"/>
                  <a:pt x="78" y="90"/>
                </a:cubicBezTo>
                <a:moveTo>
                  <a:pt x="79" y="95"/>
                </a:moveTo>
                <a:cubicBezTo>
                  <a:pt x="79" y="96"/>
                  <a:pt x="79" y="96"/>
                  <a:pt x="78" y="96"/>
                </a:cubicBezTo>
                <a:cubicBezTo>
                  <a:pt x="78" y="96"/>
                  <a:pt x="78" y="96"/>
                  <a:pt x="78" y="95"/>
                </a:cubicBezTo>
                <a:cubicBezTo>
                  <a:pt x="78" y="95"/>
                  <a:pt x="78" y="94"/>
                  <a:pt x="78" y="93"/>
                </a:cubicBezTo>
                <a:cubicBezTo>
                  <a:pt x="78" y="93"/>
                  <a:pt x="78" y="92"/>
                  <a:pt x="78" y="92"/>
                </a:cubicBezTo>
                <a:cubicBezTo>
                  <a:pt x="78" y="91"/>
                  <a:pt x="78" y="91"/>
                  <a:pt x="78" y="91"/>
                </a:cubicBezTo>
                <a:cubicBezTo>
                  <a:pt x="79" y="91"/>
                  <a:pt x="79" y="91"/>
                  <a:pt x="79" y="92"/>
                </a:cubicBezTo>
                <a:cubicBezTo>
                  <a:pt x="79" y="92"/>
                  <a:pt x="79" y="93"/>
                  <a:pt x="79" y="93"/>
                </a:cubicBezTo>
                <a:cubicBezTo>
                  <a:pt x="79" y="94"/>
                  <a:pt x="79" y="95"/>
                  <a:pt x="79" y="95"/>
                </a:cubicBezTo>
                <a:moveTo>
                  <a:pt x="84" y="92"/>
                </a:move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3"/>
                  <a:pt x="84" y="93"/>
                </a:cubicBezTo>
                <a:cubicBezTo>
                  <a:pt x="84" y="97"/>
                  <a:pt x="84" y="97"/>
                  <a:pt x="84" y="97"/>
                </a:cubicBezTo>
                <a:cubicBezTo>
                  <a:pt x="86" y="97"/>
                  <a:pt x="86" y="97"/>
                  <a:pt x="86" y="97"/>
                </a:cubicBezTo>
                <a:cubicBezTo>
                  <a:pt x="86" y="90"/>
                  <a:pt x="86" y="90"/>
                  <a:pt x="86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2" y="92"/>
                  <a:pt x="82" y="92"/>
                  <a:pt x="82" y="92"/>
                </a:cubicBezTo>
                <a:cubicBezTo>
                  <a:pt x="83" y="93"/>
                  <a:pt x="83" y="93"/>
                  <a:pt x="83" y="93"/>
                </a:cubicBezTo>
                <a:lnTo>
                  <a:pt x="84" y="92"/>
                </a:lnTo>
                <a:close/>
                <a:moveTo>
                  <a:pt x="91" y="90"/>
                </a:moveTo>
                <a:cubicBezTo>
                  <a:pt x="90" y="90"/>
                  <a:pt x="89" y="90"/>
                  <a:pt x="89" y="90"/>
                </a:cubicBezTo>
                <a:cubicBezTo>
                  <a:pt x="88" y="91"/>
                  <a:pt x="88" y="92"/>
                  <a:pt x="88" y="93"/>
                </a:cubicBezTo>
                <a:cubicBezTo>
                  <a:pt x="88" y="95"/>
                  <a:pt x="88" y="96"/>
                  <a:pt x="89" y="96"/>
                </a:cubicBezTo>
                <a:cubicBezTo>
                  <a:pt x="89" y="97"/>
                  <a:pt x="90" y="97"/>
                  <a:pt x="91" y="97"/>
                </a:cubicBezTo>
                <a:cubicBezTo>
                  <a:pt x="92" y="97"/>
                  <a:pt x="93" y="97"/>
                  <a:pt x="93" y="96"/>
                </a:cubicBezTo>
                <a:cubicBezTo>
                  <a:pt x="93" y="96"/>
                  <a:pt x="94" y="95"/>
                  <a:pt x="94" y="93"/>
                </a:cubicBezTo>
                <a:cubicBezTo>
                  <a:pt x="94" y="92"/>
                  <a:pt x="93" y="91"/>
                  <a:pt x="93" y="91"/>
                </a:cubicBezTo>
                <a:cubicBezTo>
                  <a:pt x="93" y="90"/>
                  <a:pt x="92" y="90"/>
                  <a:pt x="91" y="90"/>
                </a:cubicBezTo>
                <a:moveTo>
                  <a:pt x="91" y="95"/>
                </a:moveTo>
                <a:cubicBezTo>
                  <a:pt x="91" y="96"/>
                  <a:pt x="91" y="96"/>
                  <a:pt x="91" y="96"/>
                </a:cubicBezTo>
                <a:cubicBezTo>
                  <a:pt x="91" y="96"/>
                  <a:pt x="91" y="96"/>
                  <a:pt x="90" y="95"/>
                </a:cubicBezTo>
                <a:cubicBezTo>
                  <a:pt x="90" y="95"/>
                  <a:pt x="90" y="94"/>
                  <a:pt x="90" y="93"/>
                </a:cubicBezTo>
                <a:cubicBezTo>
                  <a:pt x="90" y="93"/>
                  <a:pt x="90" y="92"/>
                  <a:pt x="90" y="92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91"/>
                  <a:pt x="91" y="91"/>
                  <a:pt x="91" y="92"/>
                </a:cubicBezTo>
                <a:cubicBezTo>
                  <a:pt x="92" y="92"/>
                  <a:pt x="92" y="93"/>
                  <a:pt x="92" y="93"/>
                </a:cubicBezTo>
                <a:cubicBezTo>
                  <a:pt x="92" y="94"/>
                  <a:pt x="92" y="95"/>
                  <a:pt x="91" y="95"/>
                </a:cubicBezTo>
                <a:moveTo>
                  <a:pt x="97" y="90"/>
                </a:moveTo>
                <a:cubicBezTo>
                  <a:pt x="96" y="90"/>
                  <a:pt x="96" y="90"/>
                  <a:pt x="95" y="90"/>
                </a:cubicBezTo>
                <a:cubicBezTo>
                  <a:pt x="95" y="91"/>
                  <a:pt x="94" y="92"/>
                  <a:pt x="94" y="93"/>
                </a:cubicBezTo>
                <a:cubicBezTo>
                  <a:pt x="94" y="95"/>
                  <a:pt x="95" y="96"/>
                  <a:pt x="95" y="96"/>
                </a:cubicBezTo>
                <a:cubicBezTo>
                  <a:pt x="96" y="97"/>
                  <a:pt x="96" y="97"/>
                  <a:pt x="97" y="97"/>
                </a:cubicBezTo>
                <a:cubicBezTo>
                  <a:pt x="98" y="97"/>
                  <a:pt x="99" y="97"/>
                  <a:pt x="99" y="96"/>
                </a:cubicBezTo>
                <a:cubicBezTo>
                  <a:pt x="100" y="96"/>
                  <a:pt x="100" y="95"/>
                  <a:pt x="100" y="93"/>
                </a:cubicBezTo>
                <a:cubicBezTo>
                  <a:pt x="100" y="92"/>
                  <a:pt x="100" y="91"/>
                  <a:pt x="99" y="91"/>
                </a:cubicBezTo>
                <a:cubicBezTo>
                  <a:pt x="99" y="90"/>
                  <a:pt x="98" y="90"/>
                  <a:pt x="97" y="90"/>
                </a:cubicBezTo>
                <a:moveTo>
                  <a:pt x="98" y="95"/>
                </a:moveTo>
                <a:cubicBezTo>
                  <a:pt x="98" y="96"/>
                  <a:pt x="97" y="96"/>
                  <a:pt x="97" y="96"/>
                </a:cubicBezTo>
                <a:cubicBezTo>
                  <a:pt x="97" y="96"/>
                  <a:pt x="97" y="96"/>
                  <a:pt x="97" y="95"/>
                </a:cubicBezTo>
                <a:cubicBezTo>
                  <a:pt x="97" y="95"/>
                  <a:pt x="97" y="94"/>
                  <a:pt x="97" y="93"/>
                </a:cubicBezTo>
                <a:cubicBezTo>
                  <a:pt x="97" y="93"/>
                  <a:pt x="97" y="92"/>
                  <a:pt x="97" y="92"/>
                </a:cubicBezTo>
                <a:cubicBezTo>
                  <a:pt x="97" y="91"/>
                  <a:pt x="97" y="91"/>
                  <a:pt x="97" y="91"/>
                </a:cubicBezTo>
                <a:cubicBezTo>
                  <a:pt x="97" y="91"/>
                  <a:pt x="98" y="91"/>
                  <a:pt x="98" y="92"/>
                </a:cubicBezTo>
                <a:cubicBezTo>
                  <a:pt x="98" y="92"/>
                  <a:pt x="98" y="93"/>
                  <a:pt x="98" y="93"/>
                </a:cubicBezTo>
                <a:cubicBezTo>
                  <a:pt x="98" y="94"/>
                  <a:pt x="98" y="95"/>
                  <a:pt x="98" y="95"/>
                </a:cubicBezTo>
                <a:moveTo>
                  <a:pt x="103" y="92"/>
                </a:moveTo>
                <a:cubicBezTo>
                  <a:pt x="103" y="92"/>
                  <a:pt x="103" y="92"/>
                  <a:pt x="103" y="92"/>
                </a:cubicBezTo>
                <a:cubicBezTo>
                  <a:pt x="103" y="92"/>
                  <a:pt x="103" y="93"/>
                  <a:pt x="103" y="93"/>
                </a:cubicBezTo>
                <a:cubicBezTo>
                  <a:pt x="103" y="97"/>
                  <a:pt x="103" y="97"/>
                  <a:pt x="103" y="97"/>
                </a:cubicBezTo>
                <a:cubicBezTo>
                  <a:pt x="105" y="97"/>
                  <a:pt x="105" y="97"/>
                  <a:pt x="105" y="97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3" y="90"/>
                  <a:pt x="103" y="90"/>
                  <a:pt x="103" y="90"/>
                </a:cubicBezTo>
                <a:cubicBezTo>
                  <a:pt x="101" y="92"/>
                  <a:pt x="101" y="92"/>
                  <a:pt x="101" y="92"/>
                </a:cubicBezTo>
                <a:cubicBezTo>
                  <a:pt x="102" y="93"/>
                  <a:pt x="102" y="93"/>
                  <a:pt x="102" y="93"/>
                </a:cubicBezTo>
                <a:lnTo>
                  <a:pt x="103" y="92"/>
                </a:lnTo>
                <a:close/>
                <a:moveTo>
                  <a:pt x="107" y="92"/>
                </a:moveTo>
                <a:cubicBezTo>
                  <a:pt x="108" y="93"/>
                  <a:pt x="108" y="93"/>
                  <a:pt x="108" y="93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09" y="92"/>
                  <a:pt x="109" y="92"/>
                  <a:pt x="110" y="92"/>
                </a:cubicBezTo>
                <a:cubicBezTo>
                  <a:pt x="110" y="92"/>
                  <a:pt x="110" y="93"/>
                  <a:pt x="110" y="93"/>
                </a:cubicBezTo>
                <a:cubicBezTo>
                  <a:pt x="110" y="97"/>
                  <a:pt x="110" y="97"/>
                  <a:pt x="110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0"/>
                  <a:pt x="112" y="90"/>
                  <a:pt x="112" y="90"/>
                </a:cubicBezTo>
                <a:cubicBezTo>
                  <a:pt x="110" y="90"/>
                  <a:pt x="110" y="90"/>
                  <a:pt x="110" y="90"/>
                </a:cubicBezTo>
                <a:lnTo>
                  <a:pt x="107" y="92"/>
                </a:lnTo>
                <a:close/>
                <a:moveTo>
                  <a:pt x="72" y="106"/>
                </a:moveTo>
                <a:cubicBezTo>
                  <a:pt x="71" y="106"/>
                  <a:pt x="70" y="106"/>
                  <a:pt x="70" y="107"/>
                </a:cubicBezTo>
                <a:cubicBezTo>
                  <a:pt x="70" y="108"/>
                  <a:pt x="69" y="109"/>
                  <a:pt x="69" y="110"/>
                </a:cubicBezTo>
                <a:cubicBezTo>
                  <a:pt x="69" y="111"/>
                  <a:pt x="70" y="112"/>
                  <a:pt x="70" y="113"/>
                </a:cubicBezTo>
                <a:cubicBezTo>
                  <a:pt x="70" y="114"/>
                  <a:pt x="71" y="114"/>
                  <a:pt x="72" y="114"/>
                </a:cubicBezTo>
                <a:cubicBezTo>
                  <a:pt x="73" y="114"/>
                  <a:pt x="74" y="114"/>
                  <a:pt x="74" y="113"/>
                </a:cubicBezTo>
                <a:cubicBezTo>
                  <a:pt x="75" y="112"/>
                  <a:pt x="75" y="111"/>
                  <a:pt x="75" y="110"/>
                </a:cubicBezTo>
                <a:cubicBezTo>
                  <a:pt x="75" y="109"/>
                  <a:pt x="75" y="108"/>
                  <a:pt x="74" y="107"/>
                </a:cubicBezTo>
                <a:cubicBezTo>
                  <a:pt x="74" y="106"/>
                  <a:pt x="73" y="106"/>
                  <a:pt x="72" y="106"/>
                </a:cubicBezTo>
                <a:moveTo>
                  <a:pt x="73" y="112"/>
                </a:moveTo>
                <a:cubicBezTo>
                  <a:pt x="73" y="112"/>
                  <a:pt x="72" y="112"/>
                  <a:pt x="72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1" y="111"/>
                  <a:pt x="71" y="111"/>
                  <a:pt x="71" y="110"/>
                </a:cubicBezTo>
                <a:cubicBezTo>
                  <a:pt x="71" y="109"/>
                  <a:pt x="71" y="108"/>
                  <a:pt x="72" y="10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8"/>
                  <a:pt x="73" y="108"/>
                  <a:pt x="73" y="108"/>
                </a:cubicBezTo>
                <a:cubicBezTo>
                  <a:pt x="73" y="109"/>
                  <a:pt x="73" y="109"/>
                  <a:pt x="73" y="110"/>
                </a:cubicBezTo>
                <a:cubicBezTo>
                  <a:pt x="73" y="111"/>
                  <a:pt x="73" y="111"/>
                  <a:pt x="73" y="112"/>
                </a:cubicBezTo>
                <a:moveTo>
                  <a:pt x="78" y="114"/>
                </a:moveTo>
                <a:cubicBezTo>
                  <a:pt x="80" y="114"/>
                  <a:pt x="80" y="114"/>
                  <a:pt x="80" y="114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78" y="106"/>
                  <a:pt x="78" y="106"/>
                  <a:pt x="78" y="106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7" y="110"/>
                  <a:pt x="77" y="110"/>
                  <a:pt x="77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8" y="109"/>
                  <a:pt x="78" y="109"/>
                  <a:pt x="78" y="108"/>
                </a:cubicBezTo>
                <a:cubicBezTo>
                  <a:pt x="78" y="109"/>
                  <a:pt x="78" y="109"/>
                  <a:pt x="78" y="110"/>
                </a:cubicBezTo>
                <a:lnTo>
                  <a:pt x="78" y="114"/>
                </a:lnTo>
                <a:close/>
                <a:moveTo>
                  <a:pt x="85" y="106"/>
                </a:moveTo>
                <a:cubicBezTo>
                  <a:pt x="84" y="106"/>
                  <a:pt x="83" y="106"/>
                  <a:pt x="83" y="107"/>
                </a:cubicBezTo>
                <a:cubicBezTo>
                  <a:pt x="82" y="108"/>
                  <a:pt x="82" y="109"/>
                  <a:pt x="82" y="110"/>
                </a:cubicBezTo>
                <a:cubicBezTo>
                  <a:pt x="82" y="111"/>
                  <a:pt x="82" y="112"/>
                  <a:pt x="83" y="113"/>
                </a:cubicBezTo>
                <a:cubicBezTo>
                  <a:pt x="83" y="114"/>
                  <a:pt x="84" y="114"/>
                  <a:pt x="85" y="114"/>
                </a:cubicBezTo>
                <a:cubicBezTo>
                  <a:pt x="86" y="114"/>
                  <a:pt x="86" y="114"/>
                  <a:pt x="87" y="113"/>
                </a:cubicBezTo>
                <a:cubicBezTo>
                  <a:pt x="87" y="112"/>
                  <a:pt x="87" y="111"/>
                  <a:pt x="87" y="110"/>
                </a:cubicBezTo>
                <a:cubicBezTo>
                  <a:pt x="87" y="109"/>
                  <a:pt x="87" y="108"/>
                  <a:pt x="87" y="107"/>
                </a:cubicBezTo>
                <a:cubicBezTo>
                  <a:pt x="86" y="106"/>
                  <a:pt x="86" y="106"/>
                  <a:pt x="85" y="106"/>
                </a:cubicBezTo>
                <a:moveTo>
                  <a:pt x="85" y="112"/>
                </a:moveTo>
                <a:cubicBezTo>
                  <a:pt x="85" y="112"/>
                  <a:pt x="85" y="112"/>
                  <a:pt x="85" y="112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11"/>
                  <a:pt x="84" y="111"/>
                  <a:pt x="84" y="110"/>
                </a:cubicBezTo>
                <a:cubicBezTo>
                  <a:pt x="84" y="109"/>
                  <a:pt x="84" y="108"/>
                  <a:pt x="84" y="108"/>
                </a:cubicBezTo>
                <a:cubicBezTo>
                  <a:pt x="84" y="108"/>
                  <a:pt x="84" y="108"/>
                  <a:pt x="85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5" y="109"/>
                  <a:pt x="85" y="109"/>
                  <a:pt x="85" y="110"/>
                </a:cubicBezTo>
                <a:cubicBezTo>
                  <a:pt x="85" y="111"/>
                  <a:pt x="85" y="111"/>
                  <a:pt x="85" y="112"/>
                </a:cubicBezTo>
                <a:moveTo>
                  <a:pt x="88" y="108"/>
                </a:moveTo>
                <a:cubicBezTo>
                  <a:pt x="89" y="110"/>
                  <a:pt x="89" y="110"/>
                  <a:pt x="89" y="110"/>
                </a:cubicBezTo>
                <a:cubicBezTo>
                  <a:pt x="90" y="109"/>
                  <a:pt x="90" y="109"/>
                  <a:pt x="90" y="109"/>
                </a:cubicBezTo>
                <a:cubicBezTo>
                  <a:pt x="90" y="109"/>
                  <a:pt x="91" y="109"/>
                  <a:pt x="91" y="108"/>
                </a:cubicBezTo>
                <a:cubicBezTo>
                  <a:pt x="91" y="109"/>
                  <a:pt x="91" y="109"/>
                  <a:pt x="91" y="110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93" y="114"/>
                  <a:pt x="93" y="114"/>
                  <a:pt x="93" y="114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91" y="106"/>
                  <a:pt x="91" y="106"/>
                  <a:pt x="91" y="106"/>
                </a:cubicBezTo>
                <a:lnTo>
                  <a:pt x="88" y="108"/>
                </a:lnTo>
                <a:close/>
                <a:moveTo>
                  <a:pt x="97" y="106"/>
                </a:moveTo>
                <a:cubicBezTo>
                  <a:pt x="96" y="106"/>
                  <a:pt x="96" y="106"/>
                  <a:pt x="95" y="107"/>
                </a:cubicBezTo>
                <a:cubicBezTo>
                  <a:pt x="95" y="108"/>
                  <a:pt x="94" y="109"/>
                  <a:pt x="94" y="110"/>
                </a:cubicBezTo>
                <a:cubicBezTo>
                  <a:pt x="94" y="111"/>
                  <a:pt x="95" y="112"/>
                  <a:pt x="95" y="113"/>
                </a:cubicBezTo>
                <a:cubicBezTo>
                  <a:pt x="96" y="114"/>
                  <a:pt x="96" y="114"/>
                  <a:pt x="97" y="114"/>
                </a:cubicBezTo>
                <a:cubicBezTo>
                  <a:pt x="98" y="114"/>
                  <a:pt x="99" y="114"/>
                  <a:pt x="99" y="113"/>
                </a:cubicBezTo>
                <a:cubicBezTo>
                  <a:pt x="100" y="112"/>
                  <a:pt x="100" y="111"/>
                  <a:pt x="100" y="110"/>
                </a:cubicBezTo>
                <a:cubicBezTo>
                  <a:pt x="100" y="109"/>
                  <a:pt x="100" y="108"/>
                  <a:pt x="99" y="107"/>
                </a:cubicBezTo>
                <a:cubicBezTo>
                  <a:pt x="99" y="106"/>
                  <a:pt x="98" y="106"/>
                  <a:pt x="97" y="106"/>
                </a:cubicBezTo>
                <a:moveTo>
                  <a:pt x="98" y="112"/>
                </a:moveTo>
                <a:cubicBezTo>
                  <a:pt x="98" y="112"/>
                  <a:pt x="97" y="112"/>
                  <a:pt x="97" y="112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97" y="111"/>
                  <a:pt x="97" y="111"/>
                  <a:pt x="97" y="110"/>
                </a:cubicBezTo>
                <a:cubicBezTo>
                  <a:pt x="97" y="109"/>
                  <a:pt x="97" y="108"/>
                  <a:pt x="97" y="108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97" y="108"/>
                  <a:pt x="98" y="108"/>
                  <a:pt x="98" y="108"/>
                </a:cubicBezTo>
                <a:cubicBezTo>
                  <a:pt x="98" y="109"/>
                  <a:pt x="98" y="109"/>
                  <a:pt x="98" y="110"/>
                </a:cubicBezTo>
                <a:cubicBezTo>
                  <a:pt x="98" y="111"/>
                  <a:pt x="98" y="111"/>
                  <a:pt x="98" y="112"/>
                </a:cubicBezTo>
                <a:moveTo>
                  <a:pt x="104" y="106"/>
                </a:moveTo>
                <a:cubicBezTo>
                  <a:pt x="103" y="106"/>
                  <a:pt x="102" y="106"/>
                  <a:pt x="101" y="107"/>
                </a:cubicBezTo>
                <a:cubicBezTo>
                  <a:pt x="101" y="108"/>
                  <a:pt x="101" y="109"/>
                  <a:pt x="101" y="110"/>
                </a:cubicBezTo>
                <a:cubicBezTo>
                  <a:pt x="101" y="111"/>
                  <a:pt x="101" y="112"/>
                  <a:pt x="101" y="113"/>
                </a:cubicBezTo>
                <a:cubicBezTo>
                  <a:pt x="102" y="114"/>
                  <a:pt x="103" y="114"/>
                  <a:pt x="104" y="114"/>
                </a:cubicBezTo>
                <a:cubicBezTo>
                  <a:pt x="104" y="114"/>
                  <a:pt x="105" y="114"/>
                  <a:pt x="106" y="113"/>
                </a:cubicBezTo>
                <a:cubicBezTo>
                  <a:pt x="106" y="112"/>
                  <a:pt x="106" y="111"/>
                  <a:pt x="106" y="110"/>
                </a:cubicBezTo>
                <a:cubicBezTo>
                  <a:pt x="106" y="109"/>
                  <a:pt x="106" y="108"/>
                  <a:pt x="106" y="107"/>
                </a:cubicBezTo>
                <a:cubicBezTo>
                  <a:pt x="105" y="106"/>
                  <a:pt x="104" y="106"/>
                  <a:pt x="104" y="106"/>
                </a:cubicBezTo>
                <a:moveTo>
                  <a:pt x="104" y="112"/>
                </a:moveTo>
                <a:cubicBezTo>
                  <a:pt x="104" y="112"/>
                  <a:pt x="104" y="112"/>
                  <a:pt x="104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1"/>
                  <a:pt x="103" y="111"/>
                  <a:pt x="103" y="110"/>
                </a:cubicBezTo>
                <a:cubicBezTo>
                  <a:pt x="103" y="109"/>
                  <a:pt x="103" y="108"/>
                  <a:pt x="103" y="108"/>
                </a:cubicBezTo>
                <a:cubicBezTo>
                  <a:pt x="103" y="108"/>
                  <a:pt x="103" y="108"/>
                  <a:pt x="104" y="108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9"/>
                  <a:pt x="104" y="109"/>
                  <a:pt x="104" y="110"/>
                </a:cubicBezTo>
                <a:cubicBezTo>
                  <a:pt x="104" y="111"/>
                  <a:pt x="104" y="111"/>
                  <a:pt x="104" y="112"/>
                </a:cubicBezTo>
                <a:moveTo>
                  <a:pt x="107" y="108"/>
                </a:moveTo>
                <a:cubicBezTo>
                  <a:pt x="108" y="110"/>
                  <a:pt x="108" y="110"/>
                  <a:pt x="108" y="110"/>
                </a:cubicBezTo>
                <a:cubicBezTo>
                  <a:pt x="109" y="109"/>
                  <a:pt x="109" y="109"/>
                  <a:pt x="109" y="109"/>
                </a:cubicBezTo>
                <a:cubicBezTo>
                  <a:pt x="109" y="109"/>
                  <a:pt x="109" y="109"/>
                  <a:pt x="110" y="108"/>
                </a:cubicBezTo>
                <a:cubicBezTo>
                  <a:pt x="110" y="109"/>
                  <a:pt x="110" y="109"/>
                  <a:pt x="110" y="110"/>
                </a:cubicBezTo>
                <a:cubicBezTo>
                  <a:pt x="110" y="114"/>
                  <a:pt x="110" y="114"/>
                  <a:pt x="110" y="114"/>
                </a:cubicBezTo>
                <a:cubicBezTo>
                  <a:pt x="112" y="114"/>
                  <a:pt x="112" y="114"/>
                  <a:pt x="112" y="114"/>
                </a:cubicBezTo>
                <a:cubicBezTo>
                  <a:pt x="112" y="106"/>
                  <a:pt x="112" y="106"/>
                  <a:pt x="112" y="106"/>
                </a:cubicBezTo>
                <a:cubicBezTo>
                  <a:pt x="110" y="106"/>
                  <a:pt x="110" y="106"/>
                  <a:pt x="110" y="106"/>
                </a:cubicBezTo>
                <a:lnTo>
                  <a:pt x="107" y="108"/>
                </a:lnTo>
                <a:close/>
                <a:moveTo>
                  <a:pt x="114" y="107"/>
                </a:moveTo>
                <a:cubicBezTo>
                  <a:pt x="114" y="108"/>
                  <a:pt x="113" y="109"/>
                  <a:pt x="113" y="110"/>
                </a:cubicBezTo>
                <a:cubicBezTo>
                  <a:pt x="113" y="111"/>
                  <a:pt x="114" y="112"/>
                  <a:pt x="114" y="113"/>
                </a:cubicBezTo>
                <a:cubicBezTo>
                  <a:pt x="115" y="114"/>
                  <a:pt x="115" y="114"/>
                  <a:pt x="116" y="114"/>
                </a:cubicBezTo>
                <a:cubicBezTo>
                  <a:pt x="117" y="114"/>
                  <a:pt x="118" y="114"/>
                  <a:pt x="118" y="113"/>
                </a:cubicBezTo>
                <a:cubicBezTo>
                  <a:pt x="119" y="112"/>
                  <a:pt x="119" y="111"/>
                  <a:pt x="119" y="110"/>
                </a:cubicBezTo>
                <a:cubicBezTo>
                  <a:pt x="119" y="109"/>
                  <a:pt x="119" y="108"/>
                  <a:pt x="118" y="107"/>
                </a:cubicBezTo>
                <a:cubicBezTo>
                  <a:pt x="118" y="106"/>
                  <a:pt x="117" y="106"/>
                  <a:pt x="116" y="106"/>
                </a:cubicBezTo>
                <a:cubicBezTo>
                  <a:pt x="115" y="106"/>
                  <a:pt x="114" y="106"/>
                  <a:pt x="114" y="107"/>
                </a:cubicBezTo>
                <a:moveTo>
                  <a:pt x="117" y="108"/>
                </a:moveTo>
                <a:cubicBezTo>
                  <a:pt x="117" y="109"/>
                  <a:pt x="117" y="109"/>
                  <a:pt x="117" y="110"/>
                </a:cubicBezTo>
                <a:cubicBezTo>
                  <a:pt x="117" y="111"/>
                  <a:pt x="117" y="111"/>
                  <a:pt x="117" y="112"/>
                </a:cubicBezTo>
                <a:cubicBezTo>
                  <a:pt x="117" y="112"/>
                  <a:pt x="116" y="112"/>
                  <a:pt x="116" y="112"/>
                </a:cubicBezTo>
                <a:cubicBezTo>
                  <a:pt x="116" y="112"/>
                  <a:pt x="116" y="112"/>
                  <a:pt x="116" y="112"/>
                </a:cubicBezTo>
                <a:cubicBezTo>
                  <a:pt x="115" y="111"/>
                  <a:pt x="115" y="111"/>
                  <a:pt x="115" y="110"/>
                </a:cubicBezTo>
                <a:cubicBezTo>
                  <a:pt x="115" y="109"/>
                  <a:pt x="115" y="108"/>
                  <a:pt x="116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6" y="108"/>
                  <a:pt x="117" y="108"/>
                  <a:pt x="117" y="108"/>
                </a:cubicBezTo>
                <a:moveTo>
                  <a:pt x="78" y="122"/>
                </a:moveTo>
                <a:cubicBezTo>
                  <a:pt x="77" y="122"/>
                  <a:pt x="77" y="123"/>
                  <a:pt x="76" y="123"/>
                </a:cubicBezTo>
                <a:cubicBezTo>
                  <a:pt x="76" y="124"/>
                  <a:pt x="76" y="125"/>
                  <a:pt x="76" y="126"/>
                </a:cubicBezTo>
                <a:cubicBezTo>
                  <a:pt x="76" y="128"/>
                  <a:pt x="76" y="129"/>
                  <a:pt x="76" y="129"/>
                </a:cubicBezTo>
                <a:cubicBezTo>
                  <a:pt x="77" y="130"/>
                  <a:pt x="77" y="130"/>
                  <a:pt x="78" y="130"/>
                </a:cubicBezTo>
                <a:cubicBezTo>
                  <a:pt x="79" y="130"/>
                  <a:pt x="80" y="130"/>
                  <a:pt x="80" y="129"/>
                </a:cubicBezTo>
                <a:cubicBezTo>
                  <a:pt x="81" y="129"/>
                  <a:pt x="81" y="128"/>
                  <a:pt x="81" y="126"/>
                </a:cubicBezTo>
                <a:cubicBezTo>
                  <a:pt x="81" y="125"/>
                  <a:pt x="81" y="124"/>
                  <a:pt x="80" y="123"/>
                </a:cubicBezTo>
                <a:cubicBezTo>
                  <a:pt x="80" y="123"/>
                  <a:pt x="79" y="122"/>
                  <a:pt x="78" y="122"/>
                </a:cubicBezTo>
                <a:moveTo>
                  <a:pt x="79" y="128"/>
                </a:moveTo>
                <a:cubicBezTo>
                  <a:pt x="79" y="129"/>
                  <a:pt x="79" y="129"/>
                  <a:pt x="78" y="129"/>
                </a:cubicBezTo>
                <a:cubicBezTo>
                  <a:pt x="78" y="129"/>
                  <a:pt x="78" y="129"/>
                  <a:pt x="78" y="128"/>
                </a:cubicBezTo>
                <a:cubicBezTo>
                  <a:pt x="78" y="128"/>
                  <a:pt x="78" y="127"/>
                  <a:pt x="78" y="126"/>
                </a:cubicBezTo>
                <a:cubicBezTo>
                  <a:pt x="78" y="126"/>
                  <a:pt x="78" y="125"/>
                  <a:pt x="78" y="125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9" y="124"/>
                  <a:pt x="79" y="124"/>
                  <a:pt x="79" y="125"/>
                </a:cubicBezTo>
                <a:cubicBezTo>
                  <a:pt x="79" y="125"/>
                  <a:pt x="79" y="126"/>
                  <a:pt x="79" y="126"/>
                </a:cubicBezTo>
                <a:cubicBezTo>
                  <a:pt x="79" y="127"/>
                  <a:pt x="79" y="128"/>
                  <a:pt x="79" y="128"/>
                </a:cubicBezTo>
                <a:moveTo>
                  <a:pt x="82" y="125"/>
                </a:moveTo>
                <a:cubicBezTo>
                  <a:pt x="83" y="126"/>
                  <a:pt x="83" y="126"/>
                  <a:pt x="83" y="126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6"/>
                  <a:pt x="84" y="126"/>
                </a:cubicBezTo>
                <a:cubicBezTo>
                  <a:pt x="84" y="130"/>
                  <a:pt x="84" y="130"/>
                  <a:pt x="84" y="130"/>
                </a:cubicBezTo>
                <a:cubicBezTo>
                  <a:pt x="86" y="130"/>
                  <a:pt x="86" y="130"/>
                  <a:pt x="86" y="130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5" y="123"/>
                  <a:pt x="85" y="123"/>
                  <a:pt x="85" y="123"/>
                </a:cubicBezTo>
                <a:lnTo>
                  <a:pt x="82" y="125"/>
                </a:lnTo>
                <a:close/>
                <a:moveTo>
                  <a:pt x="88" y="125"/>
                </a:moveTo>
                <a:cubicBezTo>
                  <a:pt x="89" y="126"/>
                  <a:pt x="89" y="126"/>
                  <a:pt x="89" y="126"/>
                </a:cubicBezTo>
                <a:cubicBezTo>
                  <a:pt x="90" y="125"/>
                  <a:pt x="90" y="125"/>
                  <a:pt x="90" y="125"/>
                </a:cubicBezTo>
                <a:cubicBezTo>
                  <a:pt x="90" y="125"/>
                  <a:pt x="91" y="125"/>
                  <a:pt x="91" y="125"/>
                </a:cubicBezTo>
                <a:cubicBezTo>
                  <a:pt x="91" y="125"/>
                  <a:pt x="91" y="126"/>
                  <a:pt x="91" y="126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3" y="130"/>
                  <a:pt x="93" y="130"/>
                  <a:pt x="93" y="130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91" y="123"/>
                  <a:pt x="91" y="123"/>
                  <a:pt x="91" y="123"/>
                </a:cubicBezTo>
                <a:lnTo>
                  <a:pt x="88" y="125"/>
                </a:lnTo>
                <a:close/>
                <a:moveTo>
                  <a:pt x="95" y="125"/>
                </a:moveTo>
                <a:cubicBezTo>
                  <a:pt x="96" y="126"/>
                  <a:pt x="96" y="126"/>
                  <a:pt x="96" y="126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7" y="125"/>
                  <a:pt x="97" y="125"/>
                  <a:pt x="97" y="125"/>
                </a:cubicBezTo>
                <a:cubicBezTo>
                  <a:pt x="97" y="125"/>
                  <a:pt x="97" y="126"/>
                  <a:pt x="97" y="126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9" y="130"/>
                  <a:pt x="99" y="130"/>
                  <a:pt x="99" y="130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7" y="123"/>
                  <a:pt x="97" y="123"/>
                  <a:pt x="97" y="123"/>
                </a:cubicBezTo>
                <a:lnTo>
                  <a:pt x="95" y="125"/>
                </a:lnTo>
                <a:close/>
                <a:moveTo>
                  <a:pt x="104" y="122"/>
                </a:moveTo>
                <a:cubicBezTo>
                  <a:pt x="103" y="122"/>
                  <a:pt x="102" y="123"/>
                  <a:pt x="101" y="123"/>
                </a:cubicBezTo>
                <a:cubicBezTo>
                  <a:pt x="101" y="124"/>
                  <a:pt x="101" y="125"/>
                  <a:pt x="101" y="126"/>
                </a:cubicBezTo>
                <a:cubicBezTo>
                  <a:pt x="101" y="128"/>
                  <a:pt x="101" y="129"/>
                  <a:pt x="101" y="129"/>
                </a:cubicBezTo>
                <a:cubicBezTo>
                  <a:pt x="102" y="130"/>
                  <a:pt x="103" y="130"/>
                  <a:pt x="104" y="130"/>
                </a:cubicBezTo>
                <a:cubicBezTo>
                  <a:pt x="104" y="130"/>
                  <a:pt x="105" y="130"/>
                  <a:pt x="106" y="129"/>
                </a:cubicBezTo>
                <a:cubicBezTo>
                  <a:pt x="106" y="129"/>
                  <a:pt x="106" y="128"/>
                  <a:pt x="106" y="126"/>
                </a:cubicBezTo>
                <a:cubicBezTo>
                  <a:pt x="106" y="125"/>
                  <a:pt x="106" y="124"/>
                  <a:pt x="106" y="123"/>
                </a:cubicBezTo>
                <a:cubicBezTo>
                  <a:pt x="105" y="123"/>
                  <a:pt x="104" y="122"/>
                  <a:pt x="104" y="122"/>
                </a:cubicBezTo>
                <a:moveTo>
                  <a:pt x="104" y="128"/>
                </a:moveTo>
                <a:cubicBezTo>
                  <a:pt x="104" y="129"/>
                  <a:pt x="104" y="129"/>
                  <a:pt x="104" y="129"/>
                </a:cubicBezTo>
                <a:cubicBezTo>
                  <a:pt x="103" y="129"/>
                  <a:pt x="103" y="129"/>
                  <a:pt x="103" y="128"/>
                </a:cubicBezTo>
                <a:cubicBezTo>
                  <a:pt x="103" y="128"/>
                  <a:pt x="103" y="127"/>
                  <a:pt x="103" y="126"/>
                </a:cubicBezTo>
                <a:cubicBezTo>
                  <a:pt x="103" y="126"/>
                  <a:pt x="103" y="125"/>
                  <a:pt x="103" y="125"/>
                </a:cubicBezTo>
                <a:cubicBezTo>
                  <a:pt x="103" y="124"/>
                  <a:pt x="103" y="124"/>
                  <a:pt x="104" y="124"/>
                </a:cubicBezTo>
                <a:cubicBezTo>
                  <a:pt x="104" y="124"/>
                  <a:pt x="104" y="124"/>
                  <a:pt x="104" y="125"/>
                </a:cubicBezTo>
                <a:cubicBezTo>
                  <a:pt x="104" y="125"/>
                  <a:pt x="104" y="126"/>
                  <a:pt x="104" y="126"/>
                </a:cubicBezTo>
                <a:cubicBezTo>
                  <a:pt x="104" y="127"/>
                  <a:pt x="104" y="128"/>
                  <a:pt x="104" y="128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8" name="Google Shape;768;p28"/>
          <p:cNvSpPr/>
          <p:nvPr/>
        </p:nvSpPr>
        <p:spPr>
          <a:xfrm>
            <a:off x="6882341" y="3386082"/>
            <a:ext cx="312255" cy="292561"/>
          </a:xfrm>
          <a:custGeom>
            <a:rect b="b" l="l" r="r" t="t"/>
            <a:pathLst>
              <a:path extrusionOk="0" h="146" w="169">
                <a:moveTo>
                  <a:pt x="168" y="46"/>
                </a:moveTo>
                <a:cubicBezTo>
                  <a:pt x="72" y="0"/>
                  <a:pt x="72" y="0"/>
                  <a:pt x="72" y="0"/>
                </a:cubicBezTo>
                <a:cubicBezTo>
                  <a:pt x="71" y="0"/>
                  <a:pt x="70" y="0"/>
                  <a:pt x="69" y="1"/>
                </a:cubicBezTo>
                <a:cubicBezTo>
                  <a:pt x="48" y="45"/>
                  <a:pt x="48" y="45"/>
                  <a:pt x="48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75" y="13"/>
                  <a:pt x="75" y="13"/>
                  <a:pt x="75" y="13"/>
                </a:cubicBezTo>
                <a:cubicBezTo>
                  <a:pt x="158" y="53"/>
                  <a:pt x="158" y="53"/>
                  <a:pt x="158" y="53"/>
                </a:cubicBezTo>
                <a:cubicBezTo>
                  <a:pt x="132" y="107"/>
                  <a:pt x="132" y="107"/>
                  <a:pt x="132" y="107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128"/>
                  <a:pt x="117" y="128"/>
                  <a:pt x="117" y="128"/>
                </a:cubicBezTo>
                <a:cubicBezTo>
                  <a:pt x="126" y="133"/>
                  <a:pt x="126" y="133"/>
                  <a:pt x="126" y="133"/>
                </a:cubicBezTo>
                <a:cubicBezTo>
                  <a:pt x="127" y="133"/>
                  <a:pt x="129" y="133"/>
                  <a:pt x="129" y="132"/>
                </a:cubicBezTo>
                <a:cubicBezTo>
                  <a:pt x="169" y="49"/>
                  <a:pt x="169" y="49"/>
                  <a:pt x="169" y="49"/>
                </a:cubicBezTo>
                <a:cubicBezTo>
                  <a:pt x="169" y="48"/>
                  <a:pt x="169" y="47"/>
                  <a:pt x="168" y="46"/>
                </a:cubicBezTo>
                <a:moveTo>
                  <a:pt x="108" y="50"/>
                </a:move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51"/>
                  <a:pt x="0" y="5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5"/>
                  <a:pt x="1" y="146"/>
                  <a:pt x="2" y="146"/>
                </a:cubicBezTo>
                <a:cubicBezTo>
                  <a:pt x="108" y="146"/>
                  <a:pt x="108" y="146"/>
                  <a:pt x="108" y="146"/>
                </a:cubicBezTo>
                <a:cubicBezTo>
                  <a:pt x="110" y="146"/>
                  <a:pt x="111" y="145"/>
                  <a:pt x="111" y="144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1" y="51"/>
                  <a:pt x="110" y="50"/>
                  <a:pt x="108" y="50"/>
                </a:cubicBezTo>
                <a:moveTo>
                  <a:pt x="102" y="120"/>
                </a:moveTo>
                <a:cubicBezTo>
                  <a:pt x="96" y="120"/>
                  <a:pt x="96" y="120"/>
                  <a:pt x="96" y="120"/>
                </a:cubicBezTo>
                <a:cubicBezTo>
                  <a:pt x="92" y="110"/>
                  <a:pt x="87" y="96"/>
                  <a:pt x="80" y="98"/>
                </a:cubicBezTo>
                <a:cubicBezTo>
                  <a:pt x="71" y="100"/>
                  <a:pt x="67" y="120"/>
                  <a:pt x="67" y="120"/>
                </a:cubicBezTo>
                <a:cubicBezTo>
                  <a:pt x="67" y="120"/>
                  <a:pt x="62" y="98"/>
                  <a:pt x="50" y="86"/>
                </a:cubicBezTo>
                <a:cubicBezTo>
                  <a:pt x="38" y="74"/>
                  <a:pt x="26" y="120"/>
                  <a:pt x="26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10" y="60"/>
                  <a:pt x="10" y="60"/>
                  <a:pt x="10" y="60"/>
                </a:cubicBezTo>
                <a:cubicBezTo>
                  <a:pt x="102" y="60"/>
                  <a:pt x="102" y="60"/>
                  <a:pt x="102" y="60"/>
                </a:cubicBezTo>
                <a:lnTo>
                  <a:pt x="102" y="120"/>
                </a:lnTo>
                <a:close/>
                <a:moveTo>
                  <a:pt x="25" y="81"/>
                </a:moveTo>
                <a:cubicBezTo>
                  <a:pt x="29" y="81"/>
                  <a:pt x="33" y="77"/>
                  <a:pt x="33" y="73"/>
                </a:cubicBezTo>
                <a:cubicBezTo>
                  <a:pt x="33" y="69"/>
                  <a:pt x="29" y="66"/>
                  <a:pt x="25" y="66"/>
                </a:cubicBezTo>
                <a:cubicBezTo>
                  <a:pt x="21" y="66"/>
                  <a:pt x="18" y="69"/>
                  <a:pt x="18" y="73"/>
                </a:cubicBezTo>
                <a:cubicBezTo>
                  <a:pt x="18" y="77"/>
                  <a:pt x="21" y="81"/>
                  <a:pt x="25" y="81"/>
                </a:cubicBezTo>
                <a:moveTo>
                  <a:pt x="76" y="79"/>
                </a:moveTo>
                <a:cubicBezTo>
                  <a:pt x="77" y="79"/>
                  <a:pt x="79" y="78"/>
                  <a:pt x="80" y="78"/>
                </a:cubicBezTo>
                <a:cubicBezTo>
                  <a:pt x="82" y="79"/>
                  <a:pt x="84" y="79"/>
                  <a:pt x="86" y="79"/>
                </a:cubicBezTo>
                <a:cubicBezTo>
                  <a:pt x="91" y="79"/>
                  <a:pt x="96" y="77"/>
                  <a:pt x="96" y="73"/>
                </a:cubicBezTo>
                <a:cubicBezTo>
                  <a:pt x="96" y="70"/>
                  <a:pt x="91" y="67"/>
                  <a:pt x="86" y="67"/>
                </a:cubicBezTo>
                <a:cubicBezTo>
                  <a:pt x="84" y="67"/>
                  <a:pt x="82" y="68"/>
                  <a:pt x="80" y="68"/>
                </a:cubicBezTo>
                <a:cubicBezTo>
                  <a:pt x="80" y="68"/>
                  <a:pt x="79" y="67"/>
                  <a:pt x="78" y="67"/>
                </a:cubicBezTo>
                <a:cubicBezTo>
                  <a:pt x="76" y="67"/>
                  <a:pt x="76" y="67"/>
                  <a:pt x="76" y="67"/>
                </a:cubicBezTo>
                <a:cubicBezTo>
                  <a:pt x="75" y="67"/>
                  <a:pt x="73" y="69"/>
                  <a:pt x="73" y="70"/>
                </a:cubicBezTo>
                <a:cubicBezTo>
                  <a:pt x="68" y="71"/>
                  <a:pt x="65" y="72"/>
                  <a:pt x="65" y="74"/>
                </a:cubicBezTo>
                <a:cubicBezTo>
                  <a:pt x="65" y="77"/>
                  <a:pt x="70" y="79"/>
                  <a:pt x="76" y="79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9" name="Google Shape;769;p28"/>
          <p:cNvSpPr/>
          <p:nvPr/>
        </p:nvSpPr>
        <p:spPr>
          <a:xfrm>
            <a:off x="1776961" y="3449986"/>
            <a:ext cx="257725" cy="307417"/>
          </a:xfrm>
          <a:custGeom>
            <a:rect b="b" l="l" r="r" t="t"/>
            <a:pathLst>
              <a:path extrusionOk="0" h="171" w="155">
                <a:moveTo>
                  <a:pt x="78" y="27"/>
                </a:moveTo>
                <a:cubicBezTo>
                  <a:pt x="49" y="27"/>
                  <a:pt x="26" y="49"/>
                  <a:pt x="26" y="77"/>
                </a:cubicBezTo>
                <a:cubicBezTo>
                  <a:pt x="26" y="95"/>
                  <a:pt x="33" y="105"/>
                  <a:pt x="38" y="113"/>
                </a:cubicBezTo>
                <a:cubicBezTo>
                  <a:pt x="42" y="118"/>
                  <a:pt x="44" y="121"/>
                  <a:pt x="44" y="124"/>
                </a:cubicBezTo>
                <a:cubicBezTo>
                  <a:pt x="44" y="130"/>
                  <a:pt x="47" y="137"/>
                  <a:pt x="53" y="141"/>
                </a:cubicBezTo>
                <a:cubicBezTo>
                  <a:pt x="53" y="145"/>
                  <a:pt x="54" y="154"/>
                  <a:pt x="54" y="154"/>
                </a:cubicBezTo>
                <a:cubicBezTo>
                  <a:pt x="54" y="154"/>
                  <a:pt x="54" y="154"/>
                  <a:pt x="54" y="154"/>
                </a:cubicBezTo>
                <a:cubicBezTo>
                  <a:pt x="54" y="157"/>
                  <a:pt x="55" y="163"/>
                  <a:pt x="65" y="166"/>
                </a:cubicBezTo>
                <a:cubicBezTo>
                  <a:pt x="66" y="167"/>
                  <a:pt x="67" y="169"/>
                  <a:pt x="69" y="170"/>
                </a:cubicBezTo>
                <a:cubicBezTo>
                  <a:pt x="70" y="171"/>
                  <a:pt x="71" y="171"/>
                  <a:pt x="73" y="171"/>
                </a:cubicBez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1"/>
                  <a:pt x="86" y="170"/>
                </a:cubicBezTo>
                <a:cubicBezTo>
                  <a:pt x="88" y="169"/>
                  <a:pt x="90" y="167"/>
                  <a:pt x="91" y="166"/>
                </a:cubicBezTo>
                <a:cubicBezTo>
                  <a:pt x="100" y="163"/>
                  <a:pt x="101" y="157"/>
                  <a:pt x="101" y="154"/>
                </a:cubicBezTo>
                <a:cubicBezTo>
                  <a:pt x="101" y="154"/>
                  <a:pt x="102" y="145"/>
                  <a:pt x="102" y="141"/>
                </a:cubicBezTo>
                <a:cubicBezTo>
                  <a:pt x="108" y="137"/>
                  <a:pt x="112" y="130"/>
                  <a:pt x="112" y="124"/>
                </a:cubicBezTo>
                <a:cubicBezTo>
                  <a:pt x="112" y="121"/>
                  <a:pt x="114" y="118"/>
                  <a:pt x="117" y="113"/>
                </a:cubicBezTo>
                <a:cubicBezTo>
                  <a:pt x="122" y="105"/>
                  <a:pt x="130" y="95"/>
                  <a:pt x="130" y="77"/>
                </a:cubicBezTo>
                <a:cubicBezTo>
                  <a:pt x="130" y="49"/>
                  <a:pt x="106" y="27"/>
                  <a:pt x="78" y="27"/>
                </a:cubicBezTo>
                <a:close/>
                <a:moveTo>
                  <a:pt x="106" y="106"/>
                </a:moveTo>
                <a:cubicBezTo>
                  <a:pt x="102" y="112"/>
                  <a:pt x="99" y="117"/>
                  <a:pt x="99" y="124"/>
                </a:cubicBezTo>
                <a:cubicBezTo>
                  <a:pt x="99" y="127"/>
                  <a:pt x="96" y="130"/>
                  <a:pt x="94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0" y="130"/>
                  <a:pt x="57" y="127"/>
                  <a:pt x="57" y="124"/>
                </a:cubicBezTo>
                <a:cubicBezTo>
                  <a:pt x="57" y="117"/>
                  <a:pt x="53" y="112"/>
                  <a:pt x="49" y="106"/>
                </a:cubicBezTo>
                <a:cubicBezTo>
                  <a:pt x="44" y="99"/>
                  <a:pt x="39" y="91"/>
                  <a:pt x="39" y="77"/>
                </a:cubicBezTo>
                <a:cubicBezTo>
                  <a:pt x="39" y="56"/>
                  <a:pt x="56" y="40"/>
                  <a:pt x="78" y="40"/>
                </a:cubicBezTo>
                <a:cubicBezTo>
                  <a:pt x="99" y="40"/>
                  <a:pt x="117" y="56"/>
                  <a:pt x="117" y="77"/>
                </a:cubicBezTo>
                <a:cubicBezTo>
                  <a:pt x="117" y="91"/>
                  <a:pt x="111" y="99"/>
                  <a:pt x="106" y="106"/>
                </a:cubicBezTo>
                <a:close/>
                <a:moveTo>
                  <a:pt x="78" y="17"/>
                </a:moveTo>
                <a:cubicBezTo>
                  <a:pt x="79" y="17"/>
                  <a:pt x="81" y="15"/>
                  <a:pt x="81" y="1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8" y="0"/>
                </a:cubicBezTo>
                <a:cubicBezTo>
                  <a:pt x="76" y="0"/>
                  <a:pt x="74" y="2"/>
                  <a:pt x="74" y="4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5"/>
                  <a:pt x="76" y="17"/>
                  <a:pt x="78" y="17"/>
                </a:cubicBezTo>
                <a:close/>
                <a:moveTo>
                  <a:pt x="43" y="24"/>
                </a:moveTo>
                <a:cubicBezTo>
                  <a:pt x="43" y="25"/>
                  <a:pt x="44" y="25"/>
                  <a:pt x="46" y="25"/>
                </a:cubicBezTo>
                <a:cubicBezTo>
                  <a:pt x="46" y="25"/>
                  <a:pt x="47" y="25"/>
                  <a:pt x="47" y="25"/>
                </a:cubicBezTo>
                <a:cubicBezTo>
                  <a:pt x="49" y="24"/>
                  <a:pt x="49" y="22"/>
                  <a:pt x="48" y="20"/>
                </a:cubicBezTo>
                <a:cubicBezTo>
                  <a:pt x="44" y="12"/>
                  <a:pt x="44" y="12"/>
                  <a:pt x="44" y="12"/>
                </a:cubicBezTo>
                <a:cubicBezTo>
                  <a:pt x="43" y="10"/>
                  <a:pt x="41" y="10"/>
                  <a:pt x="39" y="11"/>
                </a:cubicBezTo>
                <a:cubicBezTo>
                  <a:pt x="37" y="11"/>
                  <a:pt x="37" y="13"/>
                  <a:pt x="38" y="15"/>
                </a:cubicBezTo>
                <a:lnTo>
                  <a:pt x="43" y="24"/>
                </a:lnTo>
                <a:close/>
                <a:moveTo>
                  <a:pt x="24" y="43"/>
                </a:moveTo>
                <a:cubicBezTo>
                  <a:pt x="15" y="38"/>
                  <a:pt x="15" y="38"/>
                  <a:pt x="15" y="38"/>
                </a:cubicBezTo>
                <a:cubicBezTo>
                  <a:pt x="14" y="37"/>
                  <a:pt x="12" y="37"/>
                  <a:pt x="11" y="39"/>
                </a:cubicBezTo>
                <a:cubicBezTo>
                  <a:pt x="10" y="40"/>
                  <a:pt x="10" y="42"/>
                  <a:pt x="12" y="43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2" y="49"/>
                  <a:pt x="22" y="49"/>
                </a:cubicBezTo>
                <a:cubicBezTo>
                  <a:pt x="23" y="49"/>
                  <a:pt x="24" y="48"/>
                  <a:pt x="25" y="47"/>
                </a:cubicBezTo>
                <a:cubicBezTo>
                  <a:pt x="26" y="46"/>
                  <a:pt x="25" y="43"/>
                  <a:pt x="24" y="43"/>
                </a:cubicBezTo>
                <a:close/>
                <a:moveTo>
                  <a:pt x="17" y="77"/>
                </a:moveTo>
                <a:cubicBezTo>
                  <a:pt x="17" y="76"/>
                  <a:pt x="15" y="74"/>
                  <a:pt x="14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2" y="74"/>
                  <a:pt x="0" y="76"/>
                  <a:pt x="0" y="77"/>
                </a:cubicBezTo>
                <a:cubicBezTo>
                  <a:pt x="0" y="79"/>
                  <a:pt x="2" y="81"/>
                  <a:pt x="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1"/>
                  <a:pt x="17" y="79"/>
                  <a:pt x="17" y="77"/>
                </a:cubicBezTo>
                <a:close/>
                <a:moveTo>
                  <a:pt x="21" y="107"/>
                </a:moveTo>
                <a:cubicBezTo>
                  <a:pt x="12" y="112"/>
                  <a:pt x="12" y="112"/>
                  <a:pt x="12" y="112"/>
                </a:cubicBezTo>
                <a:cubicBezTo>
                  <a:pt x="10" y="113"/>
                  <a:pt x="10" y="115"/>
                  <a:pt x="11" y="116"/>
                </a:cubicBezTo>
                <a:cubicBezTo>
                  <a:pt x="11" y="117"/>
                  <a:pt x="13" y="118"/>
                  <a:pt x="14" y="118"/>
                </a:cubicBezTo>
                <a:cubicBezTo>
                  <a:pt x="14" y="118"/>
                  <a:pt x="15" y="118"/>
                  <a:pt x="15" y="117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5" y="111"/>
                  <a:pt x="26" y="109"/>
                  <a:pt x="25" y="108"/>
                </a:cubicBezTo>
                <a:cubicBezTo>
                  <a:pt x="24" y="106"/>
                  <a:pt x="22" y="106"/>
                  <a:pt x="21" y="107"/>
                </a:cubicBezTo>
                <a:close/>
                <a:moveTo>
                  <a:pt x="143" y="112"/>
                </a:moveTo>
                <a:cubicBezTo>
                  <a:pt x="135" y="107"/>
                  <a:pt x="135" y="107"/>
                  <a:pt x="135" y="107"/>
                </a:cubicBezTo>
                <a:cubicBezTo>
                  <a:pt x="133" y="106"/>
                  <a:pt x="131" y="106"/>
                  <a:pt x="130" y="108"/>
                </a:cubicBezTo>
                <a:cubicBezTo>
                  <a:pt x="129" y="109"/>
                  <a:pt x="130" y="111"/>
                  <a:pt x="132" y="112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8"/>
                  <a:pt x="141" y="118"/>
                  <a:pt x="142" y="118"/>
                </a:cubicBezTo>
                <a:cubicBezTo>
                  <a:pt x="143" y="118"/>
                  <a:pt x="144" y="117"/>
                  <a:pt x="145" y="116"/>
                </a:cubicBezTo>
                <a:cubicBezTo>
                  <a:pt x="145" y="115"/>
                  <a:pt x="145" y="113"/>
                  <a:pt x="143" y="112"/>
                </a:cubicBezTo>
                <a:close/>
                <a:moveTo>
                  <a:pt x="152" y="74"/>
                </a:moveTo>
                <a:cubicBezTo>
                  <a:pt x="142" y="74"/>
                  <a:pt x="142" y="74"/>
                  <a:pt x="142" y="74"/>
                </a:cubicBezTo>
                <a:cubicBezTo>
                  <a:pt x="140" y="74"/>
                  <a:pt x="139" y="76"/>
                  <a:pt x="139" y="77"/>
                </a:cubicBezTo>
                <a:cubicBezTo>
                  <a:pt x="139" y="79"/>
                  <a:pt x="140" y="81"/>
                  <a:pt x="142" y="81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1"/>
                  <a:pt x="155" y="79"/>
                  <a:pt x="155" y="77"/>
                </a:cubicBezTo>
                <a:cubicBezTo>
                  <a:pt x="155" y="76"/>
                  <a:pt x="153" y="74"/>
                  <a:pt x="152" y="74"/>
                </a:cubicBezTo>
                <a:close/>
                <a:moveTo>
                  <a:pt x="133" y="49"/>
                </a:moveTo>
                <a:cubicBezTo>
                  <a:pt x="134" y="49"/>
                  <a:pt x="134" y="49"/>
                  <a:pt x="135" y="48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5" y="42"/>
                  <a:pt x="145" y="40"/>
                  <a:pt x="145" y="39"/>
                </a:cubicBezTo>
                <a:cubicBezTo>
                  <a:pt x="144" y="37"/>
                  <a:pt x="142" y="37"/>
                  <a:pt x="140" y="38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0" y="43"/>
                  <a:pt x="129" y="46"/>
                  <a:pt x="130" y="47"/>
                </a:cubicBezTo>
                <a:cubicBezTo>
                  <a:pt x="131" y="48"/>
                  <a:pt x="132" y="49"/>
                  <a:pt x="133" y="49"/>
                </a:cubicBezTo>
                <a:close/>
                <a:moveTo>
                  <a:pt x="108" y="25"/>
                </a:moveTo>
                <a:cubicBezTo>
                  <a:pt x="109" y="25"/>
                  <a:pt x="109" y="25"/>
                  <a:pt x="110" y="25"/>
                </a:cubicBezTo>
                <a:cubicBezTo>
                  <a:pt x="111" y="25"/>
                  <a:pt x="112" y="25"/>
                  <a:pt x="113" y="24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8" y="11"/>
                  <a:pt x="116" y="11"/>
                </a:cubicBezTo>
                <a:cubicBezTo>
                  <a:pt x="115" y="10"/>
                  <a:pt x="113" y="10"/>
                  <a:pt x="112" y="12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2"/>
                  <a:pt x="107" y="24"/>
                  <a:pt x="108" y="25"/>
                </a:cubicBezTo>
                <a:close/>
                <a:moveTo>
                  <a:pt x="73" y="97"/>
                </a:moveTo>
                <a:cubicBezTo>
                  <a:pt x="74" y="100"/>
                  <a:pt x="75" y="101"/>
                  <a:pt x="78" y="101"/>
                </a:cubicBezTo>
                <a:cubicBezTo>
                  <a:pt x="80" y="101"/>
                  <a:pt x="82" y="100"/>
                  <a:pt x="82" y="97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72"/>
                  <a:pt x="86" y="71"/>
                  <a:pt x="86" y="69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2"/>
                  <a:pt x="83" y="50"/>
                  <a:pt x="78" y="50"/>
                </a:cubicBezTo>
                <a:cubicBezTo>
                  <a:pt x="73" y="50"/>
                  <a:pt x="70" y="52"/>
                  <a:pt x="70" y="58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71"/>
                  <a:pt x="70" y="72"/>
                  <a:pt x="70" y="74"/>
                </a:cubicBezTo>
                <a:lnTo>
                  <a:pt x="73" y="97"/>
                </a:lnTo>
                <a:close/>
                <a:moveTo>
                  <a:pt x="78" y="108"/>
                </a:moveTo>
                <a:cubicBezTo>
                  <a:pt x="73" y="108"/>
                  <a:pt x="69" y="111"/>
                  <a:pt x="69" y="116"/>
                </a:cubicBezTo>
                <a:cubicBezTo>
                  <a:pt x="69" y="120"/>
                  <a:pt x="73" y="124"/>
                  <a:pt x="78" y="124"/>
                </a:cubicBezTo>
                <a:cubicBezTo>
                  <a:pt x="82" y="124"/>
                  <a:pt x="86" y="120"/>
                  <a:pt x="86" y="116"/>
                </a:cubicBezTo>
                <a:cubicBezTo>
                  <a:pt x="86" y="111"/>
                  <a:pt x="82" y="108"/>
                  <a:pt x="78" y="108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0" name="Google Shape;770;p28"/>
          <p:cNvSpPr/>
          <p:nvPr/>
        </p:nvSpPr>
        <p:spPr>
          <a:xfrm>
            <a:off x="3632786" y="1593023"/>
            <a:ext cx="257725" cy="307417"/>
          </a:xfrm>
          <a:custGeom>
            <a:rect b="b" l="l" r="r" t="t"/>
            <a:pathLst>
              <a:path extrusionOk="0" h="171" w="155">
                <a:moveTo>
                  <a:pt x="78" y="27"/>
                </a:moveTo>
                <a:cubicBezTo>
                  <a:pt x="49" y="27"/>
                  <a:pt x="26" y="49"/>
                  <a:pt x="26" y="77"/>
                </a:cubicBezTo>
                <a:cubicBezTo>
                  <a:pt x="26" y="95"/>
                  <a:pt x="33" y="105"/>
                  <a:pt x="38" y="113"/>
                </a:cubicBezTo>
                <a:cubicBezTo>
                  <a:pt x="42" y="118"/>
                  <a:pt x="44" y="121"/>
                  <a:pt x="44" y="124"/>
                </a:cubicBezTo>
                <a:cubicBezTo>
                  <a:pt x="44" y="130"/>
                  <a:pt x="47" y="137"/>
                  <a:pt x="53" y="141"/>
                </a:cubicBezTo>
                <a:cubicBezTo>
                  <a:pt x="53" y="145"/>
                  <a:pt x="54" y="154"/>
                  <a:pt x="54" y="154"/>
                </a:cubicBezTo>
                <a:cubicBezTo>
                  <a:pt x="54" y="154"/>
                  <a:pt x="54" y="154"/>
                  <a:pt x="54" y="154"/>
                </a:cubicBezTo>
                <a:cubicBezTo>
                  <a:pt x="54" y="157"/>
                  <a:pt x="55" y="163"/>
                  <a:pt x="65" y="166"/>
                </a:cubicBezTo>
                <a:cubicBezTo>
                  <a:pt x="66" y="167"/>
                  <a:pt x="67" y="169"/>
                  <a:pt x="69" y="170"/>
                </a:cubicBezTo>
                <a:cubicBezTo>
                  <a:pt x="70" y="171"/>
                  <a:pt x="71" y="171"/>
                  <a:pt x="73" y="171"/>
                </a:cubicBez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1"/>
                  <a:pt x="86" y="170"/>
                </a:cubicBezTo>
                <a:cubicBezTo>
                  <a:pt x="88" y="169"/>
                  <a:pt x="90" y="167"/>
                  <a:pt x="91" y="166"/>
                </a:cubicBezTo>
                <a:cubicBezTo>
                  <a:pt x="100" y="163"/>
                  <a:pt x="101" y="157"/>
                  <a:pt x="101" y="154"/>
                </a:cubicBezTo>
                <a:cubicBezTo>
                  <a:pt x="101" y="154"/>
                  <a:pt x="102" y="145"/>
                  <a:pt x="102" y="141"/>
                </a:cubicBezTo>
                <a:cubicBezTo>
                  <a:pt x="108" y="137"/>
                  <a:pt x="112" y="130"/>
                  <a:pt x="112" y="124"/>
                </a:cubicBezTo>
                <a:cubicBezTo>
                  <a:pt x="112" y="121"/>
                  <a:pt x="114" y="118"/>
                  <a:pt x="117" y="113"/>
                </a:cubicBezTo>
                <a:cubicBezTo>
                  <a:pt x="122" y="105"/>
                  <a:pt x="130" y="95"/>
                  <a:pt x="130" y="77"/>
                </a:cubicBezTo>
                <a:cubicBezTo>
                  <a:pt x="130" y="49"/>
                  <a:pt x="106" y="27"/>
                  <a:pt x="78" y="27"/>
                </a:cubicBezTo>
                <a:close/>
                <a:moveTo>
                  <a:pt x="106" y="106"/>
                </a:moveTo>
                <a:cubicBezTo>
                  <a:pt x="102" y="112"/>
                  <a:pt x="99" y="117"/>
                  <a:pt x="99" y="124"/>
                </a:cubicBezTo>
                <a:cubicBezTo>
                  <a:pt x="99" y="127"/>
                  <a:pt x="96" y="130"/>
                  <a:pt x="94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0" y="130"/>
                  <a:pt x="57" y="127"/>
                  <a:pt x="57" y="124"/>
                </a:cubicBezTo>
                <a:cubicBezTo>
                  <a:pt x="57" y="117"/>
                  <a:pt x="53" y="112"/>
                  <a:pt x="49" y="106"/>
                </a:cubicBezTo>
                <a:cubicBezTo>
                  <a:pt x="44" y="99"/>
                  <a:pt x="39" y="91"/>
                  <a:pt x="39" y="77"/>
                </a:cubicBezTo>
                <a:cubicBezTo>
                  <a:pt x="39" y="56"/>
                  <a:pt x="56" y="40"/>
                  <a:pt x="78" y="40"/>
                </a:cubicBezTo>
                <a:cubicBezTo>
                  <a:pt x="99" y="40"/>
                  <a:pt x="117" y="56"/>
                  <a:pt x="117" y="77"/>
                </a:cubicBezTo>
                <a:cubicBezTo>
                  <a:pt x="117" y="91"/>
                  <a:pt x="111" y="99"/>
                  <a:pt x="106" y="106"/>
                </a:cubicBezTo>
                <a:close/>
                <a:moveTo>
                  <a:pt x="78" y="17"/>
                </a:moveTo>
                <a:cubicBezTo>
                  <a:pt x="79" y="17"/>
                  <a:pt x="81" y="15"/>
                  <a:pt x="81" y="1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8" y="0"/>
                </a:cubicBezTo>
                <a:cubicBezTo>
                  <a:pt x="76" y="0"/>
                  <a:pt x="74" y="2"/>
                  <a:pt x="74" y="4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5"/>
                  <a:pt x="76" y="17"/>
                  <a:pt x="78" y="17"/>
                </a:cubicBezTo>
                <a:close/>
                <a:moveTo>
                  <a:pt x="43" y="24"/>
                </a:moveTo>
                <a:cubicBezTo>
                  <a:pt x="43" y="25"/>
                  <a:pt x="44" y="25"/>
                  <a:pt x="46" y="25"/>
                </a:cubicBezTo>
                <a:cubicBezTo>
                  <a:pt x="46" y="25"/>
                  <a:pt x="47" y="25"/>
                  <a:pt x="47" y="25"/>
                </a:cubicBezTo>
                <a:cubicBezTo>
                  <a:pt x="49" y="24"/>
                  <a:pt x="49" y="22"/>
                  <a:pt x="48" y="20"/>
                </a:cubicBezTo>
                <a:cubicBezTo>
                  <a:pt x="44" y="12"/>
                  <a:pt x="44" y="12"/>
                  <a:pt x="44" y="12"/>
                </a:cubicBezTo>
                <a:cubicBezTo>
                  <a:pt x="43" y="10"/>
                  <a:pt x="41" y="10"/>
                  <a:pt x="39" y="11"/>
                </a:cubicBezTo>
                <a:cubicBezTo>
                  <a:pt x="37" y="11"/>
                  <a:pt x="37" y="13"/>
                  <a:pt x="38" y="15"/>
                </a:cubicBezTo>
                <a:lnTo>
                  <a:pt x="43" y="24"/>
                </a:lnTo>
                <a:close/>
                <a:moveTo>
                  <a:pt x="24" y="43"/>
                </a:moveTo>
                <a:cubicBezTo>
                  <a:pt x="15" y="38"/>
                  <a:pt x="15" y="38"/>
                  <a:pt x="15" y="38"/>
                </a:cubicBezTo>
                <a:cubicBezTo>
                  <a:pt x="14" y="37"/>
                  <a:pt x="12" y="37"/>
                  <a:pt x="11" y="39"/>
                </a:cubicBezTo>
                <a:cubicBezTo>
                  <a:pt x="10" y="40"/>
                  <a:pt x="10" y="42"/>
                  <a:pt x="12" y="43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2" y="49"/>
                  <a:pt x="22" y="49"/>
                </a:cubicBezTo>
                <a:cubicBezTo>
                  <a:pt x="23" y="49"/>
                  <a:pt x="24" y="48"/>
                  <a:pt x="25" y="47"/>
                </a:cubicBezTo>
                <a:cubicBezTo>
                  <a:pt x="26" y="46"/>
                  <a:pt x="25" y="43"/>
                  <a:pt x="24" y="43"/>
                </a:cubicBezTo>
                <a:close/>
                <a:moveTo>
                  <a:pt x="17" y="77"/>
                </a:moveTo>
                <a:cubicBezTo>
                  <a:pt x="17" y="76"/>
                  <a:pt x="15" y="74"/>
                  <a:pt x="14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2" y="74"/>
                  <a:pt x="0" y="76"/>
                  <a:pt x="0" y="77"/>
                </a:cubicBezTo>
                <a:cubicBezTo>
                  <a:pt x="0" y="79"/>
                  <a:pt x="2" y="81"/>
                  <a:pt x="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1"/>
                  <a:pt x="17" y="79"/>
                  <a:pt x="17" y="77"/>
                </a:cubicBezTo>
                <a:close/>
                <a:moveTo>
                  <a:pt x="21" y="107"/>
                </a:moveTo>
                <a:cubicBezTo>
                  <a:pt x="12" y="112"/>
                  <a:pt x="12" y="112"/>
                  <a:pt x="12" y="112"/>
                </a:cubicBezTo>
                <a:cubicBezTo>
                  <a:pt x="10" y="113"/>
                  <a:pt x="10" y="115"/>
                  <a:pt x="11" y="116"/>
                </a:cubicBezTo>
                <a:cubicBezTo>
                  <a:pt x="11" y="117"/>
                  <a:pt x="13" y="118"/>
                  <a:pt x="14" y="118"/>
                </a:cubicBezTo>
                <a:cubicBezTo>
                  <a:pt x="14" y="118"/>
                  <a:pt x="15" y="118"/>
                  <a:pt x="15" y="117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5" y="111"/>
                  <a:pt x="26" y="109"/>
                  <a:pt x="25" y="108"/>
                </a:cubicBezTo>
                <a:cubicBezTo>
                  <a:pt x="24" y="106"/>
                  <a:pt x="22" y="106"/>
                  <a:pt x="21" y="107"/>
                </a:cubicBezTo>
                <a:close/>
                <a:moveTo>
                  <a:pt x="143" y="112"/>
                </a:moveTo>
                <a:cubicBezTo>
                  <a:pt x="135" y="107"/>
                  <a:pt x="135" y="107"/>
                  <a:pt x="135" y="107"/>
                </a:cubicBezTo>
                <a:cubicBezTo>
                  <a:pt x="133" y="106"/>
                  <a:pt x="131" y="106"/>
                  <a:pt x="130" y="108"/>
                </a:cubicBezTo>
                <a:cubicBezTo>
                  <a:pt x="129" y="109"/>
                  <a:pt x="130" y="111"/>
                  <a:pt x="132" y="112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8"/>
                  <a:pt x="141" y="118"/>
                  <a:pt x="142" y="118"/>
                </a:cubicBezTo>
                <a:cubicBezTo>
                  <a:pt x="143" y="118"/>
                  <a:pt x="144" y="117"/>
                  <a:pt x="145" y="116"/>
                </a:cubicBezTo>
                <a:cubicBezTo>
                  <a:pt x="145" y="115"/>
                  <a:pt x="145" y="113"/>
                  <a:pt x="143" y="112"/>
                </a:cubicBezTo>
                <a:close/>
                <a:moveTo>
                  <a:pt x="152" y="74"/>
                </a:moveTo>
                <a:cubicBezTo>
                  <a:pt x="142" y="74"/>
                  <a:pt x="142" y="74"/>
                  <a:pt x="142" y="74"/>
                </a:cubicBezTo>
                <a:cubicBezTo>
                  <a:pt x="140" y="74"/>
                  <a:pt x="139" y="76"/>
                  <a:pt x="139" y="77"/>
                </a:cubicBezTo>
                <a:cubicBezTo>
                  <a:pt x="139" y="79"/>
                  <a:pt x="140" y="81"/>
                  <a:pt x="142" y="81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1"/>
                  <a:pt x="155" y="79"/>
                  <a:pt x="155" y="77"/>
                </a:cubicBezTo>
                <a:cubicBezTo>
                  <a:pt x="155" y="76"/>
                  <a:pt x="153" y="74"/>
                  <a:pt x="152" y="74"/>
                </a:cubicBezTo>
                <a:close/>
                <a:moveTo>
                  <a:pt x="133" y="49"/>
                </a:moveTo>
                <a:cubicBezTo>
                  <a:pt x="134" y="49"/>
                  <a:pt x="134" y="49"/>
                  <a:pt x="135" y="48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5" y="42"/>
                  <a:pt x="145" y="40"/>
                  <a:pt x="145" y="39"/>
                </a:cubicBezTo>
                <a:cubicBezTo>
                  <a:pt x="144" y="37"/>
                  <a:pt x="142" y="37"/>
                  <a:pt x="140" y="38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0" y="43"/>
                  <a:pt x="129" y="46"/>
                  <a:pt x="130" y="47"/>
                </a:cubicBezTo>
                <a:cubicBezTo>
                  <a:pt x="131" y="48"/>
                  <a:pt x="132" y="49"/>
                  <a:pt x="133" y="49"/>
                </a:cubicBezTo>
                <a:close/>
                <a:moveTo>
                  <a:pt x="108" y="25"/>
                </a:moveTo>
                <a:cubicBezTo>
                  <a:pt x="109" y="25"/>
                  <a:pt x="109" y="25"/>
                  <a:pt x="110" y="25"/>
                </a:cubicBezTo>
                <a:cubicBezTo>
                  <a:pt x="111" y="25"/>
                  <a:pt x="112" y="25"/>
                  <a:pt x="113" y="24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8" y="11"/>
                  <a:pt x="116" y="11"/>
                </a:cubicBezTo>
                <a:cubicBezTo>
                  <a:pt x="115" y="10"/>
                  <a:pt x="113" y="10"/>
                  <a:pt x="112" y="12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2"/>
                  <a:pt x="107" y="24"/>
                  <a:pt x="108" y="25"/>
                </a:cubicBezTo>
                <a:close/>
                <a:moveTo>
                  <a:pt x="73" y="97"/>
                </a:moveTo>
                <a:cubicBezTo>
                  <a:pt x="74" y="100"/>
                  <a:pt x="75" y="101"/>
                  <a:pt x="78" y="101"/>
                </a:cubicBezTo>
                <a:cubicBezTo>
                  <a:pt x="80" y="101"/>
                  <a:pt x="82" y="100"/>
                  <a:pt x="82" y="97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72"/>
                  <a:pt x="86" y="71"/>
                  <a:pt x="86" y="69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2"/>
                  <a:pt x="83" y="50"/>
                  <a:pt x="78" y="50"/>
                </a:cubicBezTo>
                <a:cubicBezTo>
                  <a:pt x="73" y="50"/>
                  <a:pt x="70" y="52"/>
                  <a:pt x="70" y="58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71"/>
                  <a:pt x="70" y="72"/>
                  <a:pt x="70" y="74"/>
                </a:cubicBezTo>
                <a:lnTo>
                  <a:pt x="73" y="97"/>
                </a:lnTo>
                <a:close/>
                <a:moveTo>
                  <a:pt x="78" y="108"/>
                </a:moveTo>
                <a:cubicBezTo>
                  <a:pt x="73" y="108"/>
                  <a:pt x="69" y="111"/>
                  <a:pt x="69" y="116"/>
                </a:cubicBezTo>
                <a:cubicBezTo>
                  <a:pt x="69" y="120"/>
                  <a:pt x="73" y="124"/>
                  <a:pt x="78" y="124"/>
                </a:cubicBezTo>
                <a:cubicBezTo>
                  <a:pt x="82" y="124"/>
                  <a:pt x="86" y="120"/>
                  <a:pt x="86" y="116"/>
                </a:cubicBezTo>
                <a:cubicBezTo>
                  <a:pt x="86" y="111"/>
                  <a:pt x="82" y="108"/>
                  <a:pt x="78" y="1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1" name="Google Shape;771;p28"/>
          <p:cNvSpPr/>
          <p:nvPr/>
        </p:nvSpPr>
        <p:spPr>
          <a:xfrm>
            <a:off x="5327939" y="3045705"/>
            <a:ext cx="411475" cy="490824"/>
          </a:xfrm>
          <a:custGeom>
            <a:rect b="b" l="l" r="r" t="t"/>
            <a:pathLst>
              <a:path extrusionOk="0" h="171" w="155">
                <a:moveTo>
                  <a:pt x="78" y="27"/>
                </a:moveTo>
                <a:cubicBezTo>
                  <a:pt x="49" y="27"/>
                  <a:pt x="26" y="49"/>
                  <a:pt x="26" y="77"/>
                </a:cubicBezTo>
                <a:cubicBezTo>
                  <a:pt x="26" y="95"/>
                  <a:pt x="33" y="105"/>
                  <a:pt x="38" y="113"/>
                </a:cubicBezTo>
                <a:cubicBezTo>
                  <a:pt x="42" y="118"/>
                  <a:pt x="44" y="121"/>
                  <a:pt x="44" y="124"/>
                </a:cubicBezTo>
                <a:cubicBezTo>
                  <a:pt x="44" y="130"/>
                  <a:pt x="47" y="137"/>
                  <a:pt x="53" y="141"/>
                </a:cubicBezTo>
                <a:cubicBezTo>
                  <a:pt x="53" y="145"/>
                  <a:pt x="54" y="154"/>
                  <a:pt x="54" y="154"/>
                </a:cubicBezTo>
                <a:cubicBezTo>
                  <a:pt x="54" y="154"/>
                  <a:pt x="54" y="154"/>
                  <a:pt x="54" y="154"/>
                </a:cubicBezTo>
                <a:cubicBezTo>
                  <a:pt x="54" y="157"/>
                  <a:pt x="55" y="163"/>
                  <a:pt x="65" y="166"/>
                </a:cubicBezTo>
                <a:cubicBezTo>
                  <a:pt x="66" y="167"/>
                  <a:pt x="67" y="169"/>
                  <a:pt x="69" y="170"/>
                </a:cubicBezTo>
                <a:cubicBezTo>
                  <a:pt x="70" y="171"/>
                  <a:pt x="71" y="171"/>
                  <a:pt x="73" y="171"/>
                </a:cubicBez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1"/>
                  <a:pt x="86" y="170"/>
                </a:cubicBezTo>
                <a:cubicBezTo>
                  <a:pt x="88" y="169"/>
                  <a:pt x="90" y="167"/>
                  <a:pt x="91" y="166"/>
                </a:cubicBezTo>
                <a:cubicBezTo>
                  <a:pt x="100" y="163"/>
                  <a:pt x="101" y="157"/>
                  <a:pt x="101" y="154"/>
                </a:cubicBezTo>
                <a:cubicBezTo>
                  <a:pt x="101" y="154"/>
                  <a:pt x="102" y="145"/>
                  <a:pt x="102" y="141"/>
                </a:cubicBezTo>
                <a:cubicBezTo>
                  <a:pt x="108" y="137"/>
                  <a:pt x="112" y="130"/>
                  <a:pt x="112" y="124"/>
                </a:cubicBezTo>
                <a:cubicBezTo>
                  <a:pt x="112" y="121"/>
                  <a:pt x="114" y="118"/>
                  <a:pt x="117" y="113"/>
                </a:cubicBezTo>
                <a:cubicBezTo>
                  <a:pt x="122" y="105"/>
                  <a:pt x="130" y="95"/>
                  <a:pt x="130" y="77"/>
                </a:cubicBezTo>
                <a:cubicBezTo>
                  <a:pt x="130" y="49"/>
                  <a:pt x="106" y="27"/>
                  <a:pt x="78" y="27"/>
                </a:cubicBezTo>
                <a:close/>
                <a:moveTo>
                  <a:pt x="106" y="106"/>
                </a:moveTo>
                <a:cubicBezTo>
                  <a:pt x="102" y="112"/>
                  <a:pt x="99" y="117"/>
                  <a:pt x="99" y="124"/>
                </a:cubicBezTo>
                <a:cubicBezTo>
                  <a:pt x="99" y="127"/>
                  <a:pt x="96" y="130"/>
                  <a:pt x="94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0" y="130"/>
                  <a:pt x="57" y="127"/>
                  <a:pt x="57" y="124"/>
                </a:cubicBezTo>
                <a:cubicBezTo>
                  <a:pt x="57" y="117"/>
                  <a:pt x="53" y="112"/>
                  <a:pt x="49" y="106"/>
                </a:cubicBezTo>
                <a:cubicBezTo>
                  <a:pt x="44" y="99"/>
                  <a:pt x="39" y="91"/>
                  <a:pt x="39" y="77"/>
                </a:cubicBezTo>
                <a:cubicBezTo>
                  <a:pt x="39" y="56"/>
                  <a:pt x="56" y="40"/>
                  <a:pt x="78" y="40"/>
                </a:cubicBezTo>
                <a:cubicBezTo>
                  <a:pt x="99" y="40"/>
                  <a:pt x="117" y="56"/>
                  <a:pt x="117" y="77"/>
                </a:cubicBezTo>
                <a:cubicBezTo>
                  <a:pt x="117" y="91"/>
                  <a:pt x="111" y="99"/>
                  <a:pt x="106" y="106"/>
                </a:cubicBezTo>
                <a:close/>
                <a:moveTo>
                  <a:pt x="78" y="17"/>
                </a:moveTo>
                <a:cubicBezTo>
                  <a:pt x="79" y="17"/>
                  <a:pt x="81" y="15"/>
                  <a:pt x="81" y="1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8" y="0"/>
                </a:cubicBezTo>
                <a:cubicBezTo>
                  <a:pt x="76" y="0"/>
                  <a:pt x="74" y="2"/>
                  <a:pt x="74" y="4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5"/>
                  <a:pt x="76" y="17"/>
                  <a:pt x="78" y="17"/>
                </a:cubicBezTo>
                <a:close/>
                <a:moveTo>
                  <a:pt x="43" y="24"/>
                </a:moveTo>
                <a:cubicBezTo>
                  <a:pt x="43" y="25"/>
                  <a:pt x="44" y="25"/>
                  <a:pt x="46" y="25"/>
                </a:cubicBezTo>
                <a:cubicBezTo>
                  <a:pt x="46" y="25"/>
                  <a:pt x="47" y="25"/>
                  <a:pt x="47" y="25"/>
                </a:cubicBezTo>
                <a:cubicBezTo>
                  <a:pt x="49" y="24"/>
                  <a:pt x="49" y="22"/>
                  <a:pt x="48" y="20"/>
                </a:cubicBezTo>
                <a:cubicBezTo>
                  <a:pt x="44" y="12"/>
                  <a:pt x="44" y="12"/>
                  <a:pt x="44" y="12"/>
                </a:cubicBezTo>
                <a:cubicBezTo>
                  <a:pt x="43" y="10"/>
                  <a:pt x="41" y="10"/>
                  <a:pt x="39" y="11"/>
                </a:cubicBezTo>
                <a:cubicBezTo>
                  <a:pt x="37" y="11"/>
                  <a:pt x="37" y="13"/>
                  <a:pt x="38" y="15"/>
                </a:cubicBezTo>
                <a:lnTo>
                  <a:pt x="43" y="24"/>
                </a:lnTo>
                <a:close/>
                <a:moveTo>
                  <a:pt x="24" y="43"/>
                </a:moveTo>
                <a:cubicBezTo>
                  <a:pt x="15" y="38"/>
                  <a:pt x="15" y="38"/>
                  <a:pt x="15" y="38"/>
                </a:cubicBezTo>
                <a:cubicBezTo>
                  <a:pt x="14" y="37"/>
                  <a:pt x="12" y="37"/>
                  <a:pt x="11" y="39"/>
                </a:cubicBezTo>
                <a:cubicBezTo>
                  <a:pt x="10" y="40"/>
                  <a:pt x="10" y="42"/>
                  <a:pt x="12" y="43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2" y="49"/>
                  <a:pt x="22" y="49"/>
                </a:cubicBezTo>
                <a:cubicBezTo>
                  <a:pt x="23" y="49"/>
                  <a:pt x="24" y="48"/>
                  <a:pt x="25" y="47"/>
                </a:cubicBezTo>
                <a:cubicBezTo>
                  <a:pt x="26" y="46"/>
                  <a:pt x="25" y="43"/>
                  <a:pt x="24" y="43"/>
                </a:cubicBezTo>
                <a:close/>
                <a:moveTo>
                  <a:pt x="17" y="77"/>
                </a:moveTo>
                <a:cubicBezTo>
                  <a:pt x="17" y="76"/>
                  <a:pt x="15" y="74"/>
                  <a:pt x="14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2" y="74"/>
                  <a:pt x="0" y="76"/>
                  <a:pt x="0" y="77"/>
                </a:cubicBezTo>
                <a:cubicBezTo>
                  <a:pt x="0" y="79"/>
                  <a:pt x="2" y="81"/>
                  <a:pt x="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1"/>
                  <a:pt x="17" y="79"/>
                  <a:pt x="17" y="77"/>
                </a:cubicBezTo>
                <a:close/>
                <a:moveTo>
                  <a:pt x="21" y="107"/>
                </a:moveTo>
                <a:cubicBezTo>
                  <a:pt x="12" y="112"/>
                  <a:pt x="12" y="112"/>
                  <a:pt x="12" y="112"/>
                </a:cubicBezTo>
                <a:cubicBezTo>
                  <a:pt x="10" y="113"/>
                  <a:pt x="10" y="115"/>
                  <a:pt x="11" y="116"/>
                </a:cubicBezTo>
                <a:cubicBezTo>
                  <a:pt x="11" y="117"/>
                  <a:pt x="13" y="118"/>
                  <a:pt x="14" y="118"/>
                </a:cubicBezTo>
                <a:cubicBezTo>
                  <a:pt x="14" y="118"/>
                  <a:pt x="15" y="118"/>
                  <a:pt x="15" y="117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5" y="111"/>
                  <a:pt x="26" y="109"/>
                  <a:pt x="25" y="108"/>
                </a:cubicBezTo>
                <a:cubicBezTo>
                  <a:pt x="24" y="106"/>
                  <a:pt x="22" y="106"/>
                  <a:pt x="21" y="107"/>
                </a:cubicBezTo>
                <a:close/>
                <a:moveTo>
                  <a:pt x="143" y="112"/>
                </a:moveTo>
                <a:cubicBezTo>
                  <a:pt x="135" y="107"/>
                  <a:pt x="135" y="107"/>
                  <a:pt x="135" y="107"/>
                </a:cubicBezTo>
                <a:cubicBezTo>
                  <a:pt x="133" y="106"/>
                  <a:pt x="131" y="106"/>
                  <a:pt x="130" y="108"/>
                </a:cubicBezTo>
                <a:cubicBezTo>
                  <a:pt x="129" y="109"/>
                  <a:pt x="130" y="111"/>
                  <a:pt x="132" y="112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8"/>
                  <a:pt x="141" y="118"/>
                  <a:pt x="142" y="118"/>
                </a:cubicBezTo>
                <a:cubicBezTo>
                  <a:pt x="143" y="118"/>
                  <a:pt x="144" y="117"/>
                  <a:pt x="145" y="116"/>
                </a:cubicBezTo>
                <a:cubicBezTo>
                  <a:pt x="145" y="115"/>
                  <a:pt x="145" y="113"/>
                  <a:pt x="143" y="112"/>
                </a:cubicBezTo>
                <a:close/>
                <a:moveTo>
                  <a:pt x="152" y="74"/>
                </a:moveTo>
                <a:cubicBezTo>
                  <a:pt x="142" y="74"/>
                  <a:pt x="142" y="74"/>
                  <a:pt x="142" y="74"/>
                </a:cubicBezTo>
                <a:cubicBezTo>
                  <a:pt x="140" y="74"/>
                  <a:pt x="139" y="76"/>
                  <a:pt x="139" y="77"/>
                </a:cubicBezTo>
                <a:cubicBezTo>
                  <a:pt x="139" y="79"/>
                  <a:pt x="140" y="81"/>
                  <a:pt x="142" y="81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1"/>
                  <a:pt x="155" y="79"/>
                  <a:pt x="155" y="77"/>
                </a:cubicBezTo>
                <a:cubicBezTo>
                  <a:pt x="155" y="76"/>
                  <a:pt x="153" y="74"/>
                  <a:pt x="152" y="74"/>
                </a:cubicBezTo>
                <a:close/>
                <a:moveTo>
                  <a:pt x="133" y="49"/>
                </a:moveTo>
                <a:cubicBezTo>
                  <a:pt x="134" y="49"/>
                  <a:pt x="134" y="49"/>
                  <a:pt x="135" y="48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5" y="42"/>
                  <a:pt x="145" y="40"/>
                  <a:pt x="145" y="39"/>
                </a:cubicBezTo>
                <a:cubicBezTo>
                  <a:pt x="144" y="37"/>
                  <a:pt x="142" y="37"/>
                  <a:pt x="140" y="38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0" y="43"/>
                  <a:pt x="129" y="46"/>
                  <a:pt x="130" y="47"/>
                </a:cubicBezTo>
                <a:cubicBezTo>
                  <a:pt x="131" y="48"/>
                  <a:pt x="132" y="49"/>
                  <a:pt x="133" y="49"/>
                </a:cubicBezTo>
                <a:close/>
                <a:moveTo>
                  <a:pt x="108" y="25"/>
                </a:moveTo>
                <a:cubicBezTo>
                  <a:pt x="109" y="25"/>
                  <a:pt x="109" y="25"/>
                  <a:pt x="110" y="25"/>
                </a:cubicBezTo>
                <a:cubicBezTo>
                  <a:pt x="111" y="25"/>
                  <a:pt x="112" y="25"/>
                  <a:pt x="113" y="24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8" y="11"/>
                  <a:pt x="116" y="11"/>
                </a:cubicBezTo>
                <a:cubicBezTo>
                  <a:pt x="115" y="10"/>
                  <a:pt x="113" y="10"/>
                  <a:pt x="112" y="12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2"/>
                  <a:pt x="107" y="24"/>
                  <a:pt x="108" y="25"/>
                </a:cubicBezTo>
                <a:close/>
                <a:moveTo>
                  <a:pt x="73" y="97"/>
                </a:moveTo>
                <a:cubicBezTo>
                  <a:pt x="74" y="100"/>
                  <a:pt x="75" y="101"/>
                  <a:pt x="78" y="101"/>
                </a:cubicBezTo>
                <a:cubicBezTo>
                  <a:pt x="80" y="101"/>
                  <a:pt x="82" y="100"/>
                  <a:pt x="82" y="97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72"/>
                  <a:pt x="86" y="71"/>
                  <a:pt x="86" y="69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2"/>
                  <a:pt x="83" y="50"/>
                  <a:pt x="78" y="50"/>
                </a:cubicBezTo>
                <a:cubicBezTo>
                  <a:pt x="73" y="50"/>
                  <a:pt x="70" y="52"/>
                  <a:pt x="70" y="58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71"/>
                  <a:pt x="70" y="72"/>
                  <a:pt x="70" y="74"/>
                </a:cubicBezTo>
                <a:lnTo>
                  <a:pt x="73" y="97"/>
                </a:lnTo>
                <a:close/>
                <a:moveTo>
                  <a:pt x="78" y="108"/>
                </a:moveTo>
                <a:cubicBezTo>
                  <a:pt x="73" y="108"/>
                  <a:pt x="69" y="111"/>
                  <a:pt x="69" y="116"/>
                </a:cubicBezTo>
                <a:cubicBezTo>
                  <a:pt x="69" y="120"/>
                  <a:pt x="73" y="124"/>
                  <a:pt x="78" y="124"/>
                </a:cubicBezTo>
                <a:cubicBezTo>
                  <a:pt x="82" y="124"/>
                  <a:pt x="86" y="120"/>
                  <a:pt x="86" y="116"/>
                </a:cubicBezTo>
                <a:cubicBezTo>
                  <a:pt x="86" y="111"/>
                  <a:pt x="82" y="108"/>
                  <a:pt x="78" y="108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29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www.infobusiness.com</a:t>
            </a:r>
            <a:endParaRPr sz="1100"/>
          </a:p>
        </p:txBody>
      </p:sp>
      <p:sp>
        <p:nvSpPr>
          <p:cNvPr id="777" name="Google Shape;777;p29"/>
          <p:cNvSpPr txBox="1"/>
          <p:nvPr>
            <p:ph type="title"/>
          </p:nvPr>
        </p:nvSpPr>
        <p:spPr>
          <a:xfrm>
            <a:off x="628650" y="271986"/>
            <a:ext cx="7886700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Timeline </a:t>
            </a:r>
            <a:r>
              <a:rPr b="1" i="0" lang="en" sz="18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Infographics</a:t>
            </a:r>
            <a:endParaRPr b="1" i="0" sz="1900" u="none" cap="none" strike="noStrike">
              <a:solidFill>
                <a:schemeClr val="accen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778" name="Google Shape;778;p29"/>
          <p:cNvSpPr txBox="1"/>
          <p:nvPr/>
        </p:nvSpPr>
        <p:spPr>
          <a:xfrm>
            <a:off x="1857673" y="633996"/>
            <a:ext cx="5413824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 summery. Loren opium dolor sit amen example text line.</a:t>
            </a:r>
            <a:endParaRPr sz="1100"/>
          </a:p>
        </p:txBody>
      </p:sp>
      <p:sp>
        <p:nvSpPr>
          <p:cNvPr id="779" name="Google Shape;779;p29"/>
          <p:cNvSpPr/>
          <p:nvPr/>
        </p:nvSpPr>
        <p:spPr>
          <a:xfrm>
            <a:off x="4347304" y="952433"/>
            <a:ext cx="411480" cy="41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0" name="Google Shape;780;p29"/>
          <p:cNvSpPr/>
          <p:nvPr/>
        </p:nvSpPr>
        <p:spPr>
          <a:xfrm>
            <a:off x="377428" y="1489472"/>
            <a:ext cx="1966912" cy="858441"/>
          </a:xfrm>
          <a:custGeom>
            <a:rect b="b" l="l" r="r" t="t"/>
            <a:pathLst>
              <a:path extrusionOk="0" h="728" w="1665">
                <a:moveTo>
                  <a:pt x="1665" y="674"/>
                </a:moveTo>
                <a:cubicBezTo>
                  <a:pt x="1665" y="704"/>
                  <a:pt x="1641" y="728"/>
                  <a:pt x="1611" y="728"/>
                </a:cubicBezTo>
                <a:cubicBezTo>
                  <a:pt x="54" y="728"/>
                  <a:pt x="54" y="728"/>
                  <a:pt x="54" y="728"/>
                </a:cubicBezTo>
                <a:cubicBezTo>
                  <a:pt x="24" y="728"/>
                  <a:pt x="0" y="704"/>
                  <a:pt x="0" y="67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4"/>
                  <a:pt x="24" y="0"/>
                  <a:pt x="54" y="0"/>
                </a:cubicBezTo>
                <a:cubicBezTo>
                  <a:pt x="1611" y="0"/>
                  <a:pt x="1611" y="0"/>
                  <a:pt x="1611" y="0"/>
                </a:cubicBezTo>
                <a:cubicBezTo>
                  <a:pt x="1641" y="0"/>
                  <a:pt x="1665" y="24"/>
                  <a:pt x="1665" y="54"/>
                </a:cubicBezTo>
                <a:lnTo>
                  <a:pt x="1665" y="6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1" name="Google Shape;781;p29"/>
          <p:cNvSpPr/>
          <p:nvPr/>
        </p:nvSpPr>
        <p:spPr>
          <a:xfrm>
            <a:off x="280988" y="1409701"/>
            <a:ext cx="2158603" cy="1019175"/>
          </a:xfrm>
          <a:custGeom>
            <a:rect b="b" l="l" r="r" t="t"/>
            <a:pathLst>
              <a:path extrusionOk="0" h="864" w="1827">
                <a:moveTo>
                  <a:pt x="1765" y="864"/>
                </a:moveTo>
                <a:cubicBezTo>
                  <a:pt x="62" y="864"/>
                  <a:pt x="62" y="864"/>
                  <a:pt x="62" y="864"/>
                </a:cubicBezTo>
                <a:cubicBezTo>
                  <a:pt x="27" y="864"/>
                  <a:pt x="0" y="836"/>
                  <a:pt x="0" y="80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28"/>
                  <a:pt x="27" y="0"/>
                  <a:pt x="62" y="0"/>
                </a:cubicBezTo>
                <a:cubicBezTo>
                  <a:pt x="1765" y="0"/>
                  <a:pt x="1765" y="0"/>
                  <a:pt x="1765" y="0"/>
                </a:cubicBezTo>
                <a:cubicBezTo>
                  <a:pt x="1799" y="0"/>
                  <a:pt x="1827" y="28"/>
                  <a:pt x="1827" y="62"/>
                </a:cubicBezTo>
                <a:cubicBezTo>
                  <a:pt x="1827" y="802"/>
                  <a:pt x="1827" y="802"/>
                  <a:pt x="1827" y="802"/>
                </a:cubicBezTo>
                <a:cubicBezTo>
                  <a:pt x="1827" y="836"/>
                  <a:pt x="1799" y="864"/>
                  <a:pt x="1765" y="864"/>
                </a:cubicBezTo>
                <a:close/>
                <a:moveTo>
                  <a:pt x="62" y="20"/>
                </a:moveTo>
                <a:cubicBezTo>
                  <a:pt x="38" y="20"/>
                  <a:pt x="20" y="39"/>
                  <a:pt x="20" y="62"/>
                </a:cubicBezTo>
                <a:cubicBezTo>
                  <a:pt x="20" y="802"/>
                  <a:pt x="20" y="802"/>
                  <a:pt x="20" y="802"/>
                </a:cubicBezTo>
                <a:cubicBezTo>
                  <a:pt x="20" y="825"/>
                  <a:pt x="38" y="844"/>
                  <a:pt x="62" y="844"/>
                </a:cubicBezTo>
                <a:cubicBezTo>
                  <a:pt x="1765" y="844"/>
                  <a:pt x="1765" y="844"/>
                  <a:pt x="1765" y="844"/>
                </a:cubicBezTo>
                <a:cubicBezTo>
                  <a:pt x="1788" y="844"/>
                  <a:pt x="1807" y="825"/>
                  <a:pt x="1807" y="802"/>
                </a:cubicBezTo>
                <a:cubicBezTo>
                  <a:pt x="1807" y="62"/>
                  <a:pt x="1807" y="62"/>
                  <a:pt x="1807" y="62"/>
                </a:cubicBezTo>
                <a:cubicBezTo>
                  <a:pt x="1807" y="39"/>
                  <a:pt x="1788" y="20"/>
                  <a:pt x="1765" y="20"/>
                </a:cubicBezTo>
                <a:lnTo>
                  <a:pt x="62" y="20"/>
                </a:lnTo>
                <a:close/>
              </a:path>
            </a:pathLst>
          </a:custGeom>
          <a:solidFill>
            <a:srgbClr val="0084B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2" name="Google Shape;782;p29"/>
          <p:cNvSpPr/>
          <p:nvPr/>
        </p:nvSpPr>
        <p:spPr>
          <a:xfrm>
            <a:off x="1531144" y="2621757"/>
            <a:ext cx="1968103" cy="858441"/>
          </a:xfrm>
          <a:custGeom>
            <a:rect b="b" l="l" r="r" t="t"/>
            <a:pathLst>
              <a:path extrusionOk="0" h="728" w="1666">
                <a:moveTo>
                  <a:pt x="1666" y="673"/>
                </a:moveTo>
                <a:cubicBezTo>
                  <a:pt x="1666" y="703"/>
                  <a:pt x="1641" y="728"/>
                  <a:pt x="1611" y="728"/>
                </a:cubicBezTo>
                <a:cubicBezTo>
                  <a:pt x="55" y="728"/>
                  <a:pt x="55" y="728"/>
                  <a:pt x="55" y="728"/>
                </a:cubicBezTo>
                <a:cubicBezTo>
                  <a:pt x="25" y="728"/>
                  <a:pt x="0" y="703"/>
                  <a:pt x="0" y="673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4"/>
                  <a:pt x="25" y="0"/>
                  <a:pt x="55" y="0"/>
                </a:cubicBezTo>
                <a:cubicBezTo>
                  <a:pt x="1611" y="0"/>
                  <a:pt x="1611" y="0"/>
                  <a:pt x="1611" y="0"/>
                </a:cubicBezTo>
                <a:cubicBezTo>
                  <a:pt x="1641" y="0"/>
                  <a:pt x="1666" y="24"/>
                  <a:pt x="1666" y="54"/>
                </a:cubicBezTo>
                <a:lnTo>
                  <a:pt x="1666" y="67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3" name="Google Shape;783;p29"/>
          <p:cNvSpPr/>
          <p:nvPr/>
        </p:nvSpPr>
        <p:spPr>
          <a:xfrm>
            <a:off x="1435894" y="2540795"/>
            <a:ext cx="2158604" cy="1020366"/>
          </a:xfrm>
          <a:custGeom>
            <a:rect b="b" l="l" r="r" t="t"/>
            <a:pathLst>
              <a:path extrusionOk="0" h="865" w="1828">
                <a:moveTo>
                  <a:pt x="1766" y="865"/>
                </a:moveTo>
                <a:cubicBezTo>
                  <a:pt x="62" y="865"/>
                  <a:pt x="62" y="865"/>
                  <a:pt x="62" y="865"/>
                </a:cubicBezTo>
                <a:cubicBezTo>
                  <a:pt x="28" y="865"/>
                  <a:pt x="0" y="837"/>
                  <a:pt x="0" y="803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28"/>
                  <a:pt x="28" y="0"/>
                  <a:pt x="62" y="0"/>
                </a:cubicBezTo>
                <a:cubicBezTo>
                  <a:pt x="1766" y="0"/>
                  <a:pt x="1766" y="0"/>
                  <a:pt x="1766" y="0"/>
                </a:cubicBezTo>
                <a:cubicBezTo>
                  <a:pt x="1800" y="0"/>
                  <a:pt x="1828" y="28"/>
                  <a:pt x="1828" y="62"/>
                </a:cubicBezTo>
                <a:cubicBezTo>
                  <a:pt x="1828" y="803"/>
                  <a:pt x="1828" y="803"/>
                  <a:pt x="1828" y="803"/>
                </a:cubicBezTo>
                <a:cubicBezTo>
                  <a:pt x="1828" y="837"/>
                  <a:pt x="1800" y="865"/>
                  <a:pt x="1766" y="865"/>
                </a:cubicBezTo>
                <a:close/>
                <a:moveTo>
                  <a:pt x="62" y="20"/>
                </a:moveTo>
                <a:cubicBezTo>
                  <a:pt x="39" y="20"/>
                  <a:pt x="20" y="39"/>
                  <a:pt x="20" y="62"/>
                </a:cubicBezTo>
                <a:cubicBezTo>
                  <a:pt x="20" y="803"/>
                  <a:pt x="20" y="803"/>
                  <a:pt x="20" y="803"/>
                </a:cubicBezTo>
                <a:cubicBezTo>
                  <a:pt x="20" y="826"/>
                  <a:pt x="39" y="845"/>
                  <a:pt x="62" y="845"/>
                </a:cubicBezTo>
                <a:cubicBezTo>
                  <a:pt x="1766" y="845"/>
                  <a:pt x="1766" y="845"/>
                  <a:pt x="1766" y="845"/>
                </a:cubicBezTo>
                <a:cubicBezTo>
                  <a:pt x="1789" y="845"/>
                  <a:pt x="1808" y="826"/>
                  <a:pt x="1808" y="803"/>
                </a:cubicBezTo>
                <a:cubicBezTo>
                  <a:pt x="1808" y="62"/>
                  <a:pt x="1808" y="62"/>
                  <a:pt x="1808" y="62"/>
                </a:cubicBezTo>
                <a:cubicBezTo>
                  <a:pt x="1808" y="39"/>
                  <a:pt x="1789" y="20"/>
                  <a:pt x="1766" y="20"/>
                </a:cubicBezTo>
                <a:lnTo>
                  <a:pt x="62" y="20"/>
                </a:lnTo>
                <a:close/>
              </a:path>
            </a:pathLst>
          </a:custGeom>
          <a:solidFill>
            <a:srgbClr val="00786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4" name="Google Shape;784;p29"/>
          <p:cNvSpPr/>
          <p:nvPr/>
        </p:nvSpPr>
        <p:spPr>
          <a:xfrm>
            <a:off x="3520678" y="1489472"/>
            <a:ext cx="1968103" cy="858441"/>
          </a:xfrm>
          <a:custGeom>
            <a:rect b="b" l="l" r="r" t="t"/>
            <a:pathLst>
              <a:path extrusionOk="0" h="728" w="1666">
                <a:moveTo>
                  <a:pt x="1666" y="674"/>
                </a:moveTo>
                <a:cubicBezTo>
                  <a:pt x="1666" y="704"/>
                  <a:pt x="1641" y="728"/>
                  <a:pt x="1611" y="728"/>
                </a:cubicBezTo>
                <a:cubicBezTo>
                  <a:pt x="55" y="728"/>
                  <a:pt x="55" y="728"/>
                  <a:pt x="55" y="728"/>
                </a:cubicBezTo>
                <a:cubicBezTo>
                  <a:pt x="25" y="728"/>
                  <a:pt x="0" y="704"/>
                  <a:pt x="0" y="67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4"/>
                  <a:pt x="25" y="0"/>
                  <a:pt x="55" y="0"/>
                </a:cubicBezTo>
                <a:cubicBezTo>
                  <a:pt x="1611" y="0"/>
                  <a:pt x="1611" y="0"/>
                  <a:pt x="1611" y="0"/>
                </a:cubicBezTo>
                <a:cubicBezTo>
                  <a:pt x="1641" y="0"/>
                  <a:pt x="1666" y="24"/>
                  <a:pt x="1666" y="54"/>
                </a:cubicBezTo>
                <a:lnTo>
                  <a:pt x="1666" y="67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5" name="Google Shape;785;p29"/>
          <p:cNvSpPr/>
          <p:nvPr/>
        </p:nvSpPr>
        <p:spPr>
          <a:xfrm>
            <a:off x="3424238" y="1409701"/>
            <a:ext cx="2159794" cy="1019175"/>
          </a:xfrm>
          <a:custGeom>
            <a:rect b="b" l="l" r="r" t="t"/>
            <a:pathLst>
              <a:path extrusionOk="0" h="864" w="1828">
                <a:moveTo>
                  <a:pt x="1766" y="864"/>
                </a:moveTo>
                <a:cubicBezTo>
                  <a:pt x="62" y="864"/>
                  <a:pt x="62" y="864"/>
                  <a:pt x="62" y="864"/>
                </a:cubicBezTo>
                <a:cubicBezTo>
                  <a:pt x="28" y="864"/>
                  <a:pt x="0" y="836"/>
                  <a:pt x="0" y="80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28"/>
                  <a:pt x="28" y="0"/>
                  <a:pt x="62" y="0"/>
                </a:cubicBezTo>
                <a:cubicBezTo>
                  <a:pt x="1766" y="0"/>
                  <a:pt x="1766" y="0"/>
                  <a:pt x="1766" y="0"/>
                </a:cubicBezTo>
                <a:cubicBezTo>
                  <a:pt x="1800" y="0"/>
                  <a:pt x="1828" y="28"/>
                  <a:pt x="1828" y="62"/>
                </a:cubicBezTo>
                <a:cubicBezTo>
                  <a:pt x="1828" y="802"/>
                  <a:pt x="1828" y="802"/>
                  <a:pt x="1828" y="802"/>
                </a:cubicBezTo>
                <a:cubicBezTo>
                  <a:pt x="1828" y="836"/>
                  <a:pt x="1800" y="864"/>
                  <a:pt x="1766" y="864"/>
                </a:cubicBezTo>
                <a:close/>
                <a:moveTo>
                  <a:pt x="62" y="20"/>
                </a:moveTo>
                <a:cubicBezTo>
                  <a:pt x="39" y="20"/>
                  <a:pt x="20" y="39"/>
                  <a:pt x="20" y="62"/>
                </a:cubicBezTo>
                <a:cubicBezTo>
                  <a:pt x="20" y="802"/>
                  <a:pt x="20" y="802"/>
                  <a:pt x="20" y="802"/>
                </a:cubicBezTo>
                <a:cubicBezTo>
                  <a:pt x="20" y="825"/>
                  <a:pt x="39" y="844"/>
                  <a:pt x="62" y="844"/>
                </a:cubicBezTo>
                <a:cubicBezTo>
                  <a:pt x="1766" y="844"/>
                  <a:pt x="1766" y="844"/>
                  <a:pt x="1766" y="844"/>
                </a:cubicBezTo>
                <a:cubicBezTo>
                  <a:pt x="1789" y="844"/>
                  <a:pt x="1808" y="825"/>
                  <a:pt x="1808" y="802"/>
                </a:cubicBezTo>
                <a:cubicBezTo>
                  <a:pt x="1808" y="62"/>
                  <a:pt x="1808" y="62"/>
                  <a:pt x="1808" y="62"/>
                </a:cubicBezTo>
                <a:cubicBezTo>
                  <a:pt x="1808" y="39"/>
                  <a:pt x="1789" y="20"/>
                  <a:pt x="1766" y="20"/>
                </a:cubicBezTo>
                <a:lnTo>
                  <a:pt x="62" y="20"/>
                </a:lnTo>
                <a:close/>
              </a:path>
            </a:pathLst>
          </a:custGeom>
          <a:solidFill>
            <a:srgbClr val="708A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6" name="Google Shape;786;p29"/>
          <p:cNvSpPr/>
          <p:nvPr/>
        </p:nvSpPr>
        <p:spPr>
          <a:xfrm>
            <a:off x="6849666" y="1489472"/>
            <a:ext cx="1966912" cy="858441"/>
          </a:xfrm>
          <a:custGeom>
            <a:rect b="b" l="l" r="r" t="t"/>
            <a:pathLst>
              <a:path extrusionOk="0" h="728" w="1665">
                <a:moveTo>
                  <a:pt x="1665" y="674"/>
                </a:moveTo>
                <a:cubicBezTo>
                  <a:pt x="1665" y="704"/>
                  <a:pt x="1641" y="728"/>
                  <a:pt x="1611" y="728"/>
                </a:cubicBezTo>
                <a:cubicBezTo>
                  <a:pt x="54" y="728"/>
                  <a:pt x="54" y="728"/>
                  <a:pt x="54" y="728"/>
                </a:cubicBezTo>
                <a:cubicBezTo>
                  <a:pt x="24" y="728"/>
                  <a:pt x="0" y="704"/>
                  <a:pt x="0" y="67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4"/>
                  <a:pt x="24" y="0"/>
                  <a:pt x="54" y="0"/>
                </a:cubicBezTo>
                <a:cubicBezTo>
                  <a:pt x="1611" y="0"/>
                  <a:pt x="1611" y="0"/>
                  <a:pt x="1611" y="0"/>
                </a:cubicBezTo>
                <a:cubicBezTo>
                  <a:pt x="1641" y="0"/>
                  <a:pt x="1665" y="24"/>
                  <a:pt x="1665" y="54"/>
                </a:cubicBezTo>
                <a:lnTo>
                  <a:pt x="1665" y="67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7" name="Google Shape;787;p29"/>
          <p:cNvSpPr/>
          <p:nvPr/>
        </p:nvSpPr>
        <p:spPr>
          <a:xfrm>
            <a:off x="6754416" y="1409701"/>
            <a:ext cx="2157412" cy="1019175"/>
          </a:xfrm>
          <a:custGeom>
            <a:rect b="b" l="l" r="r" t="t"/>
            <a:pathLst>
              <a:path extrusionOk="0" h="864" w="1827">
                <a:moveTo>
                  <a:pt x="1765" y="864"/>
                </a:moveTo>
                <a:cubicBezTo>
                  <a:pt x="62" y="864"/>
                  <a:pt x="62" y="864"/>
                  <a:pt x="62" y="864"/>
                </a:cubicBezTo>
                <a:cubicBezTo>
                  <a:pt x="28" y="864"/>
                  <a:pt x="0" y="836"/>
                  <a:pt x="0" y="80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28"/>
                  <a:pt x="28" y="0"/>
                  <a:pt x="62" y="0"/>
                </a:cubicBezTo>
                <a:cubicBezTo>
                  <a:pt x="1765" y="0"/>
                  <a:pt x="1765" y="0"/>
                  <a:pt x="1765" y="0"/>
                </a:cubicBezTo>
                <a:cubicBezTo>
                  <a:pt x="1799" y="0"/>
                  <a:pt x="1827" y="28"/>
                  <a:pt x="1827" y="62"/>
                </a:cubicBezTo>
                <a:cubicBezTo>
                  <a:pt x="1827" y="802"/>
                  <a:pt x="1827" y="802"/>
                  <a:pt x="1827" y="802"/>
                </a:cubicBezTo>
                <a:cubicBezTo>
                  <a:pt x="1827" y="836"/>
                  <a:pt x="1799" y="864"/>
                  <a:pt x="1765" y="864"/>
                </a:cubicBezTo>
                <a:close/>
                <a:moveTo>
                  <a:pt x="62" y="20"/>
                </a:moveTo>
                <a:cubicBezTo>
                  <a:pt x="39" y="20"/>
                  <a:pt x="20" y="39"/>
                  <a:pt x="20" y="62"/>
                </a:cubicBezTo>
                <a:cubicBezTo>
                  <a:pt x="20" y="802"/>
                  <a:pt x="20" y="802"/>
                  <a:pt x="20" y="802"/>
                </a:cubicBezTo>
                <a:cubicBezTo>
                  <a:pt x="20" y="825"/>
                  <a:pt x="39" y="844"/>
                  <a:pt x="62" y="844"/>
                </a:cubicBezTo>
                <a:cubicBezTo>
                  <a:pt x="1765" y="844"/>
                  <a:pt x="1765" y="844"/>
                  <a:pt x="1765" y="844"/>
                </a:cubicBezTo>
                <a:cubicBezTo>
                  <a:pt x="1788" y="844"/>
                  <a:pt x="1807" y="825"/>
                  <a:pt x="1807" y="802"/>
                </a:cubicBezTo>
                <a:cubicBezTo>
                  <a:pt x="1807" y="62"/>
                  <a:pt x="1807" y="62"/>
                  <a:pt x="1807" y="62"/>
                </a:cubicBezTo>
                <a:cubicBezTo>
                  <a:pt x="1807" y="39"/>
                  <a:pt x="1788" y="20"/>
                  <a:pt x="1765" y="20"/>
                </a:cubicBezTo>
                <a:lnTo>
                  <a:pt x="62" y="20"/>
                </a:lnTo>
                <a:close/>
              </a:path>
            </a:pathLst>
          </a:custGeom>
          <a:solidFill>
            <a:srgbClr val="A10E0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8" name="Google Shape;788;p29"/>
          <p:cNvSpPr/>
          <p:nvPr/>
        </p:nvSpPr>
        <p:spPr>
          <a:xfrm>
            <a:off x="1845469" y="4466036"/>
            <a:ext cx="1747837" cy="28575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9" name="Google Shape;789;p29"/>
          <p:cNvSpPr/>
          <p:nvPr/>
        </p:nvSpPr>
        <p:spPr>
          <a:xfrm>
            <a:off x="4837510" y="2621757"/>
            <a:ext cx="1966912" cy="858441"/>
          </a:xfrm>
          <a:custGeom>
            <a:rect b="b" l="l" r="r" t="t"/>
            <a:pathLst>
              <a:path extrusionOk="0" h="728" w="1665">
                <a:moveTo>
                  <a:pt x="1665" y="673"/>
                </a:moveTo>
                <a:cubicBezTo>
                  <a:pt x="1665" y="703"/>
                  <a:pt x="1641" y="728"/>
                  <a:pt x="1611" y="728"/>
                </a:cubicBezTo>
                <a:cubicBezTo>
                  <a:pt x="55" y="728"/>
                  <a:pt x="55" y="728"/>
                  <a:pt x="55" y="728"/>
                </a:cubicBezTo>
                <a:cubicBezTo>
                  <a:pt x="25" y="728"/>
                  <a:pt x="0" y="703"/>
                  <a:pt x="0" y="673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4"/>
                  <a:pt x="25" y="0"/>
                  <a:pt x="55" y="0"/>
                </a:cubicBezTo>
                <a:cubicBezTo>
                  <a:pt x="1611" y="0"/>
                  <a:pt x="1611" y="0"/>
                  <a:pt x="1611" y="0"/>
                </a:cubicBezTo>
                <a:cubicBezTo>
                  <a:pt x="1641" y="0"/>
                  <a:pt x="1665" y="24"/>
                  <a:pt x="1665" y="54"/>
                </a:cubicBezTo>
                <a:lnTo>
                  <a:pt x="1665" y="6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0" name="Google Shape;790;p29"/>
          <p:cNvSpPr/>
          <p:nvPr/>
        </p:nvSpPr>
        <p:spPr>
          <a:xfrm>
            <a:off x="4742260" y="2540795"/>
            <a:ext cx="2159794" cy="1020366"/>
          </a:xfrm>
          <a:custGeom>
            <a:rect b="b" l="l" r="r" t="t"/>
            <a:pathLst>
              <a:path extrusionOk="0" h="865" w="1828">
                <a:moveTo>
                  <a:pt x="1766" y="865"/>
                </a:moveTo>
                <a:cubicBezTo>
                  <a:pt x="62" y="865"/>
                  <a:pt x="62" y="865"/>
                  <a:pt x="62" y="865"/>
                </a:cubicBezTo>
                <a:cubicBezTo>
                  <a:pt x="28" y="865"/>
                  <a:pt x="0" y="837"/>
                  <a:pt x="0" y="803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28"/>
                  <a:pt x="28" y="0"/>
                  <a:pt x="62" y="0"/>
                </a:cubicBezTo>
                <a:cubicBezTo>
                  <a:pt x="1766" y="0"/>
                  <a:pt x="1766" y="0"/>
                  <a:pt x="1766" y="0"/>
                </a:cubicBezTo>
                <a:cubicBezTo>
                  <a:pt x="1800" y="0"/>
                  <a:pt x="1828" y="28"/>
                  <a:pt x="1828" y="62"/>
                </a:cubicBezTo>
                <a:cubicBezTo>
                  <a:pt x="1828" y="803"/>
                  <a:pt x="1828" y="803"/>
                  <a:pt x="1828" y="803"/>
                </a:cubicBezTo>
                <a:cubicBezTo>
                  <a:pt x="1828" y="837"/>
                  <a:pt x="1800" y="865"/>
                  <a:pt x="1766" y="865"/>
                </a:cubicBezTo>
                <a:close/>
                <a:moveTo>
                  <a:pt x="62" y="20"/>
                </a:moveTo>
                <a:cubicBezTo>
                  <a:pt x="39" y="20"/>
                  <a:pt x="20" y="39"/>
                  <a:pt x="20" y="62"/>
                </a:cubicBezTo>
                <a:cubicBezTo>
                  <a:pt x="20" y="803"/>
                  <a:pt x="20" y="803"/>
                  <a:pt x="20" y="803"/>
                </a:cubicBezTo>
                <a:cubicBezTo>
                  <a:pt x="20" y="826"/>
                  <a:pt x="39" y="845"/>
                  <a:pt x="62" y="845"/>
                </a:cubicBezTo>
                <a:cubicBezTo>
                  <a:pt x="1766" y="845"/>
                  <a:pt x="1766" y="845"/>
                  <a:pt x="1766" y="845"/>
                </a:cubicBezTo>
                <a:cubicBezTo>
                  <a:pt x="1789" y="845"/>
                  <a:pt x="1808" y="826"/>
                  <a:pt x="1808" y="803"/>
                </a:cubicBezTo>
                <a:cubicBezTo>
                  <a:pt x="1808" y="62"/>
                  <a:pt x="1808" y="62"/>
                  <a:pt x="1808" y="62"/>
                </a:cubicBezTo>
                <a:cubicBezTo>
                  <a:pt x="1808" y="39"/>
                  <a:pt x="1789" y="20"/>
                  <a:pt x="1766" y="20"/>
                </a:cubicBezTo>
                <a:lnTo>
                  <a:pt x="62" y="20"/>
                </a:lnTo>
                <a:close/>
              </a:path>
            </a:pathLst>
          </a:custGeom>
          <a:solidFill>
            <a:srgbClr val="BF83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1" name="Google Shape;791;p29"/>
          <p:cNvSpPr/>
          <p:nvPr/>
        </p:nvSpPr>
        <p:spPr>
          <a:xfrm>
            <a:off x="536972" y="2428876"/>
            <a:ext cx="28575" cy="1907381"/>
          </a:xfrm>
          <a:prstGeom prst="rect">
            <a:avLst/>
          </a:prstGeom>
          <a:solidFill>
            <a:srgbClr val="0084B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2" name="Google Shape;792;p29"/>
          <p:cNvSpPr/>
          <p:nvPr/>
        </p:nvSpPr>
        <p:spPr>
          <a:xfrm>
            <a:off x="0" y="4474370"/>
            <a:ext cx="398860" cy="28575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3" name="Google Shape;793;p29"/>
          <p:cNvSpPr/>
          <p:nvPr/>
        </p:nvSpPr>
        <p:spPr>
          <a:xfrm>
            <a:off x="694135" y="4474370"/>
            <a:ext cx="871537" cy="28575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4" name="Google Shape;794;p29"/>
          <p:cNvSpPr/>
          <p:nvPr/>
        </p:nvSpPr>
        <p:spPr>
          <a:xfrm>
            <a:off x="7198519" y="4474370"/>
            <a:ext cx="1764506" cy="28575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5" name="Google Shape;795;p29"/>
          <p:cNvSpPr/>
          <p:nvPr/>
        </p:nvSpPr>
        <p:spPr>
          <a:xfrm>
            <a:off x="5148263" y="4474370"/>
            <a:ext cx="1747837" cy="28575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6" name="Google Shape;796;p29"/>
          <p:cNvSpPr/>
          <p:nvPr/>
        </p:nvSpPr>
        <p:spPr>
          <a:xfrm>
            <a:off x="3899297" y="4474370"/>
            <a:ext cx="953691" cy="28575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7" name="Google Shape;797;p29"/>
          <p:cNvSpPr/>
          <p:nvPr/>
        </p:nvSpPr>
        <p:spPr>
          <a:xfrm>
            <a:off x="3738801" y="2428876"/>
            <a:ext cx="34289" cy="1915716"/>
          </a:xfrm>
          <a:prstGeom prst="rect">
            <a:avLst/>
          </a:prstGeom>
          <a:solidFill>
            <a:srgbClr val="708A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8" name="Google Shape;798;p29"/>
          <p:cNvSpPr/>
          <p:nvPr/>
        </p:nvSpPr>
        <p:spPr>
          <a:xfrm>
            <a:off x="4991100" y="3561160"/>
            <a:ext cx="28575" cy="775097"/>
          </a:xfrm>
          <a:prstGeom prst="rect">
            <a:avLst/>
          </a:prstGeom>
          <a:solidFill>
            <a:srgbClr val="BF83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9" name="Google Shape;799;p29"/>
          <p:cNvSpPr/>
          <p:nvPr/>
        </p:nvSpPr>
        <p:spPr>
          <a:xfrm>
            <a:off x="1693069" y="3561160"/>
            <a:ext cx="28575" cy="775097"/>
          </a:xfrm>
          <a:prstGeom prst="rect">
            <a:avLst/>
          </a:prstGeom>
          <a:solidFill>
            <a:srgbClr val="00786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0" name="Google Shape;800;p29"/>
          <p:cNvSpPr/>
          <p:nvPr/>
        </p:nvSpPr>
        <p:spPr>
          <a:xfrm>
            <a:off x="7013972" y="2428876"/>
            <a:ext cx="28575" cy="1915716"/>
          </a:xfrm>
          <a:prstGeom prst="rect">
            <a:avLst/>
          </a:prstGeom>
          <a:solidFill>
            <a:srgbClr val="A10E0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1" name="Google Shape;801;p29"/>
          <p:cNvSpPr/>
          <p:nvPr/>
        </p:nvSpPr>
        <p:spPr>
          <a:xfrm>
            <a:off x="391716" y="4329113"/>
            <a:ext cx="320279" cy="319087"/>
          </a:xfrm>
          <a:custGeom>
            <a:rect b="b" l="l" r="r" t="t"/>
            <a:pathLst>
              <a:path extrusionOk="0" h="271" w="271">
                <a:moveTo>
                  <a:pt x="135" y="271"/>
                </a:moveTo>
                <a:cubicBezTo>
                  <a:pt x="60" y="271"/>
                  <a:pt x="0" y="211"/>
                  <a:pt x="0" y="136"/>
                </a:cubicBezTo>
                <a:cubicBezTo>
                  <a:pt x="0" y="61"/>
                  <a:pt x="60" y="0"/>
                  <a:pt x="135" y="0"/>
                </a:cubicBezTo>
                <a:cubicBezTo>
                  <a:pt x="210" y="0"/>
                  <a:pt x="271" y="61"/>
                  <a:pt x="271" y="136"/>
                </a:cubicBezTo>
                <a:cubicBezTo>
                  <a:pt x="271" y="211"/>
                  <a:pt x="210" y="271"/>
                  <a:pt x="135" y="271"/>
                </a:cubicBezTo>
                <a:close/>
                <a:moveTo>
                  <a:pt x="135" y="20"/>
                </a:moveTo>
                <a:cubicBezTo>
                  <a:pt x="71" y="20"/>
                  <a:pt x="20" y="72"/>
                  <a:pt x="20" y="136"/>
                </a:cubicBezTo>
                <a:cubicBezTo>
                  <a:pt x="20" y="200"/>
                  <a:pt x="71" y="251"/>
                  <a:pt x="135" y="251"/>
                </a:cubicBezTo>
                <a:cubicBezTo>
                  <a:pt x="199" y="251"/>
                  <a:pt x="251" y="200"/>
                  <a:pt x="251" y="136"/>
                </a:cubicBezTo>
                <a:cubicBezTo>
                  <a:pt x="251" y="72"/>
                  <a:pt x="199" y="20"/>
                  <a:pt x="135" y="20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2" name="Google Shape;802;p29"/>
          <p:cNvSpPr/>
          <p:nvPr/>
        </p:nvSpPr>
        <p:spPr>
          <a:xfrm>
            <a:off x="469106" y="4406503"/>
            <a:ext cx="165497" cy="16549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3" name="Google Shape;803;p29"/>
          <p:cNvSpPr/>
          <p:nvPr/>
        </p:nvSpPr>
        <p:spPr>
          <a:xfrm>
            <a:off x="536972" y="4474370"/>
            <a:ext cx="28575" cy="2857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4" name="Google Shape;804;p29"/>
          <p:cNvSpPr/>
          <p:nvPr/>
        </p:nvSpPr>
        <p:spPr>
          <a:xfrm>
            <a:off x="1551385" y="4329113"/>
            <a:ext cx="321469" cy="319087"/>
          </a:xfrm>
          <a:custGeom>
            <a:rect b="b" l="l" r="r" t="t"/>
            <a:pathLst>
              <a:path extrusionOk="0" h="271" w="272">
                <a:moveTo>
                  <a:pt x="136" y="271"/>
                </a:moveTo>
                <a:cubicBezTo>
                  <a:pt x="61" y="271"/>
                  <a:pt x="0" y="211"/>
                  <a:pt x="0" y="136"/>
                </a:cubicBezTo>
                <a:cubicBezTo>
                  <a:pt x="0" y="61"/>
                  <a:pt x="61" y="0"/>
                  <a:pt x="136" y="0"/>
                </a:cubicBezTo>
                <a:cubicBezTo>
                  <a:pt x="211" y="0"/>
                  <a:pt x="272" y="61"/>
                  <a:pt x="272" y="136"/>
                </a:cubicBezTo>
                <a:cubicBezTo>
                  <a:pt x="272" y="211"/>
                  <a:pt x="211" y="271"/>
                  <a:pt x="136" y="271"/>
                </a:cubicBezTo>
                <a:close/>
                <a:moveTo>
                  <a:pt x="136" y="20"/>
                </a:moveTo>
                <a:cubicBezTo>
                  <a:pt x="72" y="20"/>
                  <a:pt x="20" y="72"/>
                  <a:pt x="20" y="136"/>
                </a:cubicBezTo>
                <a:cubicBezTo>
                  <a:pt x="20" y="200"/>
                  <a:pt x="72" y="251"/>
                  <a:pt x="136" y="251"/>
                </a:cubicBezTo>
                <a:cubicBezTo>
                  <a:pt x="200" y="251"/>
                  <a:pt x="252" y="200"/>
                  <a:pt x="252" y="136"/>
                </a:cubicBezTo>
                <a:cubicBezTo>
                  <a:pt x="252" y="72"/>
                  <a:pt x="200" y="20"/>
                  <a:pt x="136" y="20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5" name="Google Shape;805;p29"/>
          <p:cNvSpPr/>
          <p:nvPr/>
        </p:nvSpPr>
        <p:spPr>
          <a:xfrm>
            <a:off x="1628775" y="4406503"/>
            <a:ext cx="165497" cy="16549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6" name="Google Shape;806;p29"/>
          <p:cNvSpPr/>
          <p:nvPr/>
        </p:nvSpPr>
        <p:spPr>
          <a:xfrm>
            <a:off x="1697831" y="4474370"/>
            <a:ext cx="28575" cy="2857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7" name="Google Shape;807;p29"/>
          <p:cNvSpPr/>
          <p:nvPr/>
        </p:nvSpPr>
        <p:spPr>
          <a:xfrm>
            <a:off x="3582591" y="4329113"/>
            <a:ext cx="321469" cy="319087"/>
          </a:xfrm>
          <a:custGeom>
            <a:rect b="b" l="l" r="r" t="t"/>
            <a:pathLst>
              <a:path extrusionOk="0" h="271" w="272">
                <a:moveTo>
                  <a:pt x="136" y="271"/>
                </a:moveTo>
                <a:cubicBezTo>
                  <a:pt x="61" y="271"/>
                  <a:pt x="0" y="211"/>
                  <a:pt x="0" y="136"/>
                </a:cubicBezTo>
                <a:cubicBezTo>
                  <a:pt x="0" y="61"/>
                  <a:pt x="61" y="0"/>
                  <a:pt x="136" y="0"/>
                </a:cubicBezTo>
                <a:cubicBezTo>
                  <a:pt x="211" y="0"/>
                  <a:pt x="272" y="61"/>
                  <a:pt x="272" y="136"/>
                </a:cubicBezTo>
                <a:cubicBezTo>
                  <a:pt x="272" y="211"/>
                  <a:pt x="211" y="271"/>
                  <a:pt x="136" y="271"/>
                </a:cubicBezTo>
                <a:close/>
                <a:moveTo>
                  <a:pt x="136" y="20"/>
                </a:moveTo>
                <a:cubicBezTo>
                  <a:pt x="72" y="20"/>
                  <a:pt x="20" y="72"/>
                  <a:pt x="20" y="136"/>
                </a:cubicBezTo>
                <a:cubicBezTo>
                  <a:pt x="20" y="200"/>
                  <a:pt x="72" y="251"/>
                  <a:pt x="136" y="251"/>
                </a:cubicBezTo>
                <a:cubicBezTo>
                  <a:pt x="200" y="251"/>
                  <a:pt x="252" y="200"/>
                  <a:pt x="252" y="136"/>
                </a:cubicBezTo>
                <a:cubicBezTo>
                  <a:pt x="252" y="72"/>
                  <a:pt x="200" y="20"/>
                  <a:pt x="136" y="20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8" name="Google Shape;808;p29"/>
          <p:cNvSpPr/>
          <p:nvPr/>
        </p:nvSpPr>
        <p:spPr>
          <a:xfrm>
            <a:off x="3661172" y="4406503"/>
            <a:ext cx="165497" cy="16549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9" name="Google Shape;809;p29"/>
          <p:cNvSpPr/>
          <p:nvPr/>
        </p:nvSpPr>
        <p:spPr>
          <a:xfrm>
            <a:off x="3729038" y="4474370"/>
            <a:ext cx="28575" cy="2857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0" name="Google Shape;810;p29"/>
          <p:cNvSpPr/>
          <p:nvPr/>
        </p:nvSpPr>
        <p:spPr>
          <a:xfrm>
            <a:off x="4839891" y="4329113"/>
            <a:ext cx="321469" cy="319087"/>
          </a:xfrm>
          <a:custGeom>
            <a:rect b="b" l="l" r="r" t="t"/>
            <a:pathLst>
              <a:path extrusionOk="0" h="271" w="272">
                <a:moveTo>
                  <a:pt x="136" y="271"/>
                </a:moveTo>
                <a:cubicBezTo>
                  <a:pt x="61" y="271"/>
                  <a:pt x="0" y="211"/>
                  <a:pt x="0" y="136"/>
                </a:cubicBezTo>
                <a:cubicBezTo>
                  <a:pt x="0" y="61"/>
                  <a:pt x="61" y="0"/>
                  <a:pt x="136" y="0"/>
                </a:cubicBezTo>
                <a:cubicBezTo>
                  <a:pt x="211" y="0"/>
                  <a:pt x="272" y="61"/>
                  <a:pt x="272" y="136"/>
                </a:cubicBezTo>
                <a:cubicBezTo>
                  <a:pt x="272" y="211"/>
                  <a:pt x="211" y="271"/>
                  <a:pt x="136" y="271"/>
                </a:cubicBezTo>
                <a:close/>
                <a:moveTo>
                  <a:pt x="136" y="20"/>
                </a:moveTo>
                <a:cubicBezTo>
                  <a:pt x="72" y="20"/>
                  <a:pt x="20" y="72"/>
                  <a:pt x="20" y="136"/>
                </a:cubicBezTo>
                <a:cubicBezTo>
                  <a:pt x="20" y="200"/>
                  <a:pt x="72" y="251"/>
                  <a:pt x="136" y="251"/>
                </a:cubicBezTo>
                <a:cubicBezTo>
                  <a:pt x="200" y="251"/>
                  <a:pt x="252" y="200"/>
                  <a:pt x="252" y="136"/>
                </a:cubicBezTo>
                <a:cubicBezTo>
                  <a:pt x="252" y="72"/>
                  <a:pt x="200" y="20"/>
                  <a:pt x="136" y="20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1" name="Google Shape;811;p29"/>
          <p:cNvSpPr/>
          <p:nvPr/>
        </p:nvSpPr>
        <p:spPr>
          <a:xfrm>
            <a:off x="4918472" y="4406503"/>
            <a:ext cx="165497" cy="1654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2" name="Google Shape;812;p29"/>
          <p:cNvSpPr/>
          <p:nvPr/>
        </p:nvSpPr>
        <p:spPr>
          <a:xfrm>
            <a:off x="4986338" y="4474370"/>
            <a:ext cx="28575" cy="2857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3" name="Google Shape;813;p29"/>
          <p:cNvSpPr/>
          <p:nvPr/>
        </p:nvSpPr>
        <p:spPr>
          <a:xfrm>
            <a:off x="6881813" y="4329113"/>
            <a:ext cx="320279" cy="319087"/>
          </a:xfrm>
          <a:custGeom>
            <a:rect b="b" l="l" r="r" t="t"/>
            <a:pathLst>
              <a:path extrusionOk="0" h="271" w="271">
                <a:moveTo>
                  <a:pt x="136" y="271"/>
                </a:moveTo>
                <a:cubicBezTo>
                  <a:pt x="61" y="271"/>
                  <a:pt x="0" y="211"/>
                  <a:pt x="0" y="136"/>
                </a:cubicBezTo>
                <a:cubicBezTo>
                  <a:pt x="0" y="61"/>
                  <a:pt x="61" y="0"/>
                  <a:pt x="136" y="0"/>
                </a:cubicBezTo>
                <a:cubicBezTo>
                  <a:pt x="211" y="0"/>
                  <a:pt x="271" y="61"/>
                  <a:pt x="271" y="136"/>
                </a:cubicBezTo>
                <a:cubicBezTo>
                  <a:pt x="271" y="211"/>
                  <a:pt x="211" y="271"/>
                  <a:pt x="136" y="271"/>
                </a:cubicBezTo>
                <a:close/>
                <a:moveTo>
                  <a:pt x="136" y="20"/>
                </a:moveTo>
                <a:cubicBezTo>
                  <a:pt x="72" y="20"/>
                  <a:pt x="20" y="72"/>
                  <a:pt x="20" y="136"/>
                </a:cubicBezTo>
                <a:cubicBezTo>
                  <a:pt x="20" y="200"/>
                  <a:pt x="72" y="251"/>
                  <a:pt x="136" y="251"/>
                </a:cubicBezTo>
                <a:cubicBezTo>
                  <a:pt x="200" y="251"/>
                  <a:pt x="251" y="200"/>
                  <a:pt x="251" y="136"/>
                </a:cubicBezTo>
                <a:cubicBezTo>
                  <a:pt x="251" y="72"/>
                  <a:pt x="200" y="20"/>
                  <a:pt x="136" y="20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4" name="Google Shape;814;p29"/>
          <p:cNvSpPr/>
          <p:nvPr/>
        </p:nvSpPr>
        <p:spPr>
          <a:xfrm>
            <a:off x="6959204" y="4406503"/>
            <a:ext cx="165497" cy="16549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5" name="Google Shape;815;p29"/>
          <p:cNvSpPr/>
          <p:nvPr/>
        </p:nvSpPr>
        <p:spPr>
          <a:xfrm>
            <a:off x="7028260" y="4474370"/>
            <a:ext cx="28575" cy="2857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6" name="Google Shape;816;p29"/>
          <p:cNvSpPr txBox="1"/>
          <p:nvPr/>
        </p:nvSpPr>
        <p:spPr>
          <a:xfrm>
            <a:off x="462743" y="1799079"/>
            <a:ext cx="1940734" cy="4614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</a:t>
            </a:r>
            <a:endParaRPr sz="1100"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fill may days air bring is sigtnist amet</a:t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7" name="Google Shape;817;p29"/>
          <p:cNvSpPr txBox="1"/>
          <p:nvPr/>
        </p:nvSpPr>
        <p:spPr>
          <a:xfrm>
            <a:off x="462743" y="1577783"/>
            <a:ext cx="1271984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818" name="Google Shape;818;p29"/>
          <p:cNvSpPr txBox="1"/>
          <p:nvPr/>
        </p:nvSpPr>
        <p:spPr>
          <a:xfrm>
            <a:off x="3594975" y="1799425"/>
            <a:ext cx="1940625" cy="4614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</a:t>
            </a:r>
            <a:endParaRPr sz="1100"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fill may days air bring is sigtnist amet</a:t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9" name="Google Shape;819;p29"/>
          <p:cNvSpPr txBox="1"/>
          <p:nvPr/>
        </p:nvSpPr>
        <p:spPr>
          <a:xfrm>
            <a:off x="3594973" y="1578124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820" name="Google Shape;820;p29"/>
          <p:cNvSpPr txBox="1"/>
          <p:nvPr/>
        </p:nvSpPr>
        <p:spPr>
          <a:xfrm>
            <a:off x="1602651" y="2934800"/>
            <a:ext cx="1940625" cy="4614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</a:t>
            </a:r>
            <a:endParaRPr sz="1100"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fill may days air bring is sigtnist amet</a:t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1" name="Google Shape;821;p29"/>
          <p:cNvSpPr txBox="1"/>
          <p:nvPr/>
        </p:nvSpPr>
        <p:spPr>
          <a:xfrm>
            <a:off x="1602642" y="2713499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822" name="Google Shape;822;p29"/>
          <p:cNvSpPr txBox="1"/>
          <p:nvPr/>
        </p:nvSpPr>
        <p:spPr>
          <a:xfrm>
            <a:off x="6919509" y="1803928"/>
            <a:ext cx="1990316" cy="4614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</a:t>
            </a:r>
            <a:endParaRPr sz="1100"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fill may days air bring is sigtnist amet</a:t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3" name="Google Shape;823;p29"/>
          <p:cNvSpPr txBox="1"/>
          <p:nvPr/>
        </p:nvSpPr>
        <p:spPr>
          <a:xfrm>
            <a:off x="6919509" y="1582631"/>
            <a:ext cx="1304481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824" name="Google Shape;824;p29"/>
          <p:cNvSpPr txBox="1"/>
          <p:nvPr/>
        </p:nvSpPr>
        <p:spPr>
          <a:xfrm>
            <a:off x="4913725" y="2934150"/>
            <a:ext cx="1990350" cy="4614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</a:t>
            </a:r>
            <a:endParaRPr sz="1100"/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fill may days air bring is sigtnist amet</a:t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5" name="Google Shape;825;p29"/>
          <p:cNvSpPr txBox="1"/>
          <p:nvPr/>
        </p:nvSpPr>
        <p:spPr>
          <a:xfrm>
            <a:off x="4913730" y="2712844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9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Google Shape;830;p30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www.infobusiness.com</a:t>
            </a:r>
            <a:endParaRPr sz="1100"/>
          </a:p>
        </p:txBody>
      </p:sp>
      <p:sp>
        <p:nvSpPr>
          <p:cNvPr id="831" name="Google Shape;831;p30"/>
          <p:cNvSpPr txBox="1"/>
          <p:nvPr>
            <p:ph type="title"/>
          </p:nvPr>
        </p:nvSpPr>
        <p:spPr>
          <a:xfrm>
            <a:off x="628650" y="315528"/>
            <a:ext cx="7886700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Timeline </a:t>
            </a:r>
            <a:r>
              <a:rPr b="1" i="0" lang="en" sz="18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Infographics</a:t>
            </a:r>
            <a:endParaRPr b="1" i="0" sz="1900" u="none" cap="none" strike="noStrike">
              <a:solidFill>
                <a:schemeClr val="accen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832" name="Google Shape;832;p30"/>
          <p:cNvSpPr txBox="1"/>
          <p:nvPr/>
        </p:nvSpPr>
        <p:spPr>
          <a:xfrm>
            <a:off x="1857673" y="677538"/>
            <a:ext cx="5413824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 summery. Loren opium dolor sit amen example text line.</a:t>
            </a:r>
            <a:endParaRPr sz="1100"/>
          </a:p>
        </p:txBody>
      </p:sp>
      <p:sp>
        <p:nvSpPr>
          <p:cNvPr id="833" name="Google Shape;833;p30"/>
          <p:cNvSpPr/>
          <p:nvPr/>
        </p:nvSpPr>
        <p:spPr>
          <a:xfrm>
            <a:off x="4347304" y="995975"/>
            <a:ext cx="411480" cy="41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4" name="Google Shape;834;p30"/>
          <p:cNvSpPr/>
          <p:nvPr/>
        </p:nvSpPr>
        <p:spPr>
          <a:xfrm>
            <a:off x="628650" y="2688178"/>
            <a:ext cx="1671349" cy="536665"/>
          </a:xfrm>
          <a:custGeom>
            <a:rect b="b" l="l" r="r" t="t"/>
            <a:pathLst>
              <a:path extrusionOk="0" h="715553" w="2243730">
                <a:moveTo>
                  <a:pt x="0" y="0"/>
                </a:moveTo>
                <a:lnTo>
                  <a:pt x="1885954" y="0"/>
                </a:lnTo>
                <a:lnTo>
                  <a:pt x="2243730" y="357777"/>
                </a:lnTo>
                <a:lnTo>
                  <a:pt x="1885954" y="715553"/>
                </a:lnTo>
                <a:lnTo>
                  <a:pt x="0" y="715553"/>
                </a:lnTo>
                <a:lnTo>
                  <a:pt x="357776" y="3577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35" name="Google Shape;835;p30"/>
          <p:cNvSpPr txBox="1"/>
          <p:nvPr/>
        </p:nvSpPr>
        <p:spPr>
          <a:xfrm>
            <a:off x="1099850" y="2835323"/>
            <a:ext cx="728951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2008</a:t>
            </a:r>
            <a:endParaRPr sz="1100"/>
          </a:p>
        </p:txBody>
      </p:sp>
      <p:sp>
        <p:nvSpPr>
          <p:cNvPr id="836" name="Google Shape;836;p30"/>
          <p:cNvSpPr/>
          <p:nvPr/>
        </p:nvSpPr>
        <p:spPr>
          <a:xfrm>
            <a:off x="2182488" y="2688178"/>
            <a:ext cx="1671349" cy="536665"/>
          </a:xfrm>
          <a:custGeom>
            <a:rect b="b" l="l" r="r" t="t"/>
            <a:pathLst>
              <a:path extrusionOk="0" h="715553" w="2243730">
                <a:moveTo>
                  <a:pt x="0" y="0"/>
                </a:moveTo>
                <a:lnTo>
                  <a:pt x="1885954" y="0"/>
                </a:lnTo>
                <a:lnTo>
                  <a:pt x="2243730" y="357777"/>
                </a:lnTo>
                <a:lnTo>
                  <a:pt x="1885954" y="715553"/>
                </a:lnTo>
                <a:lnTo>
                  <a:pt x="0" y="715553"/>
                </a:lnTo>
                <a:lnTo>
                  <a:pt x="357776" y="3577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37" name="Google Shape;837;p30"/>
          <p:cNvSpPr txBox="1"/>
          <p:nvPr/>
        </p:nvSpPr>
        <p:spPr>
          <a:xfrm>
            <a:off x="2653688" y="2835323"/>
            <a:ext cx="728951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2011</a:t>
            </a:r>
            <a:endParaRPr sz="1100"/>
          </a:p>
        </p:txBody>
      </p:sp>
      <p:sp>
        <p:nvSpPr>
          <p:cNvPr id="838" name="Google Shape;838;p30"/>
          <p:cNvSpPr/>
          <p:nvPr/>
        </p:nvSpPr>
        <p:spPr>
          <a:xfrm>
            <a:off x="3736325" y="2688178"/>
            <a:ext cx="1671349" cy="536665"/>
          </a:xfrm>
          <a:custGeom>
            <a:rect b="b" l="l" r="r" t="t"/>
            <a:pathLst>
              <a:path extrusionOk="0" h="715553" w="2243730">
                <a:moveTo>
                  <a:pt x="0" y="0"/>
                </a:moveTo>
                <a:lnTo>
                  <a:pt x="1885954" y="0"/>
                </a:lnTo>
                <a:lnTo>
                  <a:pt x="2243730" y="357777"/>
                </a:lnTo>
                <a:lnTo>
                  <a:pt x="1885954" y="715553"/>
                </a:lnTo>
                <a:lnTo>
                  <a:pt x="0" y="715553"/>
                </a:lnTo>
                <a:lnTo>
                  <a:pt x="357776" y="3577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39" name="Google Shape;839;p30"/>
          <p:cNvSpPr txBox="1"/>
          <p:nvPr/>
        </p:nvSpPr>
        <p:spPr>
          <a:xfrm>
            <a:off x="4207525" y="2835323"/>
            <a:ext cx="728951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2013</a:t>
            </a:r>
            <a:endParaRPr sz="1100"/>
          </a:p>
        </p:txBody>
      </p:sp>
      <p:sp>
        <p:nvSpPr>
          <p:cNvPr id="840" name="Google Shape;840;p30"/>
          <p:cNvSpPr/>
          <p:nvPr/>
        </p:nvSpPr>
        <p:spPr>
          <a:xfrm>
            <a:off x="5290163" y="2688178"/>
            <a:ext cx="1671349" cy="536665"/>
          </a:xfrm>
          <a:custGeom>
            <a:rect b="b" l="l" r="r" t="t"/>
            <a:pathLst>
              <a:path extrusionOk="0" h="715553" w="2243730">
                <a:moveTo>
                  <a:pt x="0" y="0"/>
                </a:moveTo>
                <a:lnTo>
                  <a:pt x="1885954" y="0"/>
                </a:lnTo>
                <a:lnTo>
                  <a:pt x="2243730" y="357777"/>
                </a:lnTo>
                <a:lnTo>
                  <a:pt x="1885954" y="715553"/>
                </a:lnTo>
                <a:lnTo>
                  <a:pt x="0" y="715553"/>
                </a:lnTo>
                <a:lnTo>
                  <a:pt x="357776" y="3577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41" name="Google Shape;841;p30"/>
          <p:cNvSpPr txBox="1"/>
          <p:nvPr/>
        </p:nvSpPr>
        <p:spPr>
          <a:xfrm>
            <a:off x="5761361" y="2835323"/>
            <a:ext cx="728951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2014</a:t>
            </a:r>
            <a:endParaRPr sz="1100"/>
          </a:p>
        </p:txBody>
      </p:sp>
      <p:sp>
        <p:nvSpPr>
          <p:cNvPr id="842" name="Google Shape;842;p30"/>
          <p:cNvSpPr/>
          <p:nvPr/>
        </p:nvSpPr>
        <p:spPr>
          <a:xfrm>
            <a:off x="6844001" y="2688178"/>
            <a:ext cx="1671349" cy="536665"/>
          </a:xfrm>
          <a:custGeom>
            <a:rect b="b" l="l" r="r" t="t"/>
            <a:pathLst>
              <a:path extrusionOk="0" h="715553" w="2243730">
                <a:moveTo>
                  <a:pt x="0" y="0"/>
                </a:moveTo>
                <a:lnTo>
                  <a:pt x="1885954" y="0"/>
                </a:lnTo>
                <a:lnTo>
                  <a:pt x="2243730" y="357777"/>
                </a:lnTo>
                <a:lnTo>
                  <a:pt x="1885954" y="715553"/>
                </a:lnTo>
                <a:lnTo>
                  <a:pt x="0" y="715553"/>
                </a:lnTo>
                <a:lnTo>
                  <a:pt x="357776" y="3577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43" name="Google Shape;843;p30"/>
          <p:cNvSpPr txBox="1"/>
          <p:nvPr/>
        </p:nvSpPr>
        <p:spPr>
          <a:xfrm>
            <a:off x="7315199" y="2835323"/>
            <a:ext cx="728951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2018</a:t>
            </a:r>
            <a:endParaRPr sz="1100"/>
          </a:p>
        </p:txBody>
      </p:sp>
      <p:sp>
        <p:nvSpPr>
          <p:cNvPr id="844" name="Google Shape;844;p30"/>
          <p:cNvSpPr/>
          <p:nvPr/>
        </p:nvSpPr>
        <p:spPr>
          <a:xfrm>
            <a:off x="2895760" y="3465189"/>
            <a:ext cx="244803" cy="246521"/>
          </a:xfrm>
          <a:custGeom>
            <a:rect b="b" l="l" r="r" t="t"/>
            <a:pathLst>
              <a:path extrusionOk="0" h="187" w="187">
                <a:moveTo>
                  <a:pt x="175" y="38"/>
                </a:moveTo>
                <a:cubicBezTo>
                  <a:pt x="183" y="27"/>
                  <a:pt x="187" y="17"/>
                  <a:pt x="187" y="9"/>
                </a:cubicBezTo>
                <a:cubicBezTo>
                  <a:pt x="187" y="7"/>
                  <a:pt x="187" y="5"/>
                  <a:pt x="186" y="3"/>
                </a:cubicBezTo>
                <a:cubicBezTo>
                  <a:pt x="186" y="3"/>
                  <a:pt x="186" y="2"/>
                  <a:pt x="185" y="2"/>
                </a:cubicBezTo>
                <a:cubicBezTo>
                  <a:pt x="185" y="2"/>
                  <a:pt x="184" y="1"/>
                  <a:pt x="184" y="1"/>
                </a:cubicBezTo>
                <a:cubicBezTo>
                  <a:pt x="183" y="0"/>
                  <a:pt x="181" y="0"/>
                  <a:pt x="178" y="0"/>
                </a:cubicBezTo>
                <a:cubicBezTo>
                  <a:pt x="171" y="0"/>
                  <a:pt x="160" y="4"/>
                  <a:pt x="150" y="12"/>
                </a:cubicBezTo>
                <a:cubicBezTo>
                  <a:pt x="141" y="18"/>
                  <a:pt x="133" y="27"/>
                  <a:pt x="121" y="39"/>
                </a:cubicBezTo>
                <a:cubicBezTo>
                  <a:pt x="119" y="41"/>
                  <a:pt x="117" y="43"/>
                  <a:pt x="115" y="46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94" y="38"/>
                  <a:pt x="94" y="37"/>
                  <a:pt x="94" y="35"/>
                </a:cubicBezTo>
                <a:cubicBezTo>
                  <a:pt x="94" y="34"/>
                  <a:pt x="94" y="33"/>
                  <a:pt x="93" y="32"/>
                </a:cubicBezTo>
                <a:cubicBezTo>
                  <a:pt x="89" y="28"/>
                  <a:pt x="89" y="28"/>
                  <a:pt x="89" y="28"/>
                </a:cubicBezTo>
                <a:cubicBezTo>
                  <a:pt x="88" y="27"/>
                  <a:pt x="87" y="26"/>
                  <a:pt x="85" y="26"/>
                </a:cubicBezTo>
                <a:cubicBezTo>
                  <a:pt x="84" y="26"/>
                  <a:pt x="83" y="27"/>
                  <a:pt x="82" y="28"/>
                </a:cubicBezTo>
                <a:cubicBezTo>
                  <a:pt x="76" y="34"/>
                  <a:pt x="76" y="34"/>
                  <a:pt x="76" y="34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32"/>
                  <a:pt x="74" y="31"/>
                  <a:pt x="74" y="30"/>
                </a:cubicBezTo>
                <a:cubicBezTo>
                  <a:pt x="74" y="29"/>
                  <a:pt x="73" y="27"/>
                  <a:pt x="72" y="26"/>
                </a:cubicBezTo>
                <a:cubicBezTo>
                  <a:pt x="68" y="22"/>
                  <a:pt x="68" y="22"/>
                  <a:pt x="68" y="22"/>
                </a:cubicBezTo>
                <a:cubicBezTo>
                  <a:pt x="67" y="21"/>
                  <a:pt x="66" y="21"/>
                  <a:pt x="65" y="21"/>
                </a:cubicBezTo>
                <a:cubicBezTo>
                  <a:pt x="63" y="21"/>
                  <a:pt x="62" y="21"/>
                  <a:pt x="61" y="22"/>
                </a:cubicBezTo>
                <a:cubicBezTo>
                  <a:pt x="56" y="28"/>
                  <a:pt x="56" y="28"/>
                  <a:pt x="56" y="28"/>
                </a:cubicBezTo>
                <a:cubicBezTo>
                  <a:pt x="33" y="21"/>
                  <a:pt x="33" y="21"/>
                  <a:pt x="33" y="21"/>
                </a:cubicBezTo>
                <a:cubicBezTo>
                  <a:pt x="32" y="21"/>
                  <a:pt x="32" y="21"/>
                  <a:pt x="31" y="21"/>
                </a:cubicBezTo>
                <a:cubicBezTo>
                  <a:pt x="30" y="21"/>
                  <a:pt x="28" y="21"/>
                  <a:pt x="27" y="23"/>
                </a:cubicBezTo>
                <a:cubicBezTo>
                  <a:pt x="19" y="31"/>
                  <a:pt x="19" y="31"/>
                  <a:pt x="19" y="31"/>
                </a:cubicBezTo>
                <a:cubicBezTo>
                  <a:pt x="18" y="31"/>
                  <a:pt x="18" y="33"/>
                  <a:pt x="18" y="34"/>
                </a:cubicBezTo>
                <a:cubicBezTo>
                  <a:pt x="18" y="36"/>
                  <a:pt x="19" y="37"/>
                  <a:pt x="20" y="38"/>
                </a:cubicBezTo>
                <a:cubicBezTo>
                  <a:pt x="68" y="65"/>
                  <a:pt x="68" y="65"/>
                  <a:pt x="68" y="65"/>
                </a:cubicBezTo>
                <a:cubicBezTo>
                  <a:pt x="68" y="65"/>
                  <a:pt x="69" y="65"/>
                  <a:pt x="69" y="65"/>
                </a:cubicBezTo>
                <a:cubicBezTo>
                  <a:pt x="83" y="79"/>
                  <a:pt x="83" y="79"/>
                  <a:pt x="83" y="79"/>
                </a:cubicBezTo>
                <a:cubicBezTo>
                  <a:pt x="70" y="92"/>
                  <a:pt x="59" y="105"/>
                  <a:pt x="50" y="117"/>
                </a:cubicBezTo>
                <a:cubicBezTo>
                  <a:pt x="49" y="118"/>
                  <a:pt x="48" y="119"/>
                  <a:pt x="47" y="120"/>
                </a:cubicBezTo>
                <a:cubicBezTo>
                  <a:pt x="10" y="117"/>
                  <a:pt x="10" y="117"/>
                  <a:pt x="10" y="117"/>
                </a:cubicBezTo>
                <a:cubicBezTo>
                  <a:pt x="10" y="116"/>
                  <a:pt x="10" y="116"/>
                  <a:pt x="10" y="116"/>
                </a:cubicBezTo>
                <a:cubicBezTo>
                  <a:pt x="8" y="117"/>
                  <a:pt x="6" y="117"/>
                  <a:pt x="5" y="118"/>
                </a:cubicBezTo>
                <a:cubicBezTo>
                  <a:pt x="1" y="122"/>
                  <a:pt x="1" y="122"/>
                  <a:pt x="1" y="122"/>
                </a:cubicBezTo>
                <a:cubicBezTo>
                  <a:pt x="1" y="123"/>
                  <a:pt x="0" y="124"/>
                  <a:pt x="0" y="125"/>
                </a:cubicBezTo>
                <a:cubicBezTo>
                  <a:pt x="0" y="127"/>
                  <a:pt x="1" y="129"/>
                  <a:pt x="3" y="130"/>
                </a:cubicBezTo>
                <a:cubicBezTo>
                  <a:pt x="29" y="142"/>
                  <a:pt x="29" y="142"/>
                  <a:pt x="29" y="142"/>
                </a:cubicBezTo>
                <a:cubicBezTo>
                  <a:pt x="29" y="142"/>
                  <a:pt x="29" y="142"/>
                  <a:pt x="30" y="143"/>
                </a:cubicBezTo>
                <a:cubicBezTo>
                  <a:pt x="32" y="145"/>
                  <a:pt x="32" y="145"/>
                  <a:pt x="32" y="145"/>
                </a:cubicBezTo>
                <a:cubicBezTo>
                  <a:pt x="31" y="147"/>
                  <a:pt x="31" y="148"/>
                  <a:pt x="31" y="150"/>
                </a:cubicBezTo>
                <a:cubicBezTo>
                  <a:pt x="31" y="152"/>
                  <a:pt x="31" y="153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3" y="155"/>
                  <a:pt x="33" y="155"/>
                  <a:pt x="33" y="155"/>
                </a:cubicBezTo>
                <a:cubicBezTo>
                  <a:pt x="34" y="156"/>
                  <a:pt x="36" y="156"/>
                  <a:pt x="37" y="156"/>
                </a:cubicBezTo>
                <a:cubicBezTo>
                  <a:pt x="39" y="156"/>
                  <a:pt x="41" y="156"/>
                  <a:pt x="42" y="155"/>
                </a:cubicBezTo>
                <a:cubicBezTo>
                  <a:pt x="45" y="158"/>
                  <a:pt x="45" y="158"/>
                  <a:pt x="45" y="158"/>
                </a:cubicBezTo>
                <a:cubicBezTo>
                  <a:pt x="45" y="158"/>
                  <a:pt x="45" y="158"/>
                  <a:pt x="45" y="159"/>
                </a:cubicBezTo>
                <a:cubicBezTo>
                  <a:pt x="58" y="184"/>
                  <a:pt x="58" y="184"/>
                  <a:pt x="58" y="184"/>
                </a:cubicBezTo>
                <a:cubicBezTo>
                  <a:pt x="58" y="186"/>
                  <a:pt x="60" y="187"/>
                  <a:pt x="62" y="187"/>
                </a:cubicBezTo>
                <a:cubicBezTo>
                  <a:pt x="62" y="187"/>
                  <a:pt x="62" y="187"/>
                  <a:pt x="62" y="187"/>
                </a:cubicBezTo>
                <a:cubicBezTo>
                  <a:pt x="63" y="187"/>
                  <a:pt x="64" y="187"/>
                  <a:pt x="65" y="186"/>
                </a:cubicBezTo>
                <a:cubicBezTo>
                  <a:pt x="69" y="182"/>
                  <a:pt x="69" y="182"/>
                  <a:pt x="69" y="182"/>
                </a:cubicBezTo>
                <a:cubicBezTo>
                  <a:pt x="70" y="181"/>
                  <a:pt x="71" y="179"/>
                  <a:pt x="71" y="177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67" y="140"/>
                  <a:pt x="67" y="140"/>
                  <a:pt x="67" y="140"/>
                </a:cubicBezTo>
                <a:cubicBezTo>
                  <a:pt x="68" y="139"/>
                  <a:pt x="69" y="138"/>
                  <a:pt x="70" y="138"/>
                </a:cubicBezTo>
                <a:cubicBezTo>
                  <a:pt x="82" y="129"/>
                  <a:pt x="95" y="117"/>
                  <a:pt x="108" y="105"/>
                </a:cubicBezTo>
                <a:cubicBezTo>
                  <a:pt x="122" y="118"/>
                  <a:pt x="122" y="118"/>
                  <a:pt x="122" y="118"/>
                </a:cubicBezTo>
                <a:cubicBezTo>
                  <a:pt x="122" y="118"/>
                  <a:pt x="122" y="119"/>
                  <a:pt x="123" y="119"/>
                </a:cubicBezTo>
                <a:cubicBezTo>
                  <a:pt x="149" y="167"/>
                  <a:pt x="149" y="167"/>
                  <a:pt x="149" y="167"/>
                </a:cubicBezTo>
                <a:cubicBezTo>
                  <a:pt x="150" y="169"/>
                  <a:pt x="152" y="170"/>
                  <a:pt x="153" y="170"/>
                </a:cubicBezTo>
                <a:cubicBezTo>
                  <a:pt x="155" y="170"/>
                  <a:pt x="156" y="169"/>
                  <a:pt x="157" y="168"/>
                </a:cubicBezTo>
                <a:cubicBezTo>
                  <a:pt x="165" y="160"/>
                  <a:pt x="165" y="160"/>
                  <a:pt x="165" y="160"/>
                </a:cubicBezTo>
                <a:cubicBezTo>
                  <a:pt x="166" y="159"/>
                  <a:pt x="166" y="158"/>
                  <a:pt x="166" y="156"/>
                </a:cubicBezTo>
                <a:cubicBezTo>
                  <a:pt x="166" y="155"/>
                  <a:pt x="166" y="155"/>
                  <a:pt x="166" y="154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165" y="126"/>
                  <a:pt x="165" y="126"/>
                  <a:pt x="165" y="126"/>
                </a:cubicBezTo>
                <a:cubicBezTo>
                  <a:pt x="166" y="125"/>
                  <a:pt x="166" y="124"/>
                  <a:pt x="166" y="123"/>
                </a:cubicBezTo>
                <a:cubicBezTo>
                  <a:pt x="166" y="121"/>
                  <a:pt x="166" y="120"/>
                  <a:pt x="165" y="119"/>
                </a:cubicBezTo>
                <a:cubicBezTo>
                  <a:pt x="161" y="115"/>
                  <a:pt x="161" y="115"/>
                  <a:pt x="161" y="115"/>
                </a:cubicBezTo>
                <a:cubicBezTo>
                  <a:pt x="160" y="114"/>
                  <a:pt x="159" y="114"/>
                  <a:pt x="157" y="114"/>
                </a:cubicBezTo>
                <a:cubicBezTo>
                  <a:pt x="156" y="114"/>
                  <a:pt x="155" y="114"/>
                  <a:pt x="154" y="115"/>
                </a:cubicBezTo>
                <a:cubicBezTo>
                  <a:pt x="153" y="111"/>
                  <a:pt x="153" y="111"/>
                  <a:pt x="153" y="111"/>
                </a:cubicBezTo>
                <a:cubicBezTo>
                  <a:pt x="159" y="105"/>
                  <a:pt x="159" y="105"/>
                  <a:pt x="159" y="105"/>
                </a:cubicBezTo>
                <a:cubicBezTo>
                  <a:pt x="160" y="104"/>
                  <a:pt x="161" y="103"/>
                  <a:pt x="161" y="102"/>
                </a:cubicBezTo>
                <a:cubicBezTo>
                  <a:pt x="161" y="100"/>
                  <a:pt x="160" y="99"/>
                  <a:pt x="159" y="98"/>
                </a:cubicBezTo>
                <a:cubicBezTo>
                  <a:pt x="155" y="94"/>
                  <a:pt x="155" y="94"/>
                  <a:pt x="155" y="94"/>
                </a:cubicBezTo>
                <a:cubicBezTo>
                  <a:pt x="154" y="93"/>
                  <a:pt x="153" y="93"/>
                  <a:pt x="152" y="93"/>
                </a:cubicBezTo>
                <a:cubicBezTo>
                  <a:pt x="150" y="93"/>
                  <a:pt x="149" y="93"/>
                  <a:pt x="148" y="94"/>
                </a:cubicBezTo>
                <a:cubicBezTo>
                  <a:pt x="148" y="94"/>
                  <a:pt x="148" y="94"/>
                  <a:pt x="148" y="94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4" y="70"/>
                  <a:pt x="146" y="68"/>
                  <a:pt x="148" y="66"/>
                </a:cubicBezTo>
                <a:cubicBezTo>
                  <a:pt x="160" y="54"/>
                  <a:pt x="169" y="46"/>
                  <a:pt x="175" y="38"/>
                </a:cubicBezTo>
                <a:close/>
                <a:moveTo>
                  <a:pt x="175" y="38"/>
                </a:moveTo>
                <a:cubicBezTo>
                  <a:pt x="175" y="38"/>
                  <a:pt x="175" y="38"/>
                  <a:pt x="175" y="38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5" name="Google Shape;845;p30"/>
          <p:cNvSpPr/>
          <p:nvPr/>
        </p:nvSpPr>
        <p:spPr>
          <a:xfrm rot="10800000">
            <a:off x="2744453" y="3314741"/>
            <a:ext cx="547418" cy="547418"/>
          </a:xfrm>
          <a:prstGeom prst="ellipse">
            <a:avLst/>
          </a:prstGeom>
          <a:noFill/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6" name="Google Shape;846;p30"/>
          <p:cNvSpPr txBox="1"/>
          <p:nvPr/>
        </p:nvSpPr>
        <p:spPr>
          <a:xfrm>
            <a:off x="2182487" y="3930862"/>
            <a:ext cx="167134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Creative Template</a:t>
            </a:r>
            <a:endParaRPr sz="1100"/>
          </a:p>
        </p:txBody>
      </p:sp>
      <p:sp>
        <p:nvSpPr>
          <p:cNvPr id="847" name="Google Shape;847;p30"/>
          <p:cNvSpPr txBox="1"/>
          <p:nvPr/>
        </p:nvSpPr>
        <p:spPr>
          <a:xfrm>
            <a:off x="2493025" y="4133614"/>
            <a:ext cx="1050275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Some text</a:t>
            </a:r>
            <a:endParaRPr sz="1100"/>
          </a:p>
        </p:txBody>
      </p:sp>
      <p:grpSp>
        <p:nvGrpSpPr>
          <p:cNvPr id="848" name="Google Shape;848;p30"/>
          <p:cNvGrpSpPr/>
          <p:nvPr/>
        </p:nvGrpSpPr>
        <p:grpSpPr>
          <a:xfrm>
            <a:off x="6015669" y="3471357"/>
            <a:ext cx="220337" cy="234185"/>
            <a:chOff x="6670357" y="2277094"/>
            <a:chExt cx="555626" cy="590551"/>
          </a:xfrm>
        </p:grpSpPr>
        <p:sp>
          <p:nvSpPr>
            <p:cNvPr id="849" name="Google Shape;849;p30"/>
            <p:cNvSpPr/>
            <p:nvPr/>
          </p:nvSpPr>
          <p:spPr>
            <a:xfrm>
              <a:off x="6924358" y="2277094"/>
              <a:ext cx="46038" cy="1508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30"/>
            <p:cNvSpPr/>
            <p:nvPr/>
          </p:nvSpPr>
          <p:spPr>
            <a:xfrm>
              <a:off x="6924358" y="2716832"/>
              <a:ext cx="46038" cy="1508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30"/>
            <p:cNvSpPr/>
            <p:nvPr/>
          </p:nvSpPr>
          <p:spPr>
            <a:xfrm>
              <a:off x="6670357" y="2462832"/>
              <a:ext cx="254000" cy="219075"/>
            </a:xfrm>
            <a:custGeom>
              <a:rect b="b" l="l" r="r" t="t"/>
              <a:pathLst>
                <a:path extrusionOk="0" h="19" w="22">
                  <a:moveTo>
                    <a:pt x="22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8" y="13"/>
                    <a:pt x="6" y="12"/>
                    <a:pt x="6" y="10"/>
                  </a:cubicBezTo>
                  <a:cubicBezTo>
                    <a:pt x="6" y="8"/>
                    <a:pt x="8" y="6"/>
                    <a:pt x="10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22" y="19"/>
                    <a:pt x="22" y="19"/>
                    <a:pt x="22" y="19"/>
                  </a:cubicBezTo>
                  <a:lnTo>
                    <a:pt x="22" y="13"/>
                  </a:ln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2" name="Google Shape;852;p30"/>
            <p:cNvSpPr/>
            <p:nvPr/>
          </p:nvSpPr>
          <p:spPr>
            <a:xfrm>
              <a:off x="6970395" y="2462832"/>
              <a:ext cx="255588" cy="219075"/>
            </a:xfrm>
            <a:custGeom>
              <a:rect b="b" l="l" r="r" t="t"/>
              <a:pathLst>
                <a:path extrusionOk="0" h="19" w="22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6"/>
                    <a:pt x="16" y="8"/>
                    <a:pt x="16" y="10"/>
                  </a:cubicBezTo>
                  <a:cubicBezTo>
                    <a:pt x="16" y="12"/>
                    <a:pt x="14" y="13"/>
                    <a:pt x="1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8" y="19"/>
                    <a:pt x="22" y="15"/>
                    <a:pt x="22" y="10"/>
                  </a:cubicBezTo>
                  <a:cubicBezTo>
                    <a:pt x="22" y="4"/>
                    <a:pt x="18" y="0"/>
                    <a:pt x="12" y="0"/>
                  </a:cubicBezTo>
                  <a:close/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3" name="Google Shape;853;p30"/>
            <p:cNvSpPr/>
            <p:nvPr/>
          </p:nvSpPr>
          <p:spPr>
            <a:xfrm>
              <a:off x="6773545" y="2716832"/>
              <a:ext cx="115888" cy="127000"/>
            </a:xfrm>
            <a:custGeom>
              <a:rect b="b" l="l" r="r" t="t"/>
              <a:pathLst>
                <a:path extrusionOk="0" h="80" w="73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close/>
                  <a:moveTo>
                    <a:pt x="15" y="80"/>
                  </a:moveTo>
                  <a:lnTo>
                    <a:pt x="15" y="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4" name="Google Shape;854;p30"/>
            <p:cNvSpPr/>
            <p:nvPr/>
          </p:nvSpPr>
          <p:spPr>
            <a:xfrm>
              <a:off x="6773545" y="2716832"/>
              <a:ext cx="115888" cy="127000"/>
            </a:xfrm>
            <a:custGeom>
              <a:rect b="b" l="l" r="r" t="t"/>
              <a:pathLst>
                <a:path extrusionOk="0" h="80" w="73">
                  <a:moveTo>
                    <a:pt x="15" y="80"/>
                  </a:moveTo>
                  <a:lnTo>
                    <a:pt x="73" y="0"/>
                  </a:lnTo>
                  <a:lnTo>
                    <a:pt x="44" y="0"/>
                  </a:lnTo>
                  <a:lnTo>
                    <a:pt x="0" y="73"/>
                  </a:lnTo>
                  <a:lnTo>
                    <a:pt x="15" y="80"/>
                  </a:lnTo>
                  <a:moveTo>
                    <a:pt x="15" y="80"/>
                  </a:moveTo>
                  <a:lnTo>
                    <a:pt x="15" y="8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5" name="Google Shape;855;p30"/>
            <p:cNvSpPr/>
            <p:nvPr/>
          </p:nvSpPr>
          <p:spPr>
            <a:xfrm>
              <a:off x="7005320" y="2716832"/>
              <a:ext cx="115888" cy="127000"/>
            </a:xfrm>
            <a:custGeom>
              <a:rect b="b" l="l" r="r" t="t"/>
              <a:pathLst>
                <a:path extrusionOk="0" h="80" w="73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close/>
                  <a:moveTo>
                    <a:pt x="59" y="80"/>
                  </a:moveTo>
                  <a:lnTo>
                    <a:pt x="59" y="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6" name="Google Shape;856;p30"/>
            <p:cNvSpPr/>
            <p:nvPr/>
          </p:nvSpPr>
          <p:spPr>
            <a:xfrm>
              <a:off x="7005320" y="2716832"/>
              <a:ext cx="115888" cy="127000"/>
            </a:xfrm>
            <a:custGeom>
              <a:rect b="b" l="l" r="r" t="t"/>
              <a:pathLst>
                <a:path extrusionOk="0" h="80" w="73">
                  <a:moveTo>
                    <a:pt x="59" y="80"/>
                  </a:moveTo>
                  <a:lnTo>
                    <a:pt x="0" y="0"/>
                  </a:lnTo>
                  <a:lnTo>
                    <a:pt x="29" y="0"/>
                  </a:lnTo>
                  <a:lnTo>
                    <a:pt x="73" y="73"/>
                  </a:lnTo>
                  <a:lnTo>
                    <a:pt x="59" y="80"/>
                  </a:lnTo>
                  <a:moveTo>
                    <a:pt x="59" y="80"/>
                  </a:moveTo>
                  <a:lnTo>
                    <a:pt x="59" y="8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Google Shape;857;p30"/>
            <p:cNvSpPr/>
            <p:nvPr/>
          </p:nvSpPr>
          <p:spPr>
            <a:xfrm>
              <a:off x="7005320" y="2312019"/>
              <a:ext cx="115888" cy="115888"/>
            </a:xfrm>
            <a:custGeom>
              <a:rect b="b" l="l" r="r" t="t"/>
              <a:pathLst>
                <a:path extrusionOk="0" h="73" w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close/>
                  <a:moveTo>
                    <a:pt x="59" y="0"/>
                  </a:moveTo>
                  <a:lnTo>
                    <a:pt x="5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8" name="Google Shape;858;p30"/>
            <p:cNvSpPr/>
            <p:nvPr/>
          </p:nvSpPr>
          <p:spPr>
            <a:xfrm>
              <a:off x="7005320" y="2312019"/>
              <a:ext cx="115888" cy="115888"/>
            </a:xfrm>
            <a:custGeom>
              <a:rect b="b" l="l" r="r" t="t"/>
              <a:pathLst>
                <a:path extrusionOk="0" h="73" w="73">
                  <a:moveTo>
                    <a:pt x="59" y="0"/>
                  </a:moveTo>
                  <a:lnTo>
                    <a:pt x="0" y="73"/>
                  </a:lnTo>
                  <a:lnTo>
                    <a:pt x="29" y="73"/>
                  </a:lnTo>
                  <a:lnTo>
                    <a:pt x="73" y="7"/>
                  </a:lnTo>
                  <a:lnTo>
                    <a:pt x="59" y="0"/>
                  </a:lnTo>
                  <a:moveTo>
                    <a:pt x="59" y="0"/>
                  </a:moveTo>
                  <a:lnTo>
                    <a:pt x="59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9" name="Google Shape;859;p30"/>
            <p:cNvSpPr/>
            <p:nvPr/>
          </p:nvSpPr>
          <p:spPr>
            <a:xfrm>
              <a:off x="6773545" y="2312019"/>
              <a:ext cx="115888" cy="115888"/>
            </a:xfrm>
            <a:custGeom>
              <a:rect b="b" l="l" r="r" t="t"/>
              <a:pathLst>
                <a:path extrusionOk="0" h="73" w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close/>
                  <a:moveTo>
                    <a:pt x="15" y="0"/>
                  </a:moveTo>
                  <a:lnTo>
                    <a:pt x="1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0" name="Google Shape;860;p30"/>
            <p:cNvSpPr/>
            <p:nvPr/>
          </p:nvSpPr>
          <p:spPr>
            <a:xfrm>
              <a:off x="6773545" y="2312019"/>
              <a:ext cx="115888" cy="115888"/>
            </a:xfrm>
            <a:custGeom>
              <a:rect b="b" l="l" r="r" t="t"/>
              <a:pathLst>
                <a:path extrusionOk="0" h="73" w="73">
                  <a:moveTo>
                    <a:pt x="15" y="0"/>
                  </a:moveTo>
                  <a:lnTo>
                    <a:pt x="73" y="73"/>
                  </a:lnTo>
                  <a:lnTo>
                    <a:pt x="44" y="73"/>
                  </a:lnTo>
                  <a:lnTo>
                    <a:pt x="0" y="7"/>
                  </a:lnTo>
                  <a:lnTo>
                    <a:pt x="15" y="0"/>
                  </a:lnTo>
                  <a:moveTo>
                    <a:pt x="15" y="0"/>
                  </a:moveTo>
                  <a:lnTo>
                    <a:pt x="15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61" name="Google Shape;861;p30"/>
          <p:cNvSpPr/>
          <p:nvPr/>
        </p:nvSpPr>
        <p:spPr>
          <a:xfrm>
            <a:off x="5852129" y="3314740"/>
            <a:ext cx="547418" cy="547418"/>
          </a:xfrm>
          <a:prstGeom prst="ellipse">
            <a:avLst/>
          </a:prstGeom>
          <a:noFill/>
          <a:ln cap="flat" cmpd="sng" w="127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2" name="Google Shape;862;p30"/>
          <p:cNvSpPr txBox="1"/>
          <p:nvPr/>
        </p:nvSpPr>
        <p:spPr>
          <a:xfrm>
            <a:off x="5290163" y="3930862"/>
            <a:ext cx="167134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Creative Template</a:t>
            </a:r>
            <a:endParaRPr sz="1100"/>
          </a:p>
        </p:txBody>
      </p:sp>
      <p:sp>
        <p:nvSpPr>
          <p:cNvPr id="863" name="Google Shape;863;p30"/>
          <p:cNvSpPr txBox="1"/>
          <p:nvPr/>
        </p:nvSpPr>
        <p:spPr>
          <a:xfrm>
            <a:off x="5607988" y="4133614"/>
            <a:ext cx="103569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Some text</a:t>
            </a:r>
            <a:endParaRPr sz="1100"/>
          </a:p>
        </p:txBody>
      </p:sp>
      <p:sp>
        <p:nvSpPr>
          <p:cNvPr id="864" name="Google Shape;864;p30"/>
          <p:cNvSpPr/>
          <p:nvPr/>
        </p:nvSpPr>
        <p:spPr>
          <a:xfrm>
            <a:off x="1315816" y="1721837"/>
            <a:ext cx="297017" cy="247060"/>
          </a:xfrm>
          <a:custGeom>
            <a:rect b="b" l="l" r="r" t="t"/>
            <a:pathLst>
              <a:path extrusionOk="0" h="117" w="143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5" name="Google Shape;865;p30"/>
          <p:cNvSpPr/>
          <p:nvPr/>
        </p:nvSpPr>
        <p:spPr>
          <a:xfrm>
            <a:off x="1190615" y="1571657"/>
            <a:ext cx="547418" cy="547418"/>
          </a:xfrm>
          <a:prstGeom prst="ellipse">
            <a:avLst/>
          </a:prstGeom>
          <a:noFill/>
          <a:ln cap="flat" cmpd="sng" w="127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6" name="Google Shape;866;p30"/>
          <p:cNvSpPr txBox="1"/>
          <p:nvPr/>
        </p:nvSpPr>
        <p:spPr>
          <a:xfrm>
            <a:off x="628649" y="2187779"/>
            <a:ext cx="167134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Creative Template</a:t>
            </a:r>
            <a:endParaRPr sz="1100"/>
          </a:p>
        </p:txBody>
      </p:sp>
      <p:sp>
        <p:nvSpPr>
          <p:cNvPr id="867" name="Google Shape;867;p30"/>
          <p:cNvSpPr txBox="1"/>
          <p:nvPr/>
        </p:nvSpPr>
        <p:spPr>
          <a:xfrm>
            <a:off x="1077631" y="2390531"/>
            <a:ext cx="773386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Some text</a:t>
            </a:r>
            <a:endParaRPr sz="1100"/>
          </a:p>
        </p:txBody>
      </p:sp>
      <p:sp>
        <p:nvSpPr>
          <p:cNvPr id="868" name="Google Shape;868;p30"/>
          <p:cNvSpPr/>
          <p:nvPr/>
        </p:nvSpPr>
        <p:spPr>
          <a:xfrm>
            <a:off x="4438792" y="1735946"/>
            <a:ext cx="266416" cy="218839"/>
          </a:xfrm>
          <a:custGeom>
            <a:rect b="b" l="l" r="r" t="t"/>
            <a:pathLst>
              <a:path extrusionOk="0" h="2190750" w="2667000">
                <a:moveTo>
                  <a:pt x="63500" y="1381350"/>
                </a:moveTo>
                <a:cubicBezTo>
                  <a:pt x="111720" y="1404352"/>
                  <a:pt x="165270" y="1417577"/>
                  <a:pt x="222018" y="1417577"/>
                </a:cubicBezTo>
                <a:lnTo>
                  <a:pt x="1122426" y="1417577"/>
                </a:lnTo>
                <a:cubicBezTo>
                  <a:pt x="1151570" y="1512265"/>
                  <a:pt x="1238768" y="1581987"/>
                  <a:pt x="1343024" y="1581987"/>
                </a:cubicBezTo>
                <a:cubicBezTo>
                  <a:pt x="1447164" y="1581987"/>
                  <a:pt x="1534480" y="1512265"/>
                  <a:pt x="1563506" y="1417577"/>
                </a:cubicBezTo>
                <a:cubicBezTo>
                  <a:pt x="1563506" y="1417577"/>
                  <a:pt x="2463912" y="1417577"/>
                  <a:pt x="2463912" y="1417577"/>
                </a:cubicBezTo>
                <a:cubicBezTo>
                  <a:pt x="2520780" y="1417577"/>
                  <a:pt x="2574330" y="1404352"/>
                  <a:pt x="2622550" y="1381542"/>
                </a:cubicBezTo>
                <a:lnTo>
                  <a:pt x="2622550" y="1978661"/>
                </a:lnTo>
                <a:cubicBezTo>
                  <a:pt x="2622550" y="2095248"/>
                  <a:pt x="2527178" y="2190750"/>
                  <a:pt x="2410244" y="2190750"/>
                </a:cubicBezTo>
                <a:lnTo>
                  <a:pt x="275688" y="2190750"/>
                </a:lnTo>
                <a:cubicBezTo>
                  <a:pt x="158754" y="2190750"/>
                  <a:pt x="63500" y="2095248"/>
                  <a:pt x="63500" y="1978661"/>
                </a:cubicBezTo>
                <a:close/>
                <a:moveTo>
                  <a:pt x="1343024" y="1155700"/>
                </a:moveTo>
                <a:cubicBezTo>
                  <a:pt x="1415294" y="1155700"/>
                  <a:pt x="1473820" y="1213826"/>
                  <a:pt x="1473820" y="1286088"/>
                </a:cubicBezTo>
                <a:lnTo>
                  <a:pt x="1473820" y="1345363"/>
                </a:lnTo>
                <a:cubicBezTo>
                  <a:pt x="1473820" y="1417290"/>
                  <a:pt x="1415294" y="1475895"/>
                  <a:pt x="1343024" y="1475895"/>
                </a:cubicBezTo>
                <a:cubicBezTo>
                  <a:pt x="1270636" y="1475895"/>
                  <a:pt x="1212466" y="1417290"/>
                  <a:pt x="1212466" y="1345363"/>
                </a:cubicBezTo>
                <a:lnTo>
                  <a:pt x="1212466" y="1286088"/>
                </a:lnTo>
                <a:cubicBezTo>
                  <a:pt x="1212466" y="1213826"/>
                  <a:pt x="1270636" y="1155700"/>
                  <a:pt x="1343024" y="1155700"/>
                </a:cubicBezTo>
                <a:close/>
                <a:moveTo>
                  <a:pt x="1133626" y="203200"/>
                </a:moveTo>
                <a:cubicBezTo>
                  <a:pt x="1042974" y="203200"/>
                  <a:pt x="966900" y="262204"/>
                  <a:pt x="939800" y="342900"/>
                </a:cubicBezTo>
                <a:cubicBezTo>
                  <a:pt x="939800" y="342900"/>
                  <a:pt x="1735138" y="342900"/>
                  <a:pt x="1735138" y="342900"/>
                </a:cubicBezTo>
                <a:cubicBezTo>
                  <a:pt x="1708038" y="262204"/>
                  <a:pt x="1631928" y="203200"/>
                  <a:pt x="1541348" y="203200"/>
                </a:cubicBezTo>
                <a:close/>
                <a:moveTo>
                  <a:pt x="1129276" y="0"/>
                </a:moveTo>
                <a:lnTo>
                  <a:pt x="1537724" y="0"/>
                </a:lnTo>
                <a:cubicBezTo>
                  <a:pt x="1738612" y="0"/>
                  <a:pt x="1905546" y="147650"/>
                  <a:pt x="1936044" y="339833"/>
                </a:cubicBezTo>
                <a:lnTo>
                  <a:pt x="2445862" y="339833"/>
                </a:lnTo>
                <a:cubicBezTo>
                  <a:pt x="2567482" y="339833"/>
                  <a:pt x="2667000" y="435402"/>
                  <a:pt x="2667000" y="552163"/>
                </a:cubicBezTo>
                <a:lnTo>
                  <a:pt x="2667000" y="1041969"/>
                </a:lnTo>
                <a:cubicBezTo>
                  <a:pt x="2667000" y="1159079"/>
                  <a:pt x="2571804" y="1254125"/>
                  <a:pt x="2454752" y="1254125"/>
                </a:cubicBezTo>
                <a:lnTo>
                  <a:pt x="1563900" y="1254125"/>
                </a:lnTo>
                <a:cubicBezTo>
                  <a:pt x="1560812" y="1192928"/>
                  <a:pt x="1534636" y="1138293"/>
                  <a:pt x="1493150" y="1098462"/>
                </a:cubicBezTo>
                <a:cubicBezTo>
                  <a:pt x="1491792" y="1097127"/>
                  <a:pt x="1490310" y="1096314"/>
                  <a:pt x="1488952" y="1095095"/>
                </a:cubicBezTo>
                <a:cubicBezTo>
                  <a:pt x="1479938" y="1086734"/>
                  <a:pt x="1470308" y="1078722"/>
                  <a:pt x="1459936" y="1071696"/>
                </a:cubicBezTo>
                <a:cubicBezTo>
                  <a:pt x="1455984" y="1069374"/>
                  <a:pt x="1451910" y="1067632"/>
                  <a:pt x="1447958" y="1065368"/>
                </a:cubicBezTo>
                <a:cubicBezTo>
                  <a:pt x="1439440" y="1060374"/>
                  <a:pt x="1430920" y="1055439"/>
                  <a:pt x="1421660" y="1051607"/>
                </a:cubicBezTo>
                <a:cubicBezTo>
                  <a:pt x="1414250" y="1048472"/>
                  <a:pt x="1406596" y="1046614"/>
                  <a:pt x="1399064" y="1044582"/>
                </a:cubicBezTo>
                <a:cubicBezTo>
                  <a:pt x="1392272" y="1042491"/>
                  <a:pt x="1386100" y="1039937"/>
                  <a:pt x="1379432" y="1038601"/>
                </a:cubicBezTo>
                <a:cubicBezTo>
                  <a:pt x="1364616" y="1035466"/>
                  <a:pt x="1349304" y="1033956"/>
                  <a:pt x="1333500" y="1033956"/>
                </a:cubicBezTo>
                <a:cubicBezTo>
                  <a:pt x="1317820" y="1033956"/>
                  <a:pt x="1302384" y="1035466"/>
                  <a:pt x="1287568" y="1038601"/>
                </a:cubicBezTo>
                <a:cubicBezTo>
                  <a:pt x="1280900" y="1039937"/>
                  <a:pt x="1274604" y="1042491"/>
                  <a:pt x="1267812" y="1044582"/>
                </a:cubicBezTo>
                <a:cubicBezTo>
                  <a:pt x="1260404" y="1046614"/>
                  <a:pt x="1252378" y="1048472"/>
                  <a:pt x="1245094" y="1051607"/>
                </a:cubicBezTo>
                <a:cubicBezTo>
                  <a:pt x="1236080" y="1055207"/>
                  <a:pt x="1227438" y="1060374"/>
                  <a:pt x="1218918" y="1065368"/>
                </a:cubicBezTo>
                <a:cubicBezTo>
                  <a:pt x="1214966" y="1067632"/>
                  <a:pt x="1210646" y="1069374"/>
                  <a:pt x="1206940" y="1071696"/>
                </a:cubicBezTo>
                <a:cubicBezTo>
                  <a:pt x="1196570" y="1078722"/>
                  <a:pt x="1187062" y="1086734"/>
                  <a:pt x="1177678" y="1095095"/>
                </a:cubicBezTo>
                <a:cubicBezTo>
                  <a:pt x="1176320" y="1096314"/>
                  <a:pt x="1174838" y="1097127"/>
                  <a:pt x="1173728" y="1098462"/>
                </a:cubicBezTo>
                <a:cubicBezTo>
                  <a:pt x="1132364" y="1137944"/>
                  <a:pt x="1105940" y="1192928"/>
                  <a:pt x="1102978" y="1254125"/>
                </a:cubicBezTo>
                <a:lnTo>
                  <a:pt x="212248" y="1254125"/>
                </a:lnTo>
                <a:cubicBezTo>
                  <a:pt x="95198" y="1254125"/>
                  <a:pt x="0" y="1159079"/>
                  <a:pt x="0" y="1041737"/>
                </a:cubicBezTo>
                <a:lnTo>
                  <a:pt x="0" y="552163"/>
                </a:lnTo>
                <a:cubicBezTo>
                  <a:pt x="0" y="435402"/>
                  <a:pt x="99518" y="339833"/>
                  <a:pt x="221138" y="339833"/>
                </a:cubicBezTo>
                <a:lnTo>
                  <a:pt x="730586" y="339833"/>
                </a:lnTo>
                <a:cubicBezTo>
                  <a:pt x="761454" y="147650"/>
                  <a:pt x="928388" y="0"/>
                  <a:pt x="112927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9" name="Google Shape;869;p30"/>
          <p:cNvSpPr/>
          <p:nvPr/>
        </p:nvSpPr>
        <p:spPr>
          <a:xfrm rot="10800000">
            <a:off x="4298291" y="1571657"/>
            <a:ext cx="547418" cy="547418"/>
          </a:xfrm>
          <a:prstGeom prst="ellipse">
            <a:avLst/>
          </a:prstGeom>
          <a:noFill/>
          <a:ln cap="flat" cmpd="sng" w="1270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0" name="Google Shape;870;p30"/>
          <p:cNvSpPr txBox="1"/>
          <p:nvPr/>
        </p:nvSpPr>
        <p:spPr>
          <a:xfrm>
            <a:off x="3736325" y="2187779"/>
            <a:ext cx="1671348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Creative Template</a:t>
            </a:r>
            <a:endParaRPr sz="1100"/>
          </a:p>
        </p:txBody>
      </p:sp>
      <p:sp>
        <p:nvSpPr>
          <p:cNvPr id="871" name="Google Shape;871;p30"/>
          <p:cNvSpPr txBox="1"/>
          <p:nvPr/>
        </p:nvSpPr>
        <p:spPr>
          <a:xfrm>
            <a:off x="4185307" y="2390531"/>
            <a:ext cx="773386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Some text</a:t>
            </a:r>
            <a:endParaRPr sz="1100"/>
          </a:p>
        </p:txBody>
      </p:sp>
      <p:sp>
        <p:nvSpPr>
          <p:cNvPr id="872" name="Google Shape;872;p30"/>
          <p:cNvSpPr/>
          <p:nvPr/>
        </p:nvSpPr>
        <p:spPr>
          <a:xfrm>
            <a:off x="7561389" y="1722106"/>
            <a:ext cx="236573" cy="246520"/>
          </a:xfrm>
          <a:custGeom>
            <a:rect b="b" l="l" r="r" t="t"/>
            <a:pathLst>
              <a:path extrusionOk="0" h="21600" w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3" name="Google Shape;873;p30"/>
          <p:cNvSpPr/>
          <p:nvPr/>
        </p:nvSpPr>
        <p:spPr>
          <a:xfrm>
            <a:off x="7405966" y="1571657"/>
            <a:ext cx="547418" cy="547418"/>
          </a:xfrm>
          <a:prstGeom prst="ellipse">
            <a:avLst/>
          </a:prstGeom>
          <a:noFill/>
          <a:ln cap="flat" cmpd="sng" w="127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4" name="Google Shape;874;p30"/>
          <p:cNvSpPr txBox="1"/>
          <p:nvPr/>
        </p:nvSpPr>
        <p:spPr>
          <a:xfrm>
            <a:off x="6572538" y="2187779"/>
            <a:ext cx="2214274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Creative Template</a:t>
            </a:r>
            <a:endParaRPr sz="1100"/>
          </a:p>
        </p:txBody>
      </p:sp>
      <p:sp>
        <p:nvSpPr>
          <p:cNvPr id="875" name="Google Shape;875;p30"/>
          <p:cNvSpPr txBox="1"/>
          <p:nvPr/>
        </p:nvSpPr>
        <p:spPr>
          <a:xfrm>
            <a:off x="7115465" y="2390531"/>
            <a:ext cx="1128422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Some text</a:t>
            </a:r>
            <a:endParaRPr sz="11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9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31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www.infobusiness.com</a:t>
            </a:r>
            <a:endParaRPr sz="1100"/>
          </a:p>
        </p:txBody>
      </p:sp>
      <p:sp>
        <p:nvSpPr>
          <p:cNvPr id="881" name="Google Shape;881;p31"/>
          <p:cNvSpPr/>
          <p:nvPr/>
        </p:nvSpPr>
        <p:spPr>
          <a:xfrm>
            <a:off x="3571878" y="4824416"/>
            <a:ext cx="16669" cy="11906"/>
          </a:xfrm>
          <a:custGeom>
            <a:rect b="b" l="l" r="r" t="t"/>
            <a:pathLst>
              <a:path extrusionOk="0" h="5" w="7">
                <a:moveTo>
                  <a:pt x="4" y="0"/>
                </a:moveTo>
                <a:cubicBezTo>
                  <a:pt x="2" y="0"/>
                  <a:pt x="0" y="1"/>
                  <a:pt x="0" y="3"/>
                </a:cubicBezTo>
                <a:cubicBezTo>
                  <a:pt x="0" y="4"/>
                  <a:pt x="1" y="5"/>
                  <a:pt x="2" y="5"/>
                </a:cubicBezTo>
                <a:cubicBezTo>
                  <a:pt x="3" y="5"/>
                  <a:pt x="3" y="5"/>
                  <a:pt x="4" y="5"/>
                </a:cubicBezTo>
                <a:cubicBezTo>
                  <a:pt x="4" y="4"/>
                  <a:pt x="4" y="4"/>
                  <a:pt x="5" y="4"/>
                </a:cubicBezTo>
                <a:cubicBezTo>
                  <a:pt x="5" y="4"/>
                  <a:pt x="6" y="4"/>
                  <a:pt x="6" y="4"/>
                </a:cubicBezTo>
                <a:cubicBezTo>
                  <a:pt x="7" y="3"/>
                  <a:pt x="7" y="2"/>
                  <a:pt x="7" y="2"/>
                </a:cubicBezTo>
                <a:cubicBezTo>
                  <a:pt x="7" y="0"/>
                  <a:pt x="5" y="0"/>
                  <a:pt x="4" y="0"/>
                </a:cubicBezTo>
                <a:close/>
              </a:path>
            </a:pathLst>
          </a:custGeom>
          <a:solidFill>
            <a:srgbClr val="F0F0F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2" name="Google Shape;882;p31"/>
          <p:cNvSpPr/>
          <p:nvPr/>
        </p:nvSpPr>
        <p:spPr>
          <a:xfrm>
            <a:off x="0" y="4546190"/>
            <a:ext cx="9144000" cy="62197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3" name="Google Shape;883;p31"/>
          <p:cNvSpPr/>
          <p:nvPr/>
        </p:nvSpPr>
        <p:spPr>
          <a:xfrm>
            <a:off x="6341965" y="2410031"/>
            <a:ext cx="1302630" cy="1277713"/>
          </a:xfrm>
          <a:prstGeom prst="wedgeEllipseCallout">
            <a:avLst>
              <a:gd fmla="val -5527" name="adj1"/>
              <a:gd fmla="val 67378" name="adj2"/>
            </a:avLst>
          </a:prstGeom>
          <a:solidFill>
            <a:srgbClr val="010101">
              <a:alpha val="2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4" name="Google Shape;884;p31"/>
          <p:cNvSpPr/>
          <p:nvPr/>
        </p:nvSpPr>
        <p:spPr>
          <a:xfrm>
            <a:off x="4396155" y="1621659"/>
            <a:ext cx="1302630" cy="1277713"/>
          </a:xfrm>
          <a:prstGeom prst="wedgeEllipseCallout">
            <a:avLst>
              <a:gd fmla="val -5527" name="adj1"/>
              <a:gd fmla="val 67378" name="adj2"/>
            </a:avLst>
          </a:prstGeom>
          <a:solidFill>
            <a:srgbClr val="010101">
              <a:alpha val="2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5" name="Google Shape;885;p31"/>
          <p:cNvSpPr/>
          <p:nvPr/>
        </p:nvSpPr>
        <p:spPr>
          <a:xfrm>
            <a:off x="5987398" y="558808"/>
            <a:ext cx="1132707" cy="1111041"/>
          </a:xfrm>
          <a:prstGeom prst="wedgeEllipseCallout">
            <a:avLst>
              <a:gd fmla="val -5527" name="adj1"/>
              <a:gd fmla="val 67378" name="adj2"/>
            </a:avLst>
          </a:prstGeom>
          <a:solidFill>
            <a:srgbClr val="010101">
              <a:alpha val="2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6" name="Google Shape;886;p31"/>
          <p:cNvSpPr/>
          <p:nvPr/>
        </p:nvSpPr>
        <p:spPr>
          <a:xfrm>
            <a:off x="7644595" y="459522"/>
            <a:ext cx="885933" cy="868988"/>
          </a:xfrm>
          <a:prstGeom prst="wedgeEllipseCallout">
            <a:avLst>
              <a:gd fmla="val -5527" name="adj1"/>
              <a:gd fmla="val 67378" name="adj2"/>
            </a:avLst>
          </a:prstGeom>
          <a:solidFill>
            <a:srgbClr val="010101">
              <a:alpha val="2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7" name="Google Shape;887;p31"/>
          <p:cNvSpPr/>
          <p:nvPr/>
        </p:nvSpPr>
        <p:spPr>
          <a:xfrm>
            <a:off x="1411471" y="1339183"/>
            <a:ext cx="7756923" cy="3817568"/>
          </a:xfrm>
          <a:custGeom>
            <a:rect b="b" l="l" r="r" t="t"/>
            <a:pathLst>
              <a:path extrusionOk="0" h="21600" w="21600">
                <a:moveTo>
                  <a:pt x="21600" y="0"/>
                </a:moveTo>
                <a:lnTo>
                  <a:pt x="21600" y="527"/>
                </a:lnTo>
                <a:cubicBezTo>
                  <a:pt x="17455" y="721"/>
                  <a:pt x="14337" y="2052"/>
                  <a:pt x="14423" y="2967"/>
                </a:cubicBezTo>
                <a:cubicBezTo>
                  <a:pt x="14508" y="3882"/>
                  <a:pt x="16650" y="5157"/>
                  <a:pt x="16547" y="6932"/>
                </a:cubicBezTo>
                <a:cubicBezTo>
                  <a:pt x="16444" y="8707"/>
                  <a:pt x="14800" y="9002"/>
                  <a:pt x="13172" y="8868"/>
                </a:cubicBezTo>
                <a:cubicBezTo>
                  <a:pt x="11545" y="8734"/>
                  <a:pt x="10877" y="9039"/>
                  <a:pt x="10877" y="9511"/>
                </a:cubicBezTo>
                <a:cubicBezTo>
                  <a:pt x="10877" y="9982"/>
                  <a:pt x="13001" y="10620"/>
                  <a:pt x="15245" y="11008"/>
                </a:cubicBezTo>
                <a:cubicBezTo>
                  <a:pt x="17489" y="11396"/>
                  <a:pt x="17455" y="14280"/>
                  <a:pt x="15433" y="15444"/>
                </a:cubicBezTo>
                <a:cubicBezTo>
                  <a:pt x="13412" y="16609"/>
                  <a:pt x="6869" y="18318"/>
                  <a:pt x="4282" y="21600"/>
                </a:cubicBezTo>
                <a:lnTo>
                  <a:pt x="0" y="21600"/>
                </a:lnTo>
                <a:cubicBezTo>
                  <a:pt x="1867" y="17208"/>
                  <a:pt x="6184" y="15722"/>
                  <a:pt x="9644" y="15056"/>
                </a:cubicBezTo>
                <a:cubicBezTo>
                  <a:pt x="13104" y="14391"/>
                  <a:pt x="14971" y="13753"/>
                  <a:pt x="14680" y="13143"/>
                </a:cubicBezTo>
                <a:cubicBezTo>
                  <a:pt x="14389" y="12533"/>
                  <a:pt x="9457" y="12470"/>
                  <a:pt x="9115" y="10196"/>
                </a:cubicBezTo>
                <a:cubicBezTo>
                  <a:pt x="8752" y="7787"/>
                  <a:pt x="10861" y="6973"/>
                  <a:pt x="12659" y="7232"/>
                </a:cubicBezTo>
                <a:cubicBezTo>
                  <a:pt x="14356" y="7476"/>
                  <a:pt x="15742" y="7292"/>
                  <a:pt x="15314" y="6377"/>
                </a:cubicBezTo>
                <a:cubicBezTo>
                  <a:pt x="14885" y="5462"/>
                  <a:pt x="13118" y="3639"/>
                  <a:pt x="13668" y="2443"/>
                </a:cubicBezTo>
                <a:cubicBezTo>
                  <a:pt x="14217" y="1248"/>
                  <a:pt x="16633" y="0"/>
                  <a:pt x="21600" y="0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8" name="Google Shape;888;p31"/>
          <p:cNvSpPr/>
          <p:nvPr/>
        </p:nvSpPr>
        <p:spPr>
          <a:xfrm>
            <a:off x="2135625" y="1370202"/>
            <a:ext cx="7034955" cy="3789247"/>
          </a:xfrm>
          <a:custGeom>
            <a:rect b="b" l="l" r="r" t="t"/>
            <a:pathLst>
              <a:path extrusionOk="0" h="21599" w="21600">
                <a:moveTo>
                  <a:pt x="21101" y="1"/>
                </a:moveTo>
                <a:cubicBezTo>
                  <a:pt x="20976" y="-1"/>
                  <a:pt x="20843" y="0"/>
                  <a:pt x="20704" y="3"/>
                </a:cubicBezTo>
                <a:lnTo>
                  <a:pt x="20706" y="129"/>
                </a:lnTo>
                <a:cubicBezTo>
                  <a:pt x="20844" y="126"/>
                  <a:pt x="20976" y="125"/>
                  <a:pt x="21100" y="127"/>
                </a:cubicBezTo>
                <a:lnTo>
                  <a:pt x="21101" y="1"/>
                </a:lnTo>
                <a:close/>
                <a:moveTo>
                  <a:pt x="20431" y="35"/>
                </a:moveTo>
                <a:cubicBezTo>
                  <a:pt x="20303" y="41"/>
                  <a:pt x="20171" y="49"/>
                  <a:pt x="20035" y="59"/>
                </a:cubicBezTo>
                <a:lnTo>
                  <a:pt x="20039" y="184"/>
                </a:lnTo>
                <a:cubicBezTo>
                  <a:pt x="20175" y="175"/>
                  <a:pt x="20306" y="167"/>
                  <a:pt x="20434" y="161"/>
                </a:cubicBezTo>
                <a:lnTo>
                  <a:pt x="20431" y="35"/>
                </a:lnTo>
                <a:close/>
                <a:moveTo>
                  <a:pt x="21401" y="35"/>
                </a:moveTo>
                <a:lnTo>
                  <a:pt x="21398" y="161"/>
                </a:lnTo>
                <a:cubicBezTo>
                  <a:pt x="21466" y="165"/>
                  <a:pt x="21532" y="170"/>
                  <a:pt x="21594" y="176"/>
                </a:cubicBezTo>
                <a:lnTo>
                  <a:pt x="21600" y="50"/>
                </a:lnTo>
                <a:cubicBezTo>
                  <a:pt x="21537" y="44"/>
                  <a:pt x="21470" y="39"/>
                  <a:pt x="21401" y="35"/>
                </a:cubicBezTo>
                <a:close/>
                <a:moveTo>
                  <a:pt x="19761" y="71"/>
                </a:moveTo>
                <a:cubicBezTo>
                  <a:pt x="19631" y="82"/>
                  <a:pt x="19499" y="95"/>
                  <a:pt x="19365" y="109"/>
                </a:cubicBezTo>
                <a:lnTo>
                  <a:pt x="19371" y="235"/>
                </a:lnTo>
                <a:cubicBezTo>
                  <a:pt x="19505" y="221"/>
                  <a:pt x="19637" y="208"/>
                  <a:pt x="19766" y="197"/>
                </a:cubicBezTo>
                <a:lnTo>
                  <a:pt x="19761" y="71"/>
                </a:lnTo>
                <a:close/>
                <a:moveTo>
                  <a:pt x="19067" y="141"/>
                </a:moveTo>
                <a:cubicBezTo>
                  <a:pt x="18936" y="157"/>
                  <a:pt x="18805" y="174"/>
                  <a:pt x="18672" y="193"/>
                </a:cubicBezTo>
                <a:lnTo>
                  <a:pt x="18680" y="318"/>
                </a:lnTo>
                <a:cubicBezTo>
                  <a:pt x="18813" y="299"/>
                  <a:pt x="18943" y="282"/>
                  <a:pt x="19073" y="266"/>
                </a:cubicBezTo>
                <a:lnTo>
                  <a:pt x="19067" y="141"/>
                </a:lnTo>
                <a:close/>
                <a:moveTo>
                  <a:pt x="18396" y="247"/>
                </a:moveTo>
                <a:cubicBezTo>
                  <a:pt x="18266" y="268"/>
                  <a:pt x="18134" y="289"/>
                  <a:pt x="18003" y="312"/>
                </a:cubicBezTo>
                <a:lnTo>
                  <a:pt x="18012" y="436"/>
                </a:lnTo>
                <a:cubicBezTo>
                  <a:pt x="18144" y="414"/>
                  <a:pt x="18275" y="392"/>
                  <a:pt x="18405" y="372"/>
                </a:cubicBezTo>
                <a:lnTo>
                  <a:pt x="18396" y="247"/>
                </a:lnTo>
                <a:close/>
                <a:moveTo>
                  <a:pt x="17726" y="354"/>
                </a:moveTo>
                <a:cubicBezTo>
                  <a:pt x="17595" y="378"/>
                  <a:pt x="17464" y="404"/>
                  <a:pt x="17333" y="431"/>
                </a:cubicBezTo>
                <a:lnTo>
                  <a:pt x="17345" y="556"/>
                </a:lnTo>
                <a:cubicBezTo>
                  <a:pt x="17476" y="529"/>
                  <a:pt x="17607" y="503"/>
                  <a:pt x="17737" y="478"/>
                </a:cubicBezTo>
                <a:lnTo>
                  <a:pt x="17726" y="354"/>
                </a:lnTo>
                <a:close/>
                <a:moveTo>
                  <a:pt x="17055" y="495"/>
                </a:moveTo>
                <a:cubicBezTo>
                  <a:pt x="16924" y="524"/>
                  <a:pt x="16793" y="554"/>
                  <a:pt x="16664" y="586"/>
                </a:cubicBezTo>
                <a:lnTo>
                  <a:pt x="16678" y="710"/>
                </a:lnTo>
                <a:cubicBezTo>
                  <a:pt x="16807" y="679"/>
                  <a:pt x="16937" y="649"/>
                  <a:pt x="17068" y="620"/>
                </a:cubicBezTo>
                <a:lnTo>
                  <a:pt x="17055" y="495"/>
                </a:lnTo>
                <a:close/>
                <a:moveTo>
                  <a:pt x="16384" y="672"/>
                </a:moveTo>
                <a:cubicBezTo>
                  <a:pt x="16252" y="706"/>
                  <a:pt x="16122" y="742"/>
                  <a:pt x="15994" y="779"/>
                </a:cubicBezTo>
                <a:lnTo>
                  <a:pt x="16011" y="903"/>
                </a:lnTo>
                <a:cubicBezTo>
                  <a:pt x="16138" y="866"/>
                  <a:pt x="16267" y="830"/>
                  <a:pt x="16399" y="796"/>
                </a:cubicBezTo>
                <a:lnTo>
                  <a:pt x="16384" y="672"/>
                </a:lnTo>
                <a:close/>
                <a:moveTo>
                  <a:pt x="15712" y="849"/>
                </a:moveTo>
                <a:cubicBezTo>
                  <a:pt x="15580" y="890"/>
                  <a:pt x="15451" y="933"/>
                  <a:pt x="15325" y="977"/>
                </a:cubicBezTo>
                <a:lnTo>
                  <a:pt x="15344" y="1099"/>
                </a:lnTo>
                <a:cubicBezTo>
                  <a:pt x="15469" y="1056"/>
                  <a:pt x="15598" y="1012"/>
                  <a:pt x="15730" y="971"/>
                </a:cubicBezTo>
                <a:lnTo>
                  <a:pt x="15712" y="849"/>
                </a:lnTo>
                <a:close/>
                <a:moveTo>
                  <a:pt x="15062" y="1061"/>
                </a:moveTo>
                <a:cubicBezTo>
                  <a:pt x="14928" y="1112"/>
                  <a:pt x="14800" y="1165"/>
                  <a:pt x="14679" y="1219"/>
                </a:cubicBezTo>
                <a:lnTo>
                  <a:pt x="14704" y="1339"/>
                </a:lnTo>
                <a:cubicBezTo>
                  <a:pt x="14823" y="1286"/>
                  <a:pt x="14951" y="1233"/>
                  <a:pt x="15084" y="1182"/>
                </a:cubicBezTo>
                <a:lnTo>
                  <a:pt x="15062" y="1061"/>
                </a:lnTo>
                <a:close/>
                <a:moveTo>
                  <a:pt x="14407" y="1344"/>
                </a:moveTo>
                <a:cubicBezTo>
                  <a:pt x="14272" y="1411"/>
                  <a:pt x="14147" y="1480"/>
                  <a:pt x="14034" y="1550"/>
                </a:cubicBezTo>
                <a:lnTo>
                  <a:pt x="14067" y="1666"/>
                </a:lnTo>
                <a:cubicBezTo>
                  <a:pt x="14178" y="1598"/>
                  <a:pt x="14301" y="1530"/>
                  <a:pt x="14434" y="1463"/>
                </a:cubicBezTo>
                <a:lnTo>
                  <a:pt x="14407" y="1344"/>
                </a:lnTo>
                <a:close/>
                <a:moveTo>
                  <a:pt x="13775" y="1733"/>
                </a:moveTo>
                <a:cubicBezTo>
                  <a:pt x="13638" y="1838"/>
                  <a:pt x="13524" y="1947"/>
                  <a:pt x="13436" y="2056"/>
                </a:cubicBezTo>
                <a:lnTo>
                  <a:pt x="13491" y="2152"/>
                </a:lnTo>
                <a:cubicBezTo>
                  <a:pt x="13573" y="2049"/>
                  <a:pt x="13682" y="1945"/>
                  <a:pt x="13814" y="1844"/>
                </a:cubicBezTo>
                <a:lnTo>
                  <a:pt x="13775" y="1733"/>
                </a:lnTo>
                <a:close/>
                <a:moveTo>
                  <a:pt x="13240" y="2404"/>
                </a:moveTo>
                <a:cubicBezTo>
                  <a:pt x="13212" y="2490"/>
                  <a:pt x="13197" y="2577"/>
                  <a:pt x="13197" y="2664"/>
                </a:cubicBezTo>
                <a:cubicBezTo>
                  <a:pt x="13197" y="2694"/>
                  <a:pt x="13199" y="2723"/>
                  <a:pt x="13202" y="2754"/>
                </a:cubicBezTo>
                <a:cubicBezTo>
                  <a:pt x="13212" y="2842"/>
                  <a:pt x="13226" y="2930"/>
                  <a:pt x="13246" y="3014"/>
                </a:cubicBezTo>
                <a:lnTo>
                  <a:pt x="13326" y="2973"/>
                </a:lnTo>
                <a:cubicBezTo>
                  <a:pt x="13309" y="2895"/>
                  <a:pt x="13295" y="2815"/>
                  <a:pt x="13286" y="2734"/>
                </a:cubicBezTo>
                <a:cubicBezTo>
                  <a:pt x="13283" y="2710"/>
                  <a:pt x="13282" y="2687"/>
                  <a:pt x="13282" y="2664"/>
                </a:cubicBezTo>
                <a:cubicBezTo>
                  <a:pt x="13282" y="2596"/>
                  <a:pt x="13294" y="2528"/>
                  <a:pt x="13316" y="2460"/>
                </a:cubicBezTo>
                <a:lnTo>
                  <a:pt x="13240" y="2404"/>
                </a:lnTo>
                <a:close/>
                <a:moveTo>
                  <a:pt x="13436" y="3324"/>
                </a:moveTo>
                <a:lnTo>
                  <a:pt x="13364" y="3392"/>
                </a:lnTo>
                <a:cubicBezTo>
                  <a:pt x="13432" y="3547"/>
                  <a:pt x="13518" y="3696"/>
                  <a:pt x="13626" y="3847"/>
                </a:cubicBezTo>
                <a:lnTo>
                  <a:pt x="13684" y="3756"/>
                </a:lnTo>
                <a:cubicBezTo>
                  <a:pt x="13581" y="3611"/>
                  <a:pt x="13500" y="3470"/>
                  <a:pt x="13436" y="3324"/>
                </a:cubicBezTo>
                <a:close/>
                <a:moveTo>
                  <a:pt x="13895" y="4031"/>
                </a:moveTo>
                <a:lnTo>
                  <a:pt x="13843" y="4130"/>
                </a:lnTo>
                <a:cubicBezTo>
                  <a:pt x="13952" y="4255"/>
                  <a:pt x="14067" y="4374"/>
                  <a:pt x="14166" y="4473"/>
                </a:cubicBezTo>
                <a:cubicBezTo>
                  <a:pt x="14166" y="4473"/>
                  <a:pt x="14214" y="4369"/>
                  <a:pt x="14214" y="4369"/>
                </a:cubicBezTo>
                <a:cubicBezTo>
                  <a:pt x="14116" y="4271"/>
                  <a:pt x="14002" y="4154"/>
                  <a:pt x="13895" y="4031"/>
                </a:cubicBezTo>
                <a:close/>
                <a:moveTo>
                  <a:pt x="14464" y="4597"/>
                </a:moveTo>
                <a:lnTo>
                  <a:pt x="14416" y="4701"/>
                </a:lnTo>
                <a:cubicBezTo>
                  <a:pt x="14514" y="4799"/>
                  <a:pt x="14627" y="4917"/>
                  <a:pt x="14733" y="5042"/>
                </a:cubicBezTo>
                <a:lnTo>
                  <a:pt x="14786" y="4944"/>
                </a:lnTo>
                <a:cubicBezTo>
                  <a:pt x="14678" y="4816"/>
                  <a:pt x="14563" y="4696"/>
                  <a:pt x="14464" y="4597"/>
                </a:cubicBezTo>
                <a:close/>
                <a:moveTo>
                  <a:pt x="15004" y="5233"/>
                </a:moveTo>
                <a:cubicBezTo>
                  <a:pt x="15004" y="5233"/>
                  <a:pt x="14942" y="5320"/>
                  <a:pt x="14942" y="5320"/>
                </a:cubicBezTo>
                <a:cubicBezTo>
                  <a:pt x="15041" y="5473"/>
                  <a:pt x="15112" y="5622"/>
                  <a:pt x="15158" y="5778"/>
                </a:cubicBezTo>
                <a:lnTo>
                  <a:pt x="15236" y="5727"/>
                </a:lnTo>
                <a:cubicBezTo>
                  <a:pt x="15186" y="5557"/>
                  <a:pt x="15109" y="5396"/>
                  <a:pt x="15004" y="5233"/>
                </a:cubicBezTo>
                <a:close/>
                <a:moveTo>
                  <a:pt x="15294" y="6152"/>
                </a:moveTo>
                <a:lnTo>
                  <a:pt x="15210" y="6161"/>
                </a:lnTo>
                <a:cubicBezTo>
                  <a:pt x="15211" y="6190"/>
                  <a:pt x="15211" y="6219"/>
                  <a:pt x="15211" y="6249"/>
                </a:cubicBezTo>
                <a:cubicBezTo>
                  <a:pt x="15211" y="6356"/>
                  <a:pt x="15202" y="6470"/>
                  <a:pt x="15183" y="6586"/>
                </a:cubicBezTo>
                <a:cubicBezTo>
                  <a:pt x="15176" y="6628"/>
                  <a:pt x="15167" y="6669"/>
                  <a:pt x="15158" y="6709"/>
                </a:cubicBezTo>
                <a:lnTo>
                  <a:pt x="15238" y="6752"/>
                </a:lnTo>
                <a:cubicBezTo>
                  <a:pt x="15248" y="6708"/>
                  <a:pt x="15257" y="6663"/>
                  <a:pt x="15265" y="6615"/>
                </a:cubicBezTo>
                <a:cubicBezTo>
                  <a:pt x="15286" y="6490"/>
                  <a:pt x="15297" y="6366"/>
                  <a:pt x="15297" y="6249"/>
                </a:cubicBezTo>
                <a:cubicBezTo>
                  <a:pt x="15297" y="6216"/>
                  <a:pt x="15296" y="6184"/>
                  <a:pt x="15294" y="6152"/>
                </a:cubicBezTo>
                <a:close/>
                <a:moveTo>
                  <a:pt x="15037" y="7036"/>
                </a:moveTo>
                <a:cubicBezTo>
                  <a:pt x="14965" y="7172"/>
                  <a:pt x="14868" y="7295"/>
                  <a:pt x="14751" y="7400"/>
                </a:cubicBezTo>
                <a:lnTo>
                  <a:pt x="14795" y="7507"/>
                </a:lnTo>
                <a:cubicBezTo>
                  <a:pt x="14921" y="7394"/>
                  <a:pt x="15025" y="7262"/>
                  <a:pt x="15104" y="7115"/>
                </a:cubicBezTo>
                <a:lnTo>
                  <a:pt x="15037" y="7036"/>
                </a:lnTo>
                <a:close/>
                <a:moveTo>
                  <a:pt x="14500" y="7602"/>
                </a:moveTo>
                <a:cubicBezTo>
                  <a:pt x="14390" y="7668"/>
                  <a:pt x="14265" y="7726"/>
                  <a:pt x="14130" y="7775"/>
                </a:cubicBezTo>
                <a:lnTo>
                  <a:pt x="14150" y="7897"/>
                </a:lnTo>
                <a:cubicBezTo>
                  <a:pt x="14290" y="7847"/>
                  <a:pt x="14418" y="7786"/>
                  <a:pt x="14531" y="7718"/>
                </a:cubicBezTo>
                <a:cubicBezTo>
                  <a:pt x="14531" y="7718"/>
                  <a:pt x="14500" y="7602"/>
                  <a:pt x="14500" y="7602"/>
                </a:cubicBezTo>
                <a:close/>
                <a:moveTo>
                  <a:pt x="10089" y="7821"/>
                </a:moveTo>
                <a:lnTo>
                  <a:pt x="10094" y="7946"/>
                </a:lnTo>
                <a:cubicBezTo>
                  <a:pt x="10204" y="7937"/>
                  <a:pt x="10320" y="7938"/>
                  <a:pt x="10440" y="7949"/>
                </a:cubicBezTo>
                <a:lnTo>
                  <a:pt x="10484" y="7954"/>
                </a:lnTo>
                <a:lnTo>
                  <a:pt x="10489" y="7828"/>
                </a:lnTo>
                <a:lnTo>
                  <a:pt x="10445" y="7824"/>
                </a:lnTo>
                <a:cubicBezTo>
                  <a:pt x="10322" y="7813"/>
                  <a:pt x="10203" y="7812"/>
                  <a:pt x="10089" y="7821"/>
                </a:cubicBezTo>
                <a:close/>
                <a:moveTo>
                  <a:pt x="10765" y="7850"/>
                </a:moveTo>
                <a:lnTo>
                  <a:pt x="10759" y="7975"/>
                </a:lnTo>
                <a:lnTo>
                  <a:pt x="10784" y="7978"/>
                </a:lnTo>
                <a:cubicBezTo>
                  <a:pt x="10904" y="7990"/>
                  <a:pt x="11028" y="8002"/>
                  <a:pt x="11153" y="8013"/>
                </a:cubicBezTo>
                <a:lnTo>
                  <a:pt x="11158" y="7887"/>
                </a:lnTo>
                <a:cubicBezTo>
                  <a:pt x="11033" y="7876"/>
                  <a:pt x="10910" y="7864"/>
                  <a:pt x="10790" y="7852"/>
                </a:cubicBezTo>
                <a:lnTo>
                  <a:pt x="10765" y="7850"/>
                </a:lnTo>
                <a:close/>
                <a:moveTo>
                  <a:pt x="13849" y="7850"/>
                </a:moveTo>
                <a:cubicBezTo>
                  <a:pt x="13728" y="7880"/>
                  <a:pt x="13597" y="7905"/>
                  <a:pt x="13460" y="7925"/>
                </a:cubicBezTo>
                <a:cubicBezTo>
                  <a:pt x="13460" y="7925"/>
                  <a:pt x="13468" y="8050"/>
                  <a:pt x="13468" y="8050"/>
                </a:cubicBezTo>
                <a:cubicBezTo>
                  <a:pt x="13608" y="8030"/>
                  <a:pt x="13740" y="8004"/>
                  <a:pt x="13863" y="7973"/>
                </a:cubicBezTo>
                <a:lnTo>
                  <a:pt x="13849" y="7850"/>
                </a:lnTo>
                <a:close/>
                <a:moveTo>
                  <a:pt x="9810" y="7885"/>
                </a:moveTo>
                <a:cubicBezTo>
                  <a:pt x="9673" y="7918"/>
                  <a:pt x="9542" y="7967"/>
                  <a:pt x="9420" y="8030"/>
                </a:cubicBezTo>
                <a:lnTo>
                  <a:pt x="9448" y="8149"/>
                </a:lnTo>
                <a:cubicBezTo>
                  <a:pt x="9565" y="8088"/>
                  <a:pt x="9691" y="8041"/>
                  <a:pt x="9823" y="8009"/>
                </a:cubicBezTo>
                <a:lnTo>
                  <a:pt x="9810" y="7885"/>
                </a:lnTo>
                <a:close/>
                <a:moveTo>
                  <a:pt x="11432" y="7920"/>
                </a:moveTo>
                <a:lnTo>
                  <a:pt x="11428" y="8046"/>
                </a:lnTo>
                <a:cubicBezTo>
                  <a:pt x="11558" y="8057"/>
                  <a:pt x="11691" y="8067"/>
                  <a:pt x="11823" y="8075"/>
                </a:cubicBezTo>
                <a:cubicBezTo>
                  <a:pt x="11823" y="8075"/>
                  <a:pt x="11827" y="7949"/>
                  <a:pt x="11827" y="7949"/>
                </a:cubicBezTo>
                <a:cubicBezTo>
                  <a:pt x="11695" y="7941"/>
                  <a:pt x="11563" y="7931"/>
                  <a:pt x="11432" y="7920"/>
                </a:cubicBezTo>
                <a:close/>
                <a:moveTo>
                  <a:pt x="12124" y="7956"/>
                </a:moveTo>
                <a:lnTo>
                  <a:pt x="12121" y="8082"/>
                </a:lnTo>
                <a:cubicBezTo>
                  <a:pt x="12254" y="8087"/>
                  <a:pt x="12386" y="8091"/>
                  <a:pt x="12517" y="8092"/>
                </a:cubicBezTo>
                <a:cubicBezTo>
                  <a:pt x="12517" y="8092"/>
                  <a:pt x="12517" y="7966"/>
                  <a:pt x="12517" y="7966"/>
                </a:cubicBezTo>
                <a:cubicBezTo>
                  <a:pt x="12387" y="7965"/>
                  <a:pt x="12255" y="7961"/>
                  <a:pt x="12124" y="7956"/>
                </a:cubicBezTo>
                <a:close/>
                <a:moveTo>
                  <a:pt x="13184" y="7956"/>
                </a:moveTo>
                <a:cubicBezTo>
                  <a:pt x="13059" y="7967"/>
                  <a:pt x="12927" y="7974"/>
                  <a:pt x="12791" y="7978"/>
                </a:cubicBezTo>
                <a:lnTo>
                  <a:pt x="12792" y="8103"/>
                </a:lnTo>
                <a:cubicBezTo>
                  <a:pt x="12930" y="8099"/>
                  <a:pt x="13064" y="8093"/>
                  <a:pt x="13189" y="8082"/>
                </a:cubicBezTo>
                <a:lnTo>
                  <a:pt x="13184" y="7956"/>
                </a:lnTo>
                <a:close/>
                <a:moveTo>
                  <a:pt x="9148" y="8203"/>
                </a:moveTo>
                <a:cubicBezTo>
                  <a:pt x="9019" y="8306"/>
                  <a:pt x="8910" y="8427"/>
                  <a:pt x="8822" y="8562"/>
                </a:cubicBezTo>
                <a:lnTo>
                  <a:pt x="8883" y="8649"/>
                </a:lnTo>
                <a:cubicBezTo>
                  <a:pt x="8965" y="8523"/>
                  <a:pt x="9068" y="8411"/>
                  <a:pt x="9189" y="8314"/>
                </a:cubicBezTo>
                <a:lnTo>
                  <a:pt x="9148" y="8203"/>
                </a:lnTo>
                <a:close/>
                <a:moveTo>
                  <a:pt x="8643" y="8911"/>
                </a:moveTo>
                <a:cubicBezTo>
                  <a:pt x="8604" y="9040"/>
                  <a:pt x="8583" y="9173"/>
                  <a:pt x="8583" y="9306"/>
                </a:cubicBezTo>
                <a:cubicBezTo>
                  <a:pt x="8583" y="9378"/>
                  <a:pt x="8589" y="9451"/>
                  <a:pt x="8601" y="9522"/>
                </a:cubicBezTo>
                <a:cubicBezTo>
                  <a:pt x="8601" y="9522"/>
                  <a:pt x="8683" y="9491"/>
                  <a:pt x="8683" y="9491"/>
                </a:cubicBezTo>
                <a:cubicBezTo>
                  <a:pt x="8673" y="9430"/>
                  <a:pt x="8668" y="9368"/>
                  <a:pt x="8668" y="9306"/>
                </a:cubicBezTo>
                <a:cubicBezTo>
                  <a:pt x="8668" y="9191"/>
                  <a:pt x="8686" y="9075"/>
                  <a:pt x="8720" y="8962"/>
                </a:cubicBezTo>
                <a:lnTo>
                  <a:pt x="8643" y="8911"/>
                </a:lnTo>
                <a:close/>
                <a:moveTo>
                  <a:pt x="8818" y="9830"/>
                </a:moveTo>
                <a:lnTo>
                  <a:pt x="8750" y="9907"/>
                </a:lnTo>
                <a:cubicBezTo>
                  <a:pt x="8826" y="10051"/>
                  <a:pt x="8930" y="10183"/>
                  <a:pt x="9058" y="10302"/>
                </a:cubicBezTo>
                <a:lnTo>
                  <a:pt x="9103" y="10196"/>
                </a:lnTo>
                <a:cubicBezTo>
                  <a:pt x="8983" y="10085"/>
                  <a:pt x="8887" y="9962"/>
                  <a:pt x="8818" y="9830"/>
                </a:cubicBezTo>
                <a:close/>
                <a:moveTo>
                  <a:pt x="9334" y="10396"/>
                </a:moveTo>
                <a:lnTo>
                  <a:pt x="9300" y="10511"/>
                </a:lnTo>
                <a:cubicBezTo>
                  <a:pt x="9409" y="10581"/>
                  <a:pt x="9531" y="10644"/>
                  <a:pt x="9662" y="10699"/>
                </a:cubicBezTo>
                <a:lnTo>
                  <a:pt x="9678" y="10706"/>
                </a:lnTo>
                <a:lnTo>
                  <a:pt x="9701" y="10586"/>
                </a:lnTo>
                <a:lnTo>
                  <a:pt x="9686" y="10579"/>
                </a:lnTo>
                <a:cubicBezTo>
                  <a:pt x="9558" y="10525"/>
                  <a:pt x="9439" y="10463"/>
                  <a:pt x="9334" y="10396"/>
                </a:cubicBezTo>
                <a:close/>
                <a:moveTo>
                  <a:pt x="9989" y="10678"/>
                </a:moveTo>
                <a:cubicBezTo>
                  <a:pt x="9989" y="10678"/>
                  <a:pt x="9970" y="10801"/>
                  <a:pt x="9970" y="10801"/>
                </a:cubicBezTo>
                <a:cubicBezTo>
                  <a:pt x="10088" y="10842"/>
                  <a:pt x="10219" y="10882"/>
                  <a:pt x="10359" y="10922"/>
                </a:cubicBezTo>
                <a:lnTo>
                  <a:pt x="10375" y="10798"/>
                </a:lnTo>
                <a:cubicBezTo>
                  <a:pt x="10236" y="10759"/>
                  <a:pt x="10106" y="10719"/>
                  <a:pt x="9989" y="10678"/>
                </a:cubicBezTo>
                <a:close/>
                <a:moveTo>
                  <a:pt x="10653" y="10891"/>
                </a:moveTo>
                <a:cubicBezTo>
                  <a:pt x="10653" y="10891"/>
                  <a:pt x="10639" y="11014"/>
                  <a:pt x="10639" y="11014"/>
                </a:cubicBezTo>
                <a:cubicBezTo>
                  <a:pt x="10766" y="11046"/>
                  <a:pt x="10897" y="11076"/>
                  <a:pt x="11030" y="11106"/>
                </a:cubicBezTo>
                <a:lnTo>
                  <a:pt x="11043" y="10982"/>
                </a:lnTo>
                <a:cubicBezTo>
                  <a:pt x="10910" y="10953"/>
                  <a:pt x="10780" y="10922"/>
                  <a:pt x="10653" y="10891"/>
                </a:cubicBezTo>
                <a:close/>
                <a:moveTo>
                  <a:pt x="11320" y="11032"/>
                </a:moveTo>
                <a:cubicBezTo>
                  <a:pt x="11320" y="11032"/>
                  <a:pt x="11308" y="11157"/>
                  <a:pt x="11308" y="11157"/>
                </a:cubicBezTo>
                <a:cubicBezTo>
                  <a:pt x="11438" y="11184"/>
                  <a:pt x="11569" y="11209"/>
                  <a:pt x="11701" y="11235"/>
                </a:cubicBezTo>
                <a:lnTo>
                  <a:pt x="11712" y="11112"/>
                </a:lnTo>
                <a:cubicBezTo>
                  <a:pt x="11580" y="11086"/>
                  <a:pt x="11450" y="11059"/>
                  <a:pt x="11320" y="11032"/>
                </a:cubicBezTo>
                <a:close/>
                <a:moveTo>
                  <a:pt x="11989" y="11174"/>
                </a:moveTo>
                <a:cubicBezTo>
                  <a:pt x="11989" y="11174"/>
                  <a:pt x="11978" y="11298"/>
                  <a:pt x="11978" y="11298"/>
                </a:cubicBezTo>
                <a:lnTo>
                  <a:pt x="12370" y="11375"/>
                </a:lnTo>
                <a:lnTo>
                  <a:pt x="12381" y="11251"/>
                </a:lnTo>
                <a:lnTo>
                  <a:pt x="11989" y="11174"/>
                </a:lnTo>
                <a:close/>
                <a:moveTo>
                  <a:pt x="12659" y="11280"/>
                </a:moveTo>
                <a:lnTo>
                  <a:pt x="12647" y="11404"/>
                </a:lnTo>
                <a:cubicBezTo>
                  <a:pt x="12779" y="11431"/>
                  <a:pt x="12910" y="11459"/>
                  <a:pt x="13039" y="11487"/>
                </a:cubicBezTo>
                <a:lnTo>
                  <a:pt x="13051" y="11362"/>
                </a:lnTo>
                <a:cubicBezTo>
                  <a:pt x="12922" y="11334"/>
                  <a:pt x="12792" y="11307"/>
                  <a:pt x="12659" y="11280"/>
                </a:cubicBezTo>
                <a:close/>
                <a:moveTo>
                  <a:pt x="13330" y="11456"/>
                </a:moveTo>
                <a:lnTo>
                  <a:pt x="13317" y="11580"/>
                </a:lnTo>
                <a:cubicBezTo>
                  <a:pt x="13450" y="11612"/>
                  <a:pt x="13580" y="11645"/>
                  <a:pt x="13705" y="11680"/>
                </a:cubicBezTo>
                <a:lnTo>
                  <a:pt x="13721" y="11556"/>
                </a:lnTo>
                <a:cubicBezTo>
                  <a:pt x="13595" y="11521"/>
                  <a:pt x="13464" y="11488"/>
                  <a:pt x="13330" y="11456"/>
                </a:cubicBezTo>
                <a:close/>
                <a:moveTo>
                  <a:pt x="14004" y="11633"/>
                </a:moveTo>
                <a:cubicBezTo>
                  <a:pt x="14004" y="11633"/>
                  <a:pt x="13986" y="11756"/>
                  <a:pt x="13986" y="11756"/>
                </a:cubicBezTo>
                <a:cubicBezTo>
                  <a:pt x="14125" y="11800"/>
                  <a:pt x="14253" y="11846"/>
                  <a:pt x="14368" y="11893"/>
                </a:cubicBezTo>
                <a:lnTo>
                  <a:pt x="14391" y="11771"/>
                </a:lnTo>
                <a:cubicBezTo>
                  <a:pt x="14275" y="11724"/>
                  <a:pt x="14145" y="11678"/>
                  <a:pt x="14004" y="11633"/>
                </a:cubicBezTo>
                <a:close/>
                <a:moveTo>
                  <a:pt x="14659" y="11881"/>
                </a:moveTo>
                <a:cubicBezTo>
                  <a:pt x="14659" y="11881"/>
                  <a:pt x="14632" y="11999"/>
                  <a:pt x="14632" y="11999"/>
                </a:cubicBezTo>
                <a:cubicBezTo>
                  <a:pt x="14772" y="12071"/>
                  <a:pt x="14890" y="12149"/>
                  <a:pt x="14985" y="12230"/>
                </a:cubicBezTo>
                <a:lnTo>
                  <a:pt x="15028" y="12122"/>
                </a:lnTo>
                <a:cubicBezTo>
                  <a:pt x="14928" y="12037"/>
                  <a:pt x="14804" y="11956"/>
                  <a:pt x="14659" y="11881"/>
                </a:cubicBezTo>
                <a:close/>
                <a:moveTo>
                  <a:pt x="15246" y="12411"/>
                </a:moveTo>
                <a:cubicBezTo>
                  <a:pt x="15246" y="12411"/>
                  <a:pt x="15181" y="12494"/>
                  <a:pt x="15181" y="12494"/>
                </a:cubicBezTo>
                <a:cubicBezTo>
                  <a:pt x="15243" y="12600"/>
                  <a:pt x="15273" y="12709"/>
                  <a:pt x="15273" y="12830"/>
                </a:cubicBezTo>
                <a:cubicBezTo>
                  <a:pt x="15273" y="12874"/>
                  <a:pt x="15270" y="12921"/>
                  <a:pt x="15260" y="12976"/>
                </a:cubicBezTo>
                <a:lnTo>
                  <a:pt x="15343" y="13001"/>
                </a:lnTo>
                <a:cubicBezTo>
                  <a:pt x="15353" y="12943"/>
                  <a:pt x="15359" y="12885"/>
                  <a:pt x="15359" y="12830"/>
                </a:cubicBezTo>
                <a:cubicBezTo>
                  <a:pt x="15359" y="12680"/>
                  <a:pt x="15321" y="12539"/>
                  <a:pt x="15246" y="12411"/>
                </a:cubicBezTo>
                <a:close/>
                <a:moveTo>
                  <a:pt x="15159" y="13295"/>
                </a:moveTo>
                <a:cubicBezTo>
                  <a:pt x="15095" y="13434"/>
                  <a:pt x="15006" y="13569"/>
                  <a:pt x="14895" y="13696"/>
                </a:cubicBezTo>
                <a:lnTo>
                  <a:pt x="14947" y="13796"/>
                </a:lnTo>
                <a:cubicBezTo>
                  <a:pt x="15065" y="13660"/>
                  <a:pt x="15160" y="13515"/>
                  <a:pt x="15229" y="13366"/>
                </a:cubicBezTo>
                <a:lnTo>
                  <a:pt x="15159" y="13295"/>
                </a:lnTo>
                <a:close/>
                <a:moveTo>
                  <a:pt x="14668" y="13932"/>
                </a:moveTo>
                <a:cubicBezTo>
                  <a:pt x="14566" y="14020"/>
                  <a:pt x="14449" y="14109"/>
                  <a:pt x="14321" y="14193"/>
                </a:cubicBezTo>
                <a:lnTo>
                  <a:pt x="14355" y="14308"/>
                </a:lnTo>
                <a:cubicBezTo>
                  <a:pt x="14486" y="14222"/>
                  <a:pt x="14607" y="14131"/>
                  <a:pt x="14712" y="14040"/>
                </a:cubicBezTo>
                <a:lnTo>
                  <a:pt x="14668" y="13932"/>
                </a:lnTo>
                <a:close/>
                <a:moveTo>
                  <a:pt x="14070" y="14356"/>
                </a:moveTo>
                <a:cubicBezTo>
                  <a:pt x="13956" y="14420"/>
                  <a:pt x="13831" y="14485"/>
                  <a:pt x="13699" y="14548"/>
                </a:cubicBezTo>
                <a:lnTo>
                  <a:pt x="13725" y="14669"/>
                </a:lnTo>
                <a:cubicBezTo>
                  <a:pt x="13859" y="14605"/>
                  <a:pt x="13985" y="14538"/>
                  <a:pt x="14100" y="14473"/>
                </a:cubicBezTo>
                <a:lnTo>
                  <a:pt x="14070" y="14356"/>
                </a:lnTo>
                <a:close/>
                <a:moveTo>
                  <a:pt x="13409" y="14674"/>
                </a:moveTo>
                <a:cubicBezTo>
                  <a:pt x="13288" y="14727"/>
                  <a:pt x="13161" y="14779"/>
                  <a:pt x="13030" y="14830"/>
                </a:cubicBezTo>
                <a:lnTo>
                  <a:pt x="13051" y="14951"/>
                </a:lnTo>
                <a:cubicBezTo>
                  <a:pt x="13184" y="14900"/>
                  <a:pt x="13311" y="14848"/>
                  <a:pt x="13433" y="14795"/>
                </a:cubicBezTo>
                <a:lnTo>
                  <a:pt x="13409" y="14674"/>
                </a:lnTo>
                <a:close/>
                <a:moveTo>
                  <a:pt x="12768" y="14922"/>
                </a:moveTo>
                <a:cubicBezTo>
                  <a:pt x="12644" y="14967"/>
                  <a:pt x="12516" y="15011"/>
                  <a:pt x="12384" y="15055"/>
                </a:cubicBezTo>
                <a:lnTo>
                  <a:pt x="12403" y="15178"/>
                </a:lnTo>
                <a:cubicBezTo>
                  <a:pt x="12535" y="15133"/>
                  <a:pt x="12664" y="15090"/>
                  <a:pt x="12788" y="15044"/>
                </a:cubicBezTo>
                <a:lnTo>
                  <a:pt x="12768" y="14922"/>
                </a:lnTo>
                <a:close/>
                <a:moveTo>
                  <a:pt x="12101" y="15169"/>
                </a:moveTo>
                <a:cubicBezTo>
                  <a:pt x="11976" y="15209"/>
                  <a:pt x="11846" y="15249"/>
                  <a:pt x="11715" y="15290"/>
                </a:cubicBezTo>
                <a:lnTo>
                  <a:pt x="11732" y="15413"/>
                </a:lnTo>
                <a:cubicBezTo>
                  <a:pt x="11864" y="15373"/>
                  <a:pt x="11993" y="15332"/>
                  <a:pt x="12119" y="15292"/>
                </a:cubicBezTo>
                <a:lnTo>
                  <a:pt x="12101" y="15169"/>
                </a:lnTo>
                <a:close/>
                <a:moveTo>
                  <a:pt x="11456" y="15346"/>
                </a:moveTo>
                <a:cubicBezTo>
                  <a:pt x="11330" y="15383"/>
                  <a:pt x="11201" y="15421"/>
                  <a:pt x="11069" y="15459"/>
                </a:cubicBezTo>
                <a:lnTo>
                  <a:pt x="11085" y="15581"/>
                </a:lnTo>
                <a:cubicBezTo>
                  <a:pt x="11217" y="15544"/>
                  <a:pt x="11347" y="15507"/>
                  <a:pt x="11474" y="15470"/>
                </a:cubicBezTo>
                <a:lnTo>
                  <a:pt x="11456" y="15346"/>
                </a:lnTo>
                <a:close/>
                <a:moveTo>
                  <a:pt x="10788" y="15558"/>
                </a:moveTo>
                <a:cubicBezTo>
                  <a:pt x="10661" y="15594"/>
                  <a:pt x="10531" y="15629"/>
                  <a:pt x="10400" y="15665"/>
                </a:cubicBezTo>
                <a:lnTo>
                  <a:pt x="10416" y="15789"/>
                </a:lnTo>
                <a:cubicBezTo>
                  <a:pt x="10547" y="15753"/>
                  <a:pt x="10677" y="15717"/>
                  <a:pt x="10804" y="15682"/>
                </a:cubicBezTo>
                <a:lnTo>
                  <a:pt x="10788" y="15558"/>
                </a:lnTo>
                <a:close/>
                <a:moveTo>
                  <a:pt x="10119" y="15735"/>
                </a:moveTo>
                <a:cubicBezTo>
                  <a:pt x="10119" y="15735"/>
                  <a:pt x="9730" y="15840"/>
                  <a:pt x="9730" y="15840"/>
                </a:cubicBezTo>
                <a:lnTo>
                  <a:pt x="9745" y="15964"/>
                </a:lnTo>
                <a:lnTo>
                  <a:pt x="10135" y="15859"/>
                </a:lnTo>
                <a:lnTo>
                  <a:pt x="10119" y="15735"/>
                </a:lnTo>
                <a:close/>
                <a:moveTo>
                  <a:pt x="9450" y="15912"/>
                </a:moveTo>
                <a:cubicBezTo>
                  <a:pt x="9450" y="15912"/>
                  <a:pt x="9061" y="16016"/>
                  <a:pt x="9061" y="16016"/>
                </a:cubicBezTo>
                <a:lnTo>
                  <a:pt x="9076" y="16139"/>
                </a:lnTo>
                <a:lnTo>
                  <a:pt x="9465" y="16035"/>
                </a:lnTo>
                <a:lnTo>
                  <a:pt x="9450" y="15912"/>
                </a:lnTo>
                <a:close/>
                <a:moveTo>
                  <a:pt x="8780" y="16088"/>
                </a:moveTo>
                <a:cubicBezTo>
                  <a:pt x="8780" y="16088"/>
                  <a:pt x="8626" y="16130"/>
                  <a:pt x="8626" y="16130"/>
                </a:cubicBezTo>
                <a:cubicBezTo>
                  <a:pt x="8548" y="16151"/>
                  <a:pt x="8470" y="16172"/>
                  <a:pt x="8392" y="16193"/>
                </a:cubicBezTo>
                <a:lnTo>
                  <a:pt x="8407" y="16317"/>
                </a:lnTo>
                <a:cubicBezTo>
                  <a:pt x="8485" y="16296"/>
                  <a:pt x="8563" y="16275"/>
                  <a:pt x="8640" y="16254"/>
                </a:cubicBezTo>
                <a:lnTo>
                  <a:pt x="8795" y="16212"/>
                </a:lnTo>
                <a:lnTo>
                  <a:pt x="8780" y="16088"/>
                </a:lnTo>
                <a:close/>
                <a:moveTo>
                  <a:pt x="8110" y="16265"/>
                </a:moveTo>
                <a:cubicBezTo>
                  <a:pt x="7981" y="16303"/>
                  <a:pt x="7851" y="16341"/>
                  <a:pt x="7722" y="16380"/>
                </a:cubicBezTo>
                <a:lnTo>
                  <a:pt x="7739" y="16503"/>
                </a:lnTo>
                <a:cubicBezTo>
                  <a:pt x="7868" y="16464"/>
                  <a:pt x="7997" y="16426"/>
                  <a:pt x="8126" y="16389"/>
                </a:cubicBezTo>
                <a:lnTo>
                  <a:pt x="8110" y="16265"/>
                </a:lnTo>
                <a:close/>
                <a:moveTo>
                  <a:pt x="7464" y="16477"/>
                </a:moveTo>
                <a:cubicBezTo>
                  <a:pt x="7334" y="16518"/>
                  <a:pt x="7205" y="16561"/>
                  <a:pt x="7077" y="16603"/>
                </a:cubicBezTo>
                <a:lnTo>
                  <a:pt x="7095" y="16725"/>
                </a:lnTo>
                <a:cubicBezTo>
                  <a:pt x="7224" y="16682"/>
                  <a:pt x="7353" y="16641"/>
                  <a:pt x="7482" y="16600"/>
                </a:cubicBezTo>
                <a:lnTo>
                  <a:pt x="7464" y="16477"/>
                </a:lnTo>
                <a:close/>
                <a:moveTo>
                  <a:pt x="6792" y="16690"/>
                </a:moveTo>
                <a:cubicBezTo>
                  <a:pt x="6663" y="16734"/>
                  <a:pt x="6535" y="16780"/>
                  <a:pt x="6407" y="16827"/>
                </a:cubicBezTo>
                <a:lnTo>
                  <a:pt x="6427" y="16948"/>
                </a:lnTo>
                <a:cubicBezTo>
                  <a:pt x="6555" y="16902"/>
                  <a:pt x="6683" y="16857"/>
                  <a:pt x="6811" y="16812"/>
                </a:cubicBezTo>
                <a:lnTo>
                  <a:pt x="6792" y="16690"/>
                </a:lnTo>
                <a:close/>
                <a:moveTo>
                  <a:pt x="6120" y="16937"/>
                </a:moveTo>
                <a:cubicBezTo>
                  <a:pt x="5992" y="16986"/>
                  <a:pt x="5865" y="17035"/>
                  <a:pt x="5738" y="17085"/>
                </a:cubicBezTo>
                <a:lnTo>
                  <a:pt x="5760" y="17207"/>
                </a:lnTo>
                <a:cubicBezTo>
                  <a:pt x="5887" y="17156"/>
                  <a:pt x="6013" y="17107"/>
                  <a:pt x="6141" y="17059"/>
                </a:cubicBezTo>
                <a:lnTo>
                  <a:pt x="6120" y="16937"/>
                </a:lnTo>
                <a:close/>
                <a:moveTo>
                  <a:pt x="5473" y="17185"/>
                </a:moveTo>
                <a:cubicBezTo>
                  <a:pt x="5345" y="17237"/>
                  <a:pt x="5218" y="17291"/>
                  <a:pt x="5092" y="17346"/>
                </a:cubicBezTo>
                <a:lnTo>
                  <a:pt x="5116" y="17467"/>
                </a:lnTo>
                <a:cubicBezTo>
                  <a:pt x="5242" y="17413"/>
                  <a:pt x="5368" y="17359"/>
                  <a:pt x="5496" y="17306"/>
                </a:cubicBezTo>
                <a:lnTo>
                  <a:pt x="5473" y="17185"/>
                </a:lnTo>
                <a:close/>
                <a:moveTo>
                  <a:pt x="4824" y="17467"/>
                </a:moveTo>
                <a:cubicBezTo>
                  <a:pt x="4697" y="17525"/>
                  <a:pt x="4571" y="17584"/>
                  <a:pt x="4447" y="17644"/>
                </a:cubicBezTo>
                <a:lnTo>
                  <a:pt x="4473" y="17764"/>
                </a:lnTo>
                <a:cubicBezTo>
                  <a:pt x="4597" y="17704"/>
                  <a:pt x="4722" y="17646"/>
                  <a:pt x="4849" y="17588"/>
                </a:cubicBezTo>
                <a:lnTo>
                  <a:pt x="4824" y="17467"/>
                </a:lnTo>
                <a:close/>
                <a:moveTo>
                  <a:pt x="4175" y="17786"/>
                </a:moveTo>
                <a:cubicBezTo>
                  <a:pt x="4049" y="17849"/>
                  <a:pt x="3924" y="17913"/>
                  <a:pt x="3801" y="17979"/>
                </a:cubicBezTo>
                <a:lnTo>
                  <a:pt x="3830" y="18097"/>
                </a:lnTo>
                <a:cubicBezTo>
                  <a:pt x="3953" y="18032"/>
                  <a:pt x="4077" y="17968"/>
                  <a:pt x="4203" y="17905"/>
                </a:cubicBezTo>
                <a:lnTo>
                  <a:pt x="4175" y="17786"/>
                </a:lnTo>
                <a:close/>
                <a:moveTo>
                  <a:pt x="3549" y="18139"/>
                </a:moveTo>
                <a:cubicBezTo>
                  <a:pt x="3424" y="18209"/>
                  <a:pt x="3301" y="18280"/>
                  <a:pt x="3180" y="18353"/>
                </a:cubicBezTo>
                <a:lnTo>
                  <a:pt x="3212" y="18470"/>
                </a:lnTo>
                <a:cubicBezTo>
                  <a:pt x="3332" y="18398"/>
                  <a:pt x="3454" y="18326"/>
                  <a:pt x="3579" y="18256"/>
                </a:cubicBezTo>
                <a:lnTo>
                  <a:pt x="3549" y="18139"/>
                </a:lnTo>
                <a:close/>
                <a:moveTo>
                  <a:pt x="2920" y="18493"/>
                </a:moveTo>
                <a:cubicBezTo>
                  <a:pt x="2797" y="18571"/>
                  <a:pt x="2676" y="18650"/>
                  <a:pt x="2558" y="18730"/>
                </a:cubicBezTo>
                <a:lnTo>
                  <a:pt x="2594" y="18844"/>
                </a:lnTo>
                <a:cubicBezTo>
                  <a:pt x="2711" y="18764"/>
                  <a:pt x="2831" y="18686"/>
                  <a:pt x="2954" y="18609"/>
                </a:cubicBezTo>
                <a:lnTo>
                  <a:pt x="2920" y="18493"/>
                </a:lnTo>
                <a:close/>
                <a:moveTo>
                  <a:pt x="2290" y="18917"/>
                </a:moveTo>
                <a:cubicBezTo>
                  <a:pt x="2169" y="19005"/>
                  <a:pt x="2050" y="19094"/>
                  <a:pt x="1937" y="19184"/>
                </a:cubicBezTo>
                <a:lnTo>
                  <a:pt x="1976" y="19294"/>
                </a:lnTo>
                <a:cubicBezTo>
                  <a:pt x="2089" y="19205"/>
                  <a:pt x="2207" y="19117"/>
                  <a:pt x="2327" y="19030"/>
                </a:cubicBezTo>
                <a:lnTo>
                  <a:pt x="2290" y="18917"/>
                </a:lnTo>
                <a:close/>
                <a:moveTo>
                  <a:pt x="1703" y="19377"/>
                </a:moveTo>
                <a:cubicBezTo>
                  <a:pt x="1585" y="19477"/>
                  <a:pt x="1470" y="19579"/>
                  <a:pt x="1363" y="19681"/>
                </a:cubicBezTo>
                <a:lnTo>
                  <a:pt x="1408" y="19787"/>
                </a:lnTo>
                <a:cubicBezTo>
                  <a:pt x="1515" y="19686"/>
                  <a:pt x="1628" y="19585"/>
                  <a:pt x="1745" y="19486"/>
                </a:cubicBezTo>
                <a:lnTo>
                  <a:pt x="1703" y="19377"/>
                </a:lnTo>
                <a:close/>
                <a:moveTo>
                  <a:pt x="1107" y="19907"/>
                </a:moveTo>
                <a:cubicBezTo>
                  <a:pt x="995" y="20023"/>
                  <a:pt x="888" y="20142"/>
                  <a:pt x="789" y="20260"/>
                </a:cubicBezTo>
                <a:lnTo>
                  <a:pt x="842" y="20358"/>
                </a:lnTo>
                <a:cubicBezTo>
                  <a:pt x="939" y="20242"/>
                  <a:pt x="1045" y="20124"/>
                  <a:pt x="1156" y="20010"/>
                </a:cubicBezTo>
                <a:lnTo>
                  <a:pt x="1107" y="19907"/>
                </a:lnTo>
                <a:close/>
                <a:moveTo>
                  <a:pt x="592" y="20544"/>
                </a:moveTo>
                <a:cubicBezTo>
                  <a:pt x="490" y="20681"/>
                  <a:pt x="395" y="20823"/>
                  <a:pt x="311" y="20964"/>
                </a:cubicBezTo>
                <a:lnTo>
                  <a:pt x="374" y="21047"/>
                </a:lnTo>
                <a:cubicBezTo>
                  <a:pt x="457" y="20909"/>
                  <a:pt x="549" y="20771"/>
                  <a:pt x="649" y="20637"/>
                </a:cubicBezTo>
                <a:lnTo>
                  <a:pt x="592" y="20544"/>
                </a:lnTo>
                <a:close/>
                <a:moveTo>
                  <a:pt x="112" y="21286"/>
                </a:moveTo>
                <a:cubicBezTo>
                  <a:pt x="72" y="21368"/>
                  <a:pt x="34" y="21452"/>
                  <a:pt x="0" y="21534"/>
                </a:cubicBezTo>
                <a:lnTo>
                  <a:pt x="72" y="21599"/>
                </a:lnTo>
                <a:cubicBezTo>
                  <a:pt x="105" y="21520"/>
                  <a:pt x="142" y="21440"/>
                  <a:pt x="181" y="21360"/>
                </a:cubicBezTo>
                <a:lnTo>
                  <a:pt x="112" y="2128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9" name="Google Shape;889;p31"/>
          <p:cNvSpPr/>
          <p:nvPr/>
        </p:nvSpPr>
        <p:spPr>
          <a:xfrm>
            <a:off x="2947845" y="2718785"/>
            <a:ext cx="1485033" cy="1456628"/>
          </a:xfrm>
          <a:prstGeom prst="wedgeEllipseCallout">
            <a:avLst>
              <a:gd fmla="val -5527" name="adj1"/>
              <a:gd fmla="val 67378" name="adj2"/>
            </a:avLst>
          </a:prstGeom>
          <a:solidFill>
            <a:schemeClr val="lt1"/>
          </a:solidFill>
          <a:ln cap="flat" cmpd="sng" w="1270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0" name="Google Shape;890;p31"/>
          <p:cNvSpPr/>
          <p:nvPr/>
        </p:nvSpPr>
        <p:spPr>
          <a:xfrm>
            <a:off x="3146979" y="2908676"/>
            <a:ext cx="1086765" cy="108676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1" name="Google Shape;891;p31"/>
          <p:cNvSpPr/>
          <p:nvPr/>
        </p:nvSpPr>
        <p:spPr>
          <a:xfrm>
            <a:off x="6303145" y="2370826"/>
            <a:ext cx="1302630" cy="1277713"/>
          </a:xfrm>
          <a:prstGeom prst="wedgeEllipseCallout">
            <a:avLst>
              <a:gd fmla="val -5527" name="adj1"/>
              <a:gd fmla="val 67378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2" name="Google Shape;892;p31"/>
          <p:cNvSpPr/>
          <p:nvPr/>
        </p:nvSpPr>
        <p:spPr>
          <a:xfrm>
            <a:off x="6456045" y="2510326"/>
            <a:ext cx="996830" cy="99683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3" name="Google Shape;893;p31"/>
          <p:cNvSpPr/>
          <p:nvPr/>
        </p:nvSpPr>
        <p:spPr>
          <a:xfrm>
            <a:off x="4357334" y="1582454"/>
            <a:ext cx="1302630" cy="1277713"/>
          </a:xfrm>
          <a:prstGeom prst="wedgeEllipseCallout">
            <a:avLst>
              <a:gd fmla="val -5527" name="adj1"/>
              <a:gd fmla="val 67378" name="adj2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4" name="Google Shape;894;p31"/>
          <p:cNvSpPr/>
          <p:nvPr/>
        </p:nvSpPr>
        <p:spPr>
          <a:xfrm>
            <a:off x="4510234" y="1721955"/>
            <a:ext cx="996830" cy="99683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5" name="Google Shape;895;p31"/>
          <p:cNvSpPr/>
          <p:nvPr/>
        </p:nvSpPr>
        <p:spPr>
          <a:xfrm>
            <a:off x="5948577" y="519603"/>
            <a:ext cx="1132707" cy="1111041"/>
          </a:xfrm>
          <a:prstGeom prst="wedgeEllipseCallout">
            <a:avLst>
              <a:gd fmla="val -5527" name="adj1"/>
              <a:gd fmla="val 67378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6" name="Google Shape;896;p31"/>
          <p:cNvSpPr/>
          <p:nvPr/>
        </p:nvSpPr>
        <p:spPr>
          <a:xfrm>
            <a:off x="6124015" y="684431"/>
            <a:ext cx="781831" cy="78183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7" name="Google Shape;897;p31"/>
          <p:cNvSpPr/>
          <p:nvPr/>
        </p:nvSpPr>
        <p:spPr>
          <a:xfrm>
            <a:off x="7605775" y="420317"/>
            <a:ext cx="885933" cy="868988"/>
          </a:xfrm>
          <a:prstGeom prst="wedgeEllipseCallout">
            <a:avLst>
              <a:gd fmla="val -5527" name="adj1"/>
              <a:gd fmla="val 67378" name="adj2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8" name="Google Shape;898;p31"/>
          <p:cNvSpPr/>
          <p:nvPr/>
        </p:nvSpPr>
        <p:spPr>
          <a:xfrm>
            <a:off x="7716370" y="532326"/>
            <a:ext cx="648795" cy="648794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9" name="Google Shape;899;p31"/>
          <p:cNvSpPr txBox="1"/>
          <p:nvPr/>
        </p:nvSpPr>
        <p:spPr>
          <a:xfrm>
            <a:off x="710191" y="369956"/>
            <a:ext cx="4686300" cy="37702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rPr>
              <a:t>Timeline : </a:t>
            </a:r>
            <a:r>
              <a:rPr b="1" lang="en" sz="2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Infographic</a:t>
            </a:r>
            <a:endParaRPr sz="1100"/>
          </a:p>
        </p:txBody>
      </p:sp>
      <p:sp>
        <p:nvSpPr>
          <p:cNvPr id="900" name="Google Shape;900;p31"/>
          <p:cNvSpPr txBox="1"/>
          <p:nvPr/>
        </p:nvSpPr>
        <p:spPr>
          <a:xfrm>
            <a:off x="710191" y="803546"/>
            <a:ext cx="3986741" cy="30008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 summery. Loren opium dolor sit amen example text line.</a:t>
            </a:r>
            <a:endParaRPr sz="1100"/>
          </a:p>
        </p:txBody>
      </p:sp>
      <p:sp>
        <p:nvSpPr>
          <p:cNvPr id="901" name="Google Shape;901;p31"/>
          <p:cNvSpPr txBox="1"/>
          <p:nvPr/>
        </p:nvSpPr>
        <p:spPr>
          <a:xfrm>
            <a:off x="3258463" y="3459572"/>
            <a:ext cx="821086" cy="29089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The example text goes</a:t>
            </a:r>
            <a:endParaRPr sz="1100"/>
          </a:p>
        </p:txBody>
      </p:sp>
      <p:sp>
        <p:nvSpPr>
          <p:cNvPr id="902" name="Google Shape;902;p31"/>
          <p:cNvSpPr txBox="1"/>
          <p:nvPr/>
        </p:nvSpPr>
        <p:spPr>
          <a:xfrm>
            <a:off x="6536833" y="3024558"/>
            <a:ext cx="821086" cy="29089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The example text goes</a:t>
            </a:r>
            <a:endParaRPr sz="1100"/>
          </a:p>
        </p:txBody>
      </p:sp>
      <p:sp>
        <p:nvSpPr>
          <p:cNvPr id="903" name="Google Shape;903;p31"/>
          <p:cNvSpPr txBox="1"/>
          <p:nvPr/>
        </p:nvSpPr>
        <p:spPr>
          <a:xfrm>
            <a:off x="6181616" y="1072062"/>
            <a:ext cx="651538" cy="29089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Example text goes</a:t>
            </a:r>
            <a:endParaRPr sz="1100"/>
          </a:p>
        </p:txBody>
      </p:sp>
      <p:sp>
        <p:nvSpPr>
          <p:cNvPr id="904" name="Google Shape;904;p31"/>
          <p:cNvSpPr txBox="1"/>
          <p:nvPr/>
        </p:nvSpPr>
        <p:spPr>
          <a:xfrm>
            <a:off x="4720856" y="2217011"/>
            <a:ext cx="531729" cy="29089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Example text</a:t>
            </a:r>
            <a:endParaRPr sz="1100"/>
          </a:p>
        </p:txBody>
      </p:sp>
      <p:sp>
        <p:nvSpPr>
          <p:cNvPr id="905" name="Google Shape;905;p31"/>
          <p:cNvSpPr txBox="1"/>
          <p:nvPr/>
        </p:nvSpPr>
        <p:spPr>
          <a:xfrm>
            <a:off x="7771720" y="838112"/>
            <a:ext cx="531729" cy="29089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Example text</a:t>
            </a:r>
            <a:endParaRPr sz="1100"/>
          </a:p>
        </p:txBody>
      </p:sp>
      <p:sp>
        <p:nvSpPr>
          <p:cNvPr id="906" name="Google Shape;906;p31"/>
          <p:cNvSpPr/>
          <p:nvPr/>
        </p:nvSpPr>
        <p:spPr>
          <a:xfrm>
            <a:off x="809288" y="1631472"/>
            <a:ext cx="318490" cy="31849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7" name="Google Shape;907;p31"/>
          <p:cNvSpPr/>
          <p:nvPr/>
        </p:nvSpPr>
        <p:spPr>
          <a:xfrm>
            <a:off x="809288" y="2075888"/>
            <a:ext cx="318490" cy="3184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8" name="Google Shape;908;p31"/>
          <p:cNvSpPr/>
          <p:nvPr/>
        </p:nvSpPr>
        <p:spPr>
          <a:xfrm>
            <a:off x="809288" y="2522562"/>
            <a:ext cx="318490" cy="31849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9" name="Google Shape;909;p31"/>
          <p:cNvSpPr/>
          <p:nvPr/>
        </p:nvSpPr>
        <p:spPr>
          <a:xfrm>
            <a:off x="809288" y="2970425"/>
            <a:ext cx="318490" cy="3184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0" name="Google Shape;910;p31"/>
          <p:cNvSpPr/>
          <p:nvPr/>
        </p:nvSpPr>
        <p:spPr>
          <a:xfrm>
            <a:off x="809288" y="3426099"/>
            <a:ext cx="318490" cy="3184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1" name="Google Shape;911;p31"/>
          <p:cNvSpPr txBox="1"/>
          <p:nvPr/>
        </p:nvSpPr>
        <p:spPr>
          <a:xfrm>
            <a:off x="1242730" y="1664477"/>
            <a:ext cx="1242714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Also he his male air bring is Signs first Creepiest.</a:t>
            </a:r>
            <a:endParaRPr sz="1100"/>
          </a:p>
        </p:txBody>
      </p:sp>
      <p:sp>
        <p:nvSpPr>
          <p:cNvPr id="912" name="Google Shape;912;p31"/>
          <p:cNvSpPr txBox="1"/>
          <p:nvPr/>
        </p:nvSpPr>
        <p:spPr>
          <a:xfrm>
            <a:off x="1242730" y="2111799"/>
            <a:ext cx="1242714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 his male air bring is Signs first Creepiest.</a:t>
            </a:r>
            <a:endParaRPr sz="1100"/>
          </a:p>
        </p:txBody>
      </p:sp>
      <p:sp>
        <p:nvSpPr>
          <p:cNvPr id="913" name="Google Shape;913;p31"/>
          <p:cNvSpPr txBox="1"/>
          <p:nvPr/>
        </p:nvSpPr>
        <p:spPr>
          <a:xfrm>
            <a:off x="1242730" y="2543786"/>
            <a:ext cx="1242714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Also he his male air bring is Signs first Creepiest.</a:t>
            </a:r>
            <a:endParaRPr sz="1100"/>
          </a:p>
        </p:txBody>
      </p:sp>
      <p:sp>
        <p:nvSpPr>
          <p:cNvPr id="914" name="Google Shape;914;p31"/>
          <p:cNvSpPr txBox="1"/>
          <p:nvPr/>
        </p:nvSpPr>
        <p:spPr>
          <a:xfrm>
            <a:off x="1242730" y="2986579"/>
            <a:ext cx="1242714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Male air bring is Signs first Creepiest.</a:t>
            </a:r>
            <a:endParaRPr sz="1100"/>
          </a:p>
        </p:txBody>
      </p:sp>
      <p:sp>
        <p:nvSpPr>
          <p:cNvPr id="915" name="Google Shape;915;p31"/>
          <p:cNvSpPr txBox="1"/>
          <p:nvPr/>
        </p:nvSpPr>
        <p:spPr>
          <a:xfrm>
            <a:off x="1242730" y="3431924"/>
            <a:ext cx="1242714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Also he his male air bring is Signs first Creepiest.</a:t>
            </a:r>
            <a:endParaRPr sz="1100"/>
          </a:p>
        </p:txBody>
      </p:sp>
      <p:sp>
        <p:nvSpPr>
          <p:cNvPr id="916" name="Google Shape;916;p31"/>
          <p:cNvSpPr txBox="1"/>
          <p:nvPr/>
        </p:nvSpPr>
        <p:spPr>
          <a:xfrm flipH="1">
            <a:off x="805840" y="1664737"/>
            <a:ext cx="310578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384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01</a:t>
            </a:r>
            <a:endParaRPr sz="10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17" name="Google Shape;917;p31"/>
          <p:cNvSpPr txBox="1"/>
          <p:nvPr/>
        </p:nvSpPr>
        <p:spPr>
          <a:xfrm flipH="1">
            <a:off x="805840" y="2087382"/>
            <a:ext cx="310578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384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02</a:t>
            </a:r>
            <a:endParaRPr sz="1100"/>
          </a:p>
        </p:txBody>
      </p:sp>
      <p:sp>
        <p:nvSpPr>
          <p:cNvPr id="918" name="Google Shape;918;p31"/>
          <p:cNvSpPr txBox="1"/>
          <p:nvPr/>
        </p:nvSpPr>
        <p:spPr>
          <a:xfrm flipH="1">
            <a:off x="805840" y="2541925"/>
            <a:ext cx="310578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384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03</a:t>
            </a:r>
            <a:endParaRPr sz="1100"/>
          </a:p>
        </p:txBody>
      </p:sp>
      <p:sp>
        <p:nvSpPr>
          <p:cNvPr id="919" name="Google Shape;919;p31"/>
          <p:cNvSpPr txBox="1"/>
          <p:nvPr/>
        </p:nvSpPr>
        <p:spPr>
          <a:xfrm flipH="1">
            <a:off x="805840" y="2980520"/>
            <a:ext cx="310578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384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04</a:t>
            </a:r>
            <a:endParaRPr sz="1100"/>
          </a:p>
        </p:txBody>
      </p:sp>
      <p:sp>
        <p:nvSpPr>
          <p:cNvPr id="920" name="Google Shape;920;p31"/>
          <p:cNvSpPr txBox="1"/>
          <p:nvPr/>
        </p:nvSpPr>
        <p:spPr>
          <a:xfrm flipH="1">
            <a:off x="805840" y="3451010"/>
            <a:ext cx="310578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384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05</a:t>
            </a:r>
            <a:endParaRPr sz="1100"/>
          </a:p>
        </p:txBody>
      </p:sp>
      <p:sp>
        <p:nvSpPr>
          <p:cNvPr id="921" name="Google Shape;921;p31"/>
          <p:cNvSpPr/>
          <p:nvPr/>
        </p:nvSpPr>
        <p:spPr>
          <a:xfrm>
            <a:off x="3535472" y="3113472"/>
            <a:ext cx="267074" cy="268980"/>
          </a:xfrm>
          <a:custGeom>
            <a:rect b="b" l="l" r="r" t="t"/>
            <a:pathLst>
              <a:path extrusionOk="0" h="132" w="142">
                <a:moveTo>
                  <a:pt x="136" y="67"/>
                </a:moveTo>
                <a:cubicBezTo>
                  <a:pt x="39" y="67"/>
                  <a:pt x="39" y="67"/>
                  <a:pt x="39" y="67"/>
                </a:cubicBezTo>
                <a:cubicBezTo>
                  <a:pt x="35" y="67"/>
                  <a:pt x="31" y="69"/>
                  <a:pt x="29" y="73"/>
                </a:cubicBezTo>
                <a:cubicBezTo>
                  <a:pt x="3" y="126"/>
                  <a:pt x="3" y="126"/>
                  <a:pt x="3" y="126"/>
                </a:cubicBezTo>
                <a:cubicBezTo>
                  <a:pt x="1" y="129"/>
                  <a:pt x="3" y="132"/>
                  <a:pt x="6" y="132"/>
                </a:cubicBezTo>
                <a:cubicBezTo>
                  <a:pt x="104" y="132"/>
                  <a:pt x="104" y="132"/>
                  <a:pt x="104" y="132"/>
                </a:cubicBezTo>
                <a:cubicBezTo>
                  <a:pt x="108" y="132"/>
                  <a:pt x="112" y="129"/>
                  <a:pt x="114" y="126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2" y="69"/>
                  <a:pt x="140" y="67"/>
                  <a:pt x="136" y="67"/>
                </a:cubicBezTo>
                <a:moveTo>
                  <a:pt x="39" y="60"/>
                </a:moveTo>
                <a:cubicBezTo>
                  <a:pt x="111" y="60"/>
                  <a:pt x="111" y="60"/>
                  <a:pt x="111" y="60"/>
                </a:cubicBezTo>
                <a:cubicBezTo>
                  <a:pt x="111" y="60"/>
                  <a:pt x="111" y="60"/>
                  <a:pt x="111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0"/>
                  <a:pt x="120" y="0"/>
                  <a:pt x="120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11"/>
                  <a:pt x="34" y="11"/>
                  <a:pt x="34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35"/>
                  <a:pt x="17" y="35"/>
                  <a:pt x="17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4" y="35"/>
                  <a:pt x="0" y="39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23" y="70"/>
                  <a:pt x="23" y="70"/>
                  <a:pt x="23" y="70"/>
                </a:cubicBezTo>
                <a:cubicBezTo>
                  <a:pt x="26" y="64"/>
                  <a:pt x="32" y="60"/>
                  <a:pt x="39" y="60"/>
                </a:cubicBezTo>
                <a:moveTo>
                  <a:pt x="41" y="8"/>
                </a:moveTo>
                <a:cubicBezTo>
                  <a:pt x="113" y="8"/>
                  <a:pt x="113" y="8"/>
                  <a:pt x="113" y="8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41" y="52"/>
                  <a:pt x="41" y="52"/>
                  <a:pt x="41" y="52"/>
                </a:cubicBezTo>
                <a:lnTo>
                  <a:pt x="41" y="8"/>
                </a:lnTo>
                <a:close/>
                <a:moveTo>
                  <a:pt x="25" y="19"/>
                </a:moveTo>
                <a:cubicBezTo>
                  <a:pt x="34" y="19"/>
                  <a:pt x="34" y="19"/>
                  <a:pt x="34" y="19"/>
                </a:cubicBezTo>
                <a:cubicBezTo>
                  <a:pt x="34" y="52"/>
                  <a:pt x="34" y="52"/>
                  <a:pt x="34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19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2" name="Google Shape;922;p31"/>
          <p:cNvSpPr/>
          <p:nvPr/>
        </p:nvSpPr>
        <p:spPr>
          <a:xfrm>
            <a:off x="4871686" y="1833283"/>
            <a:ext cx="263621" cy="325104"/>
          </a:xfrm>
          <a:custGeom>
            <a:rect b="b" l="l" r="r" t="t"/>
            <a:pathLst>
              <a:path extrusionOk="0" h="181" w="159">
                <a:moveTo>
                  <a:pt x="6" y="91"/>
                </a:moveTo>
                <a:cubicBezTo>
                  <a:pt x="18" y="88"/>
                  <a:pt x="30" y="81"/>
                  <a:pt x="31" y="81"/>
                </a:cubicBezTo>
                <a:cubicBezTo>
                  <a:pt x="47" y="70"/>
                  <a:pt x="62" y="55"/>
                  <a:pt x="62" y="54"/>
                </a:cubicBezTo>
                <a:cubicBezTo>
                  <a:pt x="68" y="47"/>
                  <a:pt x="77" y="40"/>
                  <a:pt x="85" y="43"/>
                </a:cubicBezTo>
                <a:cubicBezTo>
                  <a:pt x="89" y="44"/>
                  <a:pt x="92" y="46"/>
                  <a:pt x="93" y="49"/>
                </a:cubicBezTo>
                <a:cubicBezTo>
                  <a:pt x="95" y="53"/>
                  <a:pt x="95" y="59"/>
                  <a:pt x="93" y="64"/>
                </a:cubicBezTo>
                <a:cubicBezTo>
                  <a:pt x="93" y="64"/>
                  <a:pt x="92" y="65"/>
                  <a:pt x="92" y="65"/>
                </a:cubicBezTo>
                <a:cubicBezTo>
                  <a:pt x="95" y="66"/>
                  <a:pt x="97" y="66"/>
                  <a:pt x="100" y="67"/>
                </a:cubicBezTo>
                <a:cubicBezTo>
                  <a:pt x="103" y="59"/>
                  <a:pt x="103" y="52"/>
                  <a:pt x="100" y="46"/>
                </a:cubicBezTo>
                <a:cubicBezTo>
                  <a:pt x="98" y="41"/>
                  <a:pt x="93" y="37"/>
                  <a:pt x="87" y="35"/>
                </a:cubicBezTo>
                <a:cubicBezTo>
                  <a:pt x="78" y="33"/>
                  <a:pt x="67" y="38"/>
                  <a:pt x="56" y="49"/>
                </a:cubicBezTo>
                <a:cubicBezTo>
                  <a:pt x="56" y="49"/>
                  <a:pt x="42" y="65"/>
                  <a:pt x="27" y="74"/>
                </a:cubicBezTo>
                <a:cubicBezTo>
                  <a:pt x="26" y="74"/>
                  <a:pt x="15" y="81"/>
                  <a:pt x="4" y="84"/>
                </a:cubicBezTo>
                <a:cubicBezTo>
                  <a:pt x="2" y="84"/>
                  <a:pt x="0" y="87"/>
                  <a:pt x="1" y="89"/>
                </a:cubicBezTo>
                <a:cubicBezTo>
                  <a:pt x="2" y="91"/>
                  <a:pt x="4" y="92"/>
                  <a:pt x="6" y="91"/>
                </a:cubicBezTo>
                <a:moveTo>
                  <a:pt x="4" y="52"/>
                </a:moveTo>
                <a:cubicBezTo>
                  <a:pt x="5" y="52"/>
                  <a:pt x="6" y="52"/>
                  <a:pt x="10" y="50"/>
                </a:cubicBezTo>
                <a:cubicBezTo>
                  <a:pt x="11" y="48"/>
                  <a:pt x="14" y="46"/>
                  <a:pt x="16" y="44"/>
                </a:cubicBezTo>
                <a:cubicBezTo>
                  <a:pt x="17" y="42"/>
                  <a:pt x="17" y="42"/>
                  <a:pt x="17" y="42"/>
                </a:cubicBezTo>
                <a:cubicBezTo>
                  <a:pt x="24" y="32"/>
                  <a:pt x="43" y="8"/>
                  <a:pt x="69" y="9"/>
                </a:cubicBezTo>
                <a:cubicBezTo>
                  <a:pt x="91" y="11"/>
                  <a:pt x="106" y="27"/>
                  <a:pt x="113" y="57"/>
                </a:cubicBezTo>
                <a:cubicBezTo>
                  <a:pt x="114" y="58"/>
                  <a:pt x="114" y="58"/>
                  <a:pt x="114" y="59"/>
                </a:cubicBezTo>
                <a:cubicBezTo>
                  <a:pt x="115" y="63"/>
                  <a:pt x="117" y="69"/>
                  <a:pt x="120" y="71"/>
                </a:cubicBezTo>
                <a:cubicBezTo>
                  <a:pt x="120" y="72"/>
                  <a:pt x="121" y="72"/>
                  <a:pt x="122" y="72"/>
                </a:cubicBezTo>
                <a:cubicBezTo>
                  <a:pt x="123" y="72"/>
                  <a:pt x="124" y="72"/>
                  <a:pt x="125" y="71"/>
                </a:cubicBezTo>
                <a:cubicBezTo>
                  <a:pt x="126" y="69"/>
                  <a:pt x="126" y="67"/>
                  <a:pt x="124" y="65"/>
                </a:cubicBezTo>
                <a:cubicBezTo>
                  <a:pt x="124" y="64"/>
                  <a:pt x="122" y="60"/>
                  <a:pt x="121" y="57"/>
                </a:cubicBezTo>
                <a:cubicBezTo>
                  <a:pt x="121" y="56"/>
                  <a:pt x="121" y="56"/>
                  <a:pt x="121" y="56"/>
                </a:cubicBezTo>
                <a:cubicBezTo>
                  <a:pt x="121" y="56"/>
                  <a:pt x="121" y="55"/>
                  <a:pt x="121" y="55"/>
                </a:cubicBezTo>
                <a:cubicBezTo>
                  <a:pt x="120" y="50"/>
                  <a:pt x="116" y="38"/>
                  <a:pt x="109" y="26"/>
                </a:cubicBezTo>
                <a:cubicBezTo>
                  <a:pt x="99" y="11"/>
                  <a:pt x="86" y="3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39" y="0"/>
                  <a:pt x="19" y="27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7" y="42"/>
                  <a:pt x="4" y="44"/>
                  <a:pt x="3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1" y="46"/>
                  <a:pt x="1" y="48"/>
                  <a:pt x="1" y="49"/>
                </a:cubicBezTo>
                <a:cubicBezTo>
                  <a:pt x="1" y="50"/>
                  <a:pt x="3" y="52"/>
                  <a:pt x="4" y="52"/>
                </a:cubicBezTo>
                <a:moveTo>
                  <a:pt x="46" y="109"/>
                </a:moveTo>
                <a:cubicBezTo>
                  <a:pt x="46" y="108"/>
                  <a:pt x="46" y="106"/>
                  <a:pt x="46" y="105"/>
                </a:cubicBezTo>
                <a:cubicBezTo>
                  <a:pt x="35" y="111"/>
                  <a:pt x="21" y="119"/>
                  <a:pt x="10" y="124"/>
                </a:cubicBezTo>
                <a:cubicBezTo>
                  <a:pt x="8" y="125"/>
                  <a:pt x="8" y="127"/>
                  <a:pt x="8" y="129"/>
                </a:cubicBezTo>
                <a:cubicBezTo>
                  <a:pt x="9" y="130"/>
                  <a:pt x="10" y="131"/>
                  <a:pt x="12" y="131"/>
                </a:cubicBezTo>
                <a:cubicBezTo>
                  <a:pt x="12" y="131"/>
                  <a:pt x="13" y="131"/>
                  <a:pt x="13" y="131"/>
                </a:cubicBezTo>
                <a:cubicBezTo>
                  <a:pt x="23" y="127"/>
                  <a:pt x="36" y="120"/>
                  <a:pt x="46" y="114"/>
                </a:cubicBezTo>
                <a:cubicBezTo>
                  <a:pt x="46" y="112"/>
                  <a:pt x="46" y="111"/>
                  <a:pt x="46" y="109"/>
                </a:cubicBezTo>
                <a:moveTo>
                  <a:pt x="38" y="38"/>
                </a:moveTo>
                <a:cubicBezTo>
                  <a:pt x="37" y="40"/>
                  <a:pt x="35" y="42"/>
                  <a:pt x="33" y="44"/>
                </a:cubicBezTo>
                <a:cubicBezTo>
                  <a:pt x="31" y="47"/>
                  <a:pt x="29" y="49"/>
                  <a:pt x="26" y="51"/>
                </a:cubicBezTo>
                <a:cubicBezTo>
                  <a:pt x="24" y="54"/>
                  <a:pt x="22" y="55"/>
                  <a:pt x="18" y="57"/>
                </a:cubicBezTo>
                <a:cubicBezTo>
                  <a:pt x="15" y="59"/>
                  <a:pt x="12" y="61"/>
                  <a:pt x="9" y="62"/>
                </a:cubicBezTo>
                <a:cubicBezTo>
                  <a:pt x="7" y="63"/>
                  <a:pt x="6" y="63"/>
                  <a:pt x="5" y="64"/>
                </a:cubicBezTo>
                <a:cubicBezTo>
                  <a:pt x="3" y="64"/>
                  <a:pt x="2" y="66"/>
                  <a:pt x="2" y="68"/>
                </a:cubicBezTo>
                <a:cubicBezTo>
                  <a:pt x="3" y="70"/>
                  <a:pt x="5" y="72"/>
                  <a:pt x="7" y="71"/>
                </a:cubicBezTo>
                <a:cubicBezTo>
                  <a:pt x="11" y="70"/>
                  <a:pt x="15" y="68"/>
                  <a:pt x="18" y="66"/>
                </a:cubicBezTo>
                <a:cubicBezTo>
                  <a:pt x="21" y="64"/>
                  <a:pt x="24" y="63"/>
                  <a:pt x="27" y="61"/>
                </a:cubicBezTo>
                <a:cubicBezTo>
                  <a:pt x="32" y="56"/>
                  <a:pt x="37" y="52"/>
                  <a:pt x="41" y="46"/>
                </a:cubicBezTo>
                <a:cubicBezTo>
                  <a:pt x="43" y="44"/>
                  <a:pt x="45" y="42"/>
                  <a:pt x="47" y="40"/>
                </a:cubicBezTo>
                <a:cubicBezTo>
                  <a:pt x="48" y="39"/>
                  <a:pt x="49" y="38"/>
                  <a:pt x="50" y="37"/>
                </a:cubicBezTo>
                <a:cubicBezTo>
                  <a:pt x="50" y="37"/>
                  <a:pt x="51" y="36"/>
                  <a:pt x="52" y="36"/>
                </a:cubicBezTo>
                <a:cubicBezTo>
                  <a:pt x="52" y="36"/>
                  <a:pt x="52" y="35"/>
                  <a:pt x="52" y="35"/>
                </a:cubicBezTo>
                <a:cubicBezTo>
                  <a:pt x="53" y="35"/>
                  <a:pt x="53" y="35"/>
                  <a:pt x="53" y="34"/>
                </a:cubicBezTo>
                <a:cubicBezTo>
                  <a:pt x="56" y="32"/>
                  <a:pt x="59" y="31"/>
                  <a:pt x="62" y="29"/>
                </a:cubicBezTo>
                <a:cubicBezTo>
                  <a:pt x="65" y="28"/>
                  <a:pt x="67" y="27"/>
                  <a:pt x="71" y="26"/>
                </a:cubicBezTo>
                <a:cubicBezTo>
                  <a:pt x="72" y="26"/>
                  <a:pt x="72" y="26"/>
                  <a:pt x="73" y="26"/>
                </a:cubicBezTo>
                <a:cubicBezTo>
                  <a:pt x="75" y="25"/>
                  <a:pt x="77" y="24"/>
                  <a:pt x="77" y="22"/>
                </a:cubicBezTo>
                <a:cubicBezTo>
                  <a:pt x="77" y="20"/>
                  <a:pt x="75" y="18"/>
                  <a:pt x="73" y="18"/>
                </a:cubicBezTo>
                <a:cubicBezTo>
                  <a:pt x="59" y="19"/>
                  <a:pt x="47" y="28"/>
                  <a:pt x="38" y="38"/>
                </a:cubicBezTo>
                <a:moveTo>
                  <a:pt x="8" y="111"/>
                </a:moveTo>
                <a:cubicBezTo>
                  <a:pt x="14" y="110"/>
                  <a:pt x="31" y="103"/>
                  <a:pt x="50" y="90"/>
                </a:cubicBezTo>
                <a:cubicBezTo>
                  <a:pt x="55" y="79"/>
                  <a:pt x="65" y="71"/>
                  <a:pt x="77" y="67"/>
                </a:cubicBezTo>
                <a:cubicBezTo>
                  <a:pt x="79" y="65"/>
                  <a:pt x="81" y="62"/>
                  <a:pt x="83" y="59"/>
                </a:cubicBezTo>
                <a:cubicBezTo>
                  <a:pt x="85" y="57"/>
                  <a:pt x="84" y="55"/>
                  <a:pt x="83" y="54"/>
                </a:cubicBezTo>
                <a:cubicBezTo>
                  <a:pt x="81" y="52"/>
                  <a:pt x="78" y="53"/>
                  <a:pt x="77" y="55"/>
                </a:cubicBezTo>
                <a:cubicBezTo>
                  <a:pt x="55" y="86"/>
                  <a:pt x="14" y="101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4" y="105"/>
                  <a:pt x="3" y="107"/>
                  <a:pt x="3" y="109"/>
                </a:cubicBezTo>
                <a:cubicBezTo>
                  <a:pt x="4" y="111"/>
                  <a:pt x="5" y="112"/>
                  <a:pt x="7" y="112"/>
                </a:cubicBezTo>
                <a:cubicBezTo>
                  <a:pt x="7" y="112"/>
                  <a:pt x="8" y="112"/>
                  <a:pt x="8" y="111"/>
                </a:cubicBezTo>
                <a:close/>
                <a:moveTo>
                  <a:pt x="52" y="132"/>
                </a:moveTo>
                <a:cubicBezTo>
                  <a:pt x="51" y="129"/>
                  <a:pt x="50" y="127"/>
                  <a:pt x="49" y="125"/>
                </a:cubicBezTo>
                <a:cubicBezTo>
                  <a:pt x="47" y="126"/>
                  <a:pt x="46" y="126"/>
                  <a:pt x="45" y="127"/>
                </a:cubicBezTo>
                <a:cubicBezTo>
                  <a:pt x="35" y="134"/>
                  <a:pt x="24" y="141"/>
                  <a:pt x="20" y="142"/>
                </a:cubicBezTo>
                <a:cubicBezTo>
                  <a:pt x="18" y="143"/>
                  <a:pt x="16" y="145"/>
                  <a:pt x="17" y="147"/>
                </a:cubicBezTo>
                <a:cubicBezTo>
                  <a:pt x="17" y="148"/>
                  <a:pt x="19" y="150"/>
                  <a:pt x="21" y="150"/>
                </a:cubicBezTo>
                <a:cubicBezTo>
                  <a:pt x="21" y="150"/>
                  <a:pt x="21" y="149"/>
                  <a:pt x="22" y="149"/>
                </a:cubicBezTo>
                <a:cubicBezTo>
                  <a:pt x="28" y="148"/>
                  <a:pt x="38" y="141"/>
                  <a:pt x="49" y="134"/>
                </a:cubicBezTo>
                <a:cubicBezTo>
                  <a:pt x="50" y="133"/>
                  <a:pt x="51" y="132"/>
                  <a:pt x="52" y="132"/>
                </a:cubicBezTo>
                <a:moveTo>
                  <a:pt x="103" y="153"/>
                </a:moveTo>
                <a:cubicBezTo>
                  <a:pt x="102" y="153"/>
                  <a:pt x="101" y="152"/>
                  <a:pt x="100" y="152"/>
                </a:cubicBezTo>
                <a:cubicBezTo>
                  <a:pt x="97" y="153"/>
                  <a:pt x="93" y="153"/>
                  <a:pt x="90" y="153"/>
                </a:cubicBezTo>
                <a:cubicBezTo>
                  <a:pt x="89" y="153"/>
                  <a:pt x="88" y="153"/>
                  <a:pt x="87" y="153"/>
                </a:cubicBezTo>
                <a:cubicBezTo>
                  <a:pt x="92" y="156"/>
                  <a:pt x="97" y="159"/>
                  <a:pt x="101" y="160"/>
                </a:cubicBezTo>
                <a:cubicBezTo>
                  <a:pt x="102" y="161"/>
                  <a:pt x="105" y="160"/>
                  <a:pt x="105" y="158"/>
                </a:cubicBezTo>
                <a:cubicBezTo>
                  <a:pt x="106" y="156"/>
                  <a:pt x="105" y="154"/>
                  <a:pt x="103" y="153"/>
                </a:cubicBezTo>
                <a:moveTo>
                  <a:pt x="59" y="141"/>
                </a:moveTo>
                <a:cubicBezTo>
                  <a:pt x="54" y="144"/>
                  <a:pt x="47" y="149"/>
                  <a:pt x="37" y="156"/>
                </a:cubicBezTo>
                <a:cubicBezTo>
                  <a:pt x="35" y="158"/>
                  <a:pt x="34" y="159"/>
                  <a:pt x="32" y="160"/>
                </a:cubicBezTo>
                <a:cubicBezTo>
                  <a:pt x="31" y="161"/>
                  <a:pt x="30" y="163"/>
                  <a:pt x="31" y="165"/>
                </a:cubicBezTo>
                <a:cubicBezTo>
                  <a:pt x="32" y="166"/>
                  <a:pt x="33" y="167"/>
                  <a:pt x="35" y="167"/>
                </a:cubicBezTo>
                <a:cubicBezTo>
                  <a:pt x="35" y="167"/>
                  <a:pt x="36" y="167"/>
                  <a:pt x="37" y="166"/>
                </a:cubicBezTo>
                <a:cubicBezTo>
                  <a:pt x="38" y="165"/>
                  <a:pt x="40" y="164"/>
                  <a:pt x="42" y="162"/>
                </a:cubicBezTo>
                <a:cubicBezTo>
                  <a:pt x="47" y="159"/>
                  <a:pt x="59" y="150"/>
                  <a:pt x="66" y="146"/>
                </a:cubicBezTo>
                <a:cubicBezTo>
                  <a:pt x="63" y="144"/>
                  <a:pt x="61" y="143"/>
                  <a:pt x="59" y="141"/>
                </a:cubicBezTo>
                <a:moveTo>
                  <a:pt x="90" y="172"/>
                </a:moveTo>
                <a:cubicBezTo>
                  <a:pt x="88" y="171"/>
                  <a:pt x="86" y="169"/>
                  <a:pt x="84" y="168"/>
                </a:cubicBezTo>
                <a:cubicBezTo>
                  <a:pt x="78" y="163"/>
                  <a:pt x="72" y="159"/>
                  <a:pt x="66" y="160"/>
                </a:cubicBezTo>
                <a:cubicBezTo>
                  <a:pt x="60" y="162"/>
                  <a:pt x="49" y="172"/>
                  <a:pt x="47" y="175"/>
                </a:cubicBezTo>
                <a:cubicBezTo>
                  <a:pt x="46" y="176"/>
                  <a:pt x="46" y="178"/>
                  <a:pt x="47" y="180"/>
                </a:cubicBezTo>
                <a:cubicBezTo>
                  <a:pt x="48" y="181"/>
                  <a:pt x="49" y="181"/>
                  <a:pt x="50" y="181"/>
                </a:cubicBezTo>
                <a:cubicBezTo>
                  <a:pt x="51" y="181"/>
                  <a:pt x="52" y="181"/>
                  <a:pt x="53" y="180"/>
                </a:cubicBezTo>
                <a:cubicBezTo>
                  <a:pt x="58" y="175"/>
                  <a:pt x="65" y="169"/>
                  <a:pt x="68" y="168"/>
                </a:cubicBezTo>
                <a:cubicBezTo>
                  <a:pt x="71" y="168"/>
                  <a:pt x="75" y="171"/>
                  <a:pt x="80" y="174"/>
                </a:cubicBezTo>
                <a:cubicBezTo>
                  <a:pt x="82" y="175"/>
                  <a:pt x="84" y="177"/>
                  <a:pt x="86" y="178"/>
                </a:cubicBezTo>
                <a:cubicBezTo>
                  <a:pt x="88" y="180"/>
                  <a:pt x="90" y="179"/>
                  <a:pt x="91" y="177"/>
                </a:cubicBezTo>
                <a:cubicBezTo>
                  <a:pt x="92" y="175"/>
                  <a:pt x="92" y="173"/>
                  <a:pt x="90" y="172"/>
                </a:cubicBezTo>
                <a:moveTo>
                  <a:pt x="156" y="166"/>
                </a:moveTo>
                <a:cubicBezTo>
                  <a:pt x="121" y="132"/>
                  <a:pt x="121" y="132"/>
                  <a:pt x="121" y="132"/>
                </a:cubicBezTo>
                <a:cubicBezTo>
                  <a:pt x="127" y="126"/>
                  <a:pt x="130" y="117"/>
                  <a:pt x="130" y="108"/>
                </a:cubicBezTo>
                <a:cubicBezTo>
                  <a:pt x="130" y="87"/>
                  <a:pt x="113" y="70"/>
                  <a:pt x="92" y="70"/>
                </a:cubicBezTo>
                <a:cubicBezTo>
                  <a:pt x="70" y="70"/>
                  <a:pt x="53" y="87"/>
                  <a:pt x="53" y="108"/>
                </a:cubicBezTo>
                <a:cubicBezTo>
                  <a:pt x="53" y="129"/>
                  <a:pt x="70" y="147"/>
                  <a:pt x="92" y="147"/>
                </a:cubicBezTo>
                <a:cubicBezTo>
                  <a:pt x="98" y="147"/>
                  <a:pt x="104" y="145"/>
                  <a:pt x="110" y="142"/>
                </a:cubicBezTo>
                <a:cubicBezTo>
                  <a:pt x="145" y="177"/>
                  <a:pt x="145" y="177"/>
                  <a:pt x="145" y="177"/>
                </a:cubicBezTo>
                <a:cubicBezTo>
                  <a:pt x="147" y="178"/>
                  <a:pt x="149" y="179"/>
                  <a:pt x="151" y="179"/>
                </a:cubicBezTo>
                <a:cubicBezTo>
                  <a:pt x="152" y="179"/>
                  <a:pt x="154" y="178"/>
                  <a:pt x="156" y="177"/>
                </a:cubicBezTo>
                <a:cubicBezTo>
                  <a:pt x="159" y="174"/>
                  <a:pt x="159" y="169"/>
                  <a:pt x="156" y="166"/>
                </a:cubicBezTo>
                <a:moveTo>
                  <a:pt x="73" y="128"/>
                </a:moveTo>
                <a:cubicBezTo>
                  <a:pt x="73" y="129"/>
                  <a:pt x="72" y="129"/>
                  <a:pt x="72" y="129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72" y="129"/>
                  <a:pt x="72" y="128"/>
                  <a:pt x="72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1" y="128"/>
                  <a:pt x="71" y="127"/>
                  <a:pt x="71" y="126"/>
                </a:cubicBezTo>
                <a:cubicBezTo>
                  <a:pt x="71" y="126"/>
                  <a:pt x="71" y="125"/>
                  <a:pt x="72" y="125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3" y="124"/>
                  <a:pt x="73" y="125"/>
                </a:cubicBezTo>
                <a:cubicBezTo>
                  <a:pt x="73" y="125"/>
                  <a:pt x="73" y="126"/>
                  <a:pt x="73" y="126"/>
                </a:cubicBezTo>
                <a:cubicBezTo>
                  <a:pt x="73" y="127"/>
                  <a:pt x="73" y="128"/>
                  <a:pt x="73" y="128"/>
                </a:cubicBezTo>
                <a:moveTo>
                  <a:pt x="116" y="122"/>
                </a:moveTo>
                <a:cubicBezTo>
                  <a:pt x="115" y="123"/>
                  <a:pt x="114" y="123"/>
                  <a:pt x="114" y="123"/>
                </a:cubicBezTo>
                <a:cubicBezTo>
                  <a:pt x="114" y="124"/>
                  <a:pt x="113" y="125"/>
                  <a:pt x="113" y="126"/>
                </a:cubicBezTo>
                <a:cubicBezTo>
                  <a:pt x="113" y="127"/>
                  <a:pt x="112" y="128"/>
                  <a:pt x="112" y="128"/>
                </a:cubicBezTo>
                <a:cubicBezTo>
                  <a:pt x="112" y="123"/>
                  <a:pt x="112" y="123"/>
                  <a:pt x="112" y="123"/>
                </a:cubicBezTo>
                <a:cubicBezTo>
                  <a:pt x="110" y="123"/>
                  <a:pt x="110" y="123"/>
                  <a:pt x="110" y="123"/>
                </a:cubicBezTo>
                <a:cubicBezTo>
                  <a:pt x="107" y="125"/>
                  <a:pt x="107" y="125"/>
                  <a:pt x="107" y="125"/>
                </a:cubicBezTo>
                <a:cubicBezTo>
                  <a:pt x="108" y="126"/>
                  <a:pt x="108" y="126"/>
                  <a:pt x="108" y="126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09" y="125"/>
                  <a:pt x="109" y="125"/>
                  <a:pt x="110" y="125"/>
                </a:cubicBezTo>
                <a:cubicBezTo>
                  <a:pt x="110" y="125"/>
                  <a:pt x="110" y="126"/>
                  <a:pt x="110" y="126"/>
                </a:cubicBezTo>
                <a:cubicBezTo>
                  <a:pt x="110" y="130"/>
                  <a:pt x="110" y="130"/>
                  <a:pt x="110" y="130"/>
                </a:cubicBezTo>
                <a:cubicBezTo>
                  <a:pt x="105" y="134"/>
                  <a:pt x="98" y="137"/>
                  <a:pt x="92" y="137"/>
                </a:cubicBezTo>
                <a:cubicBezTo>
                  <a:pt x="85" y="137"/>
                  <a:pt x="78" y="134"/>
                  <a:pt x="73" y="130"/>
                </a:cubicBezTo>
                <a:cubicBezTo>
                  <a:pt x="74" y="130"/>
                  <a:pt x="74" y="130"/>
                  <a:pt x="74" y="129"/>
                </a:cubicBezTo>
                <a:cubicBezTo>
                  <a:pt x="75" y="129"/>
                  <a:pt x="75" y="128"/>
                  <a:pt x="75" y="126"/>
                </a:cubicBezTo>
                <a:cubicBezTo>
                  <a:pt x="75" y="125"/>
                  <a:pt x="75" y="124"/>
                  <a:pt x="74" y="123"/>
                </a:cubicBezTo>
                <a:cubicBezTo>
                  <a:pt x="74" y="123"/>
                  <a:pt x="73" y="122"/>
                  <a:pt x="72" y="122"/>
                </a:cubicBezTo>
                <a:cubicBezTo>
                  <a:pt x="71" y="122"/>
                  <a:pt x="70" y="123"/>
                  <a:pt x="70" y="123"/>
                </a:cubicBezTo>
                <a:cubicBezTo>
                  <a:pt x="70" y="124"/>
                  <a:pt x="69" y="125"/>
                  <a:pt x="69" y="126"/>
                </a:cubicBezTo>
                <a:cubicBezTo>
                  <a:pt x="69" y="125"/>
                  <a:pt x="69" y="125"/>
                  <a:pt x="68" y="124"/>
                </a:cubicBezTo>
                <a:cubicBezTo>
                  <a:pt x="68" y="124"/>
                  <a:pt x="68" y="124"/>
                  <a:pt x="68" y="123"/>
                </a:cubicBezTo>
                <a:cubicBezTo>
                  <a:pt x="68" y="123"/>
                  <a:pt x="68" y="123"/>
                  <a:pt x="67" y="123"/>
                </a:cubicBezTo>
                <a:cubicBezTo>
                  <a:pt x="65" y="120"/>
                  <a:pt x="64" y="116"/>
                  <a:pt x="64" y="113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64" y="114"/>
                  <a:pt x="65" y="114"/>
                  <a:pt x="66" y="114"/>
                </a:cubicBezTo>
                <a:cubicBezTo>
                  <a:pt x="67" y="114"/>
                  <a:pt x="67" y="114"/>
                  <a:pt x="68" y="113"/>
                </a:cubicBezTo>
                <a:cubicBezTo>
                  <a:pt x="68" y="112"/>
                  <a:pt x="69" y="111"/>
                  <a:pt x="69" y="110"/>
                </a:cubicBezTo>
                <a:cubicBezTo>
                  <a:pt x="69" y="109"/>
                  <a:pt x="68" y="108"/>
                  <a:pt x="68" y="107"/>
                </a:cubicBezTo>
                <a:cubicBezTo>
                  <a:pt x="67" y="106"/>
                  <a:pt x="67" y="106"/>
                  <a:pt x="66" y="106"/>
                </a:cubicBezTo>
                <a:cubicBezTo>
                  <a:pt x="65" y="106"/>
                  <a:pt x="64" y="106"/>
                  <a:pt x="64" y="107"/>
                </a:cubicBezTo>
                <a:cubicBezTo>
                  <a:pt x="64" y="107"/>
                  <a:pt x="63" y="107"/>
                  <a:pt x="63" y="108"/>
                </a:cubicBezTo>
                <a:cubicBezTo>
                  <a:pt x="63" y="104"/>
                  <a:pt x="64" y="101"/>
                  <a:pt x="66" y="97"/>
                </a:cubicBezTo>
                <a:cubicBezTo>
                  <a:pt x="66" y="97"/>
                  <a:pt x="66" y="97"/>
                  <a:pt x="66" y="97"/>
                </a:cubicBezTo>
                <a:cubicBezTo>
                  <a:pt x="67" y="97"/>
                  <a:pt x="67" y="97"/>
                  <a:pt x="68" y="96"/>
                </a:cubicBezTo>
                <a:cubicBezTo>
                  <a:pt x="68" y="96"/>
                  <a:pt x="69" y="95"/>
                  <a:pt x="69" y="93"/>
                </a:cubicBezTo>
                <a:cubicBezTo>
                  <a:pt x="69" y="93"/>
                  <a:pt x="69" y="92"/>
                  <a:pt x="68" y="92"/>
                </a:cubicBezTo>
                <a:cubicBezTo>
                  <a:pt x="74" y="85"/>
                  <a:pt x="82" y="80"/>
                  <a:pt x="92" y="80"/>
                </a:cubicBezTo>
                <a:cubicBezTo>
                  <a:pt x="101" y="80"/>
                  <a:pt x="109" y="85"/>
                  <a:pt x="114" y="91"/>
                </a:cubicBezTo>
                <a:cubicBezTo>
                  <a:pt x="113" y="92"/>
                  <a:pt x="113" y="92"/>
                  <a:pt x="113" y="92"/>
                </a:cubicBezTo>
                <a:cubicBezTo>
                  <a:pt x="114" y="93"/>
                  <a:pt x="114" y="93"/>
                  <a:pt x="114" y="93"/>
                </a:cubicBezTo>
                <a:cubicBezTo>
                  <a:pt x="115" y="93"/>
                  <a:pt x="115" y="93"/>
                  <a:pt x="115" y="93"/>
                </a:cubicBezTo>
                <a:cubicBezTo>
                  <a:pt x="115" y="93"/>
                  <a:pt x="116" y="94"/>
                  <a:pt x="116" y="94"/>
                </a:cubicBezTo>
                <a:cubicBezTo>
                  <a:pt x="116" y="97"/>
                  <a:pt x="116" y="97"/>
                  <a:pt x="116" y="97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9" y="101"/>
                  <a:pt x="120" y="104"/>
                  <a:pt x="120" y="108"/>
                </a:cubicBezTo>
                <a:cubicBezTo>
                  <a:pt x="120" y="114"/>
                  <a:pt x="118" y="118"/>
                  <a:pt x="116" y="122"/>
                </a:cubicBezTo>
                <a:moveTo>
                  <a:pt x="65" y="110"/>
                </a:moveTo>
                <a:cubicBezTo>
                  <a:pt x="65" y="109"/>
                  <a:pt x="65" y="108"/>
                  <a:pt x="65" y="108"/>
                </a:cubicBezTo>
                <a:cubicBezTo>
                  <a:pt x="65" y="108"/>
                  <a:pt x="66" y="108"/>
                  <a:pt x="66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6" y="109"/>
                  <a:pt x="66" y="109"/>
                  <a:pt x="66" y="110"/>
                </a:cubicBezTo>
                <a:cubicBezTo>
                  <a:pt x="66" y="111"/>
                  <a:pt x="66" y="111"/>
                  <a:pt x="66" y="112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66" y="112"/>
                  <a:pt x="65" y="112"/>
                  <a:pt x="65" y="112"/>
                </a:cubicBezTo>
                <a:cubicBezTo>
                  <a:pt x="65" y="111"/>
                  <a:pt x="65" y="111"/>
                  <a:pt x="65" y="110"/>
                </a:cubicBezTo>
                <a:moveTo>
                  <a:pt x="71" y="92"/>
                </a:moveTo>
                <a:cubicBezTo>
                  <a:pt x="72" y="92"/>
                  <a:pt x="72" y="92"/>
                  <a:pt x="72" y="92"/>
                </a:cubicBezTo>
                <a:cubicBezTo>
                  <a:pt x="72" y="92"/>
                  <a:pt x="72" y="93"/>
                  <a:pt x="72" y="93"/>
                </a:cubicBezTo>
                <a:cubicBezTo>
                  <a:pt x="72" y="97"/>
                  <a:pt x="72" y="97"/>
                  <a:pt x="72" y="97"/>
                </a:cubicBezTo>
                <a:cubicBezTo>
                  <a:pt x="74" y="97"/>
                  <a:pt x="74" y="97"/>
                  <a:pt x="74" y="97"/>
                </a:cubicBezTo>
                <a:cubicBezTo>
                  <a:pt x="74" y="90"/>
                  <a:pt x="74" y="90"/>
                  <a:pt x="74" y="90"/>
                </a:cubicBezTo>
                <a:cubicBezTo>
                  <a:pt x="72" y="90"/>
                  <a:pt x="72" y="90"/>
                  <a:pt x="72" y="90"/>
                </a:cubicBezTo>
                <a:cubicBezTo>
                  <a:pt x="69" y="92"/>
                  <a:pt x="69" y="92"/>
                  <a:pt x="69" y="92"/>
                </a:cubicBezTo>
                <a:cubicBezTo>
                  <a:pt x="70" y="93"/>
                  <a:pt x="70" y="93"/>
                  <a:pt x="70" y="93"/>
                </a:cubicBezTo>
                <a:lnTo>
                  <a:pt x="71" y="92"/>
                </a:lnTo>
                <a:close/>
                <a:moveTo>
                  <a:pt x="78" y="90"/>
                </a:moveTo>
                <a:cubicBezTo>
                  <a:pt x="77" y="90"/>
                  <a:pt x="77" y="90"/>
                  <a:pt x="76" y="90"/>
                </a:cubicBezTo>
                <a:cubicBezTo>
                  <a:pt x="76" y="91"/>
                  <a:pt x="76" y="92"/>
                  <a:pt x="76" y="93"/>
                </a:cubicBezTo>
                <a:cubicBezTo>
                  <a:pt x="76" y="95"/>
                  <a:pt x="76" y="96"/>
                  <a:pt x="76" y="96"/>
                </a:cubicBezTo>
                <a:cubicBezTo>
                  <a:pt x="77" y="97"/>
                  <a:pt x="77" y="97"/>
                  <a:pt x="78" y="97"/>
                </a:cubicBezTo>
                <a:cubicBezTo>
                  <a:pt x="79" y="97"/>
                  <a:pt x="80" y="97"/>
                  <a:pt x="80" y="96"/>
                </a:cubicBezTo>
                <a:cubicBezTo>
                  <a:pt x="81" y="96"/>
                  <a:pt x="81" y="95"/>
                  <a:pt x="81" y="93"/>
                </a:cubicBezTo>
                <a:cubicBezTo>
                  <a:pt x="81" y="92"/>
                  <a:pt x="81" y="91"/>
                  <a:pt x="80" y="91"/>
                </a:cubicBezTo>
                <a:cubicBezTo>
                  <a:pt x="80" y="90"/>
                  <a:pt x="79" y="90"/>
                  <a:pt x="78" y="90"/>
                </a:cubicBezTo>
                <a:moveTo>
                  <a:pt x="79" y="95"/>
                </a:moveTo>
                <a:cubicBezTo>
                  <a:pt x="79" y="96"/>
                  <a:pt x="79" y="96"/>
                  <a:pt x="78" y="96"/>
                </a:cubicBezTo>
                <a:cubicBezTo>
                  <a:pt x="78" y="96"/>
                  <a:pt x="78" y="96"/>
                  <a:pt x="78" y="95"/>
                </a:cubicBezTo>
                <a:cubicBezTo>
                  <a:pt x="78" y="95"/>
                  <a:pt x="78" y="94"/>
                  <a:pt x="78" y="93"/>
                </a:cubicBezTo>
                <a:cubicBezTo>
                  <a:pt x="78" y="93"/>
                  <a:pt x="78" y="92"/>
                  <a:pt x="78" y="92"/>
                </a:cubicBezTo>
                <a:cubicBezTo>
                  <a:pt x="78" y="91"/>
                  <a:pt x="78" y="91"/>
                  <a:pt x="78" y="91"/>
                </a:cubicBezTo>
                <a:cubicBezTo>
                  <a:pt x="79" y="91"/>
                  <a:pt x="79" y="91"/>
                  <a:pt x="79" y="92"/>
                </a:cubicBezTo>
                <a:cubicBezTo>
                  <a:pt x="79" y="92"/>
                  <a:pt x="79" y="93"/>
                  <a:pt x="79" y="93"/>
                </a:cubicBezTo>
                <a:cubicBezTo>
                  <a:pt x="79" y="94"/>
                  <a:pt x="79" y="95"/>
                  <a:pt x="79" y="95"/>
                </a:cubicBezTo>
                <a:moveTo>
                  <a:pt x="84" y="92"/>
                </a:move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3"/>
                  <a:pt x="84" y="93"/>
                </a:cubicBezTo>
                <a:cubicBezTo>
                  <a:pt x="84" y="97"/>
                  <a:pt x="84" y="97"/>
                  <a:pt x="84" y="97"/>
                </a:cubicBezTo>
                <a:cubicBezTo>
                  <a:pt x="86" y="97"/>
                  <a:pt x="86" y="97"/>
                  <a:pt x="86" y="97"/>
                </a:cubicBezTo>
                <a:cubicBezTo>
                  <a:pt x="86" y="90"/>
                  <a:pt x="86" y="90"/>
                  <a:pt x="86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2" y="92"/>
                  <a:pt x="82" y="92"/>
                  <a:pt x="82" y="92"/>
                </a:cubicBezTo>
                <a:cubicBezTo>
                  <a:pt x="83" y="93"/>
                  <a:pt x="83" y="93"/>
                  <a:pt x="83" y="93"/>
                </a:cubicBezTo>
                <a:lnTo>
                  <a:pt x="84" y="92"/>
                </a:lnTo>
                <a:close/>
                <a:moveTo>
                  <a:pt x="91" y="90"/>
                </a:moveTo>
                <a:cubicBezTo>
                  <a:pt x="90" y="90"/>
                  <a:pt x="89" y="90"/>
                  <a:pt x="89" y="90"/>
                </a:cubicBezTo>
                <a:cubicBezTo>
                  <a:pt x="88" y="91"/>
                  <a:pt x="88" y="92"/>
                  <a:pt x="88" y="93"/>
                </a:cubicBezTo>
                <a:cubicBezTo>
                  <a:pt x="88" y="95"/>
                  <a:pt x="88" y="96"/>
                  <a:pt x="89" y="96"/>
                </a:cubicBezTo>
                <a:cubicBezTo>
                  <a:pt x="89" y="97"/>
                  <a:pt x="90" y="97"/>
                  <a:pt x="91" y="97"/>
                </a:cubicBezTo>
                <a:cubicBezTo>
                  <a:pt x="92" y="97"/>
                  <a:pt x="93" y="97"/>
                  <a:pt x="93" y="96"/>
                </a:cubicBezTo>
                <a:cubicBezTo>
                  <a:pt x="93" y="96"/>
                  <a:pt x="94" y="95"/>
                  <a:pt x="94" y="93"/>
                </a:cubicBezTo>
                <a:cubicBezTo>
                  <a:pt x="94" y="92"/>
                  <a:pt x="93" y="91"/>
                  <a:pt x="93" y="91"/>
                </a:cubicBezTo>
                <a:cubicBezTo>
                  <a:pt x="93" y="90"/>
                  <a:pt x="92" y="90"/>
                  <a:pt x="91" y="90"/>
                </a:cubicBezTo>
                <a:moveTo>
                  <a:pt x="91" y="95"/>
                </a:moveTo>
                <a:cubicBezTo>
                  <a:pt x="91" y="96"/>
                  <a:pt x="91" y="96"/>
                  <a:pt x="91" y="96"/>
                </a:cubicBezTo>
                <a:cubicBezTo>
                  <a:pt x="91" y="96"/>
                  <a:pt x="91" y="96"/>
                  <a:pt x="90" y="95"/>
                </a:cubicBezTo>
                <a:cubicBezTo>
                  <a:pt x="90" y="95"/>
                  <a:pt x="90" y="94"/>
                  <a:pt x="90" y="93"/>
                </a:cubicBezTo>
                <a:cubicBezTo>
                  <a:pt x="90" y="93"/>
                  <a:pt x="90" y="92"/>
                  <a:pt x="90" y="92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91"/>
                  <a:pt x="91" y="91"/>
                  <a:pt x="91" y="92"/>
                </a:cubicBezTo>
                <a:cubicBezTo>
                  <a:pt x="92" y="92"/>
                  <a:pt x="92" y="93"/>
                  <a:pt x="92" y="93"/>
                </a:cubicBezTo>
                <a:cubicBezTo>
                  <a:pt x="92" y="94"/>
                  <a:pt x="92" y="95"/>
                  <a:pt x="91" y="95"/>
                </a:cubicBezTo>
                <a:moveTo>
                  <a:pt x="97" y="90"/>
                </a:moveTo>
                <a:cubicBezTo>
                  <a:pt x="96" y="90"/>
                  <a:pt x="96" y="90"/>
                  <a:pt x="95" y="90"/>
                </a:cubicBezTo>
                <a:cubicBezTo>
                  <a:pt x="95" y="91"/>
                  <a:pt x="94" y="92"/>
                  <a:pt x="94" y="93"/>
                </a:cubicBezTo>
                <a:cubicBezTo>
                  <a:pt x="94" y="95"/>
                  <a:pt x="95" y="96"/>
                  <a:pt x="95" y="96"/>
                </a:cubicBezTo>
                <a:cubicBezTo>
                  <a:pt x="96" y="97"/>
                  <a:pt x="96" y="97"/>
                  <a:pt x="97" y="97"/>
                </a:cubicBezTo>
                <a:cubicBezTo>
                  <a:pt x="98" y="97"/>
                  <a:pt x="99" y="97"/>
                  <a:pt x="99" y="96"/>
                </a:cubicBezTo>
                <a:cubicBezTo>
                  <a:pt x="100" y="96"/>
                  <a:pt x="100" y="95"/>
                  <a:pt x="100" y="93"/>
                </a:cubicBezTo>
                <a:cubicBezTo>
                  <a:pt x="100" y="92"/>
                  <a:pt x="100" y="91"/>
                  <a:pt x="99" y="91"/>
                </a:cubicBezTo>
                <a:cubicBezTo>
                  <a:pt x="99" y="90"/>
                  <a:pt x="98" y="90"/>
                  <a:pt x="97" y="90"/>
                </a:cubicBezTo>
                <a:moveTo>
                  <a:pt x="98" y="95"/>
                </a:moveTo>
                <a:cubicBezTo>
                  <a:pt x="98" y="96"/>
                  <a:pt x="97" y="96"/>
                  <a:pt x="97" y="96"/>
                </a:cubicBezTo>
                <a:cubicBezTo>
                  <a:pt x="97" y="96"/>
                  <a:pt x="97" y="96"/>
                  <a:pt x="97" y="95"/>
                </a:cubicBezTo>
                <a:cubicBezTo>
                  <a:pt x="97" y="95"/>
                  <a:pt x="97" y="94"/>
                  <a:pt x="97" y="93"/>
                </a:cubicBezTo>
                <a:cubicBezTo>
                  <a:pt x="97" y="93"/>
                  <a:pt x="97" y="92"/>
                  <a:pt x="97" y="92"/>
                </a:cubicBezTo>
                <a:cubicBezTo>
                  <a:pt x="97" y="91"/>
                  <a:pt x="97" y="91"/>
                  <a:pt x="97" y="91"/>
                </a:cubicBezTo>
                <a:cubicBezTo>
                  <a:pt x="97" y="91"/>
                  <a:pt x="98" y="91"/>
                  <a:pt x="98" y="92"/>
                </a:cubicBezTo>
                <a:cubicBezTo>
                  <a:pt x="98" y="92"/>
                  <a:pt x="98" y="93"/>
                  <a:pt x="98" y="93"/>
                </a:cubicBezTo>
                <a:cubicBezTo>
                  <a:pt x="98" y="94"/>
                  <a:pt x="98" y="95"/>
                  <a:pt x="98" y="95"/>
                </a:cubicBezTo>
                <a:moveTo>
                  <a:pt x="103" y="92"/>
                </a:moveTo>
                <a:cubicBezTo>
                  <a:pt x="103" y="92"/>
                  <a:pt x="103" y="92"/>
                  <a:pt x="103" y="92"/>
                </a:cubicBezTo>
                <a:cubicBezTo>
                  <a:pt x="103" y="92"/>
                  <a:pt x="103" y="93"/>
                  <a:pt x="103" y="93"/>
                </a:cubicBezTo>
                <a:cubicBezTo>
                  <a:pt x="103" y="97"/>
                  <a:pt x="103" y="97"/>
                  <a:pt x="103" y="97"/>
                </a:cubicBezTo>
                <a:cubicBezTo>
                  <a:pt x="105" y="97"/>
                  <a:pt x="105" y="97"/>
                  <a:pt x="105" y="97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3" y="90"/>
                  <a:pt x="103" y="90"/>
                  <a:pt x="103" y="90"/>
                </a:cubicBezTo>
                <a:cubicBezTo>
                  <a:pt x="101" y="92"/>
                  <a:pt x="101" y="92"/>
                  <a:pt x="101" y="92"/>
                </a:cubicBezTo>
                <a:cubicBezTo>
                  <a:pt x="102" y="93"/>
                  <a:pt x="102" y="93"/>
                  <a:pt x="102" y="93"/>
                </a:cubicBezTo>
                <a:lnTo>
                  <a:pt x="103" y="92"/>
                </a:lnTo>
                <a:close/>
                <a:moveTo>
                  <a:pt x="107" y="92"/>
                </a:moveTo>
                <a:cubicBezTo>
                  <a:pt x="108" y="93"/>
                  <a:pt x="108" y="93"/>
                  <a:pt x="108" y="93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09" y="92"/>
                  <a:pt x="109" y="92"/>
                  <a:pt x="110" y="92"/>
                </a:cubicBezTo>
                <a:cubicBezTo>
                  <a:pt x="110" y="92"/>
                  <a:pt x="110" y="93"/>
                  <a:pt x="110" y="93"/>
                </a:cubicBezTo>
                <a:cubicBezTo>
                  <a:pt x="110" y="97"/>
                  <a:pt x="110" y="97"/>
                  <a:pt x="110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0"/>
                  <a:pt x="112" y="90"/>
                  <a:pt x="112" y="90"/>
                </a:cubicBezTo>
                <a:cubicBezTo>
                  <a:pt x="110" y="90"/>
                  <a:pt x="110" y="90"/>
                  <a:pt x="110" y="90"/>
                </a:cubicBezTo>
                <a:lnTo>
                  <a:pt x="107" y="92"/>
                </a:lnTo>
                <a:close/>
                <a:moveTo>
                  <a:pt x="72" y="106"/>
                </a:moveTo>
                <a:cubicBezTo>
                  <a:pt x="71" y="106"/>
                  <a:pt x="70" y="106"/>
                  <a:pt x="70" y="107"/>
                </a:cubicBezTo>
                <a:cubicBezTo>
                  <a:pt x="70" y="108"/>
                  <a:pt x="69" y="109"/>
                  <a:pt x="69" y="110"/>
                </a:cubicBezTo>
                <a:cubicBezTo>
                  <a:pt x="69" y="111"/>
                  <a:pt x="70" y="112"/>
                  <a:pt x="70" y="113"/>
                </a:cubicBezTo>
                <a:cubicBezTo>
                  <a:pt x="70" y="114"/>
                  <a:pt x="71" y="114"/>
                  <a:pt x="72" y="114"/>
                </a:cubicBezTo>
                <a:cubicBezTo>
                  <a:pt x="73" y="114"/>
                  <a:pt x="74" y="114"/>
                  <a:pt x="74" y="113"/>
                </a:cubicBezTo>
                <a:cubicBezTo>
                  <a:pt x="75" y="112"/>
                  <a:pt x="75" y="111"/>
                  <a:pt x="75" y="110"/>
                </a:cubicBezTo>
                <a:cubicBezTo>
                  <a:pt x="75" y="109"/>
                  <a:pt x="75" y="108"/>
                  <a:pt x="74" y="107"/>
                </a:cubicBezTo>
                <a:cubicBezTo>
                  <a:pt x="74" y="106"/>
                  <a:pt x="73" y="106"/>
                  <a:pt x="72" y="106"/>
                </a:cubicBezTo>
                <a:moveTo>
                  <a:pt x="73" y="112"/>
                </a:moveTo>
                <a:cubicBezTo>
                  <a:pt x="73" y="112"/>
                  <a:pt x="72" y="112"/>
                  <a:pt x="72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1" y="111"/>
                  <a:pt x="71" y="111"/>
                  <a:pt x="71" y="110"/>
                </a:cubicBezTo>
                <a:cubicBezTo>
                  <a:pt x="71" y="109"/>
                  <a:pt x="71" y="108"/>
                  <a:pt x="72" y="10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8"/>
                  <a:pt x="73" y="108"/>
                  <a:pt x="73" y="108"/>
                </a:cubicBezTo>
                <a:cubicBezTo>
                  <a:pt x="73" y="109"/>
                  <a:pt x="73" y="109"/>
                  <a:pt x="73" y="110"/>
                </a:cubicBezTo>
                <a:cubicBezTo>
                  <a:pt x="73" y="111"/>
                  <a:pt x="73" y="111"/>
                  <a:pt x="73" y="112"/>
                </a:cubicBezTo>
                <a:moveTo>
                  <a:pt x="78" y="114"/>
                </a:moveTo>
                <a:cubicBezTo>
                  <a:pt x="80" y="114"/>
                  <a:pt x="80" y="114"/>
                  <a:pt x="80" y="114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78" y="106"/>
                  <a:pt x="78" y="106"/>
                  <a:pt x="78" y="106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7" y="110"/>
                  <a:pt x="77" y="110"/>
                  <a:pt x="77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8" y="109"/>
                  <a:pt x="78" y="109"/>
                  <a:pt x="78" y="108"/>
                </a:cubicBezTo>
                <a:cubicBezTo>
                  <a:pt x="78" y="109"/>
                  <a:pt x="78" y="109"/>
                  <a:pt x="78" y="110"/>
                </a:cubicBezTo>
                <a:lnTo>
                  <a:pt x="78" y="114"/>
                </a:lnTo>
                <a:close/>
                <a:moveTo>
                  <a:pt x="85" y="106"/>
                </a:moveTo>
                <a:cubicBezTo>
                  <a:pt x="84" y="106"/>
                  <a:pt x="83" y="106"/>
                  <a:pt x="83" y="107"/>
                </a:cubicBezTo>
                <a:cubicBezTo>
                  <a:pt x="82" y="108"/>
                  <a:pt x="82" y="109"/>
                  <a:pt x="82" y="110"/>
                </a:cubicBezTo>
                <a:cubicBezTo>
                  <a:pt x="82" y="111"/>
                  <a:pt x="82" y="112"/>
                  <a:pt x="83" y="113"/>
                </a:cubicBezTo>
                <a:cubicBezTo>
                  <a:pt x="83" y="114"/>
                  <a:pt x="84" y="114"/>
                  <a:pt x="85" y="114"/>
                </a:cubicBezTo>
                <a:cubicBezTo>
                  <a:pt x="86" y="114"/>
                  <a:pt x="86" y="114"/>
                  <a:pt x="87" y="113"/>
                </a:cubicBezTo>
                <a:cubicBezTo>
                  <a:pt x="87" y="112"/>
                  <a:pt x="87" y="111"/>
                  <a:pt x="87" y="110"/>
                </a:cubicBezTo>
                <a:cubicBezTo>
                  <a:pt x="87" y="109"/>
                  <a:pt x="87" y="108"/>
                  <a:pt x="87" y="107"/>
                </a:cubicBezTo>
                <a:cubicBezTo>
                  <a:pt x="86" y="106"/>
                  <a:pt x="86" y="106"/>
                  <a:pt x="85" y="106"/>
                </a:cubicBezTo>
                <a:moveTo>
                  <a:pt x="85" y="112"/>
                </a:moveTo>
                <a:cubicBezTo>
                  <a:pt x="85" y="112"/>
                  <a:pt x="85" y="112"/>
                  <a:pt x="85" y="112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11"/>
                  <a:pt x="84" y="111"/>
                  <a:pt x="84" y="110"/>
                </a:cubicBezTo>
                <a:cubicBezTo>
                  <a:pt x="84" y="109"/>
                  <a:pt x="84" y="108"/>
                  <a:pt x="84" y="108"/>
                </a:cubicBezTo>
                <a:cubicBezTo>
                  <a:pt x="84" y="108"/>
                  <a:pt x="84" y="108"/>
                  <a:pt x="85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5" y="109"/>
                  <a:pt x="85" y="109"/>
                  <a:pt x="85" y="110"/>
                </a:cubicBezTo>
                <a:cubicBezTo>
                  <a:pt x="85" y="111"/>
                  <a:pt x="85" y="111"/>
                  <a:pt x="85" y="112"/>
                </a:cubicBezTo>
                <a:moveTo>
                  <a:pt x="88" y="108"/>
                </a:moveTo>
                <a:cubicBezTo>
                  <a:pt x="89" y="110"/>
                  <a:pt x="89" y="110"/>
                  <a:pt x="89" y="110"/>
                </a:cubicBezTo>
                <a:cubicBezTo>
                  <a:pt x="90" y="109"/>
                  <a:pt x="90" y="109"/>
                  <a:pt x="90" y="109"/>
                </a:cubicBezTo>
                <a:cubicBezTo>
                  <a:pt x="90" y="109"/>
                  <a:pt x="91" y="109"/>
                  <a:pt x="91" y="108"/>
                </a:cubicBezTo>
                <a:cubicBezTo>
                  <a:pt x="91" y="109"/>
                  <a:pt x="91" y="109"/>
                  <a:pt x="91" y="110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93" y="114"/>
                  <a:pt x="93" y="114"/>
                  <a:pt x="93" y="114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91" y="106"/>
                  <a:pt x="91" y="106"/>
                  <a:pt x="91" y="106"/>
                </a:cubicBezTo>
                <a:lnTo>
                  <a:pt x="88" y="108"/>
                </a:lnTo>
                <a:close/>
                <a:moveTo>
                  <a:pt x="97" y="106"/>
                </a:moveTo>
                <a:cubicBezTo>
                  <a:pt x="96" y="106"/>
                  <a:pt x="96" y="106"/>
                  <a:pt x="95" y="107"/>
                </a:cubicBezTo>
                <a:cubicBezTo>
                  <a:pt x="95" y="108"/>
                  <a:pt x="94" y="109"/>
                  <a:pt x="94" y="110"/>
                </a:cubicBezTo>
                <a:cubicBezTo>
                  <a:pt x="94" y="111"/>
                  <a:pt x="95" y="112"/>
                  <a:pt x="95" y="113"/>
                </a:cubicBezTo>
                <a:cubicBezTo>
                  <a:pt x="96" y="114"/>
                  <a:pt x="96" y="114"/>
                  <a:pt x="97" y="114"/>
                </a:cubicBezTo>
                <a:cubicBezTo>
                  <a:pt x="98" y="114"/>
                  <a:pt x="99" y="114"/>
                  <a:pt x="99" y="113"/>
                </a:cubicBezTo>
                <a:cubicBezTo>
                  <a:pt x="100" y="112"/>
                  <a:pt x="100" y="111"/>
                  <a:pt x="100" y="110"/>
                </a:cubicBezTo>
                <a:cubicBezTo>
                  <a:pt x="100" y="109"/>
                  <a:pt x="100" y="108"/>
                  <a:pt x="99" y="107"/>
                </a:cubicBezTo>
                <a:cubicBezTo>
                  <a:pt x="99" y="106"/>
                  <a:pt x="98" y="106"/>
                  <a:pt x="97" y="106"/>
                </a:cubicBezTo>
                <a:moveTo>
                  <a:pt x="98" y="112"/>
                </a:moveTo>
                <a:cubicBezTo>
                  <a:pt x="98" y="112"/>
                  <a:pt x="97" y="112"/>
                  <a:pt x="97" y="112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97" y="111"/>
                  <a:pt x="97" y="111"/>
                  <a:pt x="97" y="110"/>
                </a:cubicBezTo>
                <a:cubicBezTo>
                  <a:pt x="97" y="109"/>
                  <a:pt x="97" y="108"/>
                  <a:pt x="97" y="108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97" y="108"/>
                  <a:pt x="98" y="108"/>
                  <a:pt x="98" y="108"/>
                </a:cubicBezTo>
                <a:cubicBezTo>
                  <a:pt x="98" y="109"/>
                  <a:pt x="98" y="109"/>
                  <a:pt x="98" y="110"/>
                </a:cubicBezTo>
                <a:cubicBezTo>
                  <a:pt x="98" y="111"/>
                  <a:pt x="98" y="111"/>
                  <a:pt x="98" y="112"/>
                </a:cubicBezTo>
                <a:moveTo>
                  <a:pt x="104" y="106"/>
                </a:moveTo>
                <a:cubicBezTo>
                  <a:pt x="103" y="106"/>
                  <a:pt x="102" y="106"/>
                  <a:pt x="101" y="107"/>
                </a:cubicBezTo>
                <a:cubicBezTo>
                  <a:pt x="101" y="108"/>
                  <a:pt x="101" y="109"/>
                  <a:pt x="101" y="110"/>
                </a:cubicBezTo>
                <a:cubicBezTo>
                  <a:pt x="101" y="111"/>
                  <a:pt x="101" y="112"/>
                  <a:pt x="101" y="113"/>
                </a:cubicBezTo>
                <a:cubicBezTo>
                  <a:pt x="102" y="114"/>
                  <a:pt x="103" y="114"/>
                  <a:pt x="104" y="114"/>
                </a:cubicBezTo>
                <a:cubicBezTo>
                  <a:pt x="104" y="114"/>
                  <a:pt x="105" y="114"/>
                  <a:pt x="106" y="113"/>
                </a:cubicBezTo>
                <a:cubicBezTo>
                  <a:pt x="106" y="112"/>
                  <a:pt x="106" y="111"/>
                  <a:pt x="106" y="110"/>
                </a:cubicBezTo>
                <a:cubicBezTo>
                  <a:pt x="106" y="109"/>
                  <a:pt x="106" y="108"/>
                  <a:pt x="106" y="107"/>
                </a:cubicBezTo>
                <a:cubicBezTo>
                  <a:pt x="105" y="106"/>
                  <a:pt x="104" y="106"/>
                  <a:pt x="104" y="106"/>
                </a:cubicBezTo>
                <a:moveTo>
                  <a:pt x="104" y="112"/>
                </a:moveTo>
                <a:cubicBezTo>
                  <a:pt x="104" y="112"/>
                  <a:pt x="104" y="112"/>
                  <a:pt x="104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1"/>
                  <a:pt x="103" y="111"/>
                  <a:pt x="103" y="110"/>
                </a:cubicBezTo>
                <a:cubicBezTo>
                  <a:pt x="103" y="109"/>
                  <a:pt x="103" y="108"/>
                  <a:pt x="103" y="108"/>
                </a:cubicBezTo>
                <a:cubicBezTo>
                  <a:pt x="103" y="108"/>
                  <a:pt x="103" y="108"/>
                  <a:pt x="104" y="108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9"/>
                  <a:pt x="104" y="109"/>
                  <a:pt x="104" y="110"/>
                </a:cubicBezTo>
                <a:cubicBezTo>
                  <a:pt x="104" y="111"/>
                  <a:pt x="104" y="111"/>
                  <a:pt x="104" y="112"/>
                </a:cubicBezTo>
                <a:moveTo>
                  <a:pt x="107" y="108"/>
                </a:moveTo>
                <a:cubicBezTo>
                  <a:pt x="108" y="110"/>
                  <a:pt x="108" y="110"/>
                  <a:pt x="108" y="110"/>
                </a:cubicBezTo>
                <a:cubicBezTo>
                  <a:pt x="109" y="109"/>
                  <a:pt x="109" y="109"/>
                  <a:pt x="109" y="109"/>
                </a:cubicBezTo>
                <a:cubicBezTo>
                  <a:pt x="109" y="109"/>
                  <a:pt x="109" y="109"/>
                  <a:pt x="110" y="108"/>
                </a:cubicBezTo>
                <a:cubicBezTo>
                  <a:pt x="110" y="109"/>
                  <a:pt x="110" y="109"/>
                  <a:pt x="110" y="110"/>
                </a:cubicBezTo>
                <a:cubicBezTo>
                  <a:pt x="110" y="114"/>
                  <a:pt x="110" y="114"/>
                  <a:pt x="110" y="114"/>
                </a:cubicBezTo>
                <a:cubicBezTo>
                  <a:pt x="112" y="114"/>
                  <a:pt x="112" y="114"/>
                  <a:pt x="112" y="114"/>
                </a:cubicBezTo>
                <a:cubicBezTo>
                  <a:pt x="112" y="106"/>
                  <a:pt x="112" y="106"/>
                  <a:pt x="112" y="106"/>
                </a:cubicBezTo>
                <a:cubicBezTo>
                  <a:pt x="110" y="106"/>
                  <a:pt x="110" y="106"/>
                  <a:pt x="110" y="106"/>
                </a:cubicBezTo>
                <a:lnTo>
                  <a:pt x="107" y="108"/>
                </a:lnTo>
                <a:close/>
                <a:moveTo>
                  <a:pt x="114" y="107"/>
                </a:moveTo>
                <a:cubicBezTo>
                  <a:pt x="114" y="108"/>
                  <a:pt x="113" y="109"/>
                  <a:pt x="113" y="110"/>
                </a:cubicBezTo>
                <a:cubicBezTo>
                  <a:pt x="113" y="111"/>
                  <a:pt x="114" y="112"/>
                  <a:pt x="114" y="113"/>
                </a:cubicBezTo>
                <a:cubicBezTo>
                  <a:pt x="115" y="114"/>
                  <a:pt x="115" y="114"/>
                  <a:pt x="116" y="114"/>
                </a:cubicBezTo>
                <a:cubicBezTo>
                  <a:pt x="117" y="114"/>
                  <a:pt x="118" y="114"/>
                  <a:pt x="118" y="113"/>
                </a:cubicBezTo>
                <a:cubicBezTo>
                  <a:pt x="119" y="112"/>
                  <a:pt x="119" y="111"/>
                  <a:pt x="119" y="110"/>
                </a:cubicBezTo>
                <a:cubicBezTo>
                  <a:pt x="119" y="109"/>
                  <a:pt x="119" y="108"/>
                  <a:pt x="118" y="107"/>
                </a:cubicBezTo>
                <a:cubicBezTo>
                  <a:pt x="118" y="106"/>
                  <a:pt x="117" y="106"/>
                  <a:pt x="116" y="106"/>
                </a:cubicBezTo>
                <a:cubicBezTo>
                  <a:pt x="115" y="106"/>
                  <a:pt x="114" y="106"/>
                  <a:pt x="114" y="107"/>
                </a:cubicBezTo>
                <a:moveTo>
                  <a:pt x="117" y="108"/>
                </a:moveTo>
                <a:cubicBezTo>
                  <a:pt x="117" y="109"/>
                  <a:pt x="117" y="109"/>
                  <a:pt x="117" y="110"/>
                </a:cubicBezTo>
                <a:cubicBezTo>
                  <a:pt x="117" y="111"/>
                  <a:pt x="117" y="111"/>
                  <a:pt x="117" y="112"/>
                </a:cubicBezTo>
                <a:cubicBezTo>
                  <a:pt x="117" y="112"/>
                  <a:pt x="116" y="112"/>
                  <a:pt x="116" y="112"/>
                </a:cubicBezTo>
                <a:cubicBezTo>
                  <a:pt x="116" y="112"/>
                  <a:pt x="116" y="112"/>
                  <a:pt x="116" y="112"/>
                </a:cubicBezTo>
                <a:cubicBezTo>
                  <a:pt x="115" y="111"/>
                  <a:pt x="115" y="111"/>
                  <a:pt x="115" y="110"/>
                </a:cubicBezTo>
                <a:cubicBezTo>
                  <a:pt x="115" y="109"/>
                  <a:pt x="115" y="108"/>
                  <a:pt x="116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6" y="108"/>
                  <a:pt x="117" y="108"/>
                  <a:pt x="117" y="108"/>
                </a:cubicBezTo>
                <a:moveTo>
                  <a:pt x="78" y="122"/>
                </a:moveTo>
                <a:cubicBezTo>
                  <a:pt x="77" y="122"/>
                  <a:pt x="77" y="123"/>
                  <a:pt x="76" y="123"/>
                </a:cubicBezTo>
                <a:cubicBezTo>
                  <a:pt x="76" y="124"/>
                  <a:pt x="76" y="125"/>
                  <a:pt x="76" y="126"/>
                </a:cubicBezTo>
                <a:cubicBezTo>
                  <a:pt x="76" y="128"/>
                  <a:pt x="76" y="129"/>
                  <a:pt x="76" y="129"/>
                </a:cubicBezTo>
                <a:cubicBezTo>
                  <a:pt x="77" y="130"/>
                  <a:pt x="77" y="130"/>
                  <a:pt x="78" y="130"/>
                </a:cubicBezTo>
                <a:cubicBezTo>
                  <a:pt x="79" y="130"/>
                  <a:pt x="80" y="130"/>
                  <a:pt x="80" y="129"/>
                </a:cubicBezTo>
                <a:cubicBezTo>
                  <a:pt x="81" y="129"/>
                  <a:pt x="81" y="128"/>
                  <a:pt x="81" y="126"/>
                </a:cubicBezTo>
                <a:cubicBezTo>
                  <a:pt x="81" y="125"/>
                  <a:pt x="81" y="124"/>
                  <a:pt x="80" y="123"/>
                </a:cubicBezTo>
                <a:cubicBezTo>
                  <a:pt x="80" y="123"/>
                  <a:pt x="79" y="122"/>
                  <a:pt x="78" y="122"/>
                </a:cubicBezTo>
                <a:moveTo>
                  <a:pt x="79" y="128"/>
                </a:moveTo>
                <a:cubicBezTo>
                  <a:pt x="79" y="129"/>
                  <a:pt x="79" y="129"/>
                  <a:pt x="78" y="129"/>
                </a:cubicBezTo>
                <a:cubicBezTo>
                  <a:pt x="78" y="129"/>
                  <a:pt x="78" y="129"/>
                  <a:pt x="78" y="128"/>
                </a:cubicBezTo>
                <a:cubicBezTo>
                  <a:pt x="78" y="128"/>
                  <a:pt x="78" y="127"/>
                  <a:pt x="78" y="126"/>
                </a:cubicBezTo>
                <a:cubicBezTo>
                  <a:pt x="78" y="126"/>
                  <a:pt x="78" y="125"/>
                  <a:pt x="78" y="125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9" y="124"/>
                  <a:pt x="79" y="124"/>
                  <a:pt x="79" y="125"/>
                </a:cubicBezTo>
                <a:cubicBezTo>
                  <a:pt x="79" y="125"/>
                  <a:pt x="79" y="126"/>
                  <a:pt x="79" y="126"/>
                </a:cubicBezTo>
                <a:cubicBezTo>
                  <a:pt x="79" y="127"/>
                  <a:pt x="79" y="128"/>
                  <a:pt x="79" y="128"/>
                </a:cubicBezTo>
                <a:moveTo>
                  <a:pt x="82" y="125"/>
                </a:moveTo>
                <a:cubicBezTo>
                  <a:pt x="83" y="126"/>
                  <a:pt x="83" y="126"/>
                  <a:pt x="83" y="126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6"/>
                  <a:pt x="84" y="126"/>
                </a:cubicBezTo>
                <a:cubicBezTo>
                  <a:pt x="84" y="130"/>
                  <a:pt x="84" y="130"/>
                  <a:pt x="84" y="130"/>
                </a:cubicBezTo>
                <a:cubicBezTo>
                  <a:pt x="86" y="130"/>
                  <a:pt x="86" y="130"/>
                  <a:pt x="86" y="130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5" y="123"/>
                  <a:pt x="85" y="123"/>
                  <a:pt x="85" y="123"/>
                </a:cubicBezTo>
                <a:lnTo>
                  <a:pt x="82" y="125"/>
                </a:lnTo>
                <a:close/>
                <a:moveTo>
                  <a:pt x="88" y="125"/>
                </a:moveTo>
                <a:cubicBezTo>
                  <a:pt x="89" y="126"/>
                  <a:pt x="89" y="126"/>
                  <a:pt x="89" y="126"/>
                </a:cubicBezTo>
                <a:cubicBezTo>
                  <a:pt x="90" y="125"/>
                  <a:pt x="90" y="125"/>
                  <a:pt x="90" y="125"/>
                </a:cubicBezTo>
                <a:cubicBezTo>
                  <a:pt x="90" y="125"/>
                  <a:pt x="91" y="125"/>
                  <a:pt x="91" y="125"/>
                </a:cubicBezTo>
                <a:cubicBezTo>
                  <a:pt x="91" y="125"/>
                  <a:pt x="91" y="126"/>
                  <a:pt x="91" y="126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3" y="130"/>
                  <a:pt x="93" y="130"/>
                  <a:pt x="93" y="130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91" y="123"/>
                  <a:pt x="91" y="123"/>
                  <a:pt x="91" y="123"/>
                </a:cubicBezTo>
                <a:lnTo>
                  <a:pt x="88" y="125"/>
                </a:lnTo>
                <a:close/>
                <a:moveTo>
                  <a:pt x="95" y="125"/>
                </a:moveTo>
                <a:cubicBezTo>
                  <a:pt x="96" y="126"/>
                  <a:pt x="96" y="126"/>
                  <a:pt x="96" y="126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7" y="125"/>
                  <a:pt x="97" y="125"/>
                  <a:pt x="97" y="125"/>
                </a:cubicBezTo>
                <a:cubicBezTo>
                  <a:pt x="97" y="125"/>
                  <a:pt x="97" y="126"/>
                  <a:pt x="97" y="126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9" y="130"/>
                  <a:pt x="99" y="130"/>
                  <a:pt x="99" y="130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7" y="123"/>
                  <a:pt x="97" y="123"/>
                  <a:pt x="97" y="123"/>
                </a:cubicBezTo>
                <a:lnTo>
                  <a:pt x="95" y="125"/>
                </a:lnTo>
                <a:close/>
                <a:moveTo>
                  <a:pt x="104" y="122"/>
                </a:moveTo>
                <a:cubicBezTo>
                  <a:pt x="103" y="122"/>
                  <a:pt x="102" y="123"/>
                  <a:pt x="101" y="123"/>
                </a:cubicBezTo>
                <a:cubicBezTo>
                  <a:pt x="101" y="124"/>
                  <a:pt x="101" y="125"/>
                  <a:pt x="101" y="126"/>
                </a:cubicBezTo>
                <a:cubicBezTo>
                  <a:pt x="101" y="128"/>
                  <a:pt x="101" y="129"/>
                  <a:pt x="101" y="129"/>
                </a:cubicBezTo>
                <a:cubicBezTo>
                  <a:pt x="102" y="130"/>
                  <a:pt x="103" y="130"/>
                  <a:pt x="104" y="130"/>
                </a:cubicBezTo>
                <a:cubicBezTo>
                  <a:pt x="104" y="130"/>
                  <a:pt x="105" y="130"/>
                  <a:pt x="106" y="129"/>
                </a:cubicBezTo>
                <a:cubicBezTo>
                  <a:pt x="106" y="129"/>
                  <a:pt x="106" y="128"/>
                  <a:pt x="106" y="126"/>
                </a:cubicBezTo>
                <a:cubicBezTo>
                  <a:pt x="106" y="125"/>
                  <a:pt x="106" y="124"/>
                  <a:pt x="106" y="123"/>
                </a:cubicBezTo>
                <a:cubicBezTo>
                  <a:pt x="105" y="123"/>
                  <a:pt x="104" y="122"/>
                  <a:pt x="104" y="122"/>
                </a:cubicBezTo>
                <a:moveTo>
                  <a:pt x="104" y="128"/>
                </a:moveTo>
                <a:cubicBezTo>
                  <a:pt x="104" y="129"/>
                  <a:pt x="104" y="129"/>
                  <a:pt x="104" y="129"/>
                </a:cubicBezTo>
                <a:cubicBezTo>
                  <a:pt x="103" y="129"/>
                  <a:pt x="103" y="129"/>
                  <a:pt x="103" y="128"/>
                </a:cubicBezTo>
                <a:cubicBezTo>
                  <a:pt x="103" y="128"/>
                  <a:pt x="103" y="127"/>
                  <a:pt x="103" y="126"/>
                </a:cubicBezTo>
                <a:cubicBezTo>
                  <a:pt x="103" y="126"/>
                  <a:pt x="103" y="125"/>
                  <a:pt x="103" y="125"/>
                </a:cubicBezTo>
                <a:cubicBezTo>
                  <a:pt x="103" y="124"/>
                  <a:pt x="103" y="124"/>
                  <a:pt x="104" y="124"/>
                </a:cubicBezTo>
                <a:cubicBezTo>
                  <a:pt x="104" y="124"/>
                  <a:pt x="104" y="124"/>
                  <a:pt x="104" y="125"/>
                </a:cubicBezTo>
                <a:cubicBezTo>
                  <a:pt x="104" y="125"/>
                  <a:pt x="104" y="126"/>
                  <a:pt x="104" y="126"/>
                </a:cubicBezTo>
                <a:cubicBezTo>
                  <a:pt x="104" y="127"/>
                  <a:pt x="104" y="128"/>
                  <a:pt x="104" y="128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3" name="Google Shape;923;p31"/>
          <p:cNvSpPr/>
          <p:nvPr/>
        </p:nvSpPr>
        <p:spPr>
          <a:xfrm>
            <a:off x="6818524" y="2663011"/>
            <a:ext cx="257725" cy="307417"/>
          </a:xfrm>
          <a:custGeom>
            <a:rect b="b" l="l" r="r" t="t"/>
            <a:pathLst>
              <a:path extrusionOk="0" h="171" w="155">
                <a:moveTo>
                  <a:pt x="78" y="27"/>
                </a:moveTo>
                <a:cubicBezTo>
                  <a:pt x="49" y="27"/>
                  <a:pt x="26" y="49"/>
                  <a:pt x="26" y="77"/>
                </a:cubicBezTo>
                <a:cubicBezTo>
                  <a:pt x="26" y="95"/>
                  <a:pt x="33" y="105"/>
                  <a:pt x="38" y="113"/>
                </a:cubicBezTo>
                <a:cubicBezTo>
                  <a:pt x="42" y="118"/>
                  <a:pt x="44" y="121"/>
                  <a:pt x="44" y="124"/>
                </a:cubicBezTo>
                <a:cubicBezTo>
                  <a:pt x="44" y="130"/>
                  <a:pt x="47" y="137"/>
                  <a:pt x="53" y="141"/>
                </a:cubicBezTo>
                <a:cubicBezTo>
                  <a:pt x="53" y="145"/>
                  <a:pt x="54" y="154"/>
                  <a:pt x="54" y="154"/>
                </a:cubicBezTo>
                <a:cubicBezTo>
                  <a:pt x="54" y="154"/>
                  <a:pt x="54" y="154"/>
                  <a:pt x="54" y="154"/>
                </a:cubicBezTo>
                <a:cubicBezTo>
                  <a:pt x="54" y="157"/>
                  <a:pt x="55" y="163"/>
                  <a:pt x="65" y="166"/>
                </a:cubicBezTo>
                <a:cubicBezTo>
                  <a:pt x="66" y="167"/>
                  <a:pt x="67" y="169"/>
                  <a:pt x="69" y="170"/>
                </a:cubicBezTo>
                <a:cubicBezTo>
                  <a:pt x="70" y="171"/>
                  <a:pt x="71" y="171"/>
                  <a:pt x="73" y="171"/>
                </a:cubicBez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1"/>
                  <a:pt x="86" y="170"/>
                </a:cubicBezTo>
                <a:cubicBezTo>
                  <a:pt x="88" y="169"/>
                  <a:pt x="90" y="167"/>
                  <a:pt x="91" y="166"/>
                </a:cubicBezTo>
                <a:cubicBezTo>
                  <a:pt x="100" y="163"/>
                  <a:pt x="101" y="157"/>
                  <a:pt x="101" y="154"/>
                </a:cubicBezTo>
                <a:cubicBezTo>
                  <a:pt x="101" y="154"/>
                  <a:pt x="102" y="145"/>
                  <a:pt x="102" y="141"/>
                </a:cubicBezTo>
                <a:cubicBezTo>
                  <a:pt x="108" y="137"/>
                  <a:pt x="112" y="130"/>
                  <a:pt x="112" y="124"/>
                </a:cubicBezTo>
                <a:cubicBezTo>
                  <a:pt x="112" y="121"/>
                  <a:pt x="114" y="118"/>
                  <a:pt x="117" y="113"/>
                </a:cubicBezTo>
                <a:cubicBezTo>
                  <a:pt x="122" y="105"/>
                  <a:pt x="130" y="95"/>
                  <a:pt x="130" y="77"/>
                </a:cubicBezTo>
                <a:cubicBezTo>
                  <a:pt x="130" y="49"/>
                  <a:pt x="106" y="27"/>
                  <a:pt x="78" y="27"/>
                </a:cubicBezTo>
                <a:close/>
                <a:moveTo>
                  <a:pt x="106" y="106"/>
                </a:moveTo>
                <a:cubicBezTo>
                  <a:pt x="102" y="112"/>
                  <a:pt x="99" y="117"/>
                  <a:pt x="99" y="124"/>
                </a:cubicBezTo>
                <a:cubicBezTo>
                  <a:pt x="99" y="127"/>
                  <a:pt x="96" y="130"/>
                  <a:pt x="94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0" y="130"/>
                  <a:pt x="57" y="127"/>
                  <a:pt x="57" y="124"/>
                </a:cubicBezTo>
                <a:cubicBezTo>
                  <a:pt x="57" y="117"/>
                  <a:pt x="53" y="112"/>
                  <a:pt x="49" y="106"/>
                </a:cubicBezTo>
                <a:cubicBezTo>
                  <a:pt x="44" y="99"/>
                  <a:pt x="39" y="91"/>
                  <a:pt x="39" y="77"/>
                </a:cubicBezTo>
                <a:cubicBezTo>
                  <a:pt x="39" y="56"/>
                  <a:pt x="56" y="40"/>
                  <a:pt x="78" y="40"/>
                </a:cubicBezTo>
                <a:cubicBezTo>
                  <a:pt x="99" y="40"/>
                  <a:pt x="117" y="56"/>
                  <a:pt x="117" y="77"/>
                </a:cubicBezTo>
                <a:cubicBezTo>
                  <a:pt x="117" y="91"/>
                  <a:pt x="111" y="99"/>
                  <a:pt x="106" y="106"/>
                </a:cubicBezTo>
                <a:close/>
                <a:moveTo>
                  <a:pt x="78" y="17"/>
                </a:moveTo>
                <a:cubicBezTo>
                  <a:pt x="79" y="17"/>
                  <a:pt x="81" y="15"/>
                  <a:pt x="81" y="1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8" y="0"/>
                </a:cubicBezTo>
                <a:cubicBezTo>
                  <a:pt x="76" y="0"/>
                  <a:pt x="74" y="2"/>
                  <a:pt x="74" y="4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5"/>
                  <a:pt x="76" y="17"/>
                  <a:pt x="78" y="17"/>
                </a:cubicBezTo>
                <a:close/>
                <a:moveTo>
                  <a:pt x="43" y="24"/>
                </a:moveTo>
                <a:cubicBezTo>
                  <a:pt x="43" y="25"/>
                  <a:pt x="44" y="25"/>
                  <a:pt x="46" y="25"/>
                </a:cubicBezTo>
                <a:cubicBezTo>
                  <a:pt x="46" y="25"/>
                  <a:pt x="47" y="25"/>
                  <a:pt x="47" y="25"/>
                </a:cubicBezTo>
                <a:cubicBezTo>
                  <a:pt x="49" y="24"/>
                  <a:pt x="49" y="22"/>
                  <a:pt x="48" y="20"/>
                </a:cubicBezTo>
                <a:cubicBezTo>
                  <a:pt x="44" y="12"/>
                  <a:pt x="44" y="12"/>
                  <a:pt x="44" y="12"/>
                </a:cubicBezTo>
                <a:cubicBezTo>
                  <a:pt x="43" y="10"/>
                  <a:pt x="41" y="10"/>
                  <a:pt x="39" y="11"/>
                </a:cubicBezTo>
                <a:cubicBezTo>
                  <a:pt x="37" y="11"/>
                  <a:pt x="37" y="13"/>
                  <a:pt x="38" y="15"/>
                </a:cubicBezTo>
                <a:lnTo>
                  <a:pt x="43" y="24"/>
                </a:lnTo>
                <a:close/>
                <a:moveTo>
                  <a:pt x="24" y="43"/>
                </a:moveTo>
                <a:cubicBezTo>
                  <a:pt x="15" y="38"/>
                  <a:pt x="15" y="38"/>
                  <a:pt x="15" y="38"/>
                </a:cubicBezTo>
                <a:cubicBezTo>
                  <a:pt x="14" y="37"/>
                  <a:pt x="12" y="37"/>
                  <a:pt x="11" y="39"/>
                </a:cubicBezTo>
                <a:cubicBezTo>
                  <a:pt x="10" y="40"/>
                  <a:pt x="10" y="42"/>
                  <a:pt x="12" y="43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2" y="49"/>
                  <a:pt x="22" y="49"/>
                </a:cubicBezTo>
                <a:cubicBezTo>
                  <a:pt x="23" y="49"/>
                  <a:pt x="24" y="48"/>
                  <a:pt x="25" y="47"/>
                </a:cubicBezTo>
                <a:cubicBezTo>
                  <a:pt x="26" y="46"/>
                  <a:pt x="25" y="43"/>
                  <a:pt x="24" y="43"/>
                </a:cubicBezTo>
                <a:close/>
                <a:moveTo>
                  <a:pt x="17" y="77"/>
                </a:moveTo>
                <a:cubicBezTo>
                  <a:pt x="17" y="76"/>
                  <a:pt x="15" y="74"/>
                  <a:pt x="14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2" y="74"/>
                  <a:pt x="0" y="76"/>
                  <a:pt x="0" y="77"/>
                </a:cubicBezTo>
                <a:cubicBezTo>
                  <a:pt x="0" y="79"/>
                  <a:pt x="2" y="81"/>
                  <a:pt x="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1"/>
                  <a:pt x="17" y="79"/>
                  <a:pt x="17" y="77"/>
                </a:cubicBezTo>
                <a:close/>
                <a:moveTo>
                  <a:pt x="21" y="107"/>
                </a:moveTo>
                <a:cubicBezTo>
                  <a:pt x="12" y="112"/>
                  <a:pt x="12" y="112"/>
                  <a:pt x="12" y="112"/>
                </a:cubicBezTo>
                <a:cubicBezTo>
                  <a:pt x="10" y="113"/>
                  <a:pt x="10" y="115"/>
                  <a:pt x="11" y="116"/>
                </a:cubicBezTo>
                <a:cubicBezTo>
                  <a:pt x="11" y="117"/>
                  <a:pt x="13" y="118"/>
                  <a:pt x="14" y="118"/>
                </a:cubicBezTo>
                <a:cubicBezTo>
                  <a:pt x="14" y="118"/>
                  <a:pt x="15" y="118"/>
                  <a:pt x="15" y="117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5" y="111"/>
                  <a:pt x="26" y="109"/>
                  <a:pt x="25" y="108"/>
                </a:cubicBezTo>
                <a:cubicBezTo>
                  <a:pt x="24" y="106"/>
                  <a:pt x="22" y="106"/>
                  <a:pt x="21" y="107"/>
                </a:cubicBezTo>
                <a:close/>
                <a:moveTo>
                  <a:pt x="143" y="112"/>
                </a:moveTo>
                <a:cubicBezTo>
                  <a:pt x="135" y="107"/>
                  <a:pt x="135" y="107"/>
                  <a:pt x="135" y="107"/>
                </a:cubicBezTo>
                <a:cubicBezTo>
                  <a:pt x="133" y="106"/>
                  <a:pt x="131" y="106"/>
                  <a:pt x="130" y="108"/>
                </a:cubicBezTo>
                <a:cubicBezTo>
                  <a:pt x="129" y="109"/>
                  <a:pt x="130" y="111"/>
                  <a:pt x="132" y="112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8"/>
                  <a:pt x="141" y="118"/>
                  <a:pt x="142" y="118"/>
                </a:cubicBezTo>
                <a:cubicBezTo>
                  <a:pt x="143" y="118"/>
                  <a:pt x="144" y="117"/>
                  <a:pt x="145" y="116"/>
                </a:cubicBezTo>
                <a:cubicBezTo>
                  <a:pt x="145" y="115"/>
                  <a:pt x="145" y="113"/>
                  <a:pt x="143" y="112"/>
                </a:cubicBezTo>
                <a:close/>
                <a:moveTo>
                  <a:pt x="152" y="74"/>
                </a:moveTo>
                <a:cubicBezTo>
                  <a:pt x="142" y="74"/>
                  <a:pt x="142" y="74"/>
                  <a:pt x="142" y="74"/>
                </a:cubicBezTo>
                <a:cubicBezTo>
                  <a:pt x="140" y="74"/>
                  <a:pt x="139" y="76"/>
                  <a:pt x="139" y="77"/>
                </a:cubicBezTo>
                <a:cubicBezTo>
                  <a:pt x="139" y="79"/>
                  <a:pt x="140" y="81"/>
                  <a:pt x="142" y="81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1"/>
                  <a:pt x="155" y="79"/>
                  <a:pt x="155" y="77"/>
                </a:cubicBezTo>
                <a:cubicBezTo>
                  <a:pt x="155" y="76"/>
                  <a:pt x="153" y="74"/>
                  <a:pt x="152" y="74"/>
                </a:cubicBezTo>
                <a:close/>
                <a:moveTo>
                  <a:pt x="133" y="49"/>
                </a:moveTo>
                <a:cubicBezTo>
                  <a:pt x="134" y="49"/>
                  <a:pt x="134" y="49"/>
                  <a:pt x="135" y="48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5" y="42"/>
                  <a:pt x="145" y="40"/>
                  <a:pt x="145" y="39"/>
                </a:cubicBezTo>
                <a:cubicBezTo>
                  <a:pt x="144" y="37"/>
                  <a:pt x="142" y="37"/>
                  <a:pt x="140" y="38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0" y="43"/>
                  <a:pt x="129" y="46"/>
                  <a:pt x="130" y="47"/>
                </a:cubicBezTo>
                <a:cubicBezTo>
                  <a:pt x="131" y="48"/>
                  <a:pt x="132" y="49"/>
                  <a:pt x="133" y="49"/>
                </a:cubicBezTo>
                <a:close/>
                <a:moveTo>
                  <a:pt x="108" y="25"/>
                </a:moveTo>
                <a:cubicBezTo>
                  <a:pt x="109" y="25"/>
                  <a:pt x="109" y="25"/>
                  <a:pt x="110" y="25"/>
                </a:cubicBezTo>
                <a:cubicBezTo>
                  <a:pt x="111" y="25"/>
                  <a:pt x="112" y="25"/>
                  <a:pt x="113" y="24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8" y="11"/>
                  <a:pt x="116" y="11"/>
                </a:cubicBezTo>
                <a:cubicBezTo>
                  <a:pt x="115" y="10"/>
                  <a:pt x="113" y="10"/>
                  <a:pt x="112" y="12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2"/>
                  <a:pt x="107" y="24"/>
                  <a:pt x="108" y="25"/>
                </a:cubicBezTo>
                <a:close/>
                <a:moveTo>
                  <a:pt x="73" y="97"/>
                </a:moveTo>
                <a:cubicBezTo>
                  <a:pt x="74" y="100"/>
                  <a:pt x="75" y="101"/>
                  <a:pt x="78" y="101"/>
                </a:cubicBezTo>
                <a:cubicBezTo>
                  <a:pt x="80" y="101"/>
                  <a:pt x="82" y="100"/>
                  <a:pt x="82" y="97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72"/>
                  <a:pt x="86" y="71"/>
                  <a:pt x="86" y="69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2"/>
                  <a:pt x="83" y="50"/>
                  <a:pt x="78" y="50"/>
                </a:cubicBezTo>
                <a:cubicBezTo>
                  <a:pt x="73" y="50"/>
                  <a:pt x="70" y="52"/>
                  <a:pt x="70" y="58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71"/>
                  <a:pt x="70" y="72"/>
                  <a:pt x="70" y="74"/>
                </a:cubicBezTo>
                <a:lnTo>
                  <a:pt x="73" y="97"/>
                </a:lnTo>
                <a:close/>
                <a:moveTo>
                  <a:pt x="78" y="108"/>
                </a:moveTo>
                <a:cubicBezTo>
                  <a:pt x="73" y="108"/>
                  <a:pt x="69" y="111"/>
                  <a:pt x="69" y="116"/>
                </a:cubicBezTo>
                <a:cubicBezTo>
                  <a:pt x="69" y="120"/>
                  <a:pt x="73" y="124"/>
                  <a:pt x="78" y="124"/>
                </a:cubicBezTo>
                <a:cubicBezTo>
                  <a:pt x="82" y="124"/>
                  <a:pt x="86" y="120"/>
                  <a:pt x="86" y="116"/>
                </a:cubicBezTo>
                <a:cubicBezTo>
                  <a:pt x="86" y="111"/>
                  <a:pt x="82" y="108"/>
                  <a:pt x="78" y="10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4" name="Google Shape;924;p31"/>
          <p:cNvSpPr/>
          <p:nvPr/>
        </p:nvSpPr>
        <p:spPr>
          <a:xfrm>
            <a:off x="6386076" y="766517"/>
            <a:ext cx="257725" cy="268975"/>
          </a:xfrm>
          <a:custGeom>
            <a:rect b="b" l="l" r="r" t="t"/>
            <a:pathLst>
              <a:path extrusionOk="0" h="146" w="169">
                <a:moveTo>
                  <a:pt x="168" y="46"/>
                </a:moveTo>
                <a:cubicBezTo>
                  <a:pt x="72" y="0"/>
                  <a:pt x="72" y="0"/>
                  <a:pt x="72" y="0"/>
                </a:cubicBezTo>
                <a:cubicBezTo>
                  <a:pt x="71" y="0"/>
                  <a:pt x="70" y="0"/>
                  <a:pt x="69" y="1"/>
                </a:cubicBezTo>
                <a:cubicBezTo>
                  <a:pt x="48" y="45"/>
                  <a:pt x="48" y="45"/>
                  <a:pt x="48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75" y="13"/>
                  <a:pt x="75" y="13"/>
                  <a:pt x="75" y="13"/>
                </a:cubicBezTo>
                <a:cubicBezTo>
                  <a:pt x="158" y="53"/>
                  <a:pt x="158" y="53"/>
                  <a:pt x="158" y="53"/>
                </a:cubicBezTo>
                <a:cubicBezTo>
                  <a:pt x="132" y="107"/>
                  <a:pt x="132" y="107"/>
                  <a:pt x="132" y="107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128"/>
                  <a:pt x="117" y="128"/>
                  <a:pt x="117" y="128"/>
                </a:cubicBezTo>
                <a:cubicBezTo>
                  <a:pt x="126" y="133"/>
                  <a:pt x="126" y="133"/>
                  <a:pt x="126" y="133"/>
                </a:cubicBezTo>
                <a:cubicBezTo>
                  <a:pt x="127" y="133"/>
                  <a:pt x="129" y="133"/>
                  <a:pt x="129" y="132"/>
                </a:cubicBezTo>
                <a:cubicBezTo>
                  <a:pt x="169" y="49"/>
                  <a:pt x="169" y="49"/>
                  <a:pt x="169" y="49"/>
                </a:cubicBezTo>
                <a:cubicBezTo>
                  <a:pt x="169" y="48"/>
                  <a:pt x="169" y="47"/>
                  <a:pt x="168" y="46"/>
                </a:cubicBezTo>
                <a:moveTo>
                  <a:pt x="108" y="50"/>
                </a:move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51"/>
                  <a:pt x="0" y="5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5"/>
                  <a:pt x="1" y="146"/>
                  <a:pt x="2" y="146"/>
                </a:cubicBezTo>
                <a:cubicBezTo>
                  <a:pt x="108" y="146"/>
                  <a:pt x="108" y="146"/>
                  <a:pt x="108" y="146"/>
                </a:cubicBezTo>
                <a:cubicBezTo>
                  <a:pt x="110" y="146"/>
                  <a:pt x="111" y="145"/>
                  <a:pt x="111" y="144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1" y="51"/>
                  <a:pt x="110" y="50"/>
                  <a:pt x="108" y="50"/>
                </a:cubicBezTo>
                <a:moveTo>
                  <a:pt x="102" y="120"/>
                </a:moveTo>
                <a:cubicBezTo>
                  <a:pt x="96" y="120"/>
                  <a:pt x="96" y="120"/>
                  <a:pt x="96" y="120"/>
                </a:cubicBezTo>
                <a:cubicBezTo>
                  <a:pt x="92" y="110"/>
                  <a:pt x="87" y="96"/>
                  <a:pt x="80" y="98"/>
                </a:cubicBezTo>
                <a:cubicBezTo>
                  <a:pt x="71" y="100"/>
                  <a:pt x="67" y="120"/>
                  <a:pt x="67" y="120"/>
                </a:cubicBezTo>
                <a:cubicBezTo>
                  <a:pt x="67" y="120"/>
                  <a:pt x="62" y="98"/>
                  <a:pt x="50" y="86"/>
                </a:cubicBezTo>
                <a:cubicBezTo>
                  <a:pt x="38" y="74"/>
                  <a:pt x="26" y="120"/>
                  <a:pt x="26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10" y="60"/>
                  <a:pt x="10" y="60"/>
                  <a:pt x="10" y="60"/>
                </a:cubicBezTo>
                <a:cubicBezTo>
                  <a:pt x="102" y="60"/>
                  <a:pt x="102" y="60"/>
                  <a:pt x="102" y="60"/>
                </a:cubicBezTo>
                <a:lnTo>
                  <a:pt x="102" y="120"/>
                </a:lnTo>
                <a:close/>
                <a:moveTo>
                  <a:pt x="25" y="81"/>
                </a:moveTo>
                <a:cubicBezTo>
                  <a:pt x="29" y="81"/>
                  <a:pt x="33" y="77"/>
                  <a:pt x="33" y="73"/>
                </a:cubicBezTo>
                <a:cubicBezTo>
                  <a:pt x="33" y="69"/>
                  <a:pt x="29" y="66"/>
                  <a:pt x="25" y="66"/>
                </a:cubicBezTo>
                <a:cubicBezTo>
                  <a:pt x="21" y="66"/>
                  <a:pt x="18" y="69"/>
                  <a:pt x="18" y="73"/>
                </a:cubicBezTo>
                <a:cubicBezTo>
                  <a:pt x="18" y="77"/>
                  <a:pt x="21" y="81"/>
                  <a:pt x="25" y="81"/>
                </a:cubicBezTo>
                <a:moveTo>
                  <a:pt x="76" y="79"/>
                </a:moveTo>
                <a:cubicBezTo>
                  <a:pt x="77" y="79"/>
                  <a:pt x="79" y="78"/>
                  <a:pt x="80" y="78"/>
                </a:cubicBezTo>
                <a:cubicBezTo>
                  <a:pt x="82" y="79"/>
                  <a:pt x="84" y="79"/>
                  <a:pt x="86" y="79"/>
                </a:cubicBezTo>
                <a:cubicBezTo>
                  <a:pt x="91" y="79"/>
                  <a:pt x="96" y="77"/>
                  <a:pt x="96" y="73"/>
                </a:cubicBezTo>
                <a:cubicBezTo>
                  <a:pt x="96" y="70"/>
                  <a:pt x="91" y="67"/>
                  <a:pt x="86" y="67"/>
                </a:cubicBezTo>
                <a:cubicBezTo>
                  <a:pt x="84" y="67"/>
                  <a:pt x="82" y="68"/>
                  <a:pt x="80" y="68"/>
                </a:cubicBezTo>
                <a:cubicBezTo>
                  <a:pt x="80" y="68"/>
                  <a:pt x="79" y="67"/>
                  <a:pt x="78" y="67"/>
                </a:cubicBezTo>
                <a:cubicBezTo>
                  <a:pt x="76" y="67"/>
                  <a:pt x="76" y="67"/>
                  <a:pt x="76" y="67"/>
                </a:cubicBezTo>
                <a:cubicBezTo>
                  <a:pt x="75" y="67"/>
                  <a:pt x="73" y="69"/>
                  <a:pt x="73" y="70"/>
                </a:cubicBezTo>
                <a:cubicBezTo>
                  <a:pt x="68" y="71"/>
                  <a:pt x="65" y="72"/>
                  <a:pt x="65" y="74"/>
                </a:cubicBezTo>
                <a:cubicBezTo>
                  <a:pt x="65" y="77"/>
                  <a:pt x="70" y="79"/>
                  <a:pt x="76" y="7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5" name="Google Shape;925;p31"/>
          <p:cNvSpPr/>
          <p:nvPr/>
        </p:nvSpPr>
        <p:spPr>
          <a:xfrm>
            <a:off x="7965957" y="632650"/>
            <a:ext cx="143261" cy="170900"/>
          </a:xfrm>
          <a:custGeom>
            <a:rect b="b" l="l" r="r" t="t"/>
            <a:pathLst>
              <a:path extrusionOk="0" h="171" w="155">
                <a:moveTo>
                  <a:pt x="78" y="27"/>
                </a:moveTo>
                <a:cubicBezTo>
                  <a:pt x="49" y="27"/>
                  <a:pt x="26" y="49"/>
                  <a:pt x="26" y="77"/>
                </a:cubicBezTo>
                <a:cubicBezTo>
                  <a:pt x="26" y="95"/>
                  <a:pt x="33" y="105"/>
                  <a:pt x="38" y="113"/>
                </a:cubicBezTo>
                <a:cubicBezTo>
                  <a:pt x="42" y="118"/>
                  <a:pt x="44" y="121"/>
                  <a:pt x="44" y="124"/>
                </a:cubicBezTo>
                <a:cubicBezTo>
                  <a:pt x="44" y="130"/>
                  <a:pt x="47" y="137"/>
                  <a:pt x="53" y="141"/>
                </a:cubicBezTo>
                <a:cubicBezTo>
                  <a:pt x="53" y="145"/>
                  <a:pt x="54" y="154"/>
                  <a:pt x="54" y="154"/>
                </a:cubicBezTo>
                <a:cubicBezTo>
                  <a:pt x="54" y="154"/>
                  <a:pt x="54" y="154"/>
                  <a:pt x="54" y="154"/>
                </a:cubicBezTo>
                <a:cubicBezTo>
                  <a:pt x="54" y="157"/>
                  <a:pt x="55" y="163"/>
                  <a:pt x="65" y="166"/>
                </a:cubicBezTo>
                <a:cubicBezTo>
                  <a:pt x="66" y="167"/>
                  <a:pt x="67" y="169"/>
                  <a:pt x="69" y="170"/>
                </a:cubicBezTo>
                <a:cubicBezTo>
                  <a:pt x="70" y="171"/>
                  <a:pt x="71" y="171"/>
                  <a:pt x="73" y="171"/>
                </a:cubicBez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1"/>
                  <a:pt x="86" y="170"/>
                </a:cubicBezTo>
                <a:cubicBezTo>
                  <a:pt x="88" y="169"/>
                  <a:pt x="90" y="167"/>
                  <a:pt x="91" y="166"/>
                </a:cubicBezTo>
                <a:cubicBezTo>
                  <a:pt x="100" y="163"/>
                  <a:pt x="101" y="157"/>
                  <a:pt x="101" y="154"/>
                </a:cubicBezTo>
                <a:cubicBezTo>
                  <a:pt x="101" y="154"/>
                  <a:pt x="102" y="145"/>
                  <a:pt x="102" y="141"/>
                </a:cubicBezTo>
                <a:cubicBezTo>
                  <a:pt x="108" y="137"/>
                  <a:pt x="112" y="130"/>
                  <a:pt x="112" y="124"/>
                </a:cubicBezTo>
                <a:cubicBezTo>
                  <a:pt x="112" y="121"/>
                  <a:pt x="114" y="118"/>
                  <a:pt x="117" y="113"/>
                </a:cubicBezTo>
                <a:cubicBezTo>
                  <a:pt x="122" y="105"/>
                  <a:pt x="130" y="95"/>
                  <a:pt x="130" y="77"/>
                </a:cubicBezTo>
                <a:cubicBezTo>
                  <a:pt x="130" y="49"/>
                  <a:pt x="106" y="27"/>
                  <a:pt x="78" y="27"/>
                </a:cubicBezTo>
                <a:close/>
                <a:moveTo>
                  <a:pt x="106" y="106"/>
                </a:moveTo>
                <a:cubicBezTo>
                  <a:pt x="102" y="112"/>
                  <a:pt x="99" y="117"/>
                  <a:pt x="99" y="124"/>
                </a:cubicBezTo>
                <a:cubicBezTo>
                  <a:pt x="99" y="127"/>
                  <a:pt x="96" y="130"/>
                  <a:pt x="94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0" y="130"/>
                  <a:pt x="57" y="127"/>
                  <a:pt x="57" y="124"/>
                </a:cubicBezTo>
                <a:cubicBezTo>
                  <a:pt x="57" y="117"/>
                  <a:pt x="53" y="112"/>
                  <a:pt x="49" y="106"/>
                </a:cubicBezTo>
                <a:cubicBezTo>
                  <a:pt x="44" y="99"/>
                  <a:pt x="39" y="91"/>
                  <a:pt x="39" y="77"/>
                </a:cubicBezTo>
                <a:cubicBezTo>
                  <a:pt x="39" y="56"/>
                  <a:pt x="56" y="40"/>
                  <a:pt x="78" y="40"/>
                </a:cubicBezTo>
                <a:cubicBezTo>
                  <a:pt x="99" y="40"/>
                  <a:pt x="117" y="56"/>
                  <a:pt x="117" y="77"/>
                </a:cubicBezTo>
                <a:cubicBezTo>
                  <a:pt x="117" y="91"/>
                  <a:pt x="111" y="99"/>
                  <a:pt x="106" y="106"/>
                </a:cubicBezTo>
                <a:close/>
                <a:moveTo>
                  <a:pt x="78" y="17"/>
                </a:moveTo>
                <a:cubicBezTo>
                  <a:pt x="79" y="17"/>
                  <a:pt x="81" y="15"/>
                  <a:pt x="81" y="1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8" y="0"/>
                </a:cubicBezTo>
                <a:cubicBezTo>
                  <a:pt x="76" y="0"/>
                  <a:pt x="74" y="2"/>
                  <a:pt x="74" y="4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5"/>
                  <a:pt x="76" y="17"/>
                  <a:pt x="78" y="17"/>
                </a:cubicBezTo>
                <a:close/>
                <a:moveTo>
                  <a:pt x="43" y="24"/>
                </a:moveTo>
                <a:cubicBezTo>
                  <a:pt x="43" y="25"/>
                  <a:pt x="44" y="25"/>
                  <a:pt x="46" y="25"/>
                </a:cubicBezTo>
                <a:cubicBezTo>
                  <a:pt x="46" y="25"/>
                  <a:pt x="47" y="25"/>
                  <a:pt x="47" y="25"/>
                </a:cubicBezTo>
                <a:cubicBezTo>
                  <a:pt x="49" y="24"/>
                  <a:pt x="49" y="22"/>
                  <a:pt x="48" y="20"/>
                </a:cubicBezTo>
                <a:cubicBezTo>
                  <a:pt x="44" y="12"/>
                  <a:pt x="44" y="12"/>
                  <a:pt x="44" y="12"/>
                </a:cubicBezTo>
                <a:cubicBezTo>
                  <a:pt x="43" y="10"/>
                  <a:pt x="41" y="10"/>
                  <a:pt x="39" y="11"/>
                </a:cubicBezTo>
                <a:cubicBezTo>
                  <a:pt x="37" y="11"/>
                  <a:pt x="37" y="13"/>
                  <a:pt x="38" y="15"/>
                </a:cubicBezTo>
                <a:lnTo>
                  <a:pt x="43" y="24"/>
                </a:lnTo>
                <a:close/>
                <a:moveTo>
                  <a:pt x="24" y="43"/>
                </a:moveTo>
                <a:cubicBezTo>
                  <a:pt x="15" y="38"/>
                  <a:pt x="15" y="38"/>
                  <a:pt x="15" y="38"/>
                </a:cubicBezTo>
                <a:cubicBezTo>
                  <a:pt x="14" y="37"/>
                  <a:pt x="12" y="37"/>
                  <a:pt x="11" y="39"/>
                </a:cubicBezTo>
                <a:cubicBezTo>
                  <a:pt x="10" y="40"/>
                  <a:pt x="10" y="42"/>
                  <a:pt x="12" y="43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2" y="49"/>
                  <a:pt x="22" y="49"/>
                </a:cubicBezTo>
                <a:cubicBezTo>
                  <a:pt x="23" y="49"/>
                  <a:pt x="24" y="48"/>
                  <a:pt x="25" y="47"/>
                </a:cubicBezTo>
                <a:cubicBezTo>
                  <a:pt x="26" y="46"/>
                  <a:pt x="25" y="43"/>
                  <a:pt x="24" y="43"/>
                </a:cubicBezTo>
                <a:close/>
                <a:moveTo>
                  <a:pt x="17" y="77"/>
                </a:moveTo>
                <a:cubicBezTo>
                  <a:pt x="17" y="76"/>
                  <a:pt x="15" y="74"/>
                  <a:pt x="14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2" y="74"/>
                  <a:pt x="0" y="76"/>
                  <a:pt x="0" y="77"/>
                </a:cubicBezTo>
                <a:cubicBezTo>
                  <a:pt x="0" y="79"/>
                  <a:pt x="2" y="81"/>
                  <a:pt x="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1"/>
                  <a:pt x="17" y="79"/>
                  <a:pt x="17" y="77"/>
                </a:cubicBezTo>
                <a:close/>
                <a:moveTo>
                  <a:pt x="21" y="107"/>
                </a:moveTo>
                <a:cubicBezTo>
                  <a:pt x="12" y="112"/>
                  <a:pt x="12" y="112"/>
                  <a:pt x="12" y="112"/>
                </a:cubicBezTo>
                <a:cubicBezTo>
                  <a:pt x="10" y="113"/>
                  <a:pt x="10" y="115"/>
                  <a:pt x="11" y="116"/>
                </a:cubicBezTo>
                <a:cubicBezTo>
                  <a:pt x="11" y="117"/>
                  <a:pt x="13" y="118"/>
                  <a:pt x="14" y="118"/>
                </a:cubicBezTo>
                <a:cubicBezTo>
                  <a:pt x="14" y="118"/>
                  <a:pt x="15" y="118"/>
                  <a:pt x="15" y="117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5" y="111"/>
                  <a:pt x="26" y="109"/>
                  <a:pt x="25" y="108"/>
                </a:cubicBezTo>
                <a:cubicBezTo>
                  <a:pt x="24" y="106"/>
                  <a:pt x="22" y="106"/>
                  <a:pt x="21" y="107"/>
                </a:cubicBezTo>
                <a:close/>
                <a:moveTo>
                  <a:pt x="143" y="112"/>
                </a:moveTo>
                <a:cubicBezTo>
                  <a:pt x="135" y="107"/>
                  <a:pt x="135" y="107"/>
                  <a:pt x="135" y="107"/>
                </a:cubicBezTo>
                <a:cubicBezTo>
                  <a:pt x="133" y="106"/>
                  <a:pt x="131" y="106"/>
                  <a:pt x="130" y="108"/>
                </a:cubicBezTo>
                <a:cubicBezTo>
                  <a:pt x="129" y="109"/>
                  <a:pt x="130" y="111"/>
                  <a:pt x="132" y="112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8"/>
                  <a:pt x="141" y="118"/>
                  <a:pt x="142" y="118"/>
                </a:cubicBezTo>
                <a:cubicBezTo>
                  <a:pt x="143" y="118"/>
                  <a:pt x="144" y="117"/>
                  <a:pt x="145" y="116"/>
                </a:cubicBezTo>
                <a:cubicBezTo>
                  <a:pt x="145" y="115"/>
                  <a:pt x="145" y="113"/>
                  <a:pt x="143" y="112"/>
                </a:cubicBezTo>
                <a:close/>
                <a:moveTo>
                  <a:pt x="152" y="74"/>
                </a:moveTo>
                <a:cubicBezTo>
                  <a:pt x="142" y="74"/>
                  <a:pt x="142" y="74"/>
                  <a:pt x="142" y="74"/>
                </a:cubicBezTo>
                <a:cubicBezTo>
                  <a:pt x="140" y="74"/>
                  <a:pt x="139" y="76"/>
                  <a:pt x="139" y="77"/>
                </a:cubicBezTo>
                <a:cubicBezTo>
                  <a:pt x="139" y="79"/>
                  <a:pt x="140" y="81"/>
                  <a:pt x="142" y="81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1"/>
                  <a:pt x="155" y="79"/>
                  <a:pt x="155" y="77"/>
                </a:cubicBezTo>
                <a:cubicBezTo>
                  <a:pt x="155" y="76"/>
                  <a:pt x="153" y="74"/>
                  <a:pt x="152" y="74"/>
                </a:cubicBezTo>
                <a:close/>
                <a:moveTo>
                  <a:pt x="133" y="49"/>
                </a:moveTo>
                <a:cubicBezTo>
                  <a:pt x="134" y="49"/>
                  <a:pt x="134" y="49"/>
                  <a:pt x="135" y="48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5" y="42"/>
                  <a:pt x="145" y="40"/>
                  <a:pt x="145" y="39"/>
                </a:cubicBezTo>
                <a:cubicBezTo>
                  <a:pt x="144" y="37"/>
                  <a:pt x="142" y="37"/>
                  <a:pt x="140" y="38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0" y="43"/>
                  <a:pt x="129" y="46"/>
                  <a:pt x="130" y="47"/>
                </a:cubicBezTo>
                <a:cubicBezTo>
                  <a:pt x="131" y="48"/>
                  <a:pt x="132" y="49"/>
                  <a:pt x="133" y="49"/>
                </a:cubicBezTo>
                <a:close/>
                <a:moveTo>
                  <a:pt x="108" y="25"/>
                </a:moveTo>
                <a:cubicBezTo>
                  <a:pt x="109" y="25"/>
                  <a:pt x="109" y="25"/>
                  <a:pt x="110" y="25"/>
                </a:cubicBezTo>
                <a:cubicBezTo>
                  <a:pt x="111" y="25"/>
                  <a:pt x="112" y="25"/>
                  <a:pt x="113" y="24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8" y="11"/>
                  <a:pt x="116" y="11"/>
                </a:cubicBezTo>
                <a:cubicBezTo>
                  <a:pt x="115" y="10"/>
                  <a:pt x="113" y="10"/>
                  <a:pt x="112" y="12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2"/>
                  <a:pt x="107" y="24"/>
                  <a:pt x="108" y="25"/>
                </a:cubicBezTo>
                <a:close/>
                <a:moveTo>
                  <a:pt x="73" y="97"/>
                </a:moveTo>
                <a:cubicBezTo>
                  <a:pt x="74" y="100"/>
                  <a:pt x="75" y="101"/>
                  <a:pt x="78" y="101"/>
                </a:cubicBezTo>
                <a:cubicBezTo>
                  <a:pt x="80" y="101"/>
                  <a:pt x="82" y="100"/>
                  <a:pt x="82" y="97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72"/>
                  <a:pt x="86" y="71"/>
                  <a:pt x="86" y="69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2"/>
                  <a:pt x="83" y="50"/>
                  <a:pt x="78" y="50"/>
                </a:cubicBezTo>
                <a:cubicBezTo>
                  <a:pt x="73" y="50"/>
                  <a:pt x="70" y="52"/>
                  <a:pt x="70" y="58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71"/>
                  <a:pt x="70" y="72"/>
                  <a:pt x="70" y="74"/>
                </a:cubicBezTo>
                <a:lnTo>
                  <a:pt x="73" y="97"/>
                </a:lnTo>
                <a:close/>
                <a:moveTo>
                  <a:pt x="78" y="108"/>
                </a:moveTo>
                <a:cubicBezTo>
                  <a:pt x="73" y="108"/>
                  <a:pt x="69" y="111"/>
                  <a:pt x="69" y="116"/>
                </a:cubicBezTo>
                <a:cubicBezTo>
                  <a:pt x="69" y="120"/>
                  <a:pt x="73" y="124"/>
                  <a:pt x="78" y="124"/>
                </a:cubicBezTo>
                <a:cubicBezTo>
                  <a:pt x="82" y="124"/>
                  <a:pt x="86" y="120"/>
                  <a:pt x="86" y="116"/>
                </a:cubicBezTo>
                <a:cubicBezTo>
                  <a:pt x="86" y="111"/>
                  <a:pt x="82" y="108"/>
                  <a:pt x="78" y="10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9" name="Shape 9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0" name="Google Shape;930;p32"/>
          <p:cNvGrpSpPr/>
          <p:nvPr/>
        </p:nvGrpSpPr>
        <p:grpSpPr>
          <a:xfrm>
            <a:off x="2071690" y="1170386"/>
            <a:ext cx="5535218" cy="3694511"/>
            <a:chOff x="2762253" y="1560515"/>
            <a:chExt cx="7380291" cy="4926015"/>
          </a:xfrm>
        </p:grpSpPr>
        <p:grpSp>
          <p:nvGrpSpPr>
            <p:cNvPr id="931" name="Google Shape;931;p32"/>
            <p:cNvGrpSpPr/>
            <p:nvPr/>
          </p:nvGrpSpPr>
          <p:grpSpPr>
            <a:xfrm>
              <a:off x="3124203" y="1560515"/>
              <a:ext cx="7018341" cy="4694240"/>
              <a:chOff x="3124203" y="1560515"/>
              <a:chExt cx="7018341" cy="4694240"/>
            </a:xfrm>
          </p:grpSpPr>
          <p:sp>
            <p:nvSpPr>
              <p:cNvPr id="932" name="Google Shape;932;p32"/>
              <p:cNvSpPr/>
              <p:nvPr/>
            </p:nvSpPr>
            <p:spPr>
              <a:xfrm>
                <a:off x="9286881" y="2717803"/>
                <a:ext cx="22225" cy="38100"/>
              </a:xfrm>
              <a:custGeom>
                <a:rect b="b" l="l" r="r" t="t"/>
                <a:pathLst>
                  <a:path extrusionOk="0" h="12" w="7">
                    <a:moveTo>
                      <a:pt x="0" y="7"/>
                    </a:moveTo>
                    <a:cubicBezTo>
                      <a:pt x="0" y="8"/>
                      <a:pt x="0" y="9"/>
                      <a:pt x="0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2" y="11"/>
                      <a:pt x="2" y="11"/>
                    </a:cubicBezTo>
                    <a:cubicBezTo>
                      <a:pt x="2" y="12"/>
                      <a:pt x="3" y="12"/>
                      <a:pt x="3" y="12"/>
                    </a:cubicBezTo>
                    <a:cubicBezTo>
                      <a:pt x="4" y="12"/>
                      <a:pt x="4" y="12"/>
                      <a:pt x="5" y="12"/>
                    </a:cubicBezTo>
                    <a:cubicBezTo>
                      <a:pt x="6" y="11"/>
                      <a:pt x="6" y="9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7"/>
                    </a:cubicBezTo>
                    <a:cubicBezTo>
                      <a:pt x="6" y="7"/>
                      <a:pt x="6" y="7"/>
                      <a:pt x="6" y="6"/>
                    </a:cubicBezTo>
                    <a:cubicBezTo>
                      <a:pt x="6" y="6"/>
                      <a:pt x="7" y="5"/>
                      <a:pt x="7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2"/>
                      <a:pt x="6" y="2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1" y="5"/>
                      <a:pt x="0" y="6"/>
                      <a:pt x="0" y="7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3" name="Google Shape;933;p32"/>
              <p:cNvSpPr/>
              <p:nvPr/>
            </p:nvSpPr>
            <p:spPr>
              <a:xfrm>
                <a:off x="9369431" y="2520953"/>
                <a:ext cx="44450" cy="28575"/>
              </a:xfrm>
              <a:custGeom>
                <a:rect b="b" l="l" r="r" t="t"/>
                <a:pathLst>
                  <a:path extrusionOk="0" h="9" w="14">
                    <a:moveTo>
                      <a:pt x="3" y="5"/>
                    </a:moveTo>
                    <a:cubicBezTo>
                      <a:pt x="3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5"/>
                      <a:pt x="5" y="6"/>
                      <a:pt x="5" y="6"/>
                    </a:cubicBezTo>
                    <a:cubicBezTo>
                      <a:pt x="6" y="6"/>
                      <a:pt x="6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8" y="6"/>
                      <a:pt x="9" y="7"/>
                      <a:pt x="9" y="7"/>
                    </a:cubicBezTo>
                    <a:cubicBezTo>
                      <a:pt x="9" y="7"/>
                      <a:pt x="9" y="7"/>
                      <a:pt x="10" y="7"/>
                    </a:cubicBezTo>
                    <a:cubicBezTo>
                      <a:pt x="10" y="8"/>
                      <a:pt x="10" y="8"/>
                      <a:pt x="11" y="8"/>
                    </a:cubicBezTo>
                    <a:cubicBezTo>
                      <a:pt x="11" y="9"/>
                      <a:pt x="11" y="9"/>
                      <a:pt x="12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6"/>
                      <a:pt x="12" y="5"/>
                      <a:pt x="11" y="4"/>
                    </a:cubicBezTo>
                    <a:cubicBezTo>
                      <a:pt x="11" y="4"/>
                      <a:pt x="11" y="4"/>
                      <a:pt x="10" y="4"/>
                    </a:cubicBezTo>
                    <a:cubicBezTo>
                      <a:pt x="10" y="3"/>
                      <a:pt x="10" y="3"/>
                      <a:pt x="9" y="3"/>
                    </a:cubicBezTo>
                    <a:cubicBezTo>
                      <a:pt x="9" y="2"/>
                      <a:pt x="9" y="2"/>
                      <a:pt x="8" y="1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1" y="2"/>
                    </a:cubicBezTo>
                    <a:cubicBezTo>
                      <a:pt x="0" y="2"/>
                      <a:pt x="0" y="3"/>
                      <a:pt x="2" y="4"/>
                    </a:cubicBezTo>
                    <a:cubicBezTo>
                      <a:pt x="2" y="4"/>
                      <a:pt x="2" y="4"/>
                      <a:pt x="3" y="5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4" name="Google Shape;934;p32"/>
              <p:cNvSpPr/>
              <p:nvPr/>
            </p:nvSpPr>
            <p:spPr>
              <a:xfrm>
                <a:off x="9417056" y="2530478"/>
                <a:ext cx="31750" cy="22225"/>
              </a:xfrm>
              <a:custGeom>
                <a:rect b="b" l="l" r="r" t="t"/>
                <a:pathLst>
                  <a:path extrusionOk="0" h="7" w="10">
                    <a:moveTo>
                      <a:pt x="2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6" y="7"/>
                      <a:pt x="7" y="7"/>
                      <a:pt x="8" y="7"/>
                    </a:cubicBezTo>
                    <a:cubicBezTo>
                      <a:pt x="8" y="7"/>
                      <a:pt x="9" y="7"/>
                      <a:pt x="9" y="6"/>
                    </a:cubicBezTo>
                    <a:cubicBezTo>
                      <a:pt x="10" y="6"/>
                      <a:pt x="10" y="6"/>
                      <a:pt x="10" y="5"/>
                    </a:cubicBezTo>
                    <a:cubicBezTo>
                      <a:pt x="9" y="3"/>
                      <a:pt x="7" y="2"/>
                      <a:pt x="6" y="2"/>
                    </a:cubicBezTo>
                    <a:cubicBezTo>
                      <a:pt x="6" y="2"/>
                      <a:pt x="6" y="2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4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5" name="Google Shape;935;p32"/>
              <p:cNvSpPr/>
              <p:nvPr/>
            </p:nvSpPr>
            <p:spPr>
              <a:xfrm>
                <a:off x="9026531" y="1893890"/>
                <a:ext cx="69850" cy="50800"/>
              </a:xfrm>
              <a:custGeom>
                <a:rect b="b" l="l" r="r" t="t"/>
                <a:pathLst>
                  <a:path extrusionOk="0" h="16" w="22">
                    <a:moveTo>
                      <a:pt x="4" y="12"/>
                    </a:moveTo>
                    <a:cubicBezTo>
                      <a:pt x="4" y="12"/>
                      <a:pt x="4" y="13"/>
                      <a:pt x="4" y="13"/>
                    </a:cubicBezTo>
                    <a:cubicBezTo>
                      <a:pt x="4" y="13"/>
                      <a:pt x="4" y="14"/>
                      <a:pt x="5" y="14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9" y="13"/>
                      <a:pt x="9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3"/>
                      <a:pt x="12" y="13"/>
                      <a:pt x="12" y="12"/>
                    </a:cubicBezTo>
                    <a:cubicBezTo>
                      <a:pt x="12" y="12"/>
                      <a:pt x="13" y="12"/>
                      <a:pt x="13" y="11"/>
                    </a:cubicBezTo>
                    <a:cubicBezTo>
                      <a:pt x="13" y="12"/>
                      <a:pt x="14" y="12"/>
                      <a:pt x="15" y="12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7" y="9"/>
                      <a:pt x="18" y="9"/>
                    </a:cubicBezTo>
                    <a:cubicBezTo>
                      <a:pt x="19" y="9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20" y="7"/>
                      <a:pt x="21" y="7"/>
                    </a:cubicBezTo>
                    <a:cubicBezTo>
                      <a:pt x="22" y="6"/>
                      <a:pt x="22" y="6"/>
                      <a:pt x="22" y="5"/>
                    </a:cubicBezTo>
                    <a:cubicBezTo>
                      <a:pt x="22" y="4"/>
                      <a:pt x="22" y="3"/>
                      <a:pt x="21" y="3"/>
                    </a:cubicBezTo>
                    <a:cubicBezTo>
                      <a:pt x="20" y="2"/>
                      <a:pt x="19" y="2"/>
                      <a:pt x="18" y="1"/>
                    </a:cubicBezTo>
                    <a:cubicBezTo>
                      <a:pt x="17" y="1"/>
                      <a:pt x="17" y="1"/>
                      <a:pt x="16" y="1"/>
                    </a:cubicBezTo>
                    <a:cubicBezTo>
                      <a:pt x="16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3" y="1"/>
                      <a:pt x="2" y="4"/>
                    </a:cubicBezTo>
                    <a:cubicBezTo>
                      <a:pt x="2" y="5"/>
                      <a:pt x="2" y="5"/>
                      <a:pt x="1" y="6"/>
                    </a:cubicBezTo>
                    <a:cubicBezTo>
                      <a:pt x="1" y="7"/>
                      <a:pt x="0" y="8"/>
                      <a:pt x="1" y="10"/>
                    </a:cubicBezTo>
                    <a:cubicBezTo>
                      <a:pt x="2" y="11"/>
                      <a:pt x="3" y="12"/>
                      <a:pt x="4" y="12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6" name="Google Shape;936;p32"/>
              <p:cNvSpPr/>
              <p:nvPr/>
            </p:nvSpPr>
            <p:spPr>
              <a:xfrm>
                <a:off x="8334381" y="1925640"/>
                <a:ext cx="28575" cy="22225"/>
              </a:xfrm>
              <a:custGeom>
                <a:rect b="b" l="l" r="r" t="t"/>
                <a:pathLst>
                  <a:path extrusionOk="0" h="7" w="9">
                    <a:moveTo>
                      <a:pt x="6" y="1"/>
                    </a:moveTo>
                    <a:cubicBezTo>
                      <a:pt x="6" y="1"/>
                      <a:pt x="5" y="1"/>
                      <a:pt x="5" y="1"/>
                    </a:cubicBezTo>
                    <a:cubicBezTo>
                      <a:pt x="5" y="1"/>
                      <a:pt x="4" y="0"/>
                      <a:pt x="2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1" y="3"/>
                      <a:pt x="2" y="4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2" y="5"/>
                      <a:pt x="2" y="6"/>
                      <a:pt x="4" y="6"/>
                    </a:cubicBezTo>
                    <a:cubicBezTo>
                      <a:pt x="4" y="7"/>
                      <a:pt x="5" y="7"/>
                      <a:pt x="5" y="7"/>
                    </a:cubicBezTo>
                    <a:cubicBezTo>
                      <a:pt x="6" y="7"/>
                      <a:pt x="8" y="6"/>
                      <a:pt x="8" y="5"/>
                    </a:cubicBezTo>
                    <a:cubicBezTo>
                      <a:pt x="9" y="3"/>
                      <a:pt x="7" y="2"/>
                      <a:pt x="6" y="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7" name="Google Shape;937;p32"/>
              <p:cNvSpPr/>
              <p:nvPr/>
            </p:nvSpPr>
            <p:spPr>
              <a:xfrm>
                <a:off x="8359781" y="1935165"/>
                <a:ext cx="66675" cy="34925"/>
              </a:xfrm>
              <a:custGeom>
                <a:rect b="b" l="l" r="r" t="t"/>
                <a:pathLst>
                  <a:path extrusionOk="0" h="11" w="21">
                    <a:moveTo>
                      <a:pt x="0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2" y="11"/>
                      <a:pt x="3" y="10"/>
                      <a:pt x="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9"/>
                      <a:pt x="7" y="9"/>
                      <a:pt x="8" y="9"/>
                    </a:cubicBezTo>
                    <a:cubicBezTo>
                      <a:pt x="9" y="10"/>
                      <a:pt x="11" y="10"/>
                      <a:pt x="12" y="10"/>
                    </a:cubicBezTo>
                    <a:cubicBezTo>
                      <a:pt x="13" y="9"/>
                      <a:pt x="15" y="10"/>
                      <a:pt x="16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10"/>
                      <a:pt x="18" y="10"/>
                      <a:pt x="19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0" y="10"/>
                      <a:pt x="21" y="10"/>
                      <a:pt x="21" y="9"/>
                    </a:cubicBezTo>
                    <a:cubicBezTo>
                      <a:pt x="21" y="8"/>
                      <a:pt x="21" y="7"/>
                      <a:pt x="20" y="6"/>
                    </a:cubicBezTo>
                    <a:cubicBezTo>
                      <a:pt x="20" y="6"/>
                      <a:pt x="19" y="6"/>
                      <a:pt x="19" y="5"/>
                    </a:cubicBezTo>
                    <a:cubicBezTo>
                      <a:pt x="18" y="5"/>
                      <a:pt x="18" y="5"/>
                      <a:pt x="17" y="4"/>
                    </a:cubicBezTo>
                    <a:cubicBezTo>
                      <a:pt x="17" y="3"/>
                      <a:pt x="16" y="3"/>
                      <a:pt x="15" y="2"/>
                    </a:cubicBezTo>
                    <a:cubicBezTo>
                      <a:pt x="15" y="2"/>
                      <a:pt x="14" y="2"/>
                      <a:pt x="14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1" y="2"/>
                      <a:pt x="10" y="1"/>
                    </a:cubicBezTo>
                    <a:cubicBezTo>
                      <a:pt x="8" y="1"/>
                      <a:pt x="6" y="0"/>
                      <a:pt x="3" y="1"/>
                    </a:cubicBezTo>
                    <a:cubicBezTo>
                      <a:pt x="1" y="1"/>
                      <a:pt x="0" y="3"/>
                      <a:pt x="0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8"/>
                      <a:pt x="0" y="8"/>
                      <a:pt x="0" y="9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8" name="Google Shape;938;p32"/>
              <p:cNvSpPr/>
              <p:nvPr/>
            </p:nvSpPr>
            <p:spPr>
              <a:xfrm>
                <a:off x="7505705" y="1747840"/>
                <a:ext cx="152400" cy="111125"/>
              </a:xfrm>
              <a:custGeom>
                <a:rect b="b" l="l" r="r" t="t"/>
                <a:pathLst>
                  <a:path extrusionOk="0" h="35" w="48">
                    <a:moveTo>
                      <a:pt x="1" y="18"/>
                    </a:moveTo>
                    <a:cubicBezTo>
                      <a:pt x="1" y="18"/>
                      <a:pt x="1" y="18"/>
                      <a:pt x="1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1" y="21"/>
                      <a:pt x="2" y="22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" y="23"/>
                      <a:pt x="3" y="24"/>
                      <a:pt x="5" y="24"/>
                    </a:cubicBezTo>
                    <a:cubicBezTo>
                      <a:pt x="6" y="24"/>
                      <a:pt x="6" y="23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4"/>
                      <a:pt x="6" y="24"/>
                      <a:pt x="7" y="25"/>
                    </a:cubicBezTo>
                    <a:cubicBezTo>
                      <a:pt x="7" y="25"/>
                      <a:pt x="8" y="25"/>
                      <a:pt x="8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5"/>
                      <a:pt x="12" y="25"/>
                      <a:pt x="13" y="24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6"/>
                      <a:pt x="13" y="27"/>
                      <a:pt x="14" y="28"/>
                    </a:cubicBezTo>
                    <a:cubicBezTo>
                      <a:pt x="16" y="28"/>
                      <a:pt x="17" y="27"/>
                      <a:pt x="17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0" y="30"/>
                      <a:pt x="22" y="30"/>
                      <a:pt x="23" y="31"/>
                    </a:cubicBezTo>
                    <a:cubicBezTo>
                      <a:pt x="23" y="31"/>
                      <a:pt x="24" y="31"/>
                      <a:pt x="24" y="31"/>
                    </a:cubicBezTo>
                    <a:cubicBezTo>
                      <a:pt x="24" y="32"/>
                      <a:pt x="25" y="32"/>
                      <a:pt x="26" y="32"/>
                    </a:cubicBezTo>
                    <a:cubicBezTo>
                      <a:pt x="27" y="32"/>
                      <a:pt x="27" y="32"/>
                      <a:pt x="28" y="31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9" y="32"/>
                      <a:pt x="29" y="33"/>
                      <a:pt x="30" y="33"/>
                    </a:cubicBezTo>
                    <a:cubicBezTo>
                      <a:pt x="31" y="33"/>
                      <a:pt x="32" y="33"/>
                      <a:pt x="32" y="33"/>
                    </a:cubicBezTo>
                    <a:cubicBezTo>
                      <a:pt x="33" y="33"/>
                      <a:pt x="33" y="33"/>
                      <a:pt x="33" y="33"/>
                    </a:cubicBezTo>
                    <a:cubicBezTo>
                      <a:pt x="33" y="33"/>
                      <a:pt x="33" y="33"/>
                      <a:pt x="33" y="33"/>
                    </a:cubicBezTo>
                    <a:cubicBezTo>
                      <a:pt x="33" y="33"/>
                      <a:pt x="33" y="33"/>
                      <a:pt x="33" y="33"/>
                    </a:cubicBezTo>
                    <a:cubicBezTo>
                      <a:pt x="34" y="35"/>
                      <a:pt x="36" y="35"/>
                      <a:pt x="37" y="35"/>
                    </a:cubicBezTo>
                    <a:cubicBezTo>
                      <a:pt x="39" y="35"/>
                      <a:pt x="40" y="35"/>
                      <a:pt x="42" y="35"/>
                    </a:cubicBezTo>
                    <a:cubicBezTo>
                      <a:pt x="42" y="34"/>
                      <a:pt x="42" y="34"/>
                      <a:pt x="43" y="34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5" y="34"/>
                      <a:pt x="46" y="34"/>
                      <a:pt x="47" y="32"/>
                    </a:cubicBezTo>
                    <a:cubicBezTo>
                      <a:pt x="48" y="30"/>
                      <a:pt x="47" y="28"/>
                      <a:pt x="46" y="27"/>
                    </a:cubicBezTo>
                    <a:cubicBezTo>
                      <a:pt x="45" y="27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3" y="26"/>
                    </a:cubicBezTo>
                    <a:cubicBezTo>
                      <a:pt x="43" y="26"/>
                      <a:pt x="43" y="25"/>
                      <a:pt x="43" y="25"/>
                    </a:cubicBezTo>
                    <a:cubicBezTo>
                      <a:pt x="43" y="24"/>
                      <a:pt x="43" y="24"/>
                      <a:pt x="42" y="23"/>
                    </a:cubicBezTo>
                    <a:cubicBezTo>
                      <a:pt x="42" y="23"/>
                      <a:pt x="42" y="23"/>
                      <a:pt x="42" y="22"/>
                    </a:cubicBezTo>
                    <a:cubicBezTo>
                      <a:pt x="42" y="22"/>
                      <a:pt x="41" y="22"/>
                      <a:pt x="41" y="21"/>
                    </a:cubicBezTo>
                    <a:cubicBezTo>
                      <a:pt x="42" y="21"/>
                      <a:pt x="42" y="20"/>
                      <a:pt x="42" y="19"/>
                    </a:cubicBezTo>
                    <a:cubicBezTo>
                      <a:pt x="42" y="18"/>
                      <a:pt x="40" y="17"/>
                      <a:pt x="40" y="17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8" y="15"/>
                      <a:pt x="37" y="15"/>
                      <a:pt x="37" y="15"/>
                    </a:cubicBezTo>
                    <a:cubicBezTo>
                      <a:pt x="37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5" y="15"/>
                      <a:pt x="35" y="15"/>
                    </a:cubicBezTo>
                    <a:cubicBezTo>
                      <a:pt x="35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3" y="14"/>
                      <a:pt x="32" y="15"/>
                      <a:pt x="31" y="16"/>
                    </a:cubicBezTo>
                    <a:cubicBezTo>
                      <a:pt x="31" y="16"/>
                      <a:pt x="31" y="17"/>
                      <a:pt x="31" y="17"/>
                    </a:cubicBezTo>
                    <a:cubicBezTo>
                      <a:pt x="31" y="16"/>
                      <a:pt x="30" y="16"/>
                      <a:pt x="30" y="15"/>
                    </a:cubicBezTo>
                    <a:cubicBezTo>
                      <a:pt x="30" y="15"/>
                      <a:pt x="29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2"/>
                      <a:pt x="27" y="11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7" y="9"/>
                      <a:pt x="27" y="8"/>
                      <a:pt x="26" y="8"/>
                    </a:cubicBezTo>
                    <a:cubicBezTo>
                      <a:pt x="26" y="7"/>
                      <a:pt x="26" y="6"/>
                      <a:pt x="25" y="6"/>
                    </a:cubicBezTo>
                    <a:cubicBezTo>
                      <a:pt x="24" y="6"/>
                      <a:pt x="24" y="6"/>
                      <a:pt x="23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5"/>
                      <a:pt x="23" y="5"/>
                      <a:pt x="22" y="4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0" y="3"/>
                      <a:pt x="19" y="2"/>
                      <a:pt x="17" y="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0"/>
                      <a:pt x="13" y="0"/>
                      <a:pt x="12" y="1"/>
                    </a:cubicBezTo>
                    <a:cubicBezTo>
                      <a:pt x="11" y="1"/>
                      <a:pt x="9" y="3"/>
                      <a:pt x="9" y="4"/>
                    </a:cubicBezTo>
                    <a:cubicBezTo>
                      <a:pt x="8" y="5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7" y="6"/>
                      <a:pt x="5" y="6"/>
                      <a:pt x="4" y="8"/>
                    </a:cubicBezTo>
                    <a:cubicBezTo>
                      <a:pt x="4" y="8"/>
                      <a:pt x="3" y="8"/>
                      <a:pt x="3" y="8"/>
                    </a:cubicBezTo>
                    <a:cubicBezTo>
                      <a:pt x="2" y="9"/>
                      <a:pt x="1" y="11"/>
                      <a:pt x="1" y="12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1" y="15"/>
                      <a:pt x="1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0" y="18"/>
                      <a:pt x="1" y="18"/>
                    </a:cubicBezTo>
                    <a:close/>
                    <a:moveTo>
                      <a:pt x="14" y="21"/>
                    </a:move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2"/>
                      <a:pt x="14" y="22"/>
                    </a:cubicBezTo>
                    <a:cubicBezTo>
                      <a:pt x="14" y="22"/>
                      <a:pt x="14" y="21"/>
                      <a:pt x="14" y="21"/>
                    </a:cubicBezTo>
                    <a:close/>
                    <a:moveTo>
                      <a:pt x="5" y="17"/>
                    </a:moveTo>
                    <a:cubicBezTo>
                      <a:pt x="5" y="17"/>
                      <a:pt x="5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lose/>
                    <a:moveTo>
                      <a:pt x="25" y="15"/>
                    </a:moveTo>
                    <a:cubicBezTo>
                      <a:pt x="25" y="15"/>
                      <a:pt x="25" y="15"/>
                      <a:pt x="24" y="15"/>
                    </a:cubicBezTo>
                    <a:cubicBezTo>
                      <a:pt x="24" y="15"/>
                      <a:pt x="24" y="15"/>
                      <a:pt x="23" y="16"/>
                    </a:cubicBezTo>
                    <a:cubicBezTo>
                      <a:pt x="23" y="15"/>
                      <a:pt x="24" y="15"/>
                      <a:pt x="24" y="15"/>
                    </a:cubicBezTo>
                    <a:cubicBezTo>
                      <a:pt x="24" y="15"/>
                      <a:pt x="24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9" name="Google Shape;939;p32"/>
              <p:cNvSpPr/>
              <p:nvPr/>
            </p:nvSpPr>
            <p:spPr>
              <a:xfrm>
                <a:off x="7658105" y="1817690"/>
                <a:ext cx="79375" cy="66675"/>
              </a:xfrm>
              <a:custGeom>
                <a:rect b="b" l="l" r="r" t="t"/>
                <a:pathLst>
                  <a:path extrusionOk="0" h="21" w="25">
                    <a:moveTo>
                      <a:pt x="1" y="13"/>
                    </a:moveTo>
                    <a:cubicBezTo>
                      <a:pt x="0" y="15"/>
                      <a:pt x="0" y="18"/>
                      <a:pt x="2" y="20"/>
                    </a:cubicBezTo>
                    <a:cubicBezTo>
                      <a:pt x="2" y="21"/>
                      <a:pt x="3" y="21"/>
                      <a:pt x="4" y="21"/>
                    </a:cubicBezTo>
                    <a:cubicBezTo>
                      <a:pt x="5" y="21"/>
                      <a:pt x="6" y="21"/>
                      <a:pt x="6" y="20"/>
                    </a:cubicBezTo>
                    <a:cubicBezTo>
                      <a:pt x="7" y="20"/>
                      <a:pt x="7" y="20"/>
                      <a:pt x="7" y="19"/>
                    </a:cubicBezTo>
                    <a:cubicBezTo>
                      <a:pt x="7" y="19"/>
                      <a:pt x="7" y="19"/>
                      <a:pt x="8" y="19"/>
                    </a:cubicBezTo>
                    <a:cubicBezTo>
                      <a:pt x="8" y="19"/>
                      <a:pt x="8" y="19"/>
                      <a:pt x="9" y="19"/>
                    </a:cubicBezTo>
                    <a:cubicBezTo>
                      <a:pt x="9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2" y="18"/>
                    </a:cubicBezTo>
                    <a:cubicBezTo>
                      <a:pt x="12" y="18"/>
                      <a:pt x="12" y="17"/>
                      <a:pt x="13" y="17"/>
                    </a:cubicBezTo>
                    <a:cubicBezTo>
                      <a:pt x="13" y="17"/>
                      <a:pt x="14" y="17"/>
                      <a:pt x="14" y="17"/>
                    </a:cubicBezTo>
                    <a:cubicBezTo>
                      <a:pt x="14" y="17"/>
                      <a:pt x="14" y="18"/>
                      <a:pt x="15" y="18"/>
                    </a:cubicBezTo>
                    <a:cubicBezTo>
                      <a:pt x="16" y="18"/>
                      <a:pt x="16" y="17"/>
                      <a:pt x="17" y="17"/>
                    </a:cubicBezTo>
                    <a:cubicBezTo>
                      <a:pt x="17" y="16"/>
                      <a:pt x="17" y="16"/>
                      <a:pt x="17" y="15"/>
                    </a:cubicBezTo>
                    <a:cubicBezTo>
                      <a:pt x="18" y="15"/>
                      <a:pt x="19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5"/>
                      <a:pt x="21" y="16"/>
                      <a:pt x="22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6"/>
                      <a:pt x="24" y="15"/>
                      <a:pt x="24" y="14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5" y="10"/>
                      <a:pt x="24" y="8"/>
                      <a:pt x="23" y="7"/>
                    </a:cubicBezTo>
                    <a:cubicBezTo>
                      <a:pt x="23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6"/>
                    </a:cubicBezTo>
                    <a:cubicBezTo>
                      <a:pt x="22" y="6"/>
                      <a:pt x="22" y="6"/>
                      <a:pt x="21" y="6"/>
                    </a:cubicBezTo>
                    <a:cubicBezTo>
                      <a:pt x="21" y="6"/>
                      <a:pt x="21" y="4"/>
                      <a:pt x="19" y="4"/>
                    </a:cubicBezTo>
                    <a:cubicBezTo>
                      <a:pt x="19" y="4"/>
                      <a:pt x="19" y="5"/>
                      <a:pt x="19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7" y="5"/>
                      <a:pt x="17" y="5"/>
                      <a:pt x="16" y="4"/>
                    </a:cubicBezTo>
                    <a:cubicBezTo>
                      <a:pt x="16" y="4"/>
                      <a:pt x="15" y="4"/>
                      <a:pt x="15" y="4"/>
                    </a:cubicBezTo>
                    <a:cubicBezTo>
                      <a:pt x="15" y="4"/>
                      <a:pt x="15" y="3"/>
                      <a:pt x="15" y="3"/>
                    </a:cubicBezTo>
                    <a:cubicBezTo>
                      <a:pt x="15" y="2"/>
                      <a:pt x="14" y="2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1"/>
                      <a:pt x="11" y="2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3"/>
                      <a:pt x="9" y="3"/>
                    </a:cubicBezTo>
                    <a:cubicBezTo>
                      <a:pt x="9" y="1"/>
                      <a:pt x="7" y="0"/>
                      <a:pt x="5" y="1"/>
                    </a:cubicBezTo>
                    <a:cubicBezTo>
                      <a:pt x="5" y="1"/>
                      <a:pt x="5" y="1"/>
                      <a:pt x="4" y="2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2" y="1"/>
                      <a:pt x="1" y="1"/>
                      <a:pt x="1" y="3"/>
                    </a:cubicBezTo>
                    <a:cubicBezTo>
                      <a:pt x="0" y="3"/>
                      <a:pt x="1" y="5"/>
                      <a:pt x="1" y="6"/>
                    </a:cubicBezTo>
                    <a:cubicBezTo>
                      <a:pt x="1" y="6"/>
                      <a:pt x="1" y="7"/>
                      <a:pt x="1" y="7"/>
                    </a:cubicBezTo>
                    <a:cubicBezTo>
                      <a:pt x="0" y="8"/>
                      <a:pt x="1" y="9"/>
                      <a:pt x="1" y="9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0"/>
                      <a:pt x="1" y="11"/>
                      <a:pt x="1" y="12"/>
                    </a:cubicBezTo>
                    <a:cubicBezTo>
                      <a:pt x="1" y="12"/>
                      <a:pt x="1" y="13"/>
                      <a:pt x="1" y="1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0" name="Google Shape;940;p32"/>
              <p:cNvSpPr/>
              <p:nvPr/>
            </p:nvSpPr>
            <p:spPr>
              <a:xfrm>
                <a:off x="5392742" y="1878015"/>
                <a:ext cx="4078289" cy="3752852"/>
              </a:xfrm>
              <a:custGeom>
                <a:rect b="b" l="l" r="r" t="t"/>
                <a:pathLst>
                  <a:path extrusionOk="0" h="1184" w="1285">
                    <a:moveTo>
                      <a:pt x="915" y="672"/>
                    </a:moveTo>
                    <a:cubicBezTo>
                      <a:pt x="916" y="672"/>
                      <a:pt x="916" y="672"/>
                      <a:pt x="916" y="671"/>
                    </a:cubicBezTo>
                    <a:cubicBezTo>
                      <a:pt x="917" y="671"/>
                      <a:pt x="917" y="671"/>
                      <a:pt x="917" y="670"/>
                    </a:cubicBezTo>
                    <a:cubicBezTo>
                      <a:pt x="917" y="670"/>
                      <a:pt x="918" y="670"/>
                      <a:pt x="918" y="670"/>
                    </a:cubicBezTo>
                    <a:cubicBezTo>
                      <a:pt x="920" y="669"/>
                      <a:pt x="921" y="668"/>
                      <a:pt x="921" y="665"/>
                    </a:cubicBezTo>
                    <a:cubicBezTo>
                      <a:pt x="921" y="665"/>
                      <a:pt x="921" y="665"/>
                      <a:pt x="921" y="666"/>
                    </a:cubicBezTo>
                    <a:cubicBezTo>
                      <a:pt x="921" y="666"/>
                      <a:pt x="921" y="666"/>
                      <a:pt x="921" y="666"/>
                    </a:cubicBezTo>
                    <a:cubicBezTo>
                      <a:pt x="922" y="666"/>
                      <a:pt x="922" y="667"/>
                      <a:pt x="922" y="667"/>
                    </a:cubicBezTo>
                    <a:cubicBezTo>
                      <a:pt x="922" y="668"/>
                      <a:pt x="922" y="669"/>
                      <a:pt x="923" y="669"/>
                    </a:cubicBezTo>
                    <a:cubicBezTo>
                      <a:pt x="923" y="670"/>
                      <a:pt x="925" y="670"/>
                      <a:pt x="926" y="670"/>
                    </a:cubicBezTo>
                    <a:cubicBezTo>
                      <a:pt x="925" y="671"/>
                      <a:pt x="925" y="672"/>
                      <a:pt x="925" y="675"/>
                    </a:cubicBezTo>
                    <a:cubicBezTo>
                      <a:pt x="926" y="677"/>
                      <a:pt x="927" y="678"/>
                      <a:pt x="928" y="679"/>
                    </a:cubicBezTo>
                    <a:cubicBezTo>
                      <a:pt x="928" y="680"/>
                      <a:pt x="928" y="680"/>
                      <a:pt x="928" y="680"/>
                    </a:cubicBezTo>
                    <a:cubicBezTo>
                      <a:pt x="928" y="680"/>
                      <a:pt x="928" y="680"/>
                      <a:pt x="928" y="680"/>
                    </a:cubicBezTo>
                    <a:cubicBezTo>
                      <a:pt x="927" y="682"/>
                      <a:pt x="928" y="683"/>
                      <a:pt x="928" y="683"/>
                    </a:cubicBezTo>
                    <a:cubicBezTo>
                      <a:pt x="928" y="683"/>
                      <a:pt x="928" y="683"/>
                      <a:pt x="928" y="683"/>
                    </a:cubicBezTo>
                    <a:cubicBezTo>
                      <a:pt x="928" y="684"/>
                      <a:pt x="928" y="684"/>
                      <a:pt x="928" y="685"/>
                    </a:cubicBezTo>
                    <a:cubicBezTo>
                      <a:pt x="928" y="686"/>
                      <a:pt x="928" y="687"/>
                      <a:pt x="929" y="687"/>
                    </a:cubicBezTo>
                    <a:cubicBezTo>
                      <a:pt x="929" y="689"/>
                      <a:pt x="930" y="690"/>
                      <a:pt x="930" y="690"/>
                    </a:cubicBezTo>
                    <a:cubicBezTo>
                      <a:pt x="930" y="690"/>
                      <a:pt x="930" y="691"/>
                      <a:pt x="930" y="691"/>
                    </a:cubicBezTo>
                    <a:cubicBezTo>
                      <a:pt x="930" y="692"/>
                      <a:pt x="931" y="692"/>
                      <a:pt x="931" y="692"/>
                    </a:cubicBezTo>
                    <a:cubicBezTo>
                      <a:pt x="931" y="693"/>
                      <a:pt x="931" y="694"/>
                      <a:pt x="931" y="694"/>
                    </a:cubicBezTo>
                    <a:cubicBezTo>
                      <a:pt x="931" y="695"/>
                      <a:pt x="931" y="695"/>
                      <a:pt x="931" y="695"/>
                    </a:cubicBezTo>
                    <a:cubicBezTo>
                      <a:pt x="931" y="696"/>
                      <a:pt x="931" y="697"/>
                      <a:pt x="932" y="699"/>
                    </a:cubicBezTo>
                    <a:cubicBezTo>
                      <a:pt x="933" y="700"/>
                      <a:pt x="933" y="701"/>
                      <a:pt x="934" y="701"/>
                    </a:cubicBezTo>
                    <a:cubicBezTo>
                      <a:pt x="934" y="701"/>
                      <a:pt x="934" y="701"/>
                      <a:pt x="934" y="701"/>
                    </a:cubicBezTo>
                    <a:cubicBezTo>
                      <a:pt x="935" y="701"/>
                      <a:pt x="935" y="701"/>
                      <a:pt x="935" y="701"/>
                    </a:cubicBezTo>
                    <a:cubicBezTo>
                      <a:pt x="935" y="700"/>
                      <a:pt x="935" y="700"/>
                      <a:pt x="935" y="700"/>
                    </a:cubicBezTo>
                    <a:cubicBezTo>
                      <a:pt x="935" y="700"/>
                      <a:pt x="935" y="701"/>
                      <a:pt x="935" y="701"/>
                    </a:cubicBezTo>
                    <a:cubicBezTo>
                      <a:pt x="936" y="701"/>
                      <a:pt x="936" y="702"/>
                      <a:pt x="936" y="703"/>
                    </a:cubicBezTo>
                    <a:cubicBezTo>
                      <a:pt x="936" y="704"/>
                      <a:pt x="937" y="705"/>
                      <a:pt x="938" y="705"/>
                    </a:cubicBezTo>
                    <a:cubicBezTo>
                      <a:pt x="938" y="706"/>
                      <a:pt x="938" y="706"/>
                      <a:pt x="938" y="706"/>
                    </a:cubicBezTo>
                    <a:cubicBezTo>
                      <a:pt x="938" y="706"/>
                      <a:pt x="938" y="706"/>
                      <a:pt x="938" y="706"/>
                    </a:cubicBezTo>
                    <a:cubicBezTo>
                      <a:pt x="937" y="707"/>
                      <a:pt x="937" y="708"/>
                      <a:pt x="938" y="709"/>
                    </a:cubicBezTo>
                    <a:cubicBezTo>
                      <a:pt x="938" y="709"/>
                      <a:pt x="938" y="710"/>
                      <a:pt x="937" y="711"/>
                    </a:cubicBezTo>
                    <a:cubicBezTo>
                      <a:pt x="937" y="712"/>
                      <a:pt x="937" y="712"/>
                      <a:pt x="937" y="712"/>
                    </a:cubicBezTo>
                    <a:cubicBezTo>
                      <a:pt x="937" y="713"/>
                      <a:pt x="937" y="713"/>
                      <a:pt x="938" y="714"/>
                    </a:cubicBezTo>
                    <a:cubicBezTo>
                      <a:pt x="937" y="714"/>
                      <a:pt x="938" y="715"/>
                      <a:pt x="938" y="715"/>
                    </a:cubicBezTo>
                    <a:cubicBezTo>
                      <a:pt x="938" y="715"/>
                      <a:pt x="938" y="715"/>
                      <a:pt x="938" y="716"/>
                    </a:cubicBezTo>
                    <a:cubicBezTo>
                      <a:pt x="938" y="716"/>
                      <a:pt x="937" y="717"/>
                      <a:pt x="938" y="717"/>
                    </a:cubicBezTo>
                    <a:cubicBezTo>
                      <a:pt x="938" y="718"/>
                      <a:pt x="938" y="718"/>
                      <a:pt x="938" y="718"/>
                    </a:cubicBezTo>
                    <a:cubicBezTo>
                      <a:pt x="938" y="718"/>
                      <a:pt x="939" y="719"/>
                      <a:pt x="939" y="719"/>
                    </a:cubicBezTo>
                    <a:cubicBezTo>
                      <a:pt x="939" y="720"/>
                      <a:pt x="939" y="720"/>
                      <a:pt x="939" y="720"/>
                    </a:cubicBezTo>
                    <a:cubicBezTo>
                      <a:pt x="939" y="721"/>
                      <a:pt x="939" y="721"/>
                      <a:pt x="939" y="721"/>
                    </a:cubicBezTo>
                    <a:cubicBezTo>
                      <a:pt x="939" y="722"/>
                      <a:pt x="939" y="723"/>
                      <a:pt x="940" y="724"/>
                    </a:cubicBezTo>
                    <a:cubicBezTo>
                      <a:pt x="940" y="725"/>
                      <a:pt x="940" y="725"/>
                      <a:pt x="940" y="725"/>
                    </a:cubicBezTo>
                    <a:cubicBezTo>
                      <a:pt x="940" y="725"/>
                      <a:pt x="940" y="725"/>
                      <a:pt x="940" y="725"/>
                    </a:cubicBezTo>
                    <a:cubicBezTo>
                      <a:pt x="939" y="725"/>
                      <a:pt x="939" y="726"/>
                      <a:pt x="939" y="726"/>
                    </a:cubicBezTo>
                    <a:cubicBezTo>
                      <a:pt x="938" y="726"/>
                      <a:pt x="937" y="727"/>
                      <a:pt x="938" y="729"/>
                    </a:cubicBezTo>
                    <a:cubicBezTo>
                      <a:pt x="938" y="730"/>
                      <a:pt x="938" y="730"/>
                      <a:pt x="938" y="730"/>
                    </a:cubicBezTo>
                    <a:cubicBezTo>
                      <a:pt x="938" y="730"/>
                      <a:pt x="937" y="730"/>
                      <a:pt x="937" y="731"/>
                    </a:cubicBezTo>
                    <a:cubicBezTo>
                      <a:pt x="937" y="732"/>
                      <a:pt x="938" y="733"/>
                      <a:pt x="938" y="734"/>
                    </a:cubicBezTo>
                    <a:cubicBezTo>
                      <a:pt x="939" y="735"/>
                      <a:pt x="939" y="735"/>
                      <a:pt x="940" y="735"/>
                    </a:cubicBezTo>
                    <a:cubicBezTo>
                      <a:pt x="940" y="735"/>
                      <a:pt x="940" y="735"/>
                      <a:pt x="940" y="735"/>
                    </a:cubicBezTo>
                    <a:cubicBezTo>
                      <a:pt x="940" y="735"/>
                      <a:pt x="940" y="735"/>
                      <a:pt x="940" y="735"/>
                    </a:cubicBezTo>
                    <a:cubicBezTo>
                      <a:pt x="939" y="736"/>
                      <a:pt x="939" y="737"/>
                      <a:pt x="939" y="737"/>
                    </a:cubicBezTo>
                    <a:cubicBezTo>
                      <a:pt x="939" y="738"/>
                      <a:pt x="939" y="738"/>
                      <a:pt x="939" y="738"/>
                    </a:cubicBezTo>
                    <a:cubicBezTo>
                      <a:pt x="938" y="739"/>
                      <a:pt x="938" y="740"/>
                      <a:pt x="938" y="742"/>
                    </a:cubicBezTo>
                    <a:cubicBezTo>
                      <a:pt x="938" y="742"/>
                      <a:pt x="938" y="743"/>
                      <a:pt x="938" y="743"/>
                    </a:cubicBezTo>
                    <a:cubicBezTo>
                      <a:pt x="938" y="743"/>
                      <a:pt x="938" y="744"/>
                      <a:pt x="938" y="745"/>
                    </a:cubicBezTo>
                    <a:cubicBezTo>
                      <a:pt x="938" y="745"/>
                      <a:pt x="938" y="745"/>
                      <a:pt x="938" y="745"/>
                    </a:cubicBezTo>
                    <a:cubicBezTo>
                      <a:pt x="937" y="745"/>
                      <a:pt x="937" y="746"/>
                      <a:pt x="937" y="747"/>
                    </a:cubicBezTo>
                    <a:cubicBezTo>
                      <a:pt x="937" y="747"/>
                      <a:pt x="936" y="748"/>
                      <a:pt x="936" y="749"/>
                    </a:cubicBezTo>
                    <a:cubicBezTo>
                      <a:pt x="936" y="749"/>
                      <a:pt x="937" y="750"/>
                      <a:pt x="937" y="751"/>
                    </a:cubicBezTo>
                    <a:cubicBezTo>
                      <a:pt x="937" y="751"/>
                      <a:pt x="937" y="752"/>
                      <a:pt x="937" y="752"/>
                    </a:cubicBezTo>
                    <a:cubicBezTo>
                      <a:pt x="937" y="753"/>
                      <a:pt x="938" y="754"/>
                      <a:pt x="939" y="754"/>
                    </a:cubicBezTo>
                    <a:cubicBezTo>
                      <a:pt x="939" y="754"/>
                      <a:pt x="940" y="754"/>
                      <a:pt x="941" y="753"/>
                    </a:cubicBezTo>
                    <a:cubicBezTo>
                      <a:pt x="941" y="755"/>
                      <a:pt x="942" y="755"/>
                      <a:pt x="943" y="756"/>
                    </a:cubicBezTo>
                    <a:cubicBezTo>
                      <a:pt x="943" y="756"/>
                      <a:pt x="943" y="756"/>
                      <a:pt x="943" y="756"/>
                    </a:cubicBezTo>
                    <a:cubicBezTo>
                      <a:pt x="943" y="756"/>
                      <a:pt x="943" y="756"/>
                      <a:pt x="944" y="756"/>
                    </a:cubicBezTo>
                    <a:cubicBezTo>
                      <a:pt x="943" y="756"/>
                      <a:pt x="943" y="757"/>
                      <a:pt x="944" y="757"/>
                    </a:cubicBezTo>
                    <a:cubicBezTo>
                      <a:pt x="944" y="758"/>
                      <a:pt x="945" y="758"/>
                      <a:pt x="945" y="759"/>
                    </a:cubicBezTo>
                    <a:cubicBezTo>
                      <a:pt x="945" y="759"/>
                      <a:pt x="945" y="759"/>
                      <a:pt x="945" y="759"/>
                    </a:cubicBezTo>
                    <a:cubicBezTo>
                      <a:pt x="946" y="760"/>
                      <a:pt x="947" y="762"/>
                      <a:pt x="948" y="762"/>
                    </a:cubicBezTo>
                    <a:cubicBezTo>
                      <a:pt x="948" y="762"/>
                      <a:pt x="948" y="762"/>
                      <a:pt x="948" y="763"/>
                    </a:cubicBezTo>
                    <a:cubicBezTo>
                      <a:pt x="949" y="763"/>
                      <a:pt x="949" y="763"/>
                      <a:pt x="949" y="763"/>
                    </a:cubicBezTo>
                    <a:cubicBezTo>
                      <a:pt x="949" y="765"/>
                      <a:pt x="950" y="767"/>
                      <a:pt x="952" y="768"/>
                    </a:cubicBezTo>
                    <a:cubicBezTo>
                      <a:pt x="952" y="768"/>
                      <a:pt x="952" y="768"/>
                      <a:pt x="953" y="769"/>
                    </a:cubicBezTo>
                    <a:cubicBezTo>
                      <a:pt x="953" y="770"/>
                      <a:pt x="953" y="771"/>
                      <a:pt x="953" y="771"/>
                    </a:cubicBezTo>
                    <a:cubicBezTo>
                      <a:pt x="954" y="772"/>
                      <a:pt x="954" y="773"/>
                      <a:pt x="954" y="773"/>
                    </a:cubicBezTo>
                    <a:cubicBezTo>
                      <a:pt x="955" y="775"/>
                      <a:pt x="954" y="778"/>
                      <a:pt x="954" y="779"/>
                    </a:cubicBezTo>
                    <a:cubicBezTo>
                      <a:pt x="954" y="780"/>
                      <a:pt x="954" y="782"/>
                      <a:pt x="954" y="783"/>
                    </a:cubicBezTo>
                    <a:cubicBezTo>
                      <a:pt x="955" y="784"/>
                      <a:pt x="955" y="784"/>
                      <a:pt x="956" y="784"/>
                    </a:cubicBezTo>
                    <a:cubicBezTo>
                      <a:pt x="956" y="785"/>
                      <a:pt x="957" y="786"/>
                      <a:pt x="957" y="787"/>
                    </a:cubicBezTo>
                    <a:cubicBezTo>
                      <a:pt x="958" y="788"/>
                      <a:pt x="958" y="789"/>
                      <a:pt x="958" y="789"/>
                    </a:cubicBezTo>
                    <a:cubicBezTo>
                      <a:pt x="958" y="789"/>
                      <a:pt x="958" y="790"/>
                      <a:pt x="958" y="790"/>
                    </a:cubicBezTo>
                    <a:cubicBezTo>
                      <a:pt x="958" y="791"/>
                      <a:pt x="958" y="792"/>
                      <a:pt x="959" y="793"/>
                    </a:cubicBezTo>
                    <a:cubicBezTo>
                      <a:pt x="958" y="794"/>
                      <a:pt x="958" y="794"/>
                      <a:pt x="958" y="795"/>
                    </a:cubicBezTo>
                    <a:cubicBezTo>
                      <a:pt x="958" y="797"/>
                      <a:pt x="962" y="801"/>
                      <a:pt x="963" y="802"/>
                    </a:cubicBezTo>
                    <a:cubicBezTo>
                      <a:pt x="963" y="802"/>
                      <a:pt x="963" y="802"/>
                      <a:pt x="963" y="803"/>
                    </a:cubicBezTo>
                    <a:cubicBezTo>
                      <a:pt x="963" y="804"/>
                      <a:pt x="963" y="804"/>
                      <a:pt x="964" y="805"/>
                    </a:cubicBezTo>
                    <a:cubicBezTo>
                      <a:pt x="964" y="805"/>
                      <a:pt x="964" y="805"/>
                      <a:pt x="964" y="805"/>
                    </a:cubicBezTo>
                    <a:cubicBezTo>
                      <a:pt x="964" y="806"/>
                      <a:pt x="964" y="807"/>
                      <a:pt x="964" y="808"/>
                    </a:cubicBezTo>
                    <a:cubicBezTo>
                      <a:pt x="965" y="809"/>
                      <a:pt x="968" y="809"/>
                      <a:pt x="968" y="809"/>
                    </a:cubicBezTo>
                    <a:cubicBezTo>
                      <a:pt x="968" y="809"/>
                      <a:pt x="968" y="810"/>
                      <a:pt x="968" y="810"/>
                    </a:cubicBezTo>
                    <a:cubicBezTo>
                      <a:pt x="968" y="811"/>
                      <a:pt x="969" y="812"/>
                      <a:pt x="972" y="813"/>
                    </a:cubicBezTo>
                    <a:cubicBezTo>
                      <a:pt x="973" y="814"/>
                      <a:pt x="974" y="815"/>
                      <a:pt x="974" y="815"/>
                    </a:cubicBezTo>
                    <a:cubicBezTo>
                      <a:pt x="974" y="816"/>
                      <a:pt x="975" y="817"/>
                      <a:pt x="976" y="817"/>
                    </a:cubicBezTo>
                    <a:cubicBezTo>
                      <a:pt x="977" y="817"/>
                      <a:pt x="977" y="817"/>
                      <a:pt x="978" y="818"/>
                    </a:cubicBezTo>
                    <a:cubicBezTo>
                      <a:pt x="978" y="819"/>
                      <a:pt x="979" y="820"/>
                      <a:pt x="980" y="820"/>
                    </a:cubicBezTo>
                    <a:cubicBezTo>
                      <a:pt x="980" y="820"/>
                      <a:pt x="980" y="820"/>
                      <a:pt x="980" y="820"/>
                    </a:cubicBezTo>
                    <a:cubicBezTo>
                      <a:pt x="980" y="820"/>
                      <a:pt x="980" y="821"/>
                      <a:pt x="980" y="821"/>
                    </a:cubicBezTo>
                    <a:cubicBezTo>
                      <a:pt x="981" y="822"/>
                      <a:pt x="982" y="823"/>
                      <a:pt x="983" y="823"/>
                    </a:cubicBezTo>
                    <a:cubicBezTo>
                      <a:pt x="983" y="823"/>
                      <a:pt x="984" y="823"/>
                      <a:pt x="984" y="823"/>
                    </a:cubicBezTo>
                    <a:cubicBezTo>
                      <a:pt x="984" y="823"/>
                      <a:pt x="984" y="823"/>
                      <a:pt x="985" y="823"/>
                    </a:cubicBezTo>
                    <a:cubicBezTo>
                      <a:pt x="986" y="823"/>
                      <a:pt x="987" y="822"/>
                      <a:pt x="987" y="821"/>
                    </a:cubicBezTo>
                    <a:cubicBezTo>
                      <a:pt x="988" y="822"/>
                      <a:pt x="989" y="822"/>
                      <a:pt x="989" y="822"/>
                    </a:cubicBezTo>
                    <a:cubicBezTo>
                      <a:pt x="989" y="822"/>
                      <a:pt x="989" y="822"/>
                      <a:pt x="989" y="822"/>
                    </a:cubicBezTo>
                    <a:cubicBezTo>
                      <a:pt x="990" y="822"/>
                      <a:pt x="990" y="822"/>
                      <a:pt x="991" y="821"/>
                    </a:cubicBezTo>
                    <a:cubicBezTo>
                      <a:pt x="992" y="821"/>
                      <a:pt x="991" y="819"/>
                      <a:pt x="991" y="818"/>
                    </a:cubicBezTo>
                    <a:cubicBezTo>
                      <a:pt x="991" y="818"/>
                      <a:pt x="991" y="818"/>
                      <a:pt x="991" y="818"/>
                    </a:cubicBezTo>
                    <a:cubicBezTo>
                      <a:pt x="991" y="817"/>
                      <a:pt x="991" y="817"/>
                      <a:pt x="990" y="816"/>
                    </a:cubicBezTo>
                    <a:cubicBezTo>
                      <a:pt x="990" y="816"/>
                      <a:pt x="990" y="816"/>
                      <a:pt x="990" y="816"/>
                    </a:cubicBezTo>
                    <a:cubicBezTo>
                      <a:pt x="990" y="815"/>
                      <a:pt x="989" y="813"/>
                      <a:pt x="989" y="813"/>
                    </a:cubicBezTo>
                    <a:cubicBezTo>
                      <a:pt x="988" y="811"/>
                      <a:pt x="988" y="811"/>
                      <a:pt x="988" y="810"/>
                    </a:cubicBezTo>
                    <a:cubicBezTo>
                      <a:pt x="988" y="808"/>
                      <a:pt x="986" y="806"/>
                      <a:pt x="985" y="806"/>
                    </a:cubicBezTo>
                    <a:cubicBezTo>
                      <a:pt x="984" y="806"/>
                      <a:pt x="984" y="805"/>
                      <a:pt x="984" y="804"/>
                    </a:cubicBezTo>
                    <a:cubicBezTo>
                      <a:pt x="984" y="800"/>
                      <a:pt x="983" y="798"/>
                      <a:pt x="983" y="798"/>
                    </a:cubicBezTo>
                    <a:cubicBezTo>
                      <a:pt x="983" y="797"/>
                      <a:pt x="983" y="797"/>
                      <a:pt x="983" y="797"/>
                    </a:cubicBezTo>
                    <a:cubicBezTo>
                      <a:pt x="984" y="796"/>
                      <a:pt x="985" y="795"/>
                      <a:pt x="984" y="794"/>
                    </a:cubicBezTo>
                    <a:cubicBezTo>
                      <a:pt x="984" y="793"/>
                      <a:pt x="984" y="793"/>
                      <a:pt x="984" y="793"/>
                    </a:cubicBezTo>
                    <a:cubicBezTo>
                      <a:pt x="984" y="793"/>
                      <a:pt x="984" y="793"/>
                      <a:pt x="984" y="793"/>
                    </a:cubicBezTo>
                    <a:cubicBezTo>
                      <a:pt x="983" y="792"/>
                      <a:pt x="983" y="791"/>
                      <a:pt x="983" y="791"/>
                    </a:cubicBezTo>
                    <a:cubicBezTo>
                      <a:pt x="984" y="789"/>
                      <a:pt x="983" y="787"/>
                      <a:pt x="983" y="786"/>
                    </a:cubicBezTo>
                    <a:cubicBezTo>
                      <a:pt x="983" y="786"/>
                      <a:pt x="983" y="785"/>
                      <a:pt x="983" y="784"/>
                    </a:cubicBezTo>
                    <a:cubicBezTo>
                      <a:pt x="983" y="781"/>
                      <a:pt x="977" y="776"/>
                      <a:pt x="977" y="775"/>
                    </a:cubicBezTo>
                    <a:cubicBezTo>
                      <a:pt x="976" y="775"/>
                      <a:pt x="976" y="775"/>
                      <a:pt x="976" y="774"/>
                    </a:cubicBezTo>
                    <a:cubicBezTo>
                      <a:pt x="976" y="774"/>
                      <a:pt x="976" y="774"/>
                      <a:pt x="976" y="774"/>
                    </a:cubicBezTo>
                    <a:cubicBezTo>
                      <a:pt x="976" y="772"/>
                      <a:pt x="973" y="771"/>
                      <a:pt x="973" y="771"/>
                    </a:cubicBezTo>
                    <a:cubicBezTo>
                      <a:pt x="973" y="771"/>
                      <a:pt x="973" y="771"/>
                      <a:pt x="973" y="770"/>
                    </a:cubicBezTo>
                    <a:cubicBezTo>
                      <a:pt x="971" y="770"/>
                      <a:pt x="971" y="770"/>
                      <a:pt x="971" y="770"/>
                    </a:cubicBezTo>
                    <a:cubicBezTo>
                      <a:pt x="971" y="770"/>
                      <a:pt x="971" y="769"/>
                      <a:pt x="970" y="769"/>
                    </a:cubicBezTo>
                    <a:cubicBezTo>
                      <a:pt x="970" y="769"/>
                      <a:pt x="970" y="769"/>
                      <a:pt x="970" y="769"/>
                    </a:cubicBezTo>
                    <a:cubicBezTo>
                      <a:pt x="969" y="768"/>
                      <a:pt x="969" y="767"/>
                      <a:pt x="968" y="766"/>
                    </a:cubicBezTo>
                    <a:cubicBezTo>
                      <a:pt x="968" y="766"/>
                      <a:pt x="967" y="766"/>
                      <a:pt x="967" y="766"/>
                    </a:cubicBezTo>
                    <a:cubicBezTo>
                      <a:pt x="967" y="764"/>
                      <a:pt x="966" y="763"/>
                      <a:pt x="964" y="764"/>
                    </a:cubicBezTo>
                    <a:cubicBezTo>
                      <a:pt x="963" y="764"/>
                      <a:pt x="963" y="764"/>
                      <a:pt x="963" y="764"/>
                    </a:cubicBezTo>
                    <a:cubicBezTo>
                      <a:pt x="963" y="764"/>
                      <a:pt x="962" y="763"/>
                      <a:pt x="962" y="763"/>
                    </a:cubicBezTo>
                    <a:cubicBezTo>
                      <a:pt x="962" y="763"/>
                      <a:pt x="961" y="763"/>
                      <a:pt x="961" y="763"/>
                    </a:cubicBezTo>
                    <a:cubicBezTo>
                      <a:pt x="960" y="762"/>
                      <a:pt x="959" y="760"/>
                      <a:pt x="959" y="759"/>
                    </a:cubicBezTo>
                    <a:cubicBezTo>
                      <a:pt x="959" y="758"/>
                      <a:pt x="958" y="758"/>
                      <a:pt x="958" y="757"/>
                    </a:cubicBezTo>
                    <a:cubicBezTo>
                      <a:pt x="958" y="756"/>
                      <a:pt x="957" y="755"/>
                      <a:pt x="957" y="754"/>
                    </a:cubicBezTo>
                    <a:cubicBezTo>
                      <a:pt x="957" y="751"/>
                      <a:pt x="955" y="749"/>
                      <a:pt x="953" y="748"/>
                    </a:cubicBezTo>
                    <a:cubicBezTo>
                      <a:pt x="953" y="747"/>
                      <a:pt x="952" y="745"/>
                      <a:pt x="952" y="743"/>
                    </a:cubicBezTo>
                    <a:cubicBezTo>
                      <a:pt x="952" y="741"/>
                      <a:pt x="951" y="740"/>
                      <a:pt x="949" y="740"/>
                    </a:cubicBezTo>
                    <a:cubicBezTo>
                      <a:pt x="949" y="740"/>
                      <a:pt x="949" y="740"/>
                      <a:pt x="949" y="740"/>
                    </a:cubicBezTo>
                    <a:cubicBezTo>
                      <a:pt x="948" y="740"/>
                      <a:pt x="948" y="740"/>
                      <a:pt x="947" y="740"/>
                    </a:cubicBezTo>
                    <a:cubicBezTo>
                      <a:pt x="947" y="740"/>
                      <a:pt x="947" y="740"/>
                      <a:pt x="947" y="740"/>
                    </a:cubicBezTo>
                    <a:cubicBezTo>
                      <a:pt x="947" y="740"/>
                      <a:pt x="947" y="740"/>
                      <a:pt x="947" y="740"/>
                    </a:cubicBezTo>
                    <a:cubicBezTo>
                      <a:pt x="947" y="739"/>
                      <a:pt x="947" y="738"/>
                      <a:pt x="946" y="737"/>
                    </a:cubicBezTo>
                    <a:cubicBezTo>
                      <a:pt x="946" y="736"/>
                      <a:pt x="946" y="736"/>
                      <a:pt x="946" y="736"/>
                    </a:cubicBezTo>
                    <a:cubicBezTo>
                      <a:pt x="946" y="735"/>
                      <a:pt x="946" y="735"/>
                      <a:pt x="946" y="734"/>
                    </a:cubicBezTo>
                    <a:cubicBezTo>
                      <a:pt x="946" y="733"/>
                      <a:pt x="947" y="732"/>
                      <a:pt x="946" y="732"/>
                    </a:cubicBezTo>
                    <a:cubicBezTo>
                      <a:pt x="947" y="731"/>
                      <a:pt x="947" y="731"/>
                      <a:pt x="947" y="730"/>
                    </a:cubicBezTo>
                    <a:cubicBezTo>
                      <a:pt x="947" y="729"/>
                      <a:pt x="948" y="728"/>
                      <a:pt x="948" y="727"/>
                    </a:cubicBezTo>
                    <a:cubicBezTo>
                      <a:pt x="948" y="726"/>
                      <a:pt x="948" y="726"/>
                      <a:pt x="948" y="725"/>
                    </a:cubicBezTo>
                    <a:cubicBezTo>
                      <a:pt x="948" y="725"/>
                      <a:pt x="948" y="724"/>
                      <a:pt x="948" y="724"/>
                    </a:cubicBezTo>
                    <a:cubicBezTo>
                      <a:pt x="948" y="723"/>
                      <a:pt x="948" y="723"/>
                      <a:pt x="948" y="723"/>
                    </a:cubicBezTo>
                    <a:cubicBezTo>
                      <a:pt x="949" y="722"/>
                      <a:pt x="949" y="722"/>
                      <a:pt x="949" y="722"/>
                    </a:cubicBezTo>
                    <a:cubicBezTo>
                      <a:pt x="949" y="721"/>
                      <a:pt x="949" y="721"/>
                      <a:pt x="949" y="719"/>
                    </a:cubicBezTo>
                    <a:cubicBezTo>
                      <a:pt x="949" y="718"/>
                      <a:pt x="949" y="717"/>
                      <a:pt x="950" y="716"/>
                    </a:cubicBezTo>
                    <a:cubicBezTo>
                      <a:pt x="951" y="714"/>
                      <a:pt x="951" y="711"/>
                      <a:pt x="951" y="710"/>
                    </a:cubicBezTo>
                    <a:cubicBezTo>
                      <a:pt x="950" y="709"/>
                      <a:pt x="950" y="708"/>
                      <a:pt x="951" y="706"/>
                    </a:cubicBezTo>
                    <a:cubicBezTo>
                      <a:pt x="952" y="704"/>
                      <a:pt x="951" y="702"/>
                      <a:pt x="950" y="701"/>
                    </a:cubicBezTo>
                    <a:cubicBezTo>
                      <a:pt x="949" y="702"/>
                      <a:pt x="949" y="702"/>
                      <a:pt x="949" y="702"/>
                    </a:cubicBezTo>
                    <a:cubicBezTo>
                      <a:pt x="950" y="701"/>
                      <a:pt x="950" y="701"/>
                      <a:pt x="950" y="701"/>
                    </a:cubicBezTo>
                    <a:cubicBezTo>
                      <a:pt x="950" y="701"/>
                      <a:pt x="950" y="701"/>
                      <a:pt x="950" y="701"/>
                    </a:cubicBezTo>
                    <a:cubicBezTo>
                      <a:pt x="951" y="700"/>
                      <a:pt x="951" y="700"/>
                      <a:pt x="952" y="699"/>
                    </a:cubicBezTo>
                    <a:cubicBezTo>
                      <a:pt x="952" y="699"/>
                      <a:pt x="952" y="699"/>
                      <a:pt x="952" y="699"/>
                    </a:cubicBezTo>
                    <a:cubicBezTo>
                      <a:pt x="953" y="699"/>
                      <a:pt x="953" y="699"/>
                      <a:pt x="954" y="699"/>
                    </a:cubicBezTo>
                    <a:cubicBezTo>
                      <a:pt x="954" y="699"/>
                      <a:pt x="954" y="700"/>
                      <a:pt x="954" y="700"/>
                    </a:cubicBezTo>
                    <a:cubicBezTo>
                      <a:pt x="954" y="702"/>
                      <a:pt x="954" y="704"/>
                      <a:pt x="955" y="705"/>
                    </a:cubicBezTo>
                    <a:cubicBezTo>
                      <a:pt x="955" y="705"/>
                      <a:pt x="955" y="705"/>
                      <a:pt x="955" y="706"/>
                    </a:cubicBezTo>
                    <a:cubicBezTo>
                      <a:pt x="955" y="707"/>
                      <a:pt x="955" y="707"/>
                      <a:pt x="955" y="708"/>
                    </a:cubicBezTo>
                    <a:cubicBezTo>
                      <a:pt x="955" y="708"/>
                      <a:pt x="956" y="709"/>
                      <a:pt x="957" y="709"/>
                    </a:cubicBezTo>
                    <a:cubicBezTo>
                      <a:pt x="958" y="709"/>
                      <a:pt x="958" y="709"/>
                      <a:pt x="958" y="709"/>
                    </a:cubicBezTo>
                    <a:cubicBezTo>
                      <a:pt x="959" y="709"/>
                      <a:pt x="959" y="709"/>
                      <a:pt x="959" y="708"/>
                    </a:cubicBezTo>
                    <a:cubicBezTo>
                      <a:pt x="959" y="708"/>
                      <a:pt x="959" y="708"/>
                      <a:pt x="960" y="709"/>
                    </a:cubicBezTo>
                    <a:cubicBezTo>
                      <a:pt x="961" y="709"/>
                      <a:pt x="962" y="709"/>
                      <a:pt x="963" y="709"/>
                    </a:cubicBezTo>
                    <a:cubicBezTo>
                      <a:pt x="963" y="709"/>
                      <a:pt x="963" y="709"/>
                      <a:pt x="964" y="709"/>
                    </a:cubicBezTo>
                    <a:cubicBezTo>
                      <a:pt x="965" y="709"/>
                      <a:pt x="965" y="710"/>
                      <a:pt x="965" y="710"/>
                    </a:cubicBezTo>
                    <a:cubicBezTo>
                      <a:pt x="965" y="711"/>
                      <a:pt x="966" y="712"/>
                      <a:pt x="967" y="712"/>
                    </a:cubicBezTo>
                    <a:cubicBezTo>
                      <a:pt x="968" y="712"/>
                      <a:pt x="968" y="712"/>
                      <a:pt x="968" y="712"/>
                    </a:cubicBezTo>
                    <a:cubicBezTo>
                      <a:pt x="968" y="712"/>
                      <a:pt x="968" y="712"/>
                      <a:pt x="968" y="712"/>
                    </a:cubicBezTo>
                    <a:cubicBezTo>
                      <a:pt x="969" y="713"/>
                      <a:pt x="969" y="714"/>
                      <a:pt x="970" y="714"/>
                    </a:cubicBezTo>
                    <a:cubicBezTo>
                      <a:pt x="970" y="714"/>
                      <a:pt x="971" y="714"/>
                      <a:pt x="971" y="714"/>
                    </a:cubicBezTo>
                    <a:cubicBezTo>
                      <a:pt x="971" y="714"/>
                      <a:pt x="971" y="714"/>
                      <a:pt x="971" y="715"/>
                    </a:cubicBezTo>
                    <a:cubicBezTo>
                      <a:pt x="971" y="716"/>
                      <a:pt x="972" y="717"/>
                      <a:pt x="972" y="718"/>
                    </a:cubicBezTo>
                    <a:cubicBezTo>
                      <a:pt x="972" y="719"/>
                      <a:pt x="973" y="719"/>
                      <a:pt x="974" y="719"/>
                    </a:cubicBezTo>
                    <a:cubicBezTo>
                      <a:pt x="975" y="720"/>
                      <a:pt x="975" y="720"/>
                      <a:pt x="975" y="720"/>
                    </a:cubicBezTo>
                    <a:cubicBezTo>
                      <a:pt x="975" y="720"/>
                      <a:pt x="975" y="720"/>
                      <a:pt x="975" y="720"/>
                    </a:cubicBezTo>
                    <a:cubicBezTo>
                      <a:pt x="975" y="720"/>
                      <a:pt x="975" y="721"/>
                      <a:pt x="975" y="721"/>
                    </a:cubicBezTo>
                    <a:cubicBezTo>
                      <a:pt x="974" y="721"/>
                      <a:pt x="974" y="722"/>
                      <a:pt x="974" y="723"/>
                    </a:cubicBezTo>
                    <a:cubicBezTo>
                      <a:pt x="974" y="723"/>
                      <a:pt x="974" y="724"/>
                      <a:pt x="975" y="725"/>
                    </a:cubicBezTo>
                    <a:cubicBezTo>
                      <a:pt x="976" y="726"/>
                      <a:pt x="976" y="726"/>
                      <a:pt x="977" y="726"/>
                    </a:cubicBezTo>
                    <a:cubicBezTo>
                      <a:pt x="977" y="727"/>
                      <a:pt x="977" y="728"/>
                      <a:pt x="978" y="729"/>
                    </a:cubicBezTo>
                    <a:cubicBezTo>
                      <a:pt x="978" y="729"/>
                      <a:pt x="980" y="730"/>
                      <a:pt x="981" y="730"/>
                    </a:cubicBezTo>
                    <a:cubicBezTo>
                      <a:pt x="982" y="730"/>
                      <a:pt x="983" y="729"/>
                      <a:pt x="983" y="729"/>
                    </a:cubicBezTo>
                    <a:cubicBezTo>
                      <a:pt x="983" y="729"/>
                      <a:pt x="983" y="729"/>
                      <a:pt x="983" y="729"/>
                    </a:cubicBezTo>
                    <a:cubicBezTo>
                      <a:pt x="983" y="729"/>
                      <a:pt x="984" y="729"/>
                      <a:pt x="984" y="730"/>
                    </a:cubicBezTo>
                    <a:cubicBezTo>
                      <a:pt x="984" y="730"/>
                      <a:pt x="985" y="730"/>
                      <a:pt x="985" y="730"/>
                    </a:cubicBezTo>
                    <a:cubicBezTo>
                      <a:pt x="985" y="730"/>
                      <a:pt x="985" y="730"/>
                      <a:pt x="985" y="730"/>
                    </a:cubicBezTo>
                    <a:cubicBezTo>
                      <a:pt x="985" y="730"/>
                      <a:pt x="985" y="730"/>
                      <a:pt x="985" y="730"/>
                    </a:cubicBezTo>
                    <a:cubicBezTo>
                      <a:pt x="986" y="730"/>
                      <a:pt x="986" y="731"/>
                      <a:pt x="986" y="731"/>
                    </a:cubicBezTo>
                    <a:cubicBezTo>
                      <a:pt x="987" y="732"/>
                      <a:pt x="988" y="733"/>
                      <a:pt x="989" y="732"/>
                    </a:cubicBezTo>
                    <a:cubicBezTo>
                      <a:pt x="990" y="733"/>
                      <a:pt x="990" y="733"/>
                      <a:pt x="991" y="733"/>
                    </a:cubicBezTo>
                    <a:cubicBezTo>
                      <a:pt x="991" y="734"/>
                      <a:pt x="990" y="734"/>
                      <a:pt x="990" y="734"/>
                    </a:cubicBezTo>
                    <a:cubicBezTo>
                      <a:pt x="989" y="736"/>
                      <a:pt x="989" y="738"/>
                      <a:pt x="990" y="739"/>
                    </a:cubicBezTo>
                    <a:cubicBezTo>
                      <a:pt x="990" y="740"/>
                      <a:pt x="990" y="740"/>
                      <a:pt x="990" y="740"/>
                    </a:cubicBezTo>
                    <a:cubicBezTo>
                      <a:pt x="990" y="740"/>
                      <a:pt x="990" y="740"/>
                      <a:pt x="990" y="740"/>
                    </a:cubicBezTo>
                    <a:cubicBezTo>
                      <a:pt x="990" y="740"/>
                      <a:pt x="989" y="742"/>
                      <a:pt x="989" y="743"/>
                    </a:cubicBezTo>
                    <a:cubicBezTo>
                      <a:pt x="989" y="743"/>
                      <a:pt x="989" y="744"/>
                      <a:pt x="989" y="744"/>
                    </a:cubicBezTo>
                    <a:cubicBezTo>
                      <a:pt x="989" y="745"/>
                      <a:pt x="989" y="746"/>
                      <a:pt x="990" y="746"/>
                    </a:cubicBezTo>
                    <a:cubicBezTo>
                      <a:pt x="989" y="746"/>
                      <a:pt x="989" y="746"/>
                      <a:pt x="989" y="746"/>
                    </a:cubicBezTo>
                    <a:cubicBezTo>
                      <a:pt x="989" y="747"/>
                      <a:pt x="989" y="748"/>
                      <a:pt x="989" y="748"/>
                    </a:cubicBezTo>
                    <a:cubicBezTo>
                      <a:pt x="989" y="749"/>
                      <a:pt x="990" y="749"/>
                      <a:pt x="991" y="749"/>
                    </a:cubicBezTo>
                    <a:cubicBezTo>
                      <a:pt x="992" y="749"/>
                      <a:pt x="993" y="748"/>
                      <a:pt x="994" y="748"/>
                    </a:cubicBezTo>
                    <a:cubicBezTo>
                      <a:pt x="994" y="748"/>
                      <a:pt x="994" y="748"/>
                      <a:pt x="994" y="748"/>
                    </a:cubicBezTo>
                    <a:cubicBezTo>
                      <a:pt x="995" y="748"/>
                      <a:pt x="997" y="747"/>
                      <a:pt x="998" y="745"/>
                    </a:cubicBezTo>
                    <a:cubicBezTo>
                      <a:pt x="998" y="744"/>
                      <a:pt x="1000" y="743"/>
                      <a:pt x="1001" y="742"/>
                    </a:cubicBezTo>
                    <a:cubicBezTo>
                      <a:pt x="1001" y="742"/>
                      <a:pt x="1002" y="741"/>
                      <a:pt x="1002" y="741"/>
                    </a:cubicBezTo>
                    <a:cubicBezTo>
                      <a:pt x="1003" y="740"/>
                      <a:pt x="1004" y="739"/>
                      <a:pt x="1004" y="738"/>
                    </a:cubicBezTo>
                    <a:cubicBezTo>
                      <a:pt x="1004" y="739"/>
                      <a:pt x="1005" y="738"/>
                      <a:pt x="1006" y="738"/>
                    </a:cubicBezTo>
                    <a:cubicBezTo>
                      <a:pt x="1006" y="737"/>
                      <a:pt x="1006" y="736"/>
                      <a:pt x="1006" y="736"/>
                    </a:cubicBezTo>
                    <a:cubicBezTo>
                      <a:pt x="1006" y="735"/>
                      <a:pt x="1007" y="735"/>
                      <a:pt x="1007" y="735"/>
                    </a:cubicBezTo>
                    <a:cubicBezTo>
                      <a:pt x="1008" y="734"/>
                      <a:pt x="1008" y="732"/>
                      <a:pt x="1008" y="731"/>
                    </a:cubicBezTo>
                    <a:cubicBezTo>
                      <a:pt x="1008" y="731"/>
                      <a:pt x="1008" y="731"/>
                      <a:pt x="1009" y="731"/>
                    </a:cubicBezTo>
                    <a:cubicBezTo>
                      <a:pt x="1010" y="731"/>
                      <a:pt x="1010" y="731"/>
                      <a:pt x="1011" y="730"/>
                    </a:cubicBezTo>
                    <a:cubicBezTo>
                      <a:pt x="1011" y="730"/>
                      <a:pt x="1011" y="730"/>
                      <a:pt x="1011" y="730"/>
                    </a:cubicBezTo>
                    <a:cubicBezTo>
                      <a:pt x="1013" y="730"/>
                      <a:pt x="1017" y="726"/>
                      <a:pt x="1019" y="724"/>
                    </a:cubicBezTo>
                    <a:cubicBezTo>
                      <a:pt x="1020" y="722"/>
                      <a:pt x="1020" y="722"/>
                      <a:pt x="1021" y="722"/>
                    </a:cubicBezTo>
                    <a:cubicBezTo>
                      <a:pt x="1021" y="722"/>
                      <a:pt x="1022" y="722"/>
                      <a:pt x="1023" y="721"/>
                    </a:cubicBezTo>
                    <a:cubicBezTo>
                      <a:pt x="1024" y="720"/>
                      <a:pt x="1024" y="719"/>
                      <a:pt x="1024" y="718"/>
                    </a:cubicBezTo>
                    <a:cubicBezTo>
                      <a:pt x="1025" y="718"/>
                      <a:pt x="1025" y="717"/>
                      <a:pt x="1026" y="716"/>
                    </a:cubicBezTo>
                    <a:cubicBezTo>
                      <a:pt x="1026" y="715"/>
                      <a:pt x="1026" y="715"/>
                      <a:pt x="1026" y="714"/>
                    </a:cubicBezTo>
                    <a:cubicBezTo>
                      <a:pt x="1026" y="714"/>
                      <a:pt x="1027" y="714"/>
                      <a:pt x="1027" y="714"/>
                    </a:cubicBezTo>
                    <a:cubicBezTo>
                      <a:pt x="1027" y="713"/>
                      <a:pt x="1027" y="712"/>
                      <a:pt x="1027" y="711"/>
                    </a:cubicBezTo>
                    <a:cubicBezTo>
                      <a:pt x="1027" y="710"/>
                      <a:pt x="1026" y="710"/>
                      <a:pt x="1026" y="709"/>
                    </a:cubicBezTo>
                    <a:cubicBezTo>
                      <a:pt x="1026" y="709"/>
                      <a:pt x="1026" y="708"/>
                      <a:pt x="1025" y="707"/>
                    </a:cubicBezTo>
                    <a:cubicBezTo>
                      <a:pt x="1025" y="707"/>
                      <a:pt x="1025" y="707"/>
                      <a:pt x="1025" y="707"/>
                    </a:cubicBezTo>
                    <a:cubicBezTo>
                      <a:pt x="1026" y="707"/>
                      <a:pt x="1026" y="706"/>
                      <a:pt x="1026" y="705"/>
                    </a:cubicBezTo>
                    <a:cubicBezTo>
                      <a:pt x="1026" y="704"/>
                      <a:pt x="1026" y="704"/>
                      <a:pt x="1026" y="704"/>
                    </a:cubicBezTo>
                    <a:cubicBezTo>
                      <a:pt x="1027" y="702"/>
                      <a:pt x="1026" y="701"/>
                      <a:pt x="1025" y="700"/>
                    </a:cubicBezTo>
                    <a:cubicBezTo>
                      <a:pt x="1025" y="700"/>
                      <a:pt x="1025" y="700"/>
                      <a:pt x="1025" y="700"/>
                    </a:cubicBezTo>
                    <a:cubicBezTo>
                      <a:pt x="1025" y="699"/>
                      <a:pt x="1025" y="698"/>
                      <a:pt x="1025" y="698"/>
                    </a:cubicBezTo>
                    <a:cubicBezTo>
                      <a:pt x="1025" y="697"/>
                      <a:pt x="1025" y="696"/>
                      <a:pt x="1024" y="696"/>
                    </a:cubicBezTo>
                    <a:cubicBezTo>
                      <a:pt x="1024" y="696"/>
                      <a:pt x="1024" y="695"/>
                      <a:pt x="1024" y="695"/>
                    </a:cubicBezTo>
                    <a:cubicBezTo>
                      <a:pt x="1024" y="695"/>
                      <a:pt x="1024" y="695"/>
                      <a:pt x="1024" y="695"/>
                    </a:cubicBezTo>
                    <a:cubicBezTo>
                      <a:pt x="1024" y="695"/>
                      <a:pt x="1024" y="695"/>
                      <a:pt x="1024" y="695"/>
                    </a:cubicBezTo>
                    <a:cubicBezTo>
                      <a:pt x="1024" y="695"/>
                      <a:pt x="1024" y="694"/>
                      <a:pt x="1024" y="693"/>
                    </a:cubicBezTo>
                    <a:cubicBezTo>
                      <a:pt x="1024" y="691"/>
                      <a:pt x="1023" y="690"/>
                      <a:pt x="1023" y="689"/>
                    </a:cubicBezTo>
                    <a:cubicBezTo>
                      <a:pt x="1023" y="689"/>
                      <a:pt x="1023" y="689"/>
                      <a:pt x="1023" y="689"/>
                    </a:cubicBezTo>
                    <a:cubicBezTo>
                      <a:pt x="1022" y="689"/>
                      <a:pt x="1022" y="689"/>
                      <a:pt x="1022" y="689"/>
                    </a:cubicBezTo>
                    <a:cubicBezTo>
                      <a:pt x="1022" y="688"/>
                      <a:pt x="1022" y="688"/>
                      <a:pt x="1022" y="686"/>
                    </a:cubicBezTo>
                    <a:cubicBezTo>
                      <a:pt x="1022" y="684"/>
                      <a:pt x="1021" y="682"/>
                      <a:pt x="1019" y="681"/>
                    </a:cubicBezTo>
                    <a:cubicBezTo>
                      <a:pt x="1019" y="681"/>
                      <a:pt x="1019" y="681"/>
                      <a:pt x="1019" y="681"/>
                    </a:cubicBezTo>
                    <a:cubicBezTo>
                      <a:pt x="1019" y="680"/>
                      <a:pt x="1019" y="680"/>
                      <a:pt x="1019" y="679"/>
                    </a:cubicBezTo>
                    <a:cubicBezTo>
                      <a:pt x="1019" y="677"/>
                      <a:pt x="1018" y="676"/>
                      <a:pt x="1016" y="675"/>
                    </a:cubicBezTo>
                    <a:cubicBezTo>
                      <a:pt x="1016" y="674"/>
                      <a:pt x="1016" y="674"/>
                      <a:pt x="1016" y="674"/>
                    </a:cubicBezTo>
                    <a:cubicBezTo>
                      <a:pt x="1016" y="672"/>
                      <a:pt x="1015" y="672"/>
                      <a:pt x="1014" y="672"/>
                    </a:cubicBezTo>
                    <a:cubicBezTo>
                      <a:pt x="1014" y="671"/>
                      <a:pt x="1014" y="671"/>
                      <a:pt x="1013" y="671"/>
                    </a:cubicBezTo>
                    <a:cubicBezTo>
                      <a:pt x="1013" y="671"/>
                      <a:pt x="1013" y="671"/>
                      <a:pt x="1014" y="671"/>
                    </a:cubicBezTo>
                    <a:cubicBezTo>
                      <a:pt x="1014" y="670"/>
                      <a:pt x="1014" y="670"/>
                      <a:pt x="1014" y="670"/>
                    </a:cubicBezTo>
                    <a:cubicBezTo>
                      <a:pt x="1014" y="670"/>
                      <a:pt x="1014" y="669"/>
                      <a:pt x="1014" y="668"/>
                    </a:cubicBezTo>
                    <a:cubicBezTo>
                      <a:pt x="1013" y="667"/>
                      <a:pt x="1012" y="667"/>
                      <a:pt x="1011" y="668"/>
                    </a:cubicBezTo>
                    <a:cubicBezTo>
                      <a:pt x="1011" y="667"/>
                      <a:pt x="1011" y="667"/>
                      <a:pt x="1010" y="667"/>
                    </a:cubicBezTo>
                    <a:cubicBezTo>
                      <a:pt x="1010" y="666"/>
                      <a:pt x="1009" y="665"/>
                      <a:pt x="1008" y="665"/>
                    </a:cubicBezTo>
                    <a:cubicBezTo>
                      <a:pt x="1008" y="665"/>
                      <a:pt x="1008" y="665"/>
                      <a:pt x="1007" y="665"/>
                    </a:cubicBezTo>
                    <a:cubicBezTo>
                      <a:pt x="1007" y="665"/>
                      <a:pt x="1007" y="665"/>
                      <a:pt x="1007" y="665"/>
                    </a:cubicBezTo>
                    <a:cubicBezTo>
                      <a:pt x="1007" y="665"/>
                      <a:pt x="1006" y="665"/>
                      <a:pt x="1006" y="664"/>
                    </a:cubicBezTo>
                    <a:cubicBezTo>
                      <a:pt x="1006" y="664"/>
                      <a:pt x="1006" y="664"/>
                      <a:pt x="1006" y="664"/>
                    </a:cubicBezTo>
                    <a:cubicBezTo>
                      <a:pt x="1006" y="663"/>
                      <a:pt x="1005" y="662"/>
                      <a:pt x="1004" y="661"/>
                    </a:cubicBezTo>
                    <a:cubicBezTo>
                      <a:pt x="1004" y="660"/>
                      <a:pt x="1003" y="660"/>
                      <a:pt x="1002" y="659"/>
                    </a:cubicBezTo>
                    <a:cubicBezTo>
                      <a:pt x="1002" y="659"/>
                      <a:pt x="1001" y="659"/>
                      <a:pt x="1001" y="658"/>
                    </a:cubicBezTo>
                    <a:cubicBezTo>
                      <a:pt x="1000" y="658"/>
                      <a:pt x="999" y="654"/>
                      <a:pt x="997" y="654"/>
                    </a:cubicBezTo>
                    <a:cubicBezTo>
                      <a:pt x="997" y="654"/>
                      <a:pt x="997" y="653"/>
                      <a:pt x="997" y="653"/>
                    </a:cubicBezTo>
                    <a:cubicBezTo>
                      <a:pt x="998" y="651"/>
                      <a:pt x="994" y="648"/>
                      <a:pt x="993" y="648"/>
                    </a:cubicBezTo>
                    <a:cubicBezTo>
                      <a:pt x="992" y="647"/>
                      <a:pt x="991" y="645"/>
                      <a:pt x="990" y="644"/>
                    </a:cubicBezTo>
                    <a:cubicBezTo>
                      <a:pt x="990" y="644"/>
                      <a:pt x="990" y="644"/>
                      <a:pt x="990" y="644"/>
                    </a:cubicBezTo>
                    <a:cubicBezTo>
                      <a:pt x="990" y="643"/>
                      <a:pt x="989" y="642"/>
                      <a:pt x="989" y="641"/>
                    </a:cubicBezTo>
                    <a:cubicBezTo>
                      <a:pt x="990" y="640"/>
                      <a:pt x="990" y="639"/>
                      <a:pt x="989" y="638"/>
                    </a:cubicBezTo>
                    <a:cubicBezTo>
                      <a:pt x="989" y="638"/>
                      <a:pt x="989" y="637"/>
                      <a:pt x="989" y="634"/>
                    </a:cubicBezTo>
                    <a:cubicBezTo>
                      <a:pt x="989" y="633"/>
                      <a:pt x="989" y="632"/>
                      <a:pt x="990" y="632"/>
                    </a:cubicBezTo>
                    <a:cubicBezTo>
                      <a:pt x="991" y="632"/>
                      <a:pt x="992" y="631"/>
                      <a:pt x="992" y="630"/>
                    </a:cubicBezTo>
                    <a:cubicBezTo>
                      <a:pt x="992" y="630"/>
                      <a:pt x="992" y="630"/>
                      <a:pt x="993" y="630"/>
                    </a:cubicBezTo>
                    <a:cubicBezTo>
                      <a:pt x="995" y="628"/>
                      <a:pt x="994" y="626"/>
                      <a:pt x="994" y="626"/>
                    </a:cubicBezTo>
                    <a:cubicBezTo>
                      <a:pt x="994" y="626"/>
                      <a:pt x="994" y="625"/>
                      <a:pt x="994" y="625"/>
                    </a:cubicBezTo>
                    <a:cubicBezTo>
                      <a:pt x="994" y="625"/>
                      <a:pt x="994" y="624"/>
                      <a:pt x="994" y="622"/>
                    </a:cubicBezTo>
                    <a:cubicBezTo>
                      <a:pt x="994" y="623"/>
                      <a:pt x="994" y="623"/>
                      <a:pt x="995" y="623"/>
                    </a:cubicBezTo>
                    <a:cubicBezTo>
                      <a:pt x="996" y="623"/>
                      <a:pt x="996" y="622"/>
                      <a:pt x="997" y="621"/>
                    </a:cubicBezTo>
                    <a:cubicBezTo>
                      <a:pt x="997" y="621"/>
                      <a:pt x="997" y="621"/>
                      <a:pt x="997" y="621"/>
                    </a:cubicBezTo>
                    <a:cubicBezTo>
                      <a:pt x="998" y="621"/>
                      <a:pt x="999" y="621"/>
                      <a:pt x="999" y="620"/>
                    </a:cubicBezTo>
                    <a:cubicBezTo>
                      <a:pt x="1000" y="619"/>
                      <a:pt x="999" y="618"/>
                      <a:pt x="999" y="618"/>
                    </a:cubicBezTo>
                    <a:cubicBezTo>
                      <a:pt x="999" y="618"/>
                      <a:pt x="999" y="618"/>
                      <a:pt x="1000" y="617"/>
                    </a:cubicBezTo>
                    <a:cubicBezTo>
                      <a:pt x="1001" y="616"/>
                      <a:pt x="1001" y="616"/>
                      <a:pt x="1001" y="616"/>
                    </a:cubicBezTo>
                    <a:cubicBezTo>
                      <a:pt x="1002" y="616"/>
                      <a:pt x="1002" y="616"/>
                      <a:pt x="1002" y="616"/>
                    </a:cubicBezTo>
                    <a:cubicBezTo>
                      <a:pt x="1003" y="616"/>
                      <a:pt x="1003" y="616"/>
                      <a:pt x="1004" y="615"/>
                    </a:cubicBezTo>
                    <a:cubicBezTo>
                      <a:pt x="1004" y="615"/>
                      <a:pt x="1004" y="615"/>
                      <a:pt x="1004" y="615"/>
                    </a:cubicBezTo>
                    <a:cubicBezTo>
                      <a:pt x="1004" y="615"/>
                      <a:pt x="1004" y="615"/>
                      <a:pt x="1004" y="615"/>
                    </a:cubicBezTo>
                    <a:cubicBezTo>
                      <a:pt x="1004" y="614"/>
                      <a:pt x="1005" y="614"/>
                      <a:pt x="1005" y="614"/>
                    </a:cubicBezTo>
                    <a:cubicBezTo>
                      <a:pt x="1005" y="614"/>
                      <a:pt x="1006" y="614"/>
                      <a:pt x="1007" y="614"/>
                    </a:cubicBezTo>
                    <a:cubicBezTo>
                      <a:pt x="1007" y="614"/>
                      <a:pt x="1008" y="614"/>
                      <a:pt x="1008" y="614"/>
                    </a:cubicBezTo>
                    <a:cubicBezTo>
                      <a:pt x="1009" y="614"/>
                      <a:pt x="1009" y="614"/>
                      <a:pt x="1010" y="615"/>
                    </a:cubicBezTo>
                    <a:cubicBezTo>
                      <a:pt x="1010" y="615"/>
                      <a:pt x="1010" y="615"/>
                      <a:pt x="1010" y="615"/>
                    </a:cubicBezTo>
                    <a:cubicBezTo>
                      <a:pt x="1011" y="616"/>
                      <a:pt x="1011" y="616"/>
                      <a:pt x="1012" y="616"/>
                    </a:cubicBezTo>
                    <a:cubicBezTo>
                      <a:pt x="1013" y="616"/>
                      <a:pt x="1013" y="616"/>
                      <a:pt x="1014" y="615"/>
                    </a:cubicBezTo>
                    <a:cubicBezTo>
                      <a:pt x="1013" y="614"/>
                      <a:pt x="1013" y="614"/>
                      <a:pt x="1013" y="614"/>
                    </a:cubicBezTo>
                    <a:cubicBezTo>
                      <a:pt x="1013" y="614"/>
                      <a:pt x="1013" y="614"/>
                      <a:pt x="1013" y="614"/>
                    </a:cubicBezTo>
                    <a:cubicBezTo>
                      <a:pt x="1014" y="615"/>
                      <a:pt x="1014" y="615"/>
                      <a:pt x="1014" y="615"/>
                    </a:cubicBezTo>
                    <a:cubicBezTo>
                      <a:pt x="1015" y="615"/>
                      <a:pt x="1015" y="615"/>
                      <a:pt x="1015" y="614"/>
                    </a:cubicBezTo>
                    <a:cubicBezTo>
                      <a:pt x="1015" y="614"/>
                      <a:pt x="1015" y="614"/>
                      <a:pt x="1015" y="614"/>
                    </a:cubicBezTo>
                    <a:cubicBezTo>
                      <a:pt x="1015" y="615"/>
                      <a:pt x="1015" y="615"/>
                      <a:pt x="1015" y="615"/>
                    </a:cubicBezTo>
                    <a:cubicBezTo>
                      <a:pt x="1015" y="615"/>
                      <a:pt x="1015" y="616"/>
                      <a:pt x="1015" y="616"/>
                    </a:cubicBezTo>
                    <a:cubicBezTo>
                      <a:pt x="1014" y="618"/>
                      <a:pt x="1015" y="620"/>
                      <a:pt x="1016" y="621"/>
                    </a:cubicBezTo>
                    <a:cubicBezTo>
                      <a:pt x="1016" y="621"/>
                      <a:pt x="1016" y="621"/>
                      <a:pt x="1017" y="622"/>
                    </a:cubicBezTo>
                    <a:cubicBezTo>
                      <a:pt x="1017" y="622"/>
                      <a:pt x="1017" y="622"/>
                      <a:pt x="1017" y="622"/>
                    </a:cubicBezTo>
                    <a:cubicBezTo>
                      <a:pt x="1017" y="623"/>
                      <a:pt x="1017" y="624"/>
                      <a:pt x="1018" y="624"/>
                    </a:cubicBezTo>
                    <a:cubicBezTo>
                      <a:pt x="1018" y="624"/>
                      <a:pt x="1018" y="624"/>
                      <a:pt x="1018" y="624"/>
                    </a:cubicBezTo>
                    <a:cubicBezTo>
                      <a:pt x="1017" y="625"/>
                      <a:pt x="1017" y="626"/>
                      <a:pt x="1017" y="626"/>
                    </a:cubicBezTo>
                    <a:cubicBezTo>
                      <a:pt x="1017" y="627"/>
                      <a:pt x="1018" y="627"/>
                      <a:pt x="1018" y="627"/>
                    </a:cubicBezTo>
                    <a:cubicBezTo>
                      <a:pt x="1018" y="627"/>
                      <a:pt x="1017" y="628"/>
                      <a:pt x="1016" y="628"/>
                    </a:cubicBezTo>
                    <a:cubicBezTo>
                      <a:pt x="1016" y="629"/>
                      <a:pt x="1015" y="629"/>
                      <a:pt x="1015" y="629"/>
                    </a:cubicBezTo>
                    <a:cubicBezTo>
                      <a:pt x="1015" y="629"/>
                      <a:pt x="1014" y="630"/>
                      <a:pt x="1013" y="630"/>
                    </a:cubicBezTo>
                    <a:cubicBezTo>
                      <a:pt x="1013" y="631"/>
                      <a:pt x="1013" y="632"/>
                      <a:pt x="1014" y="632"/>
                    </a:cubicBezTo>
                    <a:cubicBezTo>
                      <a:pt x="1013" y="633"/>
                      <a:pt x="1013" y="633"/>
                      <a:pt x="1013" y="633"/>
                    </a:cubicBezTo>
                    <a:cubicBezTo>
                      <a:pt x="1012" y="633"/>
                      <a:pt x="1012" y="633"/>
                      <a:pt x="1012" y="633"/>
                    </a:cubicBezTo>
                    <a:cubicBezTo>
                      <a:pt x="1011" y="634"/>
                      <a:pt x="1010" y="635"/>
                      <a:pt x="1010" y="636"/>
                    </a:cubicBezTo>
                    <a:cubicBezTo>
                      <a:pt x="1010" y="636"/>
                      <a:pt x="1010" y="637"/>
                      <a:pt x="1010" y="637"/>
                    </a:cubicBezTo>
                    <a:cubicBezTo>
                      <a:pt x="1010" y="638"/>
                      <a:pt x="1010" y="638"/>
                      <a:pt x="1010" y="639"/>
                    </a:cubicBezTo>
                    <a:cubicBezTo>
                      <a:pt x="1010" y="639"/>
                      <a:pt x="1010" y="639"/>
                      <a:pt x="1010" y="639"/>
                    </a:cubicBezTo>
                    <a:cubicBezTo>
                      <a:pt x="1010" y="640"/>
                      <a:pt x="1010" y="641"/>
                      <a:pt x="1010" y="641"/>
                    </a:cubicBezTo>
                    <a:cubicBezTo>
                      <a:pt x="1010" y="642"/>
                      <a:pt x="1010" y="642"/>
                      <a:pt x="1010" y="642"/>
                    </a:cubicBezTo>
                    <a:cubicBezTo>
                      <a:pt x="1010" y="642"/>
                      <a:pt x="1010" y="642"/>
                      <a:pt x="1010" y="642"/>
                    </a:cubicBezTo>
                    <a:cubicBezTo>
                      <a:pt x="1010" y="642"/>
                      <a:pt x="1010" y="643"/>
                      <a:pt x="1010" y="643"/>
                    </a:cubicBezTo>
                    <a:cubicBezTo>
                      <a:pt x="1010" y="644"/>
                      <a:pt x="1011" y="646"/>
                      <a:pt x="1012" y="646"/>
                    </a:cubicBezTo>
                    <a:cubicBezTo>
                      <a:pt x="1013" y="646"/>
                      <a:pt x="1013" y="646"/>
                      <a:pt x="1013" y="646"/>
                    </a:cubicBezTo>
                    <a:cubicBezTo>
                      <a:pt x="1013" y="646"/>
                      <a:pt x="1014" y="646"/>
                      <a:pt x="1014" y="646"/>
                    </a:cubicBezTo>
                    <a:cubicBezTo>
                      <a:pt x="1014" y="646"/>
                      <a:pt x="1014" y="646"/>
                      <a:pt x="1014" y="646"/>
                    </a:cubicBezTo>
                    <a:cubicBezTo>
                      <a:pt x="1014" y="646"/>
                      <a:pt x="1014" y="646"/>
                      <a:pt x="1015" y="647"/>
                    </a:cubicBezTo>
                    <a:cubicBezTo>
                      <a:pt x="1015" y="647"/>
                      <a:pt x="1015" y="647"/>
                      <a:pt x="1015" y="647"/>
                    </a:cubicBezTo>
                    <a:cubicBezTo>
                      <a:pt x="1016" y="648"/>
                      <a:pt x="1016" y="648"/>
                      <a:pt x="1017" y="648"/>
                    </a:cubicBezTo>
                    <a:cubicBezTo>
                      <a:pt x="1017" y="648"/>
                      <a:pt x="1017" y="648"/>
                      <a:pt x="1017" y="648"/>
                    </a:cubicBezTo>
                    <a:cubicBezTo>
                      <a:pt x="1017" y="648"/>
                      <a:pt x="1018" y="650"/>
                      <a:pt x="1019" y="650"/>
                    </a:cubicBezTo>
                    <a:cubicBezTo>
                      <a:pt x="1020" y="650"/>
                      <a:pt x="1020" y="650"/>
                      <a:pt x="1020" y="650"/>
                    </a:cubicBezTo>
                    <a:cubicBezTo>
                      <a:pt x="1020" y="650"/>
                      <a:pt x="1021" y="649"/>
                      <a:pt x="1021" y="649"/>
                    </a:cubicBezTo>
                    <a:cubicBezTo>
                      <a:pt x="1021" y="649"/>
                      <a:pt x="1021" y="649"/>
                      <a:pt x="1022" y="649"/>
                    </a:cubicBezTo>
                    <a:cubicBezTo>
                      <a:pt x="1023" y="649"/>
                      <a:pt x="1024" y="649"/>
                      <a:pt x="1024" y="648"/>
                    </a:cubicBezTo>
                    <a:cubicBezTo>
                      <a:pt x="1024" y="648"/>
                      <a:pt x="1024" y="647"/>
                      <a:pt x="1024" y="647"/>
                    </a:cubicBezTo>
                    <a:cubicBezTo>
                      <a:pt x="1024" y="647"/>
                      <a:pt x="1024" y="647"/>
                      <a:pt x="1024" y="647"/>
                    </a:cubicBezTo>
                    <a:cubicBezTo>
                      <a:pt x="1025" y="647"/>
                      <a:pt x="1025" y="646"/>
                      <a:pt x="1025" y="646"/>
                    </a:cubicBezTo>
                    <a:cubicBezTo>
                      <a:pt x="1024" y="645"/>
                      <a:pt x="1024" y="645"/>
                      <a:pt x="1024" y="645"/>
                    </a:cubicBezTo>
                    <a:cubicBezTo>
                      <a:pt x="1024" y="645"/>
                      <a:pt x="1024" y="645"/>
                      <a:pt x="1024" y="645"/>
                    </a:cubicBezTo>
                    <a:cubicBezTo>
                      <a:pt x="1026" y="645"/>
                      <a:pt x="1026" y="645"/>
                      <a:pt x="1026" y="645"/>
                    </a:cubicBezTo>
                    <a:cubicBezTo>
                      <a:pt x="1026" y="645"/>
                      <a:pt x="1026" y="645"/>
                      <a:pt x="1026" y="644"/>
                    </a:cubicBezTo>
                    <a:cubicBezTo>
                      <a:pt x="1026" y="644"/>
                      <a:pt x="1027" y="644"/>
                      <a:pt x="1027" y="644"/>
                    </a:cubicBezTo>
                    <a:cubicBezTo>
                      <a:pt x="1027" y="643"/>
                      <a:pt x="1028" y="643"/>
                      <a:pt x="1028" y="643"/>
                    </a:cubicBezTo>
                    <a:cubicBezTo>
                      <a:pt x="1028" y="642"/>
                      <a:pt x="1028" y="642"/>
                      <a:pt x="1028" y="642"/>
                    </a:cubicBezTo>
                    <a:cubicBezTo>
                      <a:pt x="1028" y="642"/>
                      <a:pt x="1028" y="642"/>
                      <a:pt x="1028" y="642"/>
                    </a:cubicBezTo>
                    <a:cubicBezTo>
                      <a:pt x="1028" y="641"/>
                      <a:pt x="1028" y="641"/>
                      <a:pt x="1029" y="641"/>
                    </a:cubicBezTo>
                    <a:cubicBezTo>
                      <a:pt x="1029" y="640"/>
                      <a:pt x="1029" y="640"/>
                      <a:pt x="1028" y="639"/>
                    </a:cubicBezTo>
                    <a:cubicBezTo>
                      <a:pt x="1028" y="639"/>
                      <a:pt x="1028" y="639"/>
                      <a:pt x="1028" y="639"/>
                    </a:cubicBezTo>
                    <a:cubicBezTo>
                      <a:pt x="1028" y="639"/>
                      <a:pt x="1028" y="639"/>
                      <a:pt x="1028" y="639"/>
                    </a:cubicBezTo>
                    <a:cubicBezTo>
                      <a:pt x="1028" y="638"/>
                      <a:pt x="1028" y="638"/>
                      <a:pt x="1028" y="638"/>
                    </a:cubicBezTo>
                    <a:cubicBezTo>
                      <a:pt x="1029" y="637"/>
                      <a:pt x="1029" y="637"/>
                      <a:pt x="1029" y="636"/>
                    </a:cubicBezTo>
                    <a:cubicBezTo>
                      <a:pt x="1029" y="636"/>
                      <a:pt x="1029" y="636"/>
                      <a:pt x="1029" y="636"/>
                    </a:cubicBezTo>
                    <a:cubicBezTo>
                      <a:pt x="1029" y="636"/>
                      <a:pt x="1029" y="636"/>
                      <a:pt x="1029" y="636"/>
                    </a:cubicBezTo>
                    <a:cubicBezTo>
                      <a:pt x="1029" y="635"/>
                      <a:pt x="1030" y="635"/>
                      <a:pt x="1030" y="635"/>
                    </a:cubicBezTo>
                    <a:cubicBezTo>
                      <a:pt x="1030" y="634"/>
                      <a:pt x="1031" y="634"/>
                      <a:pt x="1031" y="633"/>
                    </a:cubicBezTo>
                    <a:cubicBezTo>
                      <a:pt x="1031" y="632"/>
                      <a:pt x="1031" y="632"/>
                      <a:pt x="1030" y="631"/>
                    </a:cubicBezTo>
                    <a:cubicBezTo>
                      <a:pt x="1030" y="631"/>
                      <a:pt x="1030" y="631"/>
                      <a:pt x="1030" y="630"/>
                    </a:cubicBezTo>
                    <a:cubicBezTo>
                      <a:pt x="1030" y="630"/>
                      <a:pt x="1030" y="629"/>
                      <a:pt x="1030" y="629"/>
                    </a:cubicBezTo>
                    <a:cubicBezTo>
                      <a:pt x="1030" y="628"/>
                      <a:pt x="1029" y="627"/>
                      <a:pt x="1028" y="628"/>
                    </a:cubicBezTo>
                    <a:cubicBezTo>
                      <a:pt x="1028" y="627"/>
                      <a:pt x="1027" y="626"/>
                      <a:pt x="1026" y="626"/>
                    </a:cubicBezTo>
                    <a:cubicBezTo>
                      <a:pt x="1026" y="626"/>
                      <a:pt x="1025" y="626"/>
                      <a:pt x="1025" y="627"/>
                    </a:cubicBezTo>
                    <a:cubicBezTo>
                      <a:pt x="1024" y="627"/>
                      <a:pt x="1024" y="628"/>
                      <a:pt x="1024" y="629"/>
                    </a:cubicBezTo>
                    <a:cubicBezTo>
                      <a:pt x="1024" y="629"/>
                      <a:pt x="1024" y="629"/>
                      <a:pt x="1024" y="629"/>
                    </a:cubicBezTo>
                    <a:cubicBezTo>
                      <a:pt x="1024" y="629"/>
                      <a:pt x="1024" y="629"/>
                      <a:pt x="1023" y="629"/>
                    </a:cubicBezTo>
                    <a:cubicBezTo>
                      <a:pt x="1023" y="628"/>
                      <a:pt x="1022" y="628"/>
                      <a:pt x="1022" y="628"/>
                    </a:cubicBezTo>
                    <a:cubicBezTo>
                      <a:pt x="1021" y="628"/>
                      <a:pt x="1020" y="628"/>
                      <a:pt x="1020" y="627"/>
                    </a:cubicBezTo>
                    <a:cubicBezTo>
                      <a:pt x="1020" y="627"/>
                      <a:pt x="1021" y="627"/>
                      <a:pt x="1021" y="627"/>
                    </a:cubicBezTo>
                    <a:cubicBezTo>
                      <a:pt x="1021" y="627"/>
                      <a:pt x="1022" y="627"/>
                      <a:pt x="1022" y="627"/>
                    </a:cubicBezTo>
                    <a:cubicBezTo>
                      <a:pt x="1024" y="627"/>
                      <a:pt x="1025" y="626"/>
                      <a:pt x="1025" y="625"/>
                    </a:cubicBezTo>
                    <a:cubicBezTo>
                      <a:pt x="1025" y="625"/>
                      <a:pt x="1025" y="625"/>
                      <a:pt x="1025" y="625"/>
                    </a:cubicBezTo>
                    <a:cubicBezTo>
                      <a:pt x="1026" y="624"/>
                      <a:pt x="1026" y="624"/>
                      <a:pt x="1026" y="623"/>
                    </a:cubicBezTo>
                    <a:cubicBezTo>
                      <a:pt x="1026" y="622"/>
                      <a:pt x="1025" y="622"/>
                      <a:pt x="1024" y="621"/>
                    </a:cubicBezTo>
                    <a:cubicBezTo>
                      <a:pt x="1024" y="621"/>
                      <a:pt x="1024" y="621"/>
                      <a:pt x="1024" y="620"/>
                    </a:cubicBezTo>
                    <a:cubicBezTo>
                      <a:pt x="1024" y="620"/>
                      <a:pt x="1024" y="620"/>
                      <a:pt x="1024" y="620"/>
                    </a:cubicBezTo>
                    <a:cubicBezTo>
                      <a:pt x="1024" y="619"/>
                      <a:pt x="1025" y="619"/>
                      <a:pt x="1025" y="618"/>
                    </a:cubicBezTo>
                    <a:cubicBezTo>
                      <a:pt x="1025" y="617"/>
                      <a:pt x="1024" y="617"/>
                      <a:pt x="1023" y="617"/>
                    </a:cubicBezTo>
                    <a:cubicBezTo>
                      <a:pt x="1024" y="616"/>
                      <a:pt x="1024" y="616"/>
                      <a:pt x="1024" y="616"/>
                    </a:cubicBezTo>
                    <a:cubicBezTo>
                      <a:pt x="1025" y="616"/>
                      <a:pt x="1026" y="616"/>
                      <a:pt x="1026" y="615"/>
                    </a:cubicBezTo>
                    <a:cubicBezTo>
                      <a:pt x="1027" y="614"/>
                      <a:pt x="1027" y="614"/>
                      <a:pt x="1027" y="614"/>
                    </a:cubicBezTo>
                    <a:cubicBezTo>
                      <a:pt x="1028" y="614"/>
                      <a:pt x="1028" y="614"/>
                      <a:pt x="1029" y="614"/>
                    </a:cubicBezTo>
                    <a:cubicBezTo>
                      <a:pt x="1029" y="614"/>
                      <a:pt x="1029" y="614"/>
                      <a:pt x="1029" y="614"/>
                    </a:cubicBezTo>
                    <a:cubicBezTo>
                      <a:pt x="1029" y="614"/>
                      <a:pt x="1029" y="614"/>
                      <a:pt x="1030" y="614"/>
                    </a:cubicBezTo>
                    <a:cubicBezTo>
                      <a:pt x="1031" y="614"/>
                      <a:pt x="1032" y="613"/>
                      <a:pt x="1033" y="613"/>
                    </a:cubicBezTo>
                    <a:cubicBezTo>
                      <a:pt x="1033" y="613"/>
                      <a:pt x="1033" y="613"/>
                      <a:pt x="1033" y="613"/>
                    </a:cubicBezTo>
                    <a:cubicBezTo>
                      <a:pt x="1034" y="613"/>
                      <a:pt x="1035" y="612"/>
                      <a:pt x="1035" y="611"/>
                    </a:cubicBezTo>
                    <a:cubicBezTo>
                      <a:pt x="1036" y="611"/>
                      <a:pt x="1037" y="611"/>
                      <a:pt x="1037" y="611"/>
                    </a:cubicBezTo>
                    <a:cubicBezTo>
                      <a:pt x="1038" y="611"/>
                      <a:pt x="1038" y="611"/>
                      <a:pt x="1038" y="610"/>
                    </a:cubicBezTo>
                    <a:cubicBezTo>
                      <a:pt x="1039" y="611"/>
                      <a:pt x="1039" y="610"/>
                      <a:pt x="1039" y="610"/>
                    </a:cubicBezTo>
                    <a:cubicBezTo>
                      <a:pt x="1040" y="610"/>
                      <a:pt x="1040" y="610"/>
                      <a:pt x="1040" y="610"/>
                    </a:cubicBezTo>
                    <a:cubicBezTo>
                      <a:pt x="1041" y="609"/>
                      <a:pt x="1042" y="609"/>
                      <a:pt x="1042" y="608"/>
                    </a:cubicBezTo>
                    <a:cubicBezTo>
                      <a:pt x="1042" y="608"/>
                      <a:pt x="1042" y="608"/>
                      <a:pt x="1042" y="608"/>
                    </a:cubicBezTo>
                    <a:cubicBezTo>
                      <a:pt x="1043" y="608"/>
                      <a:pt x="1045" y="608"/>
                      <a:pt x="1045" y="605"/>
                    </a:cubicBezTo>
                    <a:cubicBezTo>
                      <a:pt x="1045" y="603"/>
                      <a:pt x="1045" y="603"/>
                      <a:pt x="1045" y="603"/>
                    </a:cubicBezTo>
                    <a:cubicBezTo>
                      <a:pt x="1045" y="603"/>
                      <a:pt x="1045" y="602"/>
                      <a:pt x="1046" y="602"/>
                    </a:cubicBezTo>
                    <a:cubicBezTo>
                      <a:pt x="1046" y="601"/>
                      <a:pt x="1046" y="601"/>
                      <a:pt x="1046" y="601"/>
                    </a:cubicBezTo>
                    <a:cubicBezTo>
                      <a:pt x="1046" y="602"/>
                      <a:pt x="1046" y="602"/>
                      <a:pt x="1046" y="602"/>
                    </a:cubicBezTo>
                    <a:cubicBezTo>
                      <a:pt x="1047" y="603"/>
                      <a:pt x="1047" y="604"/>
                      <a:pt x="1049" y="604"/>
                    </a:cubicBezTo>
                    <a:cubicBezTo>
                      <a:pt x="1050" y="604"/>
                      <a:pt x="1050" y="603"/>
                      <a:pt x="1050" y="602"/>
                    </a:cubicBezTo>
                    <a:cubicBezTo>
                      <a:pt x="1050" y="603"/>
                      <a:pt x="1050" y="603"/>
                      <a:pt x="1050" y="603"/>
                    </a:cubicBezTo>
                    <a:cubicBezTo>
                      <a:pt x="1051" y="603"/>
                      <a:pt x="1051" y="603"/>
                      <a:pt x="1051" y="603"/>
                    </a:cubicBezTo>
                    <a:cubicBezTo>
                      <a:pt x="1052" y="603"/>
                      <a:pt x="1052" y="603"/>
                      <a:pt x="1052" y="603"/>
                    </a:cubicBezTo>
                    <a:cubicBezTo>
                      <a:pt x="1052" y="603"/>
                      <a:pt x="1053" y="602"/>
                      <a:pt x="1053" y="602"/>
                    </a:cubicBezTo>
                    <a:cubicBezTo>
                      <a:pt x="1054" y="602"/>
                      <a:pt x="1056" y="602"/>
                      <a:pt x="1056" y="600"/>
                    </a:cubicBezTo>
                    <a:cubicBezTo>
                      <a:pt x="1056" y="600"/>
                      <a:pt x="1056" y="600"/>
                      <a:pt x="1056" y="600"/>
                    </a:cubicBezTo>
                    <a:cubicBezTo>
                      <a:pt x="1056" y="600"/>
                      <a:pt x="1057" y="600"/>
                      <a:pt x="1057" y="600"/>
                    </a:cubicBezTo>
                    <a:cubicBezTo>
                      <a:pt x="1057" y="601"/>
                      <a:pt x="1058" y="601"/>
                      <a:pt x="1058" y="601"/>
                    </a:cubicBezTo>
                    <a:cubicBezTo>
                      <a:pt x="1059" y="601"/>
                      <a:pt x="1060" y="600"/>
                      <a:pt x="1061" y="599"/>
                    </a:cubicBezTo>
                    <a:cubicBezTo>
                      <a:pt x="1061" y="600"/>
                      <a:pt x="1062" y="600"/>
                      <a:pt x="1063" y="600"/>
                    </a:cubicBezTo>
                    <a:cubicBezTo>
                      <a:pt x="1063" y="600"/>
                      <a:pt x="1063" y="600"/>
                      <a:pt x="1063" y="600"/>
                    </a:cubicBezTo>
                    <a:cubicBezTo>
                      <a:pt x="1064" y="600"/>
                      <a:pt x="1065" y="600"/>
                      <a:pt x="1066" y="598"/>
                    </a:cubicBezTo>
                    <a:cubicBezTo>
                      <a:pt x="1066" y="598"/>
                      <a:pt x="1067" y="598"/>
                      <a:pt x="1067" y="598"/>
                    </a:cubicBezTo>
                    <a:cubicBezTo>
                      <a:pt x="1068" y="597"/>
                      <a:pt x="1068" y="596"/>
                      <a:pt x="1068" y="596"/>
                    </a:cubicBezTo>
                    <a:cubicBezTo>
                      <a:pt x="1068" y="595"/>
                      <a:pt x="1068" y="593"/>
                      <a:pt x="1068" y="591"/>
                    </a:cubicBezTo>
                    <a:cubicBezTo>
                      <a:pt x="1068" y="591"/>
                      <a:pt x="1069" y="591"/>
                      <a:pt x="1069" y="591"/>
                    </a:cubicBezTo>
                    <a:cubicBezTo>
                      <a:pt x="1070" y="591"/>
                      <a:pt x="1070" y="591"/>
                      <a:pt x="1071" y="591"/>
                    </a:cubicBezTo>
                    <a:cubicBezTo>
                      <a:pt x="1071" y="591"/>
                      <a:pt x="1071" y="591"/>
                      <a:pt x="1072" y="591"/>
                    </a:cubicBezTo>
                    <a:cubicBezTo>
                      <a:pt x="1073" y="591"/>
                      <a:pt x="1074" y="591"/>
                      <a:pt x="1074" y="588"/>
                    </a:cubicBezTo>
                    <a:cubicBezTo>
                      <a:pt x="1074" y="588"/>
                      <a:pt x="1074" y="588"/>
                      <a:pt x="1075" y="587"/>
                    </a:cubicBezTo>
                    <a:cubicBezTo>
                      <a:pt x="1075" y="587"/>
                      <a:pt x="1075" y="586"/>
                      <a:pt x="1075" y="586"/>
                    </a:cubicBezTo>
                    <a:cubicBezTo>
                      <a:pt x="1076" y="585"/>
                      <a:pt x="1076" y="584"/>
                      <a:pt x="1076" y="584"/>
                    </a:cubicBezTo>
                    <a:cubicBezTo>
                      <a:pt x="1076" y="584"/>
                      <a:pt x="1076" y="584"/>
                      <a:pt x="1077" y="583"/>
                    </a:cubicBezTo>
                    <a:cubicBezTo>
                      <a:pt x="1077" y="583"/>
                      <a:pt x="1077" y="583"/>
                      <a:pt x="1077" y="583"/>
                    </a:cubicBezTo>
                    <a:cubicBezTo>
                      <a:pt x="1078" y="583"/>
                      <a:pt x="1078" y="582"/>
                      <a:pt x="1078" y="582"/>
                    </a:cubicBezTo>
                    <a:cubicBezTo>
                      <a:pt x="1078" y="580"/>
                      <a:pt x="1077" y="580"/>
                      <a:pt x="1075" y="580"/>
                    </a:cubicBezTo>
                    <a:cubicBezTo>
                      <a:pt x="1076" y="580"/>
                      <a:pt x="1076" y="579"/>
                      <a:pt x="1077" y="579"/>
                    </a:cubicBezTo>
                    <a:cubicBezTo>
                      <a:pt x="1077" y="579"/>
                      <a:pt x="1077" y="579"/>
                      <a:pt x="1077" y="579"/>
                    </a:cubicBezTo>
                    <a:cubicBezTo>
                      <a:pt x="1077" y="581"/>
                      <a:pt x="1078" y="581"/>
                      <a:pt x="1079" y="581"/>
                    </a:cubicBezTo>
                    <a:cubicBezTo>
                      <a:pt x="1080" y="581"/>
                      <a:pt x="1080" y="580"/>
                      <a:pt x="1080" y="579"/>
                    </a:cubicBezTo>
                    <a:cubicBezTo>
                      <a:pt x="1081" y="578"/>
                      <a:pt x="1081" y="578"/>
                      <a:pt x="1081" y="578"/>
                    </a:cubicBezTo>
                    <a:cubicBezTo>
                      <a:pt x="1081" y="578"/>
                      <a:pt x="1081" y="578"/>
                      <a:pt x="1081" y="577"/>
                    </a:cubicBezTo>
                    <a:cubicBezTo>
                      <a:pt x="1082" y="576"/>
                      <a:pt x="1082" y="575"/>
                      <a:pt x="1082" y="575"/>
                    </a:cubicBezTo>
                    <a:cubicBezTo>
                      <a:pt x="1082" y="574"/>
                      <a:pt x="1083" y="574"/>
                      <a:pt x="1083" y="573"/>
                    </a:cubicBezTo>
                    <a:cubicBezTo>
                      <a:pt x="1083" y="573"/>
                      <a:pt x="1083" y="573"/>
                      <a:pt x="1083" y="573"/>
                    </a:cubicBezTo>
                    <a:cubicBezTo>
                      <a:pt x="1083" y="572"/>
                      <a:pt x="1084" y="572"/>
                      <a:pt x="1084" y="571"/>
                    </a:cubicBezTo>
                    <a:cubicBezTo>
                      <a:pt x="1084" y="571"/>
                      <a:pt x="1084" y="570"/>
                      <a:pt x="1084" y="570"/>
                    </a:cubicBezTo>
                    <a:cubicBezTo>
                      <a:pt x="1084" y="570"/>
                      <a:pt x="1084" y="570"/>
                      <a:pt x="1084" y="570"/>
                    </a:cubicBezTo>
                    <a:cubicBezTo>
                      <a:pt x="1085" y="570"/>
                      <a:pt x="1086" y="569"/>
                      <a:pt x="1086" y="569"/>
                    </a:cubicBezTo>
                    <a:cubicBezTo>
                      <a:pt x="1086" y="568"/>
                      <a:pt x="1086" y="567"/>
                      <a:pt x="1085" y="566"/>
                    </a:cubicBezTo>
                    <a:cubicBezTo>
                      <a:pt x="1085" y="566"/>
                      <a:pt x="1085" y="566"/>
                      <a:pt x="1085" y="566"/>
                    </a:cubicBezTo>
                    <a:cubicBezTo>
                      <a:pt x="1085" y="566"/>
                      <a:pt x="1085" y="565"/>
                      <a:pt x="1085" y="565"/>
                    </a:cubicBezTo>
                    <a:cubicBezTo>
                      <a:pt x="1085" y="564"/>
                      <a:pt x="1086" y="563"/>
                      <a:pt x="1085" y="563"/>
                    </a:cubicBezTo>
                    <a:cubicBezTo>
                      <a:pt x="1085" y="562"/>
                      <a:pt x="1084" y="562"/>
                      <a:pt x="1084" y="562"/>
                    </a:cubicBezTo>
                    <a:cubicBezTo>
                      <a:pt x="1084" y="562"/>
                      <a:pt x="1084" y="562"/>
                      <a:pt x="1084" y="561"/>
                    </a:cubicBezTo>
                    <a:cubicBezTo>
                      <a:pt x="1085" y="562"/>
                      <a:pt x="1086" y="561"/>
                      <a:pt x="1086" y="560"/>
                    </a:cubicBezTo>
                    <a:cubicBezTo>
                      <a:pt x="1087" y="559"/>
                      <a:pt x="1086" y="559"/>
                      <a:pt x="1086" y="558"/>
                    </a:cubicBezTo>
                    <a:cubicBezTo>
                      <a:pt x="1086" y="558"/>
                      <a:pt x="1086" y="558"/>
                      <a:pt x="1085" y="558"/>
                    </a:cubicBezTo>
                    <a:cubicBezTo>
                      <a:pt x="1085" y="558"/>
                      <a:pt x="1086" y="558"/>
                      <a:pt x="1086" y="557"/>
                    </a:cubicBezTo>
                    <a:cubicBezTo>
                      <a:pt x="1086" y="557"/>
                      <a:pt x="1086" y="556"/>
                      <a:pt x="1086" y="555"/>
                    </a:cubicBezTo>
                    <a:cubicBezTo>
                      <a:pt x="1086" y="555"/>
                      <a:pt x="1087" y="554"/>
                      <a:pt x="1087" y="554"/>
                    </a:cubicBezTo>
                    <a:cubicBezTo>
                      <a:pt x="1087" y="553"/>
                      <a:pt x="1087" y="553"/>
                      <a:pt x="1087" y="553"/>
                    </a:cubicBezTo>
                    <a:cubicBezTo>
                      <a:pt x="1087" y="553"/>
                      <a:pt x="1087" y="553"/>
                      <a:pt x="1087" y="552"/>
                    </a:cubicBezTo>
                    <a:cubicBezTo>
                      <a:pt x="1088" y="552"/>
                      <a:pt x="1088" y="552"/>
                      <a:pt x="1088" y="552"/>
                    </a:cubicBezTo>
                    <a:cubicBezTo>
                      <a:pt x="1088" y="552"/>
                      <a:pt x="1088" y="552"/>
                      <a:pt x="1088" y="552"/>
                    </a:cubicBezTo>
                    <a:cubicBezTo>
                      <a:pt x="1089" y="551"/>
                      <a:pt x="1089" y="551"/>
                      <a:pt x="1089" y="550"/>
                    </a:cubicBezTo>
                    <a:cubicBezTo>
                      <a:pt x="1089" y="549"/>
                      <a:pt x="1090" y="549"/>
                      <a:pt x="1090" y="548"/>
                    </a:cubicBezTo>
                    <a:cubicBezTo>
                      <a:pt x="1090" y="548"/>
                      <a:pt x="1089" y="547"/>
                      <a:pt x="1088" y="546"/>
                    </a:cubicBezTo>
                    <a:cubicBezTo>
                      <a:pt x="1089" y="545"/>
                      <a:pt x="1089" y="544"/>
                      <a:pt x="1089" y="544"/>
                    </a:cubicBezTo>
                    <a:cubicBezTo>
                      <a:pt x="1089" y="543"/>
                      <a:pt x="1089" y="543"/>
                      <a:pt x="1089" y="543"/>
                    </a:cubicBezTo>
                    <a:cubicBezTo>
                      <a:pt x="1089" y="543"/>
                      <a:pt x="1089" y="543"/>
                      <a:pt x="1089" y="543"/>
                    </a:cubicBezTo>
                    <a:cubicBezTo>
                      <a:pt x="1089" y="543"/>
                      <a:pt x="1089" y="543"/>
                      <a:pt x="1089" y="542"/>
                    </a:cubicBezTo>
                    <a:cubicBezTo>
                      <a:pt x="1089" y="542"/>
                      <a:pt x="1090" y="542"/>
                      <a:pt x="1090" y="541"/>
                    </a:cubicBezTo>
                    <a:cubicBezTo>
                      <a:pt x="1091" y="541"/>
                      <a:pt x="1092" y="541"/>
                      <a:pt x="1092" y="539"/>
                    </a:cubicBezTo>
                    <a:cubicBezTo>
                      <a:pt x="1092" y="539"/>
                      <a:pt x="1093" y="539"/>
                      <a:pt x="1093" y="539"/>
                    </a:cubicBezTo>
                    <a:cubicBezTo>
                      <a:pt x="1094" y="539"/>
                      <a:pt x="1094" y="538"/>
                      <a:pt x="1094" y="538"/>
                    </a:cubicBezTo>
                    <a:cubicBezTo>
                      <a:pt x="1094" y="537"/>
                      <a:pt x="1094" y="536"/>
                      <a:pt x="1093" y="535"/>
                    </a:cubicBezTo>
                    <a:cubicBezTo>
                      <a:pt x="1093" y="535"/>
                      <a:pt x="1093" y="535"/>
                      <a:pt x="1093" y="534"/>
                    </a:cubicBezTo>
                    <a:cubicBezTo>
                      <a:pt x="1093" y="534"/>
                      <a:pt x="1092" y="534"/>
                      <a:pt x="1092" y="534"/>
                    </a:cubicBezTo>
                    <a:cubicBezTo>
                      <a:pt x="1092" y="533"/>
                      <a:pt x="1092" y="533"/>
                      <a:pt x="1093" y="533"/>
                    </a:cubicBezTo>
                    <a:cubicBezTo>
                      <a:pt x="1093" y="532"/>
                      <a:pt x="1092" y="531"/>
                      <a:pt x="1092" y="530"/>
                    </a:cubicBezTo>
                    <a:cubicBezTo>
                      <a:pt x="1092" y="530"/>
                      <a:pt x="1093" y="530"/>
                      <a:pt x="1093" y="529"/>
                    </a:cubicBezTo>
                    <a:cubicBezTo>
                      <a:pt x="1094" y="528"/>
                      <a:pt x="1093" y="526"/>
                      <a:pt x="1093" y="526"/>
                    </a:cubicBezTo>
                    <a:cubicBezTo>
                      <a:pt x="1093" y="526"/>
                      <a:pt x="1093" y="525"/>
                      <a:pt x="1093" y="525"/>
                    </a:cubicBezTo>
                    <a:cubicBezTo>
                      <a:pt x="1092" y="524"/>
                      <a:pt x="1092" y="524"/>
                      <a:pt x="1092" y="524"/>
                    </a:cubicBezTo>
                    <a:cubicBezTo>
                      <a:pt x="1092" y="523"/>
                      <a:pt x="1093" y="523"/>
                      <a:pt x="1092" y="522"/>
                    </a:cubicBezTo>
                    <a:cubicBezTo>
                      <a:pt x="1092" y="521"/>
                      <a:pt x="1091" y="519"/>
                      <a:pt x="1090" y="519"/>
                    </a:cubicBezTo>
                    <a:cubicBezTo>
                      <a:pt x="1089" y="519"/>
                      <a:pt x="1088" y="518"/>
                      <a:pt x="1088" y="518"/>
                    </a:cubicBezTo>
                    <a:cubicBezTo>
                      <a:pt x="1088" y="517"/>
                      <a:pt x="1087" y="517"/>
                      <a:pt x="1087" y="516"/>
                    </a:cubicBezTo>
                    <a:cubicBezTo>
                      <a:pt x="1086" y="516"/>
                      <a:pt x="1085" y="515"/>
                      <a:pt x="1083" y="515"/>
                    </a:cubicBezTo>
                    <a:cubicBezTo>
                      <a:pt x="1083" y="515"/>
                      <a:pt x="1083" y="515"/>
                      <a:pt x="1083" y="515"/>
                    </a:cubicBezTo>
                    <a:cubicBezTo>
                      <a:pt x="1084" y="515"/>
                      <a:pt x="1084" y="514"/>
                      <a:pt x="1084" y="514"/>
                    </a:cubicBezTo>
                    <a:cubicBezTo>
                      <a:pt x="1084" y="514"/>
                      <a:pt x="1085" y="513"/>
                      <a:pt x="1085" y="512"/>
                    </a:cubicBezTo>
                    <a:cubicBezTo>
                      <a:pt x="1085" y="512"/>
                      <a:pt x="1086" y="512"/>
                      <a:pt x="1086" y="512"/>
                    </a:cubicBezTo>
                    <a:cubicBezTo>
                      <a:pt x="1087" y="512"/>
                      <a:pt x="1088" y="512"/>
                      <a:pt x="1088" y="511"/>
                    </a:cubicBezTo>
                    <a:cubicBezTo>
                      <a:pt x="1089" y="510"/>
                      <a:pt x="1088" y="509"/>
                      <a:pt x="1088" y="509"/>
                    </a:cubicBezTo>
                    <a:cubicBezTo>
                      <a:pt x="1088" y="508"/>
                      <a:pt x="1087" y="508"/>
                      <a:pt x="1087" y="508"/>
                    </a:cubicBezTo>
                    <a:cubicBezTo>
                      <a:pt x="1087" y="508"/>
                      <a:pt x="1087" y="508"/>
                      <a:pt x="1087" y="508"/>
                    </a:cubicBezTo>
                    <a:cubicBezTo>
                      <a:pt x="1087" y="507"/>
                      <a:pt x="1087" y="506"/>
                      <a:pt x="1086" y="505"/>
                    </a:cubicBezTo>
                    <a:cubicBezTo>
                      <a:pt x="1085" y="505"/>
                      <a:pt x="1083" y="504"/>
                      <a:pt x="1082" y="503"/>
                    </a:cubicBezTo>
                    <a:cubicBezTo>
                      <a:pt x="1081" y="502"/>
                      <a:pt x="1080" y="502"/>
                      <a:pt x="1079" y="502"/>
                    </a:cubicBezTo>
                    <a:cubicBezTo>
                      <a:pt x="1081" y="502"/>
                      <a:pt x="1081" y="502"/>
                      <a:pt x="1082" y="502"/>
                    </a:cubicBezTo>
                    <a:cubicBezTo>
                      <a:pt x="1082" y="502"/>
                      <a:pt x="1082" y="502"/>
                      <a:pt x="1082" y="502"/>
                    </a:cubicBezTo>
                    <a:cubicBezTo>
                      <a:pt x="1083" y="502"/>
                      <a:pt x="1083" y="503"/>
                      <a:pt x="1084" y="503"/>
                    </a:cubicBezTo>
                    <a:cubicBezTo>
                      <a:pt x="1085" y="503"/>
                      <a:pt x="1086" y="503"/>
                      <a:pt x="1086" y="502"/>
                    </a:cubicBezTo>
                    <a:cubicBezTo>
                      <a:pt x="1087" y="501"/>
                      <a:pt x="1087" y="500"/>
                      <a:pt x="1084" y="497"/>
                    </a:cubicBezTo>
                    <a:cubicBezTo>
                      <a:pt x="1084" y="497"/>
                      <a:pt x="1083" y="496"/>
                      <a:pt x="1082" y="496"/>
                    </a:cubicBezTo>
                    <a:cubicBezTo>
                      <a:pt x="1081" y="495"/>
                      <a:pt x="1081" y="494"/>
                      <a:pt x="1080" y="494"/>
                    </a:cubicBezTo>
                    <a:cubicBezTo>
                      <a:pt x="1080" y="493"/>
                      <a:pt x="1079" y="492"/>
                      <a:pt x="1078" y="492"/>
                    </a:cubicBezTo>
                    <a:cubicBezTo>
                      <a:pt x="1078" y="492"/>
                      <a:pt x="1078" y="492"/>
                      <a:pt x="1077" y="492"/>
                    </a:cubicBezTo>
                    <a:cubicBezTo>
                      <a:pt x="1077" y="492"/>
                      <a:pt x="1076" y="492"/>
                      <a:pt x="1076" y="492"/>
                    </a:cubicBezTo>
                    <a:cubicBezTo>
                      <a:pt x="1076" y="491"/>
                      <a:pt x="1076" y="491"/>
                      <a:pt x="1076" y="491"/>
                    </a:cubicBezTo>
                    <a:cubicBezTo>
                      <a:pt x="1076" y="491"/>
                      <a:pt x="1076" y="491"/>
                      <a:pt x="1076" y="490"/>
                    </a:cubicBezTo>
                    <a:cubicBezTo>
                      <a:pt x="1076" y="488"/>
                      <a:pt x="1075" y="487"/>
                      <a:pt x="1074" y="486"/>
                    </a:cubicBezTo>
                    <a:cubicBezTo>
                      <a:pt x="1074" y="486"/>
                      <a:pt x="1073" y="485"/>
                      <a:pt x="1073" y="485"/>
                    </a:cubicBezTo>
                    <a:cubicBezTo>
                      <a:pt x="1073" y="483"/>
                      <a:pt x="1071" y="482"/>
                      <a:pt x="1070" y="482"/>
                    </a:cubicBezTo>
                    <a:cubicBezTo>
                      <a:pt x="1070" y="482"/>
                      <a:pt x="1070" y="482"/>
                      <a:pt x="1070" y="482"/>
                    </a:cubicBezTo>
                    <a:cubicBezTo>
                      <a:pt x="1070" y="480"/>
                      <a:pt x="1069" y="479"/>
                      <a:pt x="1068" y="479"/>
                    </a:cubicBezTo>
                    <a:cubicBezTo>
                      <a:pt x="1068" y="478"/>
                      <a:pt x="1068" y="478"/>
                      <a:pt x="1068" y="478"/>
                    </a:cubicBezTo>
                    <a:cubicBezTo>
                      <a:pt x="1068" y="478"/>
                      <a:pt x="1067" y="477"/>
                      <a:pt x="1067" y="476"/>
                    </a:cubicBezTo>
                    <a:cubicBezTo>
                      <a:pt x="1066" y="475"/>
                      <a:pt x="1066" y="475"/>
                      <a:pt x="1066" y="475"/>
                    </a:cubicBezTo>
                    <a:cubicBezTo>
                      <a:pt x="1066" y="474"/>
                      <a:pt x="1064" y="473"/>
                      <a:pt x="1061" y="472"/>
                    </a:cubicBezTo>
                    <a:cubicBezTo>
                      <a:pt x="1061" y="471"/>
                      <a:pt x="1061" y="471"/>
                      <a:pt x="1061" y="471"/>
                    </a:cubicBezTo>
                    <a:cubicBezTo>
                      <a:pt x="1060" y="471"/>
                      <a:pt x="1060" y="471"/>
                      <a:pt x="1060" y="471"/>
                    </a:cubicBezTo>
                    <a:cubicBezTo>
                      <a:pt x="1060" y="469"/>
                      <a:pt x="1059" y="469"/>
                      <a:pt x="1058" y="468"/>
                    </a:cubicBezTo>
                    <a:cubicBezTo>
                      <a:pt x="1057" y="468"/>
                      <a:pt x="1057" y="468"/>
                      <a:pt x="1057" y="468"/>
                    </a:cubicBezTo>
                    <a:cubicBezTo>
                      <a:pt x="1057" y="468"/>
                      <a:pt x="1057" y="468"/>
                      <a:pt x="1057" y="468"/>
                    </a:cubicBezTo>
                    <a:cubicBezTo>
                      <a:pt x="1057" y="468"/>
                      <a:pt x="1057" y="468"/>
                      <a:pt x="1057" y="468"/>
                    </a:cubicBezTo>
                    <a:cubicBezTo>
                      <a:pt x="1058" y="467"/>
                      <a:pt x="1058" y="466"/>
                      <a:pt x="1057" y="465"/>
                    </a:cubicBezTo>
                    <a:cubicBezTo>
                      <a:pt x="1057" y="465"/>
                      <a:pt x="1057" y="464"/>
                      <a:pt x="1057" y="464"/>
                    </a:cubicBezTo>
                    <a:cubicBezTo>
                      <a:pt x="1057" y="464"/>
                      <a:pt x="1057" y="464"/>
                      <a:pt x="1057" y="464"/>
                    </a:cubicBezTo>
                    <a:cubicBezTo>
                      <a:pt x="1057" y="464"/>
                      <a:pt x="1057" y="464"/>
                      <a:pt x="1057" y="464"/>
                    </a:cubicBezTo>
                    <a:cubicBezTo>
                      <a:pt x="1058" y="463"/>
                      <a:pt x="1058" y="462"/>
                      <a:pt x="1058" y="461"/>
                    </a:cubicBezTo>
                    <a:cubicBezTo>
                      <a:pt x="1058" y="461"/>
                      <a:pt x="1058" y="461"/>
                      <a:pt x="1059" y="459"/>
                    </a:cubicBezTo>
                    <a:cubicBezTo>
                      <a:pt x="1060" y="457"/>
                      <a:pt x="1059" y="456"/>
                      <a:pt x="1058" y="455"/>
                    </a:cubicBezTo>
                    <a:cubicBezTo>
                      <a:pt x="1058" y="455"/>
                      <a:pt x="1058" y="455"/>
                      <a:pt x="1058" y="455"/>
                    </a:cubicBezTo>
                    <a:cubicBezTo>
                      <a:pt x="1058" y="455"/>
                      <a:pt x="1058" y="455"/>
                      <a:pt x="1059" y="455"/>
                    </a:cubicBezTo>
                    <a:cubicBezTo>
                      <a:pt x="1059" y="455"/>
                      <a:pt x="1059" y="455"/>
                      <a:pt x="1059" y="455"/>
                    </a:cubicBezTo>
                    <a:cubicBezTo>
                      <a:pt x="1060" y="455"/>
                      <a:pt x="1061" y="454"/>
                      <a:pt x="1062" y="453"/>
                    </a:cubicBezTo>
                    <a:cubicBezTo>
                      <a:pt x="1062" y="453"/>
                      <a:pt x="1063" y="452"/>
                      <a:pt x="1063" y="452"/>
                    </a:cubicBezTo>
                    <a:cubicBezTo>
                      <a:pt x="1063" y="452"/>
                      <a:pt x="1063" y="451"/>
                      <a:pt x="1063" y="451"/>
                    </a:cubicBezTo>
                    <a:cubicBezTo>
                      <a:pt x="1064" y="451"/>
                      <a:pt x="1065" y="450"/>
                      <a:pt x="1065" y="449"/>
                    </a:cubicBezTo>
                    <a:cubicBezTo>
                      <a:pt x="1066" y="449"/>
                      <a:pt x="1067" y="449"/>
                      <a:pt x="1067" y="448"/>
                    </a:cubicBezTo>
                    <a:cubicBezTo>
                      <a:pt x="1067" y="448"/>
                      <a:pt x="1067" y="448"/>
                      <a:pt x="1067" y="448"/>
                    </a:cubicBezTo>
                    <a:cubicBezTo>
                      <a:pt x="1067" y="448"/>
                      <a:pt x="1067" y="448"/>
                      <a:pt x="1068" y="448"/>
                    </a:cubicBezTo>
                    <a:cubicBezTo>
                      <a:pt x="1068" y="448"/>
                      <a:pt x="1069" y="449"/>
                      <a:pt x="1069" y="449"/>
                    </a:cubicBezTo>
                    <a:cubicBezTo>
                      <a:pt x="1070" y="449"/>
                      <a:pt x="1071" y="448"/>
                      <a:pt x="1071" y="447"/>
                    </a:cubicBezTo>
                    <a:cubicBezTo>
                      <a:pt x="1072" y="447"/>
                      <a:pt x="1072" y="447"/>
                      <a:pt x="1073" y="447"/>
                    </a:cubicBezTo>
                    <a:cubicBezTo>
                      <a:pt x="1073" y="447"/>
                      <a:pt x="1074" y="446"/>
                      <a:pt x="1074" y="445"/>
                    </a:cubicBezTo>
                    <a:cubicBezTo>
                      <a:pt x="1074" y="444"/>
                      <a:pt x="1073" y="442"/>
                      <a:pt x="1072" y="441"/>
                    </a:cubicBezTo>
                    <a:cubicBezTo>
                      <a:pt x="1072" y="441"/>
                      <a:pt x="1072" y="441"/>
                      <a:pt x="1072" y="441"/>
                    </a:cubicBezTo>
                    <a:cubicBezTo>
                      <a:pt x="1072" y="441"/>
                      <a:pt x="1073" y="440"/>
                      <a:pt x="1072" y="439"/>
                    </a:cubicBezTo>
                    <a:cubicBezTo>
                      <a:pt x="1071" y="438"/>
                      <a:pt x="1070" y="438"/>
                      <a:pt x="1069" y="439"/>
                    </a:cubicBezTo>
                    <a:cubicBezTo>
                      <a:pt x="1068" y="438"/>
                      <a:pt x="1068" y="438"/>
                      <a:pt x="1067" y="438"/>
                    </a:cubicBezTo>
                    <a:cubicBezTo>
                      <a:pt x="1066" y="438"/>
                      <a:pt x="1066" y="438"/>
                      <a:pt x="1066" y="438"/>
                    </a:cubicBezTo>
                    <a:cubicBezTo>
                      <a:pt x="1066" y="438"/>
                      <a:pt x="1066" y="438"/>
                      <a:pt x="1066" y="438"/>
                    </a:cubicBezTo>
                    <a:cubicBezTo>
                      <a:pt x="1065" y="438"/>
                      <a:pt x="1064" y="438"/>
                      <a:pt x="1064" y="439"/>
                    </a:cubicBezTo>
                    <a:cubicBezTo>
                      <a:pt x="1063" y="439"/>
                      <a:pt x="1063" y="440"/>
                      <a:pt x="1063" y="440"/>
                    </a:cubicBezTo>
                    <a:cubicBezTo>
                      <a:pt x="1063" y="440"/>
                      <a:pt x="1063" y="440"/>
                      <a:pt x="1063" y="440"/>
                    </a:cubicBezTo>
                    <a:cubicBezTo>
                      <a:pt x="1062" y="438"/>
                      <a:pt x="1061" y="437"/>
                      <a:pt x="1061" y="437"/>
                    </a:cubicBezTo>
                    <a:cubicBezTo>
                      <a:pt x="1060" y="437"/>
                      <a:pt x="1060" y="437"/>
                      <a:pt x="1059" y="438"/>
                    </a:cubicBezTo>
                    <a:cubicBezTo>
                      <a:pt x="1059" y="438"/>
                      <a:pt x="1059" y="438"/>
                      <a:pt x="1059" y="438"/>
                    </a:cubicBezTo>
                    <a:cubicBezTo>
                      <a:pt x="1058" y="437"/>
                      <a:pt x="1058" y="437"/>
                      <a:pt x="1057" y="437"/>
                    </a:cubicBezTo>
                    <a:cubicBezTo>
                      <a:pt x="1056" y="436"/>
                      <a:pt x="1054" y="437"/>
                      <a:pt x="1054" y="437"/>
                    </a:cubicBezTo>
                    <a:cubicBezTo>
                      <a:pt x="1054" y="437"/>
                      <a:pt x="1054" y="437"/>
                      <a:pt x="1053" y="437"/>
                    </a:cubicBezTo>
                    <a:cubicBezTo>
                      <a:pt x="1052" y="437"/>
                      <a:pt x="1051" y="438"/>
                      <a:pt x="1051" y="438"/>
                    </a:cubicBezTo>
                    <a:cubicBezTo>
                      <a:pt x="1051" y="438"/>
                      <a:pt x="1050" y="439"/>
                      <a:pt x="1050" y="440"/>
                    </a:cubicBezTo>
                    <a:cubicBezTo>
                      <a:pt x="1049" y="440"/>
                      <a:pt x="1049" y="442"/>
                      <a:pt x="1049" y="443"/>
                    </a:cubicBezTo>
                    <a:cubicBezTo>
                      <a:pt x="1050" y="443"/>
                      <a:pt x="1050" y="443"/>
                      <a:pt x="1050" y="443"/>
                    </a:cubicBezTo>
                    <a:cubicBezTo>
                      <a:pt x="1049" y="443"/>
                      <a:pt x="1049" y="443"/>
                      <a:pt x="1049" y="443"/>
                    </a:cubicBezTo>
                    <a:cubicBezTo>
                      <a:pt x="1048" y="443"/>
                      <a:pt x="1048" y="443"/>
                      <a:pt x="1047" y="443"/>
                    </a:cubicBezTo>
                    <a:cubicBezTo>
                      <a:pt x="1047" y="443"/>
                      <a:pt x="1047" y="443"/>
                      <a:pt x="1047" y="443"/>
                    </a:cubicBezTo>
                    <a:cubicBezTo>
                      <a:pt x="1047" y="443"/>
                      <a:pt x="1046" y="442"/>
                      <a:pt x="1045" y="442"/>
                    </a:cubicBezTo>
                    <a:cubicBezTo>
                      <a:pt x="1045" y="442"/>
                      <a:pt x="1045" y="441"/>
                      <a:pt x="1044" y="439"/>
                    </a:cubicBezTo>
                    <a:cubicBezTo>
                      <a:pt x="1044" y="438"/>
                      <a:pt x="1044" y="438"/>
                      <a:pt x="1044" y="438"/>
                    </a:cubicBezTo>
                    <a:cubicBezTo>
                      <a:pt x="1044" y="436"/>
                      <a:pt x="1043" y="436"/>
                      <a:pt x="1042" y="436"/>
                    </a:cubicBezTo>
                    <a:cubicBezTo>
                      <a:pt x="1042" y="435"/>
                      <a:pt x="1041" y="435"/>
                      <a:pt x="1040" y="435"/>
                    </a:cubicBezTo>
                    <a:cubicBezTo>
                      <a:pt x="1040" y="434"/>
                      <a:pt x="1040" y="434"/>
                      <a:pt x="1040" y="434"/>
                    </a:cubicBezTo>
                    <a:cubicBezTo>
                      <a:pt x="1038" y="434"/>
                      <a:pt x="1038" y="435"/>
                      <a:pt x="1037" y="435"/>
                    </a:cubicBezTo>
                    <a:cubicBezTo>
                      <a:pt x="1037" y="435"/>
                      <a:pt x="1036" y="435"/>
                      <a:pt x="1036" y="435"/>
                    </a:cubicBezTo>
                    <a:cubicBezTo>
                      <a:pt x="1036" y="434"/>
                      <a:pt x="1035" y="433"/>
                      <a:pt x="1033" y="433"/>
                    </a:cubicBezTo>
                    <a:cubicBezTo>
                      <a:pt x="1033" y="432"/>
                      <a:pt x="1033" y="431"/>
                      <a:pt x="1032" y="430"/>
                    </a:cubicBezTo>
                    <a:cubicBezTo>
                      <a:pt x="1031" y="429"/>
                      <a:pt x="1031" y="429"/>
                      <a:pt x="1031" y="428"/>
                    </a:cubicBezTo>
                    <a:cubicBezTo>
                      <a:pt x="1032" y="427"/>
                      <a:pt x="1031" y="426"/>
                      <a:pt x="1031" y="425"/>
                    </a:cubicBezTo>
                    <a:cubicBezTo>
                      <a:pt x="1031" y="425"/>
                      <a:pt x="1031" y="425"/>
                      <a:pt x="1031" y="425"/>
                    </a:cubicBezTo>
                    <a:cubicBezTo>
                      <a:pt x="1031" y="426"/>
                      <a:pt x="1031" y="426"/>
                      <a:pt x="1031" y="426"/>
                    </a:cubicBezTo>
                    <a:cubicBezTo>
                      <a:pt x="1031" y="426"/>
                      <a:pt x="1032" y="427"/>
                      <a:pt x="1033" y="427"/>
                    </a:cubicBezTo>
                    <a:cubicBezTo>
                      <a:pt x="1034" y="427"/>
                      <a:pt x="1034" y="426"/>
                      <a:pt x="1035" y="426"/>
                    </a:cubicBezTo>
                    <a:cubicBezTo>
                      <a:pt x="1035" y="426"/>
                      <a:pt x="1035" y="426"/>
                      <a:pt x="1035" y="426"/>
                    </a:cubicBezTo>
                    <a:cubicBezTo>
                      <a:pt x="1035" y="426"/>
                      <a:pt x="1036" y="426"/>
                      <a:pt x="1036" y="426"/>
                    </a:cubicBezTo>
                    <a:cubicBezTo>
                      <a:pt x="1037" y="426"/>
                      <a:pt x="1038" y="425"/>
                      <a:pt x="1038" y="425"/>
                    </a:cubicBezTo>
                    <a:cubicBezTo>
                      <a:pt x="1039" y="425"/>
                      <a:pt x="1039" y="424"/>
                      <a:pt x="1039" y="423"/>
                    </a:cubicBezTo>
                    <a:cubicBezTo>
                      <a:pt x="1039" y="423"/>
                      <a:pt x="1039" y="423"/>
                      <a:pt x="1039" y="423"/>
                    </a:cubicBezTo>
                    <a:cubicBezTo>
                      <a:pt x="1040" y="422"/>
                      <a:pt x="1040" y="421"/>
                      <a:pt x="1040" y="419"/>
                    </a:cubicBezTo>
                    <a:cubicBezTo>
                      <a:pt x="1040" y="419"/>
                      <a:pt x="1040" y="419"/>
                      <a:pt x="1040" y="419"/>
                    </a:cubicBezTo>
                    <a:cubicBezTo>
                      <a:pt x="1040" y="419"/>
                      <a:pt x="1040" y="418"/>
                      <a:pt x="1040" y="417"/>
                    </a:cubicBezTo>
                    <a:cubicBezTo>
                      <a:pt x="1040" y="417"/>
                      <a:pt x="1040" y="417"/>
                      <a:pt x="1040" y="417"/>
                    </a:cubicBezTo>
                    <a:cubicBezTo>
                      <a:pt x="1041" y="417"/>
                      <a:pt x="1041" y="417"/>
                      <a:pt x="1041" y="417"/>
                    </a:cubicBezTo>
                    <a:cubicBezTo>
                      <a:pt x="1042" y="416"/>
                      <a:pt x="1043" y="416"/>
                      <a:pt x="1043" y="414"/>
                    </a:cubicBezTo>
                    <a:cubicBezTo>
                      <a:pt x="1043" y="414"/>
                      <a:pt x="1044" y="414"/>
                      <a:pt x="1044" y="414"/>
                    </a:cubicBezTo>
                    <a:cubicBezTo>
                      <a:pt x="1044" y="413"/>
                      <a:pt x="1045" y="413"/>
                      <a:pt x="1045" y="413"/>
                    </a:cubicBezTo>
                    <a:cubicBezTo>
                      <a:pt x="1046" y="412"/>
                      <a:pt x="1046" y="410"/>
                      <a:pt x="1046" y="409"/>
                    </a:cubicBezTo>
                    <a:cubicBezTo>
                      <a:pt x="1046" y="409"/>
                      <a:pt x="1047" y="408"/>
                      <a:pt x="1047" y="407"/>
                    </a:cubicBezTo>
                    <a:cubicBezTo>
                      <a:pt x="1047" y="407"/>
                      <a:pt x="1047" y="407"/>
                      <a:pt x="1047" y="406"/>
                    </a:cubicBezTo>
                    <a:cubicBezTo>
                      <a:pt x="1047" y="406"/>
                      <a:pt x="1047" y="405"/>
                      <a:pt x="1047" y="405"/>
                    </a:cubicBezTo>
                    <a:cubicBezTo>
                      <a:pt x="1047" y="405"/>
                      <a:pt x="1047" y="405"/>
                      <a:pt x="1048" y="405"/>
                    </a:cubicBezTo>
                    <a:cubicBezTo>
                      <a:pt x="1048" y="405"/>
                      <a:pt x="1048" y="405"/>
                      <a:pt x="1048" y="405"/>
                    </a:cubicBezTo>
                    <a:cubicBezTo>
                      <a:pt x="1048" y="405"/>
                      <a:pt x="1049" y="405"/>
                      <a:pt x="1050" y="405"/>
                    </a:cubicBezTo>
                    <a:cubicBezTo>
                      <a:pt x="1050" y="405"/>
                      <a:pt x="1051" y="406"/>
                      <a:pt x="1052" y="406"/>
                    </a:cubicBezTo>
                    <a:cubicBezTo>
                      <a:pt x="1052" y="406"/>
                      <a:pt x="1053" y="406"/>
                      <a:pt x="1053" y="406"/>
                    </a:cubicBezTo>
                    <a:cubicBezTo>
                      <a:pt x="1054" y="407"/>
                      <a:pt x="1054" y="407"/>
                      <a:pt x="1055" y="407"/>
                    </a:cubicBezTo>
                    <a:cubicBezTo>
                      <a:pt x="1055" y="407"/>
                      <a:pt x="1055" y="407"/>
                      <a:pt x="1055" y="407"/>
                    </a:cubicBezTo>
                    <a:cubicBezTo>
                      <a:pt x="1054" y="408"/>
                      <a:pt x="1054" y="408"/>
                      <a:pt x="1054" y="408"/>
                    </a:cubicBezTo>
                    <a:cubicBezTo>
                      <a:pt x="1054" y="408"/>
                      <a:pt x="1054" y="409"/>
                      <a:pt x="1054" y="409"/>
                    </a:cubicBezTo>
                    <a:cubicBezTo>
                      <a:pt x="1054" y="410"/>
                      <a:pt x="1054" y="410"/>
                      <a:pt x="1054" y="410"/>
                    </a:cubicBezTo>
                    <a:cubicBezTo>
                      <a:pt x="1054" y="411"/>
                      <a:pt x="1053" y="412"/>
                      <a:pt x="1053" y="414"/>
                    </a:cubicBezTo>
                    <a:cubicBezTo>
                      <a:pt x="1053" y="414"/>
                      <a:pt x="1053" y="414"/>
                      <a:pt x="1053" y="414"/>
                    </a:cubicBezTo>
                    <a:cubicBezTo>
                      <a:pt x="1053" y="414"/>
                      <a:pt x="1053" y="414"/>
                      <a:pt x="1053" y="414"/>
                    </a:cubicBezTo>
                    <a:cubicBezTo>
                      <a:pt x="1052" y="414"/>
                      <a:pt x="1052" y="415"/>
                      <a:pt x="1052" y="415"/>
                    </a:cubicBezTo>
                    <a:cubicBezTo>
                      <a:pt x="1052" y="417"/>
                      <a:pt x="1053" y="417"/>
                      <a:pt x="1053" y="418"/>
                    </a:cubicBezTo>
                    <a:cubicBezTo>
                      <a:pt x="1054" y="418"/>
                      <a:pt x="1054" y="418"/>
                      <a:pt x="1054" y="419"/>
                    </a:cubicBezTo>
                    <a:cubicBezTo>
                      <a:pt x="1054" y="419"/>
                      <a:pt x="1054" y="419"/>
                      <a:pt x="1054" y="419"/>
                    </a:cubicBezTo>
                    <a:cubicBezTo>
                      <a:pt x="1054" y="419"/>
                      <a:pt x="1053" y="420"/>
                      <a:pt x="1054" y="421"/>
                    </a:cubicBezTo>
                    <a:cubicBezTo>
                      <a:pt x="1054" y="421"/>
                      <a:pt x="1054" y="421"/>
                      <a:pt x="1055" y="421"/>
                    </a:cubicBezTo>
                    <a:cubicBezTo>
                      <a:pt x="1055" y="422"/>
                      <a:pt x="1055" y="422"/>
                      <a:pt x="1055" y="423"/>
                    </a:cubicBezTo>
                    <a:cubicBezTo>
                      <a:pt x="1055" y="423"/>
                      <a:pt x="1054" y="423"/>
                      <a:pt x="1054" y="423"/>
                    </a:cubicBezTo>
                    <a:cubicBezTo>
                      <a:pt x="1054" y="423"/>
                      <a:pt x="1053" y="423"/>
                      <a:pt x="1053" y="423"/>
                    </a:cubicBezTo>
                    <a:cubicBezTo>
                      <a:pt x="1052" y="423"/>
                      <a:pt x="1052" y="423"/>
                      <a:pt x="1051" y="424"/>
                    </a:cubicBezTo>
                    <a:cubicBezTo>
                      <a:pt x="1051" y="424"/>
                      <a:pt x="1051" y="425"/>
                      <a:pt x="1051" y="426"/>
                    </a:cubicBezTo>
                    <a:cubicBezTo>
                      <a:pt x="1051" y="427"/>
                      <a:pt x="1051" y="428"/>
                      <a:pt x="1053" y="428"/>
                    </a:cubicBezTo>
                    <a:cubicBezTo>
                      <a:pt x="1054" y="428"/>
                      <a:pt x="1056" y="428"/>
                      <a:pt x="1057" y="427"/>
                    </a:cubicBezTo>
                    <a:cubicBezTo>
                      <a:pt x="1059" y="427"/>
                      <a:pt x="1060" y="426"/>
                      <a:pt x="1060" y="423"/>
                    </a:cubicBezTo>
                    <a:cubicBezTo>
                      <a:pt x="1060" y="423"/>
                      <a:pt x="1061" y="423"/>
                      <a:pt x="1061" y="423"/>
                    </a:cubicBezTo>
                    <a:cubicBezTo>
                      <a:pt x="1062" y="422"/>
                      <a:pt x="1062" y="421"/>
                      <a:pt x="1062" y="420"/>
                    </a:cubicBezTo>
                    <a:cubicBezTo>
                      <a:pt x="1063" y="420"/>
                      <a:pt x="1064" y="420"/>
                      <a:pt x="1065" y="418"/>
                    </a:cubicBezTo>
                    <a:cubicBezTo>
                      <a:pt x="1065" y="418"/>
                      <a:pt x="1065" y="418"/>
                      <a:pt x="1065" y="418"/>
                    </a:cubicBezTo>
                    <a:cubicBezTo>
                      <a:pt x="1065" y="418"/>
                      <a:pt x="1066" y="418"/>
                      <a:pt x="1066" y="418"/>
                    </a:cubicBezTo>
                    <a:cubicBezTo>
                      <a:pt x="1067" y="418"/>
                      <a:pt x="1067" y="417"/>
                      <a:pt x="1068" y="416"/>
                    </a:cubicBezTo>
                    <a:cubicBezTo>
                      <a:pt x="1068" y="416"/>
                      <a:pt x="1068" y="416"/>
                      <a:pt x="1068" y="416"/>
                    </a:cubicBezTo>
                    <a:cubicBezTo>
                      <a:pt x="1068" y="416"/>
                      <a:pt x="1069" y="415"/>
                      <a:pt x="1069" y="415"/>
                    </a:cubicBezTo>
                    <a:cubicBezTo>
                      <a:pt x="1069" y="415"/>
                      <a:pt x="1070" y="415"/>
                      <a:pt x="1070" y="415"/>
                    </a:cubicBezTo>
                    <a:cubicBezTo>
                      <a:pt x="1071" y="415"/>
                      <a:pt x="1072" y="414"/>
                      <a:pt x="1073" y="414"/>
                    </a:cubicBezTo>
                    <a:cubicBezTo>
                      <a:pt x="1073" y="414"/>
                      <a:pt x="1073" y="414"/>
                      <a:pt x="1074" y="414"/>
                    </a:cubicBezTo>
                    <a:cubicBezTo>
                      <a:pt x="1074" y="414"/>
                      <a:pt x="1074" y="415"/>
                      <a:pt x="1074" y="415"/>
                    </a:cubicBezTo>
                    <a:cubicBezTo>
                      <a:pt x="1075" y="416"/>
                      <a:pt x="1075" y="416"/>
                      <a:pt x="1076" y="416"/>
                    </a:cubicBezTo>
                    <a:cubicBezTo>
                      <a:pt x="1076" y="416"/>
                      <a:pt x="1076" y="416"/>
                      <a:pt x="1077" y="416"/>
                    </a:cubicBezTo>
                    <a:cubicBezTo>
                      <a:pt x="1077" y="416"/>
                      <a:pt x="1078" y="416"/>
                      <a:pt x="1078" y="415"/>
                    </a:cubicBezTo>
                    <a:cubicBezTo>
                      <a:pt x="1078" y="415"/>
                      <a:pt x="1078" y="416"/>
                      <a:pt x="1078" y="416"/>
                    </a:cubicBezTo>
                    <a:cubicBezTo>
                      <a:pt x="1079" y="416"/>
                      <a:pt x="1079" y="417"/>
                      <a:pt x="1080" y="417"/>
                    </a:cubicBezTo>
                    <a:cubicBezTo>
                      <a:pt x="1080" y="417"/>
                      <a:pt x="1080" y="417"/>
                      <a:pt x="1081" y="417"/>
                    </a:cubicBezTo>
                    <a:cubicBezTo>
                      <a:pt x="1081" y="418"/>
                      <a:pt x="1081" y="418"/>
                      <a:pt x="1081" y="419"/>
                    </a:cubicBezTo>
                    <a:cubicBezTo>
                      <a:pt x="1081" y="419"/>
                      <a:pt x="1081" y="419"/>
                      <a:pt x="1082" y="419"/>
                    </a:cubicBezTo>
                    <a:cubicBezTo>
                      <a:pt x="1082" y="420"/>
                      <a:pt x="1082" y="420"/>
                      <a:pt x="1082" y="421"/>
                    </a:cubicBezTo>
                    <a:cubicBezTo>
                      <a:pt x="1082" y="421"/>
                      <a:pt x="1082" y="421"/>
                      <a:pt x="1082" y="421"/>
                    </a:cubicBezTo>
                    <a:cubicBezTo>
                      <a:pt x="1081" y="423"/>
                      <a:pt x="1081" y="424"/>
                      <a:pt x="1083" y="425"/>
                    </a:cubicBezTo>
                    <a:cubicBezTo>
                      <a:pt x="1083" y="425"/>
                      <a:pt x="1083" y="425"/>
                      <a:pt x="1083" y="425"/>
                    </a:cubicBezTo>
                    <a:cubicBezTo>
                      <a:pt x="1082" y="426"/>
                      <a:pt x="1082" y="426"/>
                      <a:pt x="1082" y="427"/>
                    </a:cubicBezTo>
                    <a:cubicBezTo>
                      <a:pt x="1082" y="428"/>
                      <a:pt x="1082" y="429"/>
                      <a:pt x="1082" y="430"/>
                    </a:cubicBezTo>
                    <a:cubicBezTo>
                      <a:pt x="1082" y="430"/>
                      <a:pt x="1082" y="430"/>
                      <a:pt x="1082" y="430"/>
                    </a:cubicBezTo>
                    <a:cubicBezTo>
                      <a:pt x="1081" y="431"/>
                      <a:pt x="1081" y="432"/>
                      <a:pt x="1081" y="432"/>
                    </a:cubicBezTo>
                    <a:cubicBezTo>
                      <a:pt x="1082" y="434"/>
                      <a:pt x="1083" y="434"/>
                      <a:pt x="1084" y="434"/>
                    </a:cubicBezTo>
                    <a:cubicBezTo>
                      <a:pt x="1084" y="434"/>
                      <a:pt x="1084" y="435"/>
                      <a:pt x="1084" y="435"/>
                    </a:cubicBezTo>
                    <a:cubicBezTo>
                      <a:pt x="1085" y="435"/>
                      <a:pt x="1085" y="436"/>
                      <a:pt x="1086" y="436"/>
                    </a:cubicBezTo>
                    <a:cubicBezTo>
                      <a:pt x="1087" y="436"/>
                      <a:pt x="1087" y="436"/>
                      <a:pt x="1088" y="436"/>
                    </a:cubicBezTo>
                    <a:cubicBezTo>
                      <a:pt x="1088" y="437"/>
                      <a:pt x="1089" y="437"/>
                      <a:pt x="1090" y="437"/>
                    </a:cubicBezTo>
                    <a:cubicBezTo>
                      <a:pt x="1090" y="437"/>
                      <a:pt x="1091" y="436"/>
                      <a:pt x="1091" y="435"/>
                    </a:cubicBezTo>
                    <a:cubicBezTo>
                      <a:pt x="1092" y="435"/>
                      <a:pt x="1093" y="436"/>
                      <a:pt x="1093" y="436"/>
                    </a:cubicBezTo>
                    <a:cubicBezTo>
                      <a:pt x="1094" y="436"/>
                      <a:pt x="1094" y="436"/>
                      <a:pt x="1094" y="436"/>
                    </a:cubicBezTo>
                    <a:cubicBezTo>
                      <a:pt x="1094" y="436"/>
                      <a:pt x="1095" y="436"/>
                      <a:pt x="1096" y="435"/>
                    </a:cubicBezTo>
                    <a:cubicBezTo>
                      <a:pt x="1096" y="437"/>
                      <a:pt x="1098" y="438"/>
                      <a:pt x="1099" y="438"/>
                    </a:cubicBezTo>
                    <a:cubicBezTo>
                      <a:pt x="1099" y="439"/>
                      <a:pt x="1100" y="440"/>
                      <a:pt x="1100" y="440"/>
                    </a:cubicBezTo>
                    <a:cubicBezTo>
                      <a:pt x="1100" y="440"/>
                      <a:pt x="1100" y="441"/>
                      <a:pt x="1101" y="442"/>
                    </a:cubicBezTo>
                    <a:cubicBezTo>
                      <a:pt x="1100" y="441"/>
                      <a:pt x="1099" y="442"/>
                      <a:pt x="1098" y="443"/>
                    </a:cubicBezTo>
                    <a:cubicBezTo>
                      <a:pt x="1098" y="443"/>
                      <a:pt x="1098" y="444"/>
                      <a:pt x="1098" y="444"/>
                    </a:cubicBezTo>
                    <a:cubicBezTo>
                      <a:pt x="1098" y="445"/>
                      <a:pt x="1098" y="446"/>
                      <a:pt x="1099" y="447"/>
                    </a:cubicBezTo>
                    <a:cubicBezTo>
                      <a:pt x="1100" y="447"/>
                      <a:pt x="1100" y="447"/>
                      <a:pt x="1101" y="447"/>
                    </a:cubicBezTo>
                    <a:cubicBezTo>
                      <a:pt x="1101" y="447"/>
                      <a:pt x="1101" y="447"/>
                      <a:pt x="1101" y="447"/>
                    </a:cubicBezTo>
                    <a:cubicBezTo>
                      <a:pt x="1102" y="448"/>
                      <a:pt x="1102" y="448"/>
                      <a:pt x="1102" y="449"/>
                    </a:cubicBezTo>
                    <a:cubicBezTo>
                      <a:pt x="1103" y="451"/>
                      <a:pt x="1104" y="453"/>
                      <a:pt x="1105" y="454"/>
                    </a:cubicBezTo>
                    <a:cubicBezTo>
                      <a:pt x="1105" y="455"/>
                      <a:pt x="1105" y="455"/>
                      <a:pt x="1105" y="455"/>
                    </a:cubicBezTo>
                    <a:cubicBezTo>
                      <a:pt x="1106" y="455"/>
                      <a:pt x="1105" y="456"/>
                      <a:pt x="1105" y="456"/>
                    </a:cubicBezTo>
                    <a:cubicBezTo>
                      <a:pt x="1105" y="457"/>
                      <a:pt x="1105" y="459"/>
                      <a:pt x="1105" y="460"/>
                    </a:cubicBezTo>
                    <a:cubicBezTo>
                      <a:pt x="1105" y="460"/>
                      <a:pt x="1105" y="460"/>
                      <a:pt x="1105" y="461"/>
                    </a:cubicBezTo>
                    <a:cubicBezTo>
                      <a:pt x="1105" y="461"/>
                      <a:pt x="1105" y="461"/>
                      <a:pt x="1105" y="461"/>
                    </a:cubicBezTo>
                    <a:cubicBezTo>
                      <a:pt x="1104" y="463"/>
                      <a:pt x="1106" y="464"/>
                      <a:pt x="1107" y="465"/>
                    </a:cubicBezTo>
                    <a:cubicBezTo>
                      <a:pt x="1107" y="465"/>
                      <a:pt x="1107" y="465"/>
                      <a:pt x="1108" y="466"/>
                    </a:cubicBezTo>
                    <a:cubicBezTo>
                      <a:pt x="1108" y="466"/>
                      <a:pt x="1108" y="466"/>
                      <a:pt x="1108" y="467"/>
                    </a:cubicBezTo>
                    <a:cubicBezTo>
                      <a:pt x="1108" y="467"/>
                      <a:pt x="1108" y="467"/>
                      <a:pt x="1108" y="467"/>
                    </a:cubicBezTo>
                    <a:cubicBezTo>
                      <a:pt x="1108" y="467"/>
                      <a:pt x="1108" y="468"/>
                      <a:pt x="1108" y="468"/>
                    </a:cubicBezTo>
                    <a:cubicBezTo>
                      <a:pt x="1108" y="470"/>
                      <a:pt x="1109" y="470"/>
                      <a:pt x="1109" y="470"/>
                    </a:cubicBezTo>
                    <a:cubicBezTo>
                      <a:pt x="1109" y="470"/>
                      <a:pt x="1110" y="471"/>
                      <a:pt x="1110" y="471"/>
                    </a:cubicBezTo>
                    <a:cubicBezTo>
                      <a:pt x="1110" y="471"/>
                      <a:pt x="1110" y="471"/>
                      <a:pt x="1110" y="471"/>
                    </a:cubicBezTo>
                    <a:cubicBezTo>
                      <a:pt x="1111" y="472"/>
                      <a:pt x="1111" y="472"/>
                      <a:pt x="1112" y="472"/>
                    </a:cubicBezTo>
                    <a:cubicBezTo>
                      <a:pt x="1113" y="472"/>
                      <a:pt x="1114" y="471"/>
                      <a:pt x="1114" y="470"/>
                    </a:cubicBezTo>
                    <a:cubicBezTo>
                      <a:pt x="1114" y="470"/>
                      <a:pt x="1114" y="470"/>
                      <a:pt x="1114" y="470"/>
                    </a:cubicBezTo>
                    <a:cubicBezTo>
                      <a:pt x="1114" y="470"/>
                      <a:pt x="1115" y="469"/>
                      <a:pt x="1115" y="469"/>
                    </a:cubicBezTo>
                    <a:cubicBezTo>
                      <a:pt x="1116" y="470"/>
                      <a:pt x="1117" y="470"/>
                      <a:pt x="1118" y="469"/>
                    </a:cubicBezTo>
                    <a:cubicBezTo>
                      <a:pt x="1118" y="468"/>
                      <a:pt x="1118" y="468"/>
                      <a:pt x="1119" y="467"/>
                    </a:cubicBezTo>
                    <a:cubicBezTo>
                      <a:pt x="1119" y="467"/>
                      <a:pt x="1120" y="467"/>
                      <a:pt x="1120" y="466"/>
                    </a:cubicBezTo>
                    <a:cubicBezTo>
                      <a:pt x="1120" y="466"/>
                      <a:pt x="1120" y="465"/>
                      <a:pt x="1120" y="464"/>
                    </a:cubicBezTo>
                    <a:cubicBezTo>
                      <a:pt x="1120" y="465"/>
                      <a:pt x="1120" y="465"/>
                      <a:pt x="1121" y="465"/>
                    </a:cubicBezTo>
                    <a:cubicBezTo>
                      <a:pt x="1121" y="465"/>
                      <a:pt x="1121" y="465"/>
                      <a:pt x="1121" y="465"/>
                    </a:cubicBezTo>
                    <a:cubicBezTo>
                      <a:pt x="1122" y="466"/>
                      <a:pt x="1122" y="466"/>
                      <a:pt x="1123" y="466"/>
                    </a:cubicBezTo>
                    <a:cubicBezTo>
                      <a:pt x="1124" y="466"/>
                      <a:pt x="1124" y="466"/>
                      <a:pt x="1125" y="465"/>
                    </a:cubicBezTo>
                    <a:cubicBezTo>
                      <a:pt x="1125" y="464"/>
                      <a:pt x="1125" y="463"/>
                      <a:pt x="1125" y="462"/>
                    </a:cubicBezTo>
                    <a:cubicBezTo>
                      <a:pt x="1125" y="462"/>
                      <a:pt x="1125" y="462"/>
                      <a:pt x="1125" y="462"/>
                    </a:cubicBezTo>
                    <a:cubicBezTo>
                      <a:pt x="1125" y="462"/>
                      <a:pt x="1126" y="462"/>
                      <a:pt x="1126" y="462"/>
                    </a:cubicBezTo>
                    <a:cubicBezTo>
                      <a:pt x="1126" y="463"/>
                      <a:pt x="1127" y="464"/>
                      <a:pt x="1128" y="464"/>
                    </a:cubicBezTo>
                    <a:cubicBezTo>
                      <a:pt x="1129" y="463"/>
                      <a:pt x="1129" y="463"/>
                      <a:pt x="1129" y="463"/>
                    </a:cubicBezTo>
                    <a:cubicBezTo>
                      <a:pt x="1129" y="463"/>
                      <a:pt x="1129" y="463"/>
                      <a:pt x="1129" y="463"/>
                    </a:cubicBezTo>
                    <a:cubicBezTo>
                      <a:pt x="1129" y="463"/>
                      <a:pt x="1129" y="462"/>
                      <a:pt x="1129" y="461"/>
                    </a:cubicBezTo>
                    <a:cubicBezTo>
                      <a:pt x="1129" y="460"/>
                      <a:pt x="1129" y="459"/>
                      <a:pt x="1129" y="458"/>
                    </a:cubicBezTo>
                    <a:cubicBezTo>
                      <a:pt x="1130" y="457"/>
                      <a:pt x="1129" y="455"/>
                      <a:pt x="1129" y="455"/>
                    </a:cubicBezTo>
                    <a:cubicBezTo>
                      <a:pt x="1129" y="454"/>
                      <a:pt x="1129" y="454"/>
                      <a:pt x="1129" y="454"/>
                    </a:cubicBezTo>
                    <a:cubicBezTo>
                      <a:pt x="1129" y="453"/>
                      <a:pt x="1129" y="453"/>
                      <a:pt x="1128" y="453"/>
                    </a:cubicBezTo>
                    <a:cubicBezTo>
                      <a:pt x="1128" y="451"/>
                      <a:pt x="1127" y="450"/>
                      <a:pt x="1126" y="449"/>
                    </a:cubicBezTo>
                    <a:cubicBezTo>
                      <a:pt x="1126" y="449"/>
                      <a:pt x="1126" y="448"/>
                      <a:pt x="1126" y="447"/>
                    </a:cubicBezTo>
                    <a:cubicBezTo>
                      <a:pt x="1125" y="447"/>
                      <a:pt x="1125" y="446"/>
                      <a:pt x="1125" y="446"/>
                    </a:cubicBezTo>
                    <a:cubicBezTo>
                      <a:pt x="1125" y="445"/>
                      <a:pt x="1125" y="445"/>
                      <a:pt x="1125" y="445"/>
                    </a:cubicBezTo>
                    <a:cubicBezTo>
                      <a:pt x="1125" y="445"/>
                      <a:pt x="1124" y="444"/>
                      <a:pt x="1124" y="442"/>
                    </a:cubicBezTo>
                    <a:cubicBezTo>
                      <a:pt x="1123" y="438"/>
                      <a:pt x="1121" y="436"/>
                      <a:pt x="1120" y="435"/>
                    </a:cubicBezTo>
                    <a:cubicBezTo>
                      <a:pt x="1120" y="435"/>
                      <a:pt x="1119" y="434"/>
                      <a:pt x="1119" y="434"/>
                    </a:cubicBezTo>
                    <a:cubicBezTo>
                      <a:pt x="1119" y="432"/>
                      <a:pt x="1118" y="431"/>
                      <a:pt x="1117" y="430"/>
                    </a:cubicBezTo>
                    <a:cubicBezTo>
                      <a:pt x="1115" y="430"/>
                      <a:pt x="1112" y="426"/>
                      <a:pt x="1111" y="425"/>
                    </a:cubicBezTo>
                    <a:cubicBezTo>
                      <a:pt x="1111" y="425"/>
                      <a:pt x="1111" y="424"/>
                      <a:pt x="1110" y="423"/>
                    </a:cubicBezTo>
                    <a:cubicBezTo>
                      <a:pt x="1110" y="423"/>
                      <a:pt x="1110" y="423"/>
                      <a:pt x="1110" y="423"/>
                    </a:cubicBezTo>
                    <a:cubicBezTo>
                      <a:pt x="1109" y="423"/>
                      <a:pt x="1109" y="423"/>
                      <a:pt x="1109" y="423"/>
                    </a:cubicBezTo>
                    <a:cubicBezTo>
                      <a:pt x="1109" y="423"/>
                      <a:pt x="1109" y="422"/>
                      <a:pt x="1109" y="422"/>
                    </a:cubicBezTo>
                    <a:cubicBezTo>
                      <a:pt x="1107" y="421"/>
                      <a:pt x="1107" y="421"/>
                      <a:pt x="1107" y="421"/>
                    </a:cubicBezTo>
                    <a:cubicBezTo>
                      <a:pt x="1107" y="421"/>
                      <a:pt x="1107" y="421"/>
                      <a:pt x="1107" y="421"/>
                    </a:cubicBezTo>
                    <a:cubicBezTo>
                      <a:pt x="1106" y="419"/>
                      <a:pt x="1105" y="419"/>
                      <a:pt x="1105" y="418"/>
                    </a:cubicBezTo>
                    <a:cubicBezTo>
                      <a:pt x="1104" y="418"/>
                      <a:pt x="1102" y="417"/>
                      <a:pt x="1101" y="417"/>
                    </a:cubicBezTo>
                    <a:cubicBezTo>
                      <a:pt x="1102" y="416"/>
                      <a:pt x="1101" y="415"/>
                      <a:pt x="1100" y="414"/>
                    </a:cubicBezTo>
                    <a:cubicBezTo>
                      <a:pt x="1100" y="413"/>
                      <a:pt x="1100" y="413"/>
                      <a:pt x="1100" y="413"/>
                    </a:cubicBezTo>
                    <a:cubicBezTo>
                      <a:pt x="1099" y="412"/>
                      <a:pt x="1099" y="412"/>
                      <a:pt x="1099" y="412"/>
                    </a:cubicBezTo>
                    <a:cubicBezTo>
                      <a:pt x="1099" y="412"/>
                      <a:pt x="1100" y="412"/>
                      <a:pt x="1100" y="412"/>
                    </a:cubicBezTo>
                    <a:cubicBezTo>
                      <a:pt x="1100" y="411"/>
                      <a:pt x="1100" y="411"/>
                      <a:pt x="1100" y="410"/>
                    </a:cubicBezTo>
                    <a:cubicBezTo>
                      <a:pt x="1101" y="409"/>
                      <a:pt x="1101" y="409"/>
                      <a:pt x="1102" y="408"/>
                    </a:cubicBezTo>
                    <a:cubicBezTo>
                      <a:pt x="1102" y="409"/>
                      <a:pt x="1103" y="409"/>
                      <a:pt x="1103" y="409"/>
                    </a:cubicBezTo>
                    <a:cubicBezTo>
                      <a:pt x="1104" y="409"/>
                      <a:pt x="1104" y="408"/>
                      <a:pt x="1105" y="408"/>
                    </a:cubicBezTo>
                    <a:cubicBezTo>
                      <a:pt x="1105" y="407"/>
                      <a:pt x="1105" y="405"/>
                      <a:pt x="1105" y="404"/>
                    </a:cubicBezTo>
                    <a:cubicBezTo>
                      <a:pt x="1105" y="404"/>
                      <a:pt x="1106" y="404"/>
                      <a:pt x="1106" y="404"/>
                    </a:cubicBezTo>
                    <a:cubicBezTo>
                      <a:pt x="1106" y="403"/>
                      <a:pt x="1106" y="403"/>
                      <a:pt x="1106" y="402"/>
                    </a:cubicBezTo>
                    <a:cubicBezTo>
                      <a:pt x="1106" y="402"/>
                      <a:pt x="1107" y="401"/>
                      <a:pt x="1108" y="400"/>
                    </a:cubicBezTo>
                    <a:cubicBezTo>
                      <a:pt x="1108" y="400"/>
                      <a:pt x="1108" y="400"/>
                      <a:pt x="1108" y="400"/>
                    </a:cubicBezTo>
                    <a:cubicBezTo>
                      <a:pt x="1110" y="396"/>
                      <a:pt x="1107" y="390"/>
                      <a:pt x="1107" y="390"/>
                    </a:cubicBezTo>
                    <a:cubicBezTo>
                      <a:pt x="1107" y="389"/>
                      <a:pt x="1106" y="387"/>
                      <a:pt x="1106" y="386"/>
                    </a:cubicBezTo>
                    <a:cubicBezTo>
                      <a:pt x="1106" y="386"/>
                      <a:pt x="1106" y="386"/>
                      <a:pt x="1106" y="385"/>
                    </a:cubicBezTo>
                    <a:cubicBezTo>
                      <a:pt x="1106" y="385"/>
                      <a:pt x="1106" y="384"/>
                      <a:pt x="1106" y="384"/>
                    </a:cubicBezTo>
                    <a:cubicBezTo>
                      <a:pt x="1106" y="384"/>
                      <a:pt x="1106" y="384"/>
                      <a:pt x="1106" y="384"/>
                    </a:cubicBezTo>
                    <a:cubicBezTo>
                      <a:pt x="1108" y="384"/>
                      <a:pt x="1109" y="383"/>
                      <a:pt x="1110" y="382"/>
                    </a:cubicBezTo>
                    <a:cubicBezTo>
                      <a:pt x="1110" y="382"/>
                      <a:pt x="1111" y="381"/>
                      <a:pt x="1111" y="380"/>
                    </a:cubicBezTo>
                    <a:cubicBezTo>
                      <a:pt x="1111" y="380"/>
                      <a:pt x="1111" y="380"/>
                      <a:pt x="1111" y="380"/>
                    </a:cubicBezTo>
                    <a:cubicBezTo>
                      <a:pt x="1111" y="380"/>
                      <a:pt x="1111" y="379"/>
                      <a:pt x="1112" y="379"/>
                    </a:cubicBezTo>
                    <a:cubicBezTo>
                      <a:pt x="1112" y="378"/>
                      <a:pt x="1112" y="376"/>
                      <a:pt x="1112" y="375"/>
                    </a:cubicBezTo>
                    <a:cubicBezTo>
                      <a:pt x="1112" y="375"/>
                      <a:pt x="1112" y="375"/>
                      <a:pt x="1112" y="375"/>
                    </a:cubicBezTo>
                    <a:cubicBezTo>
                      <a:pt x="1112" y="374"/>
                      <a:pt x="1113" y="373"/>
                      <a:pt x="1112" y="372"/>
                    </a:cubicBezTo>
                    <a:cubicBezTo>
                      <a:pt x="1113" y="372"/>
                      <a:pt x="1113" y="372"/>
                      <a:pt x="1114" y="372"/>
                    </a:cubicBezTo>
                    <a:cubicBezTo>
                      <a:pt x="1114" y="372"/>
                      <a:pt x="1115" y="372"/>
                      <a:pt x="1115" y="372"/>
                    </a:cubicBezTo>
                    <a:cubicBezTo>
                      <a:pt x="1115" y="372"/>
                      <a:pt x="1116" y="373"/>
                      <a:pt x="1115" y="374"/>
                    </a:cubicBezTo>
                    <a:cubicBezTo>
                      <a:pt x="1115" y="375"/>
                      <a:pt x="1116" y="375"/>
                      <a:pt x="1116" y="376"/>
                    </a:cubicBezTo>
                    <a:cubicBezTo>
                      <a:pt x="1116" y="376"/>
                      <a:pt x="1117" y="376"/>
                      <a:pt x="1118" y="376"/>
                    </a:cubicBezTo>
                    <a:cubicBezTo>
                      <a:pt x="1118" y="376"/>
                      <a:pt x="1118" y="376"/>
                      <a:pt x="1118" y="376"/>
                    </a:cubicBezTo>
                    <a:cubicBezTo>
                      <a:pt x="1119" y="376"/>
                      <a:pt x="1119" y="376"/>
                      <a:pt x="1119" y="376"/>
                    </a:cubicBezTo>
                    <a:cubicBezTo>
                      <a:pt x="1119" y="376"/>
                      <a:pt x="1120" y="376"/>
                      <a:pt x="1120" y="376"/>
                    </a:cubicBezTo>
                    <a:cubicBezTo>
                      <a:pt x="1120" y="376"/>
                      <a:pt x="1120" y="376"/>
                      <a:pt x="1121" y="376"/>
                    </a:cubicBezTo>
                    <a:cubicBezTo>
                      <a:pt x="1121" y="376"/>
                      <a:pt x="1121" y="376"/>
                      <a:pt x="1121" y="376"/>
                    </a:cubicBezTo>
                    <a:cubicBezTo>
                      <a:pt x="1121" y="376"/>
                      <a:pt x="1121" y="376"/>
                      <a:pt x="1121" y="377"/>
                    </a:cubicBezTo>
                    <a:cubicBezTo>
                      <a:pt x="1121" y="378"/>
                      <a:pt x="1122" y="378"/>
                      <a:pt x="1123" y="378"/>
                    </a:cubicBezTo>
                    <a:cubicBezTo>
                      <a:pt x="1123" y="378"/>
                      <a:pt x="1124" y="378"/>
                      <a:pt x="1124" y="378"/>
                    </a:cubicBezTo>
                    <a:cubicBezTo>
                      <a:pt x="1124" y="378"/>
                      <a:pt x="1125" y="378"/>
                      <a:pt x="1125" y="377"/>
                    </a:cubicBezTo>
                    <a:cubicBezTo>
                      <a:pt x="1125" y="377"/>
                      <a:pt x="1125" y="377"/>
                      <a:pt x="1126" y="376"/>
                    </a:cubicBezTo>
                    <a:cubicBezTo>
                      <a:pt x="1127" y="376"/>
                      <a:pt x="1130" y="372"/>
                      <a:pt x="1131" y="372"/>
                    </a:cubicBezTo>
                    <a:cubicBezTo>
                      <a:pt x="1131" y="371"/>
                      <a:pt x="1131" y="371"/>
                      <a:pt x="1132" y="371"/>
                    </a:cubicBezTo>
                    <a:cubicBezTo>
                      <a:pt x="1133" y="370"/>
                      <a:pt x="1134" y="369"/>
                      <a:pt x="1134" y="368"/>
                    </a:cubicBezTo>
                    <a:cubicBezTo>
                      <a:pt x="1134" y="367"/>
                      <a:pt x="1135" y="366"/>
                      <a:pt x="1135" y="365"/>
                    </a:cubicBezTo>
                    <a:cubicBezTo>
                      <a:pt x="1137" y="362"/>
                      <a:pt x="1137" y="359"/>
                      <a:pt x="1136" y="358"/>
                    </a:cubicBezTo>
                    <a:cubicBezTo>
                      <a:pt x="1136" y="357"/>
                      <a:pt x="1136" y="357"/>
                      <a:pt x="1136" y="357"/>
                    </a:cubicBezTo>
                    <a:cubicBezTo>
                      <a:pt x="1136" y="356"/>
                      <a:pt x="1136" y="356"/>
                      <a:pt x="1136" y="356"/>
                    </a:cubicBezTo>
                    <a:cubicBezTo>
                      <a:pt x="1136" y="355"/>
                      <a:pt x="1136" y="355"/>
                      <a:pt x="1136" y="355"/>
                    </a:cubicBezTo>
                    <a:cubicBezTo>
                      <a:pt x="1137" y="353"/>
                      <a:pt x="1138" y="351"/>
                      <a:pt x="1138" y="349"/>
                    </a:cubicBezTo>
                    <a:cubicBezTo>
                      <a:pt x="1137" y="348"/>
                      <a:pt x="1138" y="348"/>
                      <a:pt x="1138" y="348"/>
                    </a:cubicBezTo>
                    <a:cubicBezTo>
                      <a:pt x="1138" y="347"/>
                      <a:pt x="1138" y="347"/>
                      <a:pt x="1139" y="346"/>
                    </a:cubicBezTo>
                    <a:cubicBezTo>
                      <a:pt x="1139" y="345"/>
                      <a:pt x="1140" y="344"/>
                      <a:pt x="1141" y="340"/>
                    </a:cubicBezTo>
                    <a:cubicBezTo>
                      <a:pt x="1142" y="335"/>
                      <a:pt x="1141" y="331"/>
                      <a:pt x="1140" y="329"/>
                    </a:cubicBezTo>
                    <a:cubicBezTo>
                      <a:pt x="1140" y="328"/>
                      <a:pt x="1140" y="328"/>
                      <a:pt x="1140" y="328"/>
                    </a:cubicBezTo>
                    <a:cubicBezTo>
                      <a:pt x="1140" y="328"/>
                      <a:pt x="1140" y="327"/>
                      <a:pt x="1140" y="327"/>
                    </a:cubicBezTo>
                    <a:cubicBezTo>
                      <a:pt x="1140" y="326"/>
                      <a:pt x="1140" y="326"/>
                      <a:pt x="1140" y="325"/>
                    </a:cubicBezTo>
                    <a:cubicBezTo>
                      <a:pt x="1140" y="323"/>
                      <a:pt x="1140" y="322"/>
                      <a:pt x="1140" y="319"/>
                    </a:cubicBezTo>
                    <a:cubicBezTo>
                      <a:pt x="1139" y="317"/>
                      <a:pt x="1140" y="313"/>
                      <a:pt x="1140" y="312"/>
                    </a:cubicBezTo>
                    <a:cubicBezTo>
                      <a:pt x="1141" y="311"/>
                      <a:pt x="1141" y="305"/>
                      <a:pt x="1141" y="303"/>
                    </a:cubicBezTo>
                    <a:cubicBezTo>
                      <a:pt x="1141" y="301"/>
                      <a:pt x="1139" y="299"/>
                      <a:pt x="1138" y="298"/>
                    </a:cubicBezTo>
                    <a:cubicBezTo>
                      <a:pt x="1138" y="298"/>
                      <a:pt x="1138" y="297"/>
                      <a:pt x="1138" y="296"/>
                    </a:cubicBezTo>
                    <a:cubicBezTo>
                      <a:pt x="1138" y="295"/>
                      <a:pt x="1136" y="293"/>
                      <a:pt x="1135" y="291"/>
                    </a:cubicBezTo>
                    <a:cubicBezTo>
                      <a:pt x="1135" y="290"/>
                      <a:pt x="1135" y="290"/>
                      <a:pt x="1134" y="290"/>
                    </a:cubicBezTo>
                    <a:cubicBezTo>
                      <a:pt x="1136" y="289"/>
                      <a:pt x="1134" y="286"/>
                      <a:pt x="1132" y="285"/>
                    </a:cubicBezTo>
                    <a:cubicBezTo>
                      <a:pt x="1132" y="285"/>
                      <a:pt x="1132" y="285"/>
                      <a:pt x="1132" y="284"/>
                    </a:cubicBezTo>
                    <a:cubicBezTo>
                      <a:pt x="1132" y="283"/>
                      <a:pt x="1130" y="281"/>
                      <a:pt x="1129" y="280"/>
                    </a:cubicBezTo>
                    <a:cubicBezTo>
                      <a:pt x="1129" y="280"/>
                      <a:pt x="1129" y="280"/>
                      <a:pt x="1129" y="280"/>
                    </a:cubicBezTo>
                    <a:cubicBezTo>
                      <a:pt x="1129" y="280"/>
                      <a:pt x="1129" y="280"/>
                      <a:pt x="1129" y="280"/>
                    </a:cubicBezTo>
                    <a:cubicBezTo>
                      <a:pt x="1129" y="279"/>
                      <a:pt x="1129" y="278"/>
                      <a:pt x="1128" y="278"/>
                    </a:cubicBezTo>
                    <a:cubicBezTo>
                      <a:pt x="1127" y="278"/>
                      <a:pt x="1127" y="278"/>
                      <a:pt x="1127" y="278"/>
                    </a:cubicBezTo>
                    <a:cubicBezTo>
                      <a:pt x="1128" y="277"/>
                      <a:pt x="1128" y="277"/>
                      <a:pt x="1128" y="277"/>
                    </a:cubicBezTo>
                    <a:cubicBezTo>
                      <a:pt x="1128" y="277"/>
                      <a:pt x="1128" y="277"/>
                      <a:pt x="1128" y="277"/>
                    </a:cubicBezTo>
                    <a:cubicBezTo>
                      <a:pt x="1128" y="275"/>
                      <a:pt x="1127" y="274"/>
                      <a:pt x="1127" y="273"/>
                    </a:cubicBezTo>
                    <a:cubicBezTo>
                      <a:pt x="1128" y="273"/>
                      <a:pt x="1127" y="272"/>
                      <a:pt x="1127" y="271"/>
                    </a:cubicBezTo>
                    <a:cubicBezTo>
                      <a:pt x="1127" y="271"/>
                      <a:pt x="1127" y="271"/>
                      <a:pt x="1127" y="271"/>
                    </a:cubicBezTo>
                    <a:cubicBezTo>
                      <a:pt x="1127" y="271"/>
                      <a:pt x="1127" y="270"/>
                      <a:pt x="1127" y="270"/>
                    </a:cubicBezTo>
                    <a:cubicBezTo>
                      <a:pt x="1128" y="269"/>
                      <a:pt x="1128" y="269"/>
                      <a:pt x="1128" y="268"/>
                    </a:cubicBezTo>
                    <a:cubicBezTo>
                      <a:pt x="1128" y="268"/>
                      <a:pt x="1128" y="268"/>
                      <a:pt x="1128" y="268"/>
                    </a:cubicBezTo>
                    <a:cubicBezTo>
                      <a:pt x="1128" y="268"/>
                      <a:pt x="1128" y="268"/>
                      <a:pt x="1128" y="268"/>
                    </a:cubicBezTo>
                    <a:cubicBezTo>
                      <a:pt x="1128" y="268"/>
                      <a:pt x="1128" y="269"/>
                      <a:pt x="1129" y="269"/>
                    </a:cubicBezTo>
                    <a:cubicBezTo>
                      <a:pt x="1129" y="270"/>
                      <a:pt x="1129" y="270"/>
                      <a:pt x="1129" y="271"/>
                    </a:cubicBezTo>
                    <a:cubicBezTo>
                      <a:pt x="1130" y="271"/>
                      <a:pt x="1131" y="271"/>
                      <a:pt x="1131" y="272"/>
                    </a:cubicBezTo>
                    <a:cubicBezTo>
                      <a:pt x="1131" y="272"/>
                      <a:pt x="1132" y="272"/>
                      <a:pt x="1132" y="272"/>
                    </a:cubicBezTo>
                    <a:cubicBezTo>
                      <a:pt x="1134" y="273"/>
                      <a:pt x="1135" y="275"/>
                      <a:pt x="1135" y="276"/>
                    </a:cubicBezTo>
                    <a:cubicBezTo>
                      <a:pt x="1135" y="276"/>
                      <a:pt x="1136" y="276"/>
                      <a:pt x="1136" y="277"/>
                    </a:cubicBezTo>
                    <a:cubicBezTo>
                      <a:pt x="1136" y="277"/>
                      <a:pt x="1136" y="278"/>
                      <a:pt x="1136" y="278"/>
                    </a:cubicBezTo>
                    <a:cubicBezTo>
                      <a:pt x="1136" y="279"/>
                      <a:pt x="1136" y="279"/>
                      <a:pt x="1136" y="279"/>
                    </a:cubicBezTo>
                    <a:cubicBezTo>
                      <a:pt x="1137" y="280"/>
                      <a:pt x="1138" y="281"/>
                      <a:pt x="1139" y="282"/>
                    </a:cubicBezTo>
                    <a:cubicBezTo>
                      <a:pt x="1139" y="282"/>
                      <a:pt x="1139" y="282"/>
                      <a:pt x="1140" y="283"/>
                    </a:cubicBezTo>
                    <a:cubicBezTo>
                      <a:pt x="1140" y="283"/>
                      <a:pt x="1141" y="284"/>
                      <a:pt x="1141" y="284"/>
                    </a:cubicBezTo>
                    <a:cubicBezTo>
                      <a:pt x="1142" y="285"/>
                      <a:pt x="1142" y="286"/>
                      <a:pt x="1142" y="287"/>
                    </a:cubicBezTo>
                    <a:cubicBezTo>
                      <a:pt x="1143" y="288"/>
                      <a:pt x="1143" y="288"/>
                      <a:pt x="1144" y="289"/>
                    </a:cubicBezTo>
                    <a:cubicBezTo>
                      <a:pt x="1144" y="290"/>
                      <a:pt x="1144" y="291"/>
                      <a:pt x="1145" y="291"/>
                    </a:cubicBezTo>
                    <a:cubicBezTo>
                      <a:pt x="1146" y="292"/>
                      <a:pt x="1146" y="293"/>
                      <a:pt x="1147" y="294"/>
                    </a:cubicBezTo>
                    <a:cubicBezTo>
                      <a:pt x="1147" y="295"/>
                      <a:pt x="1147" y="295"/>
                      <a:pt x="1147" y="295"/>
                    </a:cubicBezTo>
                    <a:cubicBezTo>
                      <a:pt x="1147" y="295"/>
                      <a:pt x="1147" y="296"/>
                      <a:pt x="1147" y="297"/>
                    </a:cubicBezTo>
                    <a:cubicBezTo>
                      <a:pt x="1147" y="297"/>
                      <a:pt x="1147" y="297"/>
                      <a:pt x="1147" y="297"/>
                    </a:cubicBezTo>
                    <a:cubicBezTo>
                      <a:pt x="1147" y="297"/>
                      <a:pt x="1147" y="298"/>
                      <a:pt x="1147" y="298"/>
                    </a:cubicBezTo>
                    <a:cubicBezTo>
                      <a:pt x="1147" y="300"/>
                      <a:pt x="1148" y="301"/>
                      <a:pt x="1149" y="302"/>
                    </a:cubicBezTo>
                    <a:cubicBezTo>
                      <a:pt x="1149" y="303"/>
                      <a:pt x="1150" y="303"/>
                      <a:pt x="1150" y="303"/>
                    </a:cubicBezTo>
                    <a:cubicBezTo>
                      <a:pt x="1151" y="305"/>
                      <a:pt x="1152" y="307"/>
                      <a:pt x="1153" y="309"/>
                    </a:cubicBezTo>
                    <a:cubicBezTo>
                      <a:pt x="1153" y="309"/>
                      <a:pt x="1153" y="309"/>
                      <a:pt x="1153" y="309"/>
                    </a:cubicBezTo>
                    <a:cubicBezTo>
                      <a:pt x="1153" y="310"/>
                      <a:pt x="1154" y="311"/>
                      <a:pt x="1154" y="311"/>
                    </a:cubicBezTo>
                    <a:cubicBezTo>
                      <a:pt x="1155" y="312"/>
                      <a:pt x="1156" y="313"/>
                      <a:pt x="1156" y="314"/>
                    </a:cubicBezTo>
                    <a:cubicBezTo>
                      <a:pt x="1156" y="314"/>
                      <a:pt x="1156" y="315"/>
                      <a:pt x="1156" y="315"/>
                    </a:cubicBezTo>
                    <a:cubicBezTo>
                      <a:pt x="1156" y="316"/>
                      <a:pt x="1156" y="317"/>
                      <a:pt x="1156" y="318"/>
                    </a:cubicBezTo>
                    <a:cubicBezTo>
                      <a:pt x="1157" y="319"/>
                      <a:pt x="1158" y="320"/>
                      <a:pt x="1159" y="321"/>
                    </a:cubicBezTo>
                    <a:cubicBezTo>
                      <a:pt x="1160" y="322"/>
                      <a:pt x="1160" y="323"/>
                      <a:pt x="1160" y="324"/>
                    </a:cubicBezTo>
                    <a:cubicBezTo>
                      <a:pt x="1161" y="325"/>
                      <a:pt x="1161" y="325"/>
                      <a:pt x="1161" y="325"/>
                    </a:cubicBezTo>
                    <a:cubicBezTo>
                      <a:pt x="1161" y="327"/>
                      <a:pt x="1162" y="328"/>
                      <a:pt x="1163" y="330"/>
                    </a:cubicBezTo>
                    <a:cubicBezTo>
                      <a:pt x="1163" y="330"/>
                      <a:pt x="1163" y="330"/>
                      <a:pt x="1163" y="330"/>
                    </a:cubicBezTo>
                    <a:cubicBezTo>
                      <a:pt x="1164" y="331"/>
                      <a:pt x="1164" y="332"/>
                      <a:pt x="1165" y="332"/>
                    </a:cubicBezTo>
                    <a:cubicBezTo>
                      <a:pt x="1165" y="332"/>
                      <a:pt x="1165" y="333"/>
                      <a:pt x="1165" y="333"/>
                    </a:cubicBezTo>
                    <a:cubicBezTo>
                      <a:pt x="1166" y="334"/>
                      <a:pt x="1166" y="335"/>
                      <a:pt x="1167" y="335"/>
                    </a:cubicBezTo>
                    <a:cubicBezTo>
                      <a:pt x="1168" y="335"/>
                      <a:pt x="1168" y="335"/>
                      <a:pt x="1168" y="335"/>
                    </a:cubicBezTo>
                    <a:cubicBezTo>
                      <a:pt x="1168" y="335"/>
                      <a:pt x="1169" y="334"/>
                      <a:pt x="1169" y="334"/>
                    </a:cubicBezTo>
                    <a:cubicBezTo>
                      <a:pt x="1170" y="332"/>
                      <a:pt x="1168" y="328"/>
                      <a:pt x="1168" y="328"/>
                    </a:cubicBezTo>
                    <a:cubicBezTo>
                      <a:pt x="1168" y="327"/>
                      <a:pt x="1168" y="327"/>
                      <a:pt x="1168" y="327"/>
                    </a:cubicBezTo>
                    <a:cubicBezTo>
                      <a:pt x="1168" y="327"/>
                      <a:pt x="1168" y="327"/>
                      <a:pt x="1169" y="327"/>
                    </a:cubicBezTo>
                    <a:cubicBezTo>
                      <a:pt x="1170" y="327"/>
                      <a:pt x="1170" y="327"/>
                      <a:pt x="1170" y="327"/>
                    </a:cubicBezTo>
                    <a:cubicBezTo>
                      <a:pt x="1170" y="327"/>
                      <a:pt x="1171" y="327"/>
                      <a:pt x="1172" y="327"/>
                    </a:cubicBezTo>
                    <a:cubicBezTo>
                      <a:pt x="1172" y="327"/>
                      <a:pt x="1172" y="327"/>
                      <a:pt x="1172" y="327"/>
                    </a:cubicBezTo>
                    <a:cubicBezTo>
                      <a:pt x="1172" y="328"/>
                      <a:pt x="1172" y="328"/>
                      <a:pt x="1173" y="329"/>
                    </a:cubicBezTo>
                    <a:cubicBezTo>
                      <a:pt x="1173" y="329"/>
                      <a:pt x="1173" y="329"/>
                      <a:pt x="1174" y="329"/>
                    </a:cubicBezTo>
                    <a:cubicBezTo>
                      <a:pt x="1174" y="330"/>
                      <a:pt x="1174" y="330"/>
                      <a:pt x="1174" y="330"/>
                    </a:cubicBezTo>
                    <a:cubicBezTo>
                      <a:pt x="1174" y="331"/>
                      <a:pt x="1175" y="333"/>
                      <a:pt x="1177" y="333"/>
                    </a:cubicBezTo>
                    <a:cubicBezTo>
                      <a:pt x="1177" y="333"/>
                      <a:pt x="1177" y="333"/>
                      <a:pt x="1177" y="333"/>
                    </a:cubicBezTo>
                    <a:cubicBezTo>
                      <a:pt x="1178" y="333"/>
                      <a:pt x="1178" y="333"/>
                      <a:pt x="1178" y="332"/>
                    </a:cubicBezTo>
                    <a:cubicBezTo>
                      <a:pt x="1179" y="331"/>
                      <a:pt x="1178" y="330"/>
                      <a:pt x="1178" y="329"/>
                    </a:cubicBezTo>
                    <a:cubicBezTo>
                      <a:pt x="1177" y="328"/>
                      <a:pt x="1177" y="328"/>
                      <a:pt x="1177" y="327"/>
                    </a:cubicBezTo>
                    <a:cubicBezTo>
                      <a:pt x="1177" y="325"/>
                      <a:pt x="1177" y="324"/>
                      <a:pt x="1176" y="323"/>
                    </a:cubicBezTo>
                    <a:cubicBezTo>
                      <a:pt x="1175" y="323"/>
                      <a:pt x="1175" y="323"/>
                      <a:pt x="1175" y="323"/>
                    </a:cubicBezTo>
                    <a:cubicBezTo>
                      <a:pt x="1175" y="322"/>
                      <a:pt x="1174" y="322"/>
                      <a:pt x="1174" y="322"/>
                    </a:cubicBezTo>
                    <a:cubicBezTo>
                      <a:pt x="1173" y="321"/>
                      <a:pt x="1172" y="320"/>
                      <a:pt x="1171" y="320"/>
                    </a:cubicBezTo>
                    <a:cubicBezTo>
                      <a:pt x="1170" y="320"/>
                      <a:pt x="1170" y="319"/>
                      <a:pt x="1169" y="319"/>
                    </a:cubicBezTo>
                    <a:cubicBezTo>
                      <a:pt x="1169" y="319"/>
                      <a:pt x="1168" y="318"/>
                      <a:pt x="1168" y="318"/>
                    </a:cubicBezTo>
                    <a:cubicBezTo>
                      <a:pt x="1167" y="317"/>
                      <a:pt x="1167" y="316"/>
                      <a:pt x="1166" y="316"/>
                    </a:cubicBezTo>
                    <a:cubicBezTo>
                      <a:pt x="1166" y="315"/>
                      <a:pt x="1166" y="315"/>
                      <a:pt x="1166" y="315"/>
                    </a:cubicBezTo>
                    <a:cubicBezTo>
                      <a:pt x="1165" y="315"/>
                      <a:pt x="1165" y="315"/>
                      <a:pt x="1164" y="314"/>
                    </a:cubicBezTo>
                    <a:cubicBezTo>
                      <a:pt x="1164" y="314"/>
                      <a:pt x="1164" y="314"/>
                      <a:pt x="1164" y="313"/>
                    </a:cubicBezTo>
                    <a:cubicBezTo>
                      <a:pt x="1164" y="313"/>
                      <a:pt x="1164" y="312"/>
                      <a:pt x="1164" y="312"/>
                    </a:cubicBezTo>
                    <a:cubicBezTo>
                      <a:pt x="1163" y="312"/>
                      <a:pt x="1163" y="312"/>
                      <a:pt x="1163" y="312"/>
                    </a:cubicBezTo>
                    <a:cubicBezTo>
                      <a:pt x="1163" y="311"/>
                      <a:pt x="1162" y="309"/>
                      <a:pt x="1161" y="307"/>
                    </a:cubicBezTo>
                    <a:cubicBezTo>
                      <a:pt x="1161" y="306"/>
                      <a:pt x="1161" y="306"/>
                      <a:pt x="1161" y="306"/>
                    </a:cubicBezTo>
                    <a:cubicBezTo>
                      <a:pt x="1160" y="303"/>
                      <a:pt x="1159" y="301"/>
                      <a:pt x="1158" y="298"/>
                    </a:cubicBezTo>
                    <a:cubicBezTo>
                      <a:pt x="1158" y="298"/>
                      <a:pt x="1158" y="297"/>
                      <a:pt x="1158" y="297"/>
                    </a:cubicBezTo>
                    <a:cubicBezTo>
                      <a:pt x="1157" y="296"/>
                      <a:pt x="1157" y="295"/>
                      <a:pt x="1157" y="295"/>
                    </a:cubicBezTo>
                    <a:cubicBezTo>
                      <a:pt x="1158" y="295"/>
                      <a:pt x="1158" y="295"/>
                      <a:pt x="1159" y="295"/>
                    </a:cubicBezTo>
                    <a:cubicBezTo>
                      <a:pt x="1159" y="295"/>
                      <a:pt x="1160" y="296"/>
                      <a:pt x="1161" y="295"/>
                    </a:cubicBezTo>
                    <a:cubicBezTo>
                      <a:pt x="1162" y="295"/>
                      <a:pt x="1162" y="295"/>
                      <a:pt x="1162" y="295"/>
                    </a:cubicBezTo>
                    <a:cubicBezTo>
                      <a:pt x="1162" y="296"/>
                      <a:pt x="1162" y="296"/>
                      <a:pt x="1162" y="296"/>
                    </a:cubicBezTo>
                    <a:cubicBezTo>
                      <a:pt x="1162" y="296"/>
                      <a:pt x="1162" y="296"/>
                      <a:pt x="1162" y="296"/>
                    </a:cubicBezTo>
                    <a:cubicBezTo>
                      <a:pt x="1162" y="296"/>
                      <a:pt x="1163" y="297"/>
                      <a:pt x="1163" y="297"/>
                    </a:cubicBezTo>
                    <a:cubicBezTo>
                      <a:pt x="1163" y="297"/>
                      <a:pt x="1164" y="298"/>
                      <a:pt x="1164" y="298"/>
                    </a:cubicBezTo>
                    <a:cubicBezTo>
                      <a:pt x="1164" y="298"/>
                      <a:pt x="1165" y="298"/>
                      <a:pt x="1165" y="299"/>
                    </a:cubicBezTo>
                    <a:cubicBezTo>
                      <a:pt x="1166" y="300"/>
                      <a:pt x="1167" y="302"/>
                      <a:pt x="1170" y="301"/>
                    </a:cubicBezTo>
                    <a:cubicBezTo>
                      <a:pt x="1170" y="301"/>
                      <a:pt x="1170" y="301"/>
                      <a:pt x="1170" y="301"/>
                    </a:cubicBezTo>
                    <a:cubicBezTo>
                      <a:pt x="1170" y="300"/>
                      <a:pt x="1170" y="300"/>
                      <a:pt x="1170" y="300"/>
                    </a:cubicBezTo>
                    <a:cubicBezTo>
                      <a:pt x="1171" y="297"/>
                      <a:pt x="1168" y="296"/>
                      <a:pt x="1167" y="295"/>
                    </a:cubicBezTo>
                    <a:cubicBezTo>
                      <a:pt x="1166" y="294"/>
                      <a:pt x="1166" y="294"/>
                      <a:pt x="1165" y="293"/>
                    </a:cubicBezTo>
                    <a:cubicBezTo>
                      <a:pt x="1165" y="293"/>
                      <a:pt x="1165" y="292"/>
                      <a:pt x="1165" y="292"/>
                    </a:cubicBezTo>
                    <a:cubicBezTo>
                      <a:pt x="1164" y="291"/>
                      <a:pt x="1163" y="290"/>
                      <a:pt x="1162" y="290"/>
                    </a:cubicBezTo>
                    <a:cubicBezTo>
                      <a:pt x="1162" y="290"/>
                      <a:pt x="1161" y="289"/>
                      <a:pt x="1161" y="289"/>
                    </a:cubicBezTo>
                    <a:cubicBezTo>
                      <a:pt x="1160" y="288"/>
                      <a:pt x="1160" y="288"/>
                      <a:pt x="1159" y="286"/>
                    </a:cubicBezTo>
                    <a:cubicBezTo>
                      <a:pt x="1159" y="286"/>
                      <a:pt x="1159" y="286"/>
                      <a:pt x="1158" y="286"/>
                    </a:cubicBezTo>
                    <a:cubicBezTo>
                      <a:pt x="1158" y="285"/>
                      <a:pt x="1158" y="285"/>
                      <a:pt x="1158" y="285"/>
                    </a:cubicBezTo>
                    <a:cubicBezTo>
                      <a:pt x="1157" y="284"/>
                      <a:pt x="1157" y="283"/>
                      <a:pt x="1156" y="282"/>
                    </a:cubicBezTo>
                    <a:cubicBezTo>
                      <a:pt x="1155" y="281"/>
                      <a:pt x="1154" y="280"/>
                      <a:pt x="1153" y="280"/>
                    </a:cubicBezTo>
                    <a:cubicBezTo>
                      <a:pt x="1153" y="280"/>
                      <a:pt x="1152" y="279"/>
                      <a:pt x="1152" y="279"/>
                    </a:cubicBezTo>
                    <a:cubicBezTo>
                      <a:pt x="1151" y="278"/>
                      <a:pt x="1151" y="277"/>
                      <a:pt x="1150" y="276"/>
                    </a:cubicBezTo>
                    <a:cubicBezTo>
                      <a:pt x="1150" y="276"/>
                      <a:pt x="1149" y="275"/>
                      <a:pt x="1149" y="275"/>
                    </a:cubicBezTo>
                    <a:cubicBezTo>
                      <a:pt x="1148" y="273"/>
                      <a:pt x="1147" y="272"/>
                      <a:pt x="1145" y="271"/>
                    </a:cubicBezTo>
                    <a:cubicBezTo>
                      <a:pt x="1144" y="270"/>
                      <a:pt x="1144" y="270"/>
                      <a:pt x="1143" y="269"/>
                    </a:cubicBezTo>
                    <a:cubicBezTo>
                      <a:pt x="1143" y="268"/>
                      <a:pt x="1142" y="268"/>
                      <a:pt x="1141" y="267"/>
                    </a:cubicBezTo>
                    <a:cubicBezTo>
                      <a:pt x="1141" y="267"/>
                      <a:pt x="1140" y="266"/>
                      <a:pt x="1140" y="266"/>
                    </a:cubicBezTo>
                    <a:cubicBezTo>
                      <a:pt x="1139" y="266"/>
                      <a:pt x="1138" y="265"/>
                      <a:pt x="1138" y="264"/>
                    </a:cubicBezTo>
                    <a:cubicBezTo>
                      <a:pt x="1137" y="264"/>
                      <a:pt x="1137" y="264"/>
                      <a:pt x="1137" y="264"/>
                    </a:cubicBezTo>
                    <a:cubicBezTo>
                      <a:pt x="1137" y="264"/>
                      <a:pt x="1137" y="263"/>
                      <a:pt x="1137" y="263"/>
                    </a:cubicBezTo>
                    <a:cubicBezTo>
                      <a:pt x="1137" y="262"/>
                      <a:pt x="1137" y="261"/>
                      <a:pt x="1136" y="260"/>
                    </a:cubicBezTo>
                    <a:cubicBezTo>
                      <a:pt x="1136" y="260"/>
                      <a:pt x="1136" y="260"/>
                      <a:pt x="1136" y="260"/>
                    </a:cubicBezTo>
                    <a:cubicBezTo>
                      <a:pt x="1136" y="260"/>
                      <a:pt x="1136" y="260"/>
                      <a:pt x="1136" y="260"/>
                    </a:cubicBezTo>
                    <a:cubicBezTo>
                      <a:pt x="1136" y="260"/>
                      <a:pt x="1136" y="260"/>
                      <a:pt x="1136" y="260"/>
                    </a:cubicBezTo>
                    <a:cubicBezTo>
                      <a:pt x="1136" y="259"/>
                      <a:pt x="1136" y="258"/>
                      <a:pt x="1136" y="257"/>
                    </a:cubicBezTo>
                    <a:cubicBezTo>
                      <a:pt x="1136" y="257"/>
                      <a:pt x="1136" y="257"/>
                      <a:pt x="1136" y="257"/>
                    </a:cubicBezTo>
                    <a:cubicBezTo>
                      <a:pt x="1135" y="257"/>
                      <a:pt x="1135" y="257"/>
                      <a:pt x="1135" y="257"/>
                    </a:cubicBezTo>
                    <a:cubicBezTo>
                      <a:pt x="1135" y="257"/>
                      <a:pt x="1135" y="256"/>
                      <a:pt x="1134" y="256"/>
                    </a:cubicBezTo>
                    <a:cubicBezTo>
                      <a:pt x="1134" y="255"/>
                      <a:pt x="1133" y="254"/>
                      <a:pt x="1132" y="254"/>
                    </a:cubicBezTo>
                    <a:cubicBezTo>
                      <a:pt x="1133" y="254"/>
                      <a:pt x="1133" y="254"/>
                      <a:pt x="1133" y="254"/>
                    </a:cubicBezTo>
                    <a:cubicBezTo>
                      <a:pt x="1134" y="253"/>
                      <a:pt x="1134" y="253"/>
                      <a:pt x="1134" y="253"/>
                    </a:cubicBezTo>
                    <a:cubicBezTo>
                      <a:pt x="1133" y="252"/>
                      <a:pt x="1133" y="252"/>
                      <a:pt x="1133" y="252"/>
                    </a:cubicBezTo>
                    <a:cubicBezTo>
                      <a:pt x="1132" y="251"/>
                      <a:pt x="1131" y="250"/>
                      <a:pt x="1130" y="249"/>
                    </a:cubicBezTo>
                    <a:cubicBezTo>
                      <a:pt x="1130" y="248"/>
                      <a:pt x="1129" y="248"/>
                      <a:pt x="1129" y="247"/>
                    </a:cubicBezTo>
                    <a:cubicBezTo>
                      <a:pt x="1128" y="246"/>
                      <a:pt x="1126" y="245"/>
                      <a:pt x="1125" y="243"/>
                    </a:cubicBezTo>
                    <a:cubicBezTo>
                      <a:pt x="1124" y="242"/>
                      <a:pt x="1123" y="241"/>
                      <a:pt x="1122" y="240"/>
                    </a:cubicBezTo>
                    <a:cubicBezTo>
                      <a:pt x="1121" y="239"/>
                      <a:pt x="1120" y="237"/>
                      <a:pt x="1118" y="237"/>
                    </a:cubicBezTo>
                    <a:cubicBezTo>
                      <a:pt x="1117" y="237"/>
                      <a:pt x="1116" y="237"/>
                      <a:pt x="1116" y="238"/>
                    </a:cubicBezTo>
                    <a:cubicBezTo>
                      <a:pt x="1115" y="238"/>
                      <a:pt x="1114" y="239"/>
                      <a:pt x="1114" y="240"/>
                    </a:cubicBezTo>
                    <a:cubicBezTo>
                      <a:pt x="1115" y="242"/>
                      <a:pt x="1116" y="243"/>
                      <a:pt x="1117" y="243"/>
                    </a:cubicBezTo>
                    <a:cubicBezTo>
                      <a:pt x="1119" y="244"/>
                      <a:pt x="1120" y="246"/>
                      <a:pt x="1121" y="248"/>
                    </a:cubicBezTo>
                    <a:cubicBezTo>
                      <a:pt x="1121" y="248"/>
                      <a:pt x="1121" y="248"/>
                      <a:pt x="1121" y="248"/>
                    </a:cubicBezTo>
                    <a:cubicBezTo>
                      <a:pt x="1121" y="248"/>
                      <a:pt x="1121" y="248"/>
                      <a:pt x="1121" y="249"/>
                    </a:cubicBezTo>
                    <a:cubicBezTo>
                      <a:pt x="1121" y="249"/>
                      <a:pt x="1121" y="249"/>
                      <a:pt x="1121" y="249"/>
                    </a:cubicBezTo>
                    <a:cubicBezTo>
                      <a:pt x="1121" y="249"/>
                      <a:pt x="1121" y="249"/>
                      <a:pt x="1121" y="249"/>
                    </a:cubicBezTo>
                    <a:cubicBezTo>
                      <a:pt x="1120" y="248"/>
                      <a:pt x="1118" y="248"/>
                      <a:pt x="1118" y="249"/>
                    </a:cubicBezTo>
                    <a:cubicBezTo>
                      <a:pt x="1117" y="251"/>
                      <a:pt x="1118" y="252"/>
                      <a:pt x="1120" y="254"/>
                    </a:cubicBezTo>
                    <a:cubicBezTo>
                      <a:pt x="1120" y="254"/>
                      <a:pt x="1120" y="254"/>
                      <a:pt x="1120" y="254"/>
                    </a:cubicBezTo>
                    <a:cubicBezTo>
                      <a:pt x="1120" y="255"/>
                      <a:pt x="1121" y="256"/>
                      <a:pt x="1121" y="256"/>
                    </a:cubicBezTo>
                    <a:cubicBezTo>
                      <a:pt x="1121" y="256"/>
                      <a:pt x="1121" y="257"/>
                      <a:pt x="1121" y="257"/>
                    </a:cubicBezTo>
                    <a:cubicBezTo>
                      <a:pt x="1121" y="257"/>
                      <a:pt x="1121" y="257"/>
                      <a:pt x="1121" y="257"/>
                    </a:cubicBezTo>
                    <a:cubicBezTo>
                      <a:pt x="1121" y="256"/>
                      <a:pt x="1119" y="256"/>
                      <a:pt x="1118" y="255"/>
                    </a:cubicBezTo>
                    <a:cubicBezTo>
                      <a:pt x="1118" y="255"/>
                      <a:pt x="1118" y="255"/>
                      <a:pt x="1118" y="255"/>
                    </a:cubicBezTo>
                    <a:cubicBezTo>
                      <a:pt x="1119" y="255"/>
                      <a:pt x="1119" y="254"/>
                      <a:pt x="1119" y="254"/>
                    </a:cubicBezTo>
                    <a:cubicBezTo>
                      <a:pt x="1119" y="253"/>
                      <a:pt x="1119" y="252"/>
                      <a:pt x="1115" y="251"/>
                    </a:cubicBezTo>
                    <a:cubicBezTo>
                      <a:pt x="1115" y="251"/>
                      <a:pt x="1115" y="251"/>
                      <a:pt x="1115" y="250"/>
                    </a:cubicBezTo>
                    <a:cubicBezTo>
                      <a:pt x="1115" y="249"/>
                      <a:pt x="1112" y="248"/>
                      <a:pt x="1112" y="248"/>
                    </a:cubicBezTo>
                    <a:cubicBezTo>
                      <a:pt x="1111" y="248"/>
                      <a:pt x="1111" y="248"/>
                      <a:pt x="1111" y="248"/>
                    </a:cubicBezTo>
                    <a:cubicBezTo>
                      <a:pt x="1110" y="248"/>
                      <a:pt x="1109" y="247"/>
                      <a:pt x="1109" y="247"/>
                    </a:cubicBezTo>
                    <a:cubicBezTo>
                      <a:pt x="1108" y="247"/>
                      <a:pt x="1107" y="246"/>
                      <a:pt x="1107" y="245"/>
                    </a:cubicBezTo>
                    <a:cubicBezTo>
                      <a:pt x="1106" y="245"/>
                      <a:pt x="1106" y="244"/>
                      <a:pt x="1105" y="244"/>
                    </a:cubicBezTo>
                    <a:cubicBezTo>
                      <a:pt x="1105" y="244"/>
                      <a:pt x="1104" y="244"/>
                      <a:pt x="1104" y="244"/>
                    </a:cubicBezTo>
                    <a:cubicBezTo>
                      <a:pt x="1104" y="244"/>
                      <a:pt x="1103" y="244"/>
                      <a:pt x="1103" y="243"/>
                    </a:cubicBezTo>
                    <a:cubicBezTo>
                      <a:pt x="1101" y="242"/>
                      <a:pt x="1100" y="242"/>
                      <a:pt x="1099" y="242"/>
                    </a:cubicBezTo>
                    <a:cubicBezTo>
                      <a:pt x="1099" y="242"/>
                      <a:pt x="1099" y="242"/>
                      <a:pt x="1099" y="242"/>
                    </a:cubicBezTo>
                    <a:cubicBezTo>
                      <a:pt x="1099" y="242"/>
                      <a:pt x="1098" y="242"/>
                      <a:pt x="1097" y="242"/>
                    </a:cubicBezTo>
                    <a:cubicBezTo>
                      <a:pt x="1096" y="242"/>
                      <a:pt x="1095" y="242"/>
                      <a:pt x="1094" y="242"/>
                    </a:cubicBezTo>
                    <a:cubicBezTo>
                      <a:pt x="1094" y="242"/>
                      <a:pt x="1094" y="242"/>
                      <a:pt x="1094" y="242"/>
                    </a:cubicBezTo>
                    <a:cubicBezTo>
                      <a:pt x="1093" y="242"/>
                      <a:pt x="1092" y="242"/>
                      <a:pt x="1092" y="243"/>
                    </a:cubicBezTo>
                    <a:cubicBezTo>
                      <a:pt x="1092" y="244"/>
                      <a:pt x="1093" y="246"/>
                      <a:pt x="1094" y="247"/>
                    </a:cubicBezTo>
                    <a:cubicBezTo>
                      <a:pt x="1094" y="247"/>
                      <a:pt x="1094" y="247"/>
                      <a:pt x="1094" y="247"/>
                    </a:cubicBezTo>
                    <a:cubicBezTo>
                      <a:pt x="1094" y="247"/>
                      <a:pt x="1093" y="247"/>
                      <a:pt x="1093" y="248"/>
                    </a:cubicBezTo>
                    <a:cubicBezTo>
                      <a:pt x="1092" y="248"/>
                      <a:pt x="1092" y="249"/>
                      <a:pt x="1092" y="250"/>
                    </a:cubicBezTo>
                    <a:cubicBezTo>
                      <a:pt x="1091" y="250"/>
                      <a:pt x="1091" y="250"/>
                      <a:pt x="1091" y="250"/>
                    </a:cubicBezTo>
                    <a:cubicBezTo>
                      <a:pt x="1091" y="250"/>
                      <a:pt x="1091" y="250"/>
                      <a:pt x="1091" y="250"/>
                    </a:cubicBezTo>
                    <a:cubicBezTo>
                      <a:pt x="1091" y="250"/>
                      <a:pt x="1090" y="250"/>
                      <a:pt x="1090" y="250"/>
                    </a:cubicBezTo>
                    <a:cubicBezTo>
                      <a:pt x="1091" y="250"/>
                      <a:pt x="1091" y="250"/>
                      <a:pt x="1091" y="250"/>
                    </a:cubicBezTo>
                    <a:cubicBezTo>
                      <a:pt x="1091" y="249"/>
                      <a:pt x="1092" y="248"/>
                      <a:pt x="1091" y="247"/>
                    </a:cubicBezTo>
                    <a:cubicBezTo>
                      <a:pt x="1091" y="246"/>
                      <a:pt x="1090" y="246"/>
                      <a:pt x="1088" y="246"/>
                    </a:cubicBezTo>
                    <a:cubicBezTo>
                      <a:pt x="1088" y="246"/>
                      <a:pt x="1088" y="246"/>
                      <a:pt x="1088" y="246"/>
                    </a:cubicBezTo>
                    <a:cubicBezTo>
                      <a:pt x="1088" y="246"/>
                      <a:pt x="1088" y="246"/>
                      <a:pt x="1088" y="246"/>
                    </a:cubicBezTo>
                    <a:cubicBezTo>
                      <a:pt x="1088" y="245"/>
                      <a:pt x="1088" y="244"/>
                      <a:pt x="1088" y="244"/>
                    </a:cubicBezTo>
                    <a:cubicBezTo>
                      <a:pt x="1087" y="243"/>
                      <a:pt x="1087" y="243"/>
                      <a:pt x="1085" y="243"/>
                    </a:cubicBezTo>
                    <a:cubicBezTo>
                      <a:pt x="1085" y="243"/>
                      <a:pt x="1085" y="243"/>
                      <a:pt x="1085" y="243"/>
                    </a:cubicBezTo>
                    <a:cubicBezTo>
                      <a:pt x="1084" y="243"/>
                      <a:pt x="1083" y="243"/>
                      <a:pt x="1083" y="244"/>
                    </a:cubicBezTo>
                    <a:cubicBezTo>
                      <a:pt x="1083" y="244"/>
                      <a:pt x="1083" y="245"/>
                      <a:pt x="1083" y="245"/>
                    </a:cubicBezTo>
                    <a:cubicBezTo>
                      <a:pt x="1083" y="244"/>
                      <a:pt x="1082" y="244"/>
                      <a:pt x="1082" y="244"/>
                    </a:cubicBezTo>
                    <a:cubicBezTo>
                      <a:pt x="1082" y="243"/>
                      <a:pt x="1081" y="243"/>
                      <a:pt x="1081" y="242"/>
                    </a:cubicBezTo>
                    <a:cubicBezTo>
                      <a:pt x="1081" y="241"/>
                      <a:pt x="1081" y="240"/>
                      <a:pt x="1079" y="240"/>
                    </a:cubicBezTo>
                    <a:cubicBezTo>
                      <a:pt x="1079" y="239"/>
                      <a:pt x="1078" y="239"/>
                      <a:pt x="1078" y="239"/>
                    </a:cubicBezTo>
                    <a:cubicBezTo>
                      <a:pt x="1077" y="239"/>
                      <a:pt x="1076" y="240"/>
                      <a:pt x="1076" y="240"/>
                    </a:cubicBezTo>
                    <a:cubicBezTo>
                      <a:pt x="1076" y="240"/>
                      <a:pt x="1076" y="240"/>
                      <a:pt x="1075" y="240"/>
                    </a:cubicBezTo>
                    <a:cubicBezTo>
                      <a:pt x="1075" y="240"/>
                      <a:pt x="1074" y="240"/>
                      <a:pt x="1074" y="240"/>
                    </a:cubicBezTo>
                    <a:cubicBezTo>
                      <a:pt x="1073" y="240"/>
                      <a:pt x="1073" y="240"/>
                      <a:pt x="1072" y="241"/>
                    </a:cubicBezTo>
                    <a:cubicBezTo>
                      <a:pt x="1071" y="240"/>
                      <a:pt x="1071" y="240"/>
                      <a:pt x="1070" y="240"/>
                    </a:cubicBezTo>
                    <a:cubicBezTo>
                      <a:pt x="1070" y="240"/>
                      <a:pt x="1069" y="240"/>
                      <a:pt x="1069" y="239"/>
                    </a:cubicBezTo>
                    <a:cubicBezTo>
                      <a:pt x="1069" y="239"/>
                      <a:pt x="1069" y="239"/>
                      <a:pt x="1070" y="237"/>
                    </a:cubicBezTo>
                    <a:cubicBezTo>
                      <a:pt x="1070" y="237"/>
                      <a:pt x="1070" y="237"/>
                      <a:pt x="1070" y="237"/>
                    </a:cubicBezTo>
                    <a:cubicBezTo>
                      <a:pt x="1071" y="236"/>
                      <a:pt x="1072" y="234"/>
                      <a:pt x="1071" y="233"/>
                    </a:cubicBezTo>
                    <a:cubicBezTo>
                      <a:pt x="1071" y="232"/>
                      <a:pt x="1071" y="232"/>
                      <a:pt x="1071" y="232"/>
                    </a:cubicBezTo>
                    <a:cubicBezTo>
                      <a:pt x="1073" y="232"/>
                      <a:pt x="1072" y="230"/>
                      <a:pt x="1072" y="229"/>
                    </a:cubicBezTo>
                    <a:cubicBezTo>
                      <a:pt x="1071" y="229"/>
                      <a:pt x="1071" y="229"/>
                      <a:pt x="1071" y="229"/>
                    </a:cubicBezTo>
                    <a:cubicBezTo>
                      <a:pt x="1072" y="228"/>
                      <a:pt x="1072" y="228"/>
                      <a:pt x="1072" y="228"/>
                    </a:cubicBezTo>
                    <a:cubicBezTo>
                      <a:pt x="1072" y="228"/>
                      <a:pt x="1072" y="228"/>
                      <a:pt x="1072" y="228"/>
                    </a:cubicBezTo>
                    <a:cubicBezTo>
                      <a:pt x="1073" y="228"/>
                      <a:pt x="1073" y="228"/>
                      <a:pt x="1073" y="227"/>
                    </a:cubicBezTo>
                    <a:cubicBezTo>
                      <a:pt x="1074" y="227"/>
                      <a:pt x="1074" y="226"/>
                      <a:pt x="1073" y="225"/>
                    </a:cubicBezTo>
                    <a:cubicBezTo>
                      <a:pt x="1073" y="225"/>
                      <a:pt x="1073" y="225"/>
                      <a:pt x="1073" y="225"/>
                    </a:cubicBezTo>
                    <a:cubicBezTo>
                      <a:pt x="1073" y="225"/>
                      <a:pt x="1074" y="224"/>
                      <a:pt x="1074" y="224"/>
                    </a:cubicBezTo>
                    <a:cubicBezTo>
                      <a:pt x="1075" y="224"/>
                      <a:pt x="1075" y="222"/>
                      <a:pt x="1075" y="215"/>
                    </a:cubicBezTo>
                    <a:cubicBezTo>
                      <a:pt x="1075" y="213"/>
                      <a:pt x="1075" y="213"/>
                      <a:pt x="1075" y="213"/>
                    </a:cubicBezTo>
                    <a:cubicBezTo>
                      <a:pt x="1075" y="212"/>
                      <a:pt x="1075" y="211"/>
                      <a:pt x="1075" y="211"/>
                    </a:cubicBezTo>
                    <a:cubicBezTo>
                      <a:pt x="1076" y="211"/>
                      <a:pt x="1076" y="211"/>
                      <a:pt x="1076" y="211"/>
                    </a:cubicBezTo>
                    <a:cubicBezTo>
                      <a:pt x="1076" y="211"/>
                      <a:pt x="1076" y="210"/>
                      <a:pt x="1076" y="209"/>
                    </a:cubicBezTo>
                    <a:cubicBezTo>
                      <a:pt x="1076" y="209"/>
                      <a:pt x="1076" y="209"/>
                      <a:pt x="1077" y="209"/>
                    </a:cubicBezTo>
                    <a:cubicBezTo>
                      <a:pt x="1077" y="208"/>
                      <a:pt x="1078" y="207"/>
                      <a:pt x="1078" y="206"/>
                    </a:cubicBezTo>
                    <a:cubicBezTo>
                      <a:pt x="1078" y="205"/>
                      <a:pt x="1078" y="205"/>
                      <a:pt x="1078" y="205"/>
                    </a:cubicBezTo>
                    <a:cubicBezTo>
                      <a:pt x="1079" y="204"/>
                      <a:pt x="1079" y="202"/>
                      <a:pt x="1079" y="197"/>
                    </a:cubicBezTo>
                    <a:cubicBezTo>
                      <a:pt x="1078" y="196"/>
                      <a:pt x="1079" y="195"/>
                      <a:pt x="1080" y="194"/>
                    </a:cubicBezTo>
                    <a:cubicBezTo>
                      <a:pt x="1080" y="193"/>
                      <a:pt x="1081" y="192"/>
                      <a:pt x="1081" y="191"/>
                    </a:cubicBezTo>
                    <a:cubicBezTo>
                      <a:pt x="1081" y="190"/>
                      <a:pt x="1081" y="190"/>
                      <a:pt x="1081" y="189"/>
                    </a:cubicBezTo>
                    <a:cubicBezTo>
                      <a:pt x="1082" y="188"/>
                      <a:pt x="1082" y="187"/>
                      <a:pt x="1082" y="186"/>
                    </a:cubicBezTo>
                    <a:cubicBezTo>
                      <a:pt x="1082" y="186"/>
                      <a:pt x="1083" y="185"/>
                      <a:pt x="1083" y="185"/>
                    </a:cubicBezTo>
                    <a:cubicBezTo>
                      <a:pt x="1083" y="185"/>
                      <a:pt x="1083" y="185"/>
                      <a:pt x="1083" y="185"/>
                    </a:cubicBezTo>
                    <a:cubicBezTo>
                      <a:pt x="1084" y="185"/>
                      <a:pt x="1084" y="185"/>
                      <a:pt x="1085" y="184"/>
                    </a:cubicBezTo>
                    <a:cubicBezTo>
                      <a:pt x="1086" y="184"/>
                      <a:pt x="1088" y="183"/>
                      <a:pt x="1089" y="183"/>
                    </a:cubicBezTo>
                    <a:cubicBezTo>
                      <a:pt x="1091" y="183"/>
                      <a:pt x="1092" y="182"/>
                      <a:pt x="1094" y="182"/>
                    </a:cubicBezTo>
                    <a:cubicBezTo>
                      <a:pt x="1094" y="182"/>
                      <a:pt x="1094" y="182"/>
                      <a:pt x="1094" y="182"/>
                    </a:cubicBezTo>
                    <a:cubicBezTo>
                      <a:pt x="1095" y="183"/>
                      <a:pt x="1096" y="182"/>
                      <a:pt x="1097" y="182"/>
                    </a:cubicBezTo>
                    <a:cubicBezTo>
                      <a:pt x="1097" y="181"/>
                      <a:pt x="1097" y="181"/>
                      <a:pt x="1097" y="181"/>
                    </a:cubicBezTo>
                    <a:cubicBezTo>
                      <a:pt x="1097" y="182"/>
                      <a:pt x="1097" y="183"/>
                      <a:pt x="1098" y="183"/>
                    </a:cubicBezTo>
                    <a:cubicBezTo>
                      <a:pt x="1099" y="184"/>
                      <a:pt x="1100" y="184"/>
                      <a:pt x="1101" y="184"/>
                    </a:cubicBezTo>
                    <a:cubicBezTo>
                      <a:pt x="1101" y="184"/>
                      <a:pt x="1101" y="184"/>
                      <a:pt x="1101" y="184"/>
                    </a:cubicBezTo>
                    <a:cubicBezTo>
                      <a:pt x="1103" y="184"/>
                      <a:pt x="1103" y="182"/>
                      <a:pt x="1103" y="181"/>
                    </a:cubicBezTo>
                    <a:cubicBezTo>
                      <a:pt x="1103" y="181"/>
                      <a:pt x="1103" y="181"/>
                      <a:pt x="1103" y="181"/>
                    </a:cubicBezTo>
                    <a:cubicBezTo>
                      <a:pt x="1104" y="181"/>
                      <a:pt x="1104" y="182"/>
                      <a:pt x="1106" y="182"/>
                    </a:cubicBezTo>
                    <a:cubicBezTo>
                      <a:pt x="1106" y="182"/>
                      <a:pt x="1107" y="182"/>
                      <a:pt x="1108" y="183"/>
                    </a:cubicBezTo>
                    <a:cubicBezTo>
                      <a:pt x="1110" y="183"/>
                      <a:pt x="1111" y="182"/>
                      <a:pt x="1111" y="182"/>
                    </a:cubicBezTo>
                    <a:cubicBezTo>
                      <a:pt x="1111" y="182"/>
                      <a:pt x="1112" y="182"/>
                      <a:pt x="1112" y="182"/>
                    </a:cubicBezTo>
                    <a:cubicBezTo>
                      <a:pt x="1112" y="182"/>
                      <a:pt x="1113" y="182"/>
                      <a:pt x="1113" y="180"/>
                    </a:cubicBezTo>
                    <a:cubicBezTo>
                      <a:pt x="1114" y="181"/>
                      <a:pt x="1115" y="181"/>
                      <a:pt x="1117" y="180"/>
                    </a:cubicBezTo>
                    <a:cubicBezTo>
                      <a:pt x="1118" y="180"/>
                      <a:pt x="1118" y="179"/>
                      <a:pt x="1118" y="178"/>
                    </a:cubicBezTo>
                    <a:cubicBezTo>
                      <a:pt x="1118" y="178"/>
                      <a:pt x="1118" y="178"/>
                      <a:pt x="1118" y="178"/>
                    </a:cubicBezTo>
                    <a:cubicBezTo>
                      <a:pt x="1118" y="178"/>
                      <a:pt x="1119" y="177"/>
                      <a:pt x="1119" y="177"/>
                    </a:cubicBezTo>
                    <a:cubicBezTo>
                      <a:pt x="1120" y="176"/>
                      <a:pt x="1120" y="175"/>
                      <a:pt x="1119" y="175"/>
                    </a:cubicBezTo>
                    <a:cubicBezTo>
                      <a:pt x="1119" y="174"/>
                      <a:pt x="1120" y="175"/>
                      <a:pt x="1120" y="175"/>
                    </a:cubicBezTo>
                    <a:cubicBezTo>
                      <a:pt x="1121" y="175"/>
                      <a:pt x="1121" y="175"/>
                      <a:pt x="1121" y="175"/>
                    </a:cubicBezTo>
                    <a:cubicBezTo>
                      <a:pt x="1122" y="175"/>
                      <a:pt x="1123" y="175"/>
                      <a:pt x="1123" y="175"/>
                    </a:cubicBezTo>
                    <a:cubicBezTo>
                      <a:pt x="1123" y="175"/>
                      <a:pt x="1123" y="176"/>
                      <a:pt x="1124" y="176"/>
                    </a:cubicBezTo>
                    <a:cubicBezTo>
                      <a:pt x="1124" y="176"/>
                      <a:pt x="1125" y="176"/>
                      <a:pt x="1126" y="176"/>
                    </a:cubicBezTo>
                    <a:cubicBezTo>
                      <a:pt x="1126" y="176"/>
                      <a:pt x="1126" y="176"/>
                      <a:pt x="1126" y="176"/>
                    </a:cubicBezTo>
                    <a:cubicBezTo>
                      <a:pt x="1126" y="176"/>
                      <a:pt x="1126" y="176"/>
                      <a:pt x="1126" y="176"/>
                    </a:cubicBezTo>
                    <a:cubicBezTo>
                      <a:pt x="1126" y="176"/>
                      <a:pt x="1126" y="176"/>
                      <a:pt x="1127" y="176"/>
                    </a:cubicBezTo>
                    <a:cubicBezTo>
                      <a:pt x="1128" y="177"/>
                      <a:pt x="1129" y="177"/>
                      <a:pt x="1130" y="176"/>
                    </a:cubicBezTo>
                    <a:cubicBezTo>
                      <a:pt x="1130" y="175"/>
                      <a:pt x="1130" y="175"/>
                      <a:pt x="1130" y="175"/>
                    </a:cubicBezTo>
                    <a:cubicBezTo>
                      <a:pt x="1131" y="175"/>
                      <a:pt x="1131" y="175"/>
                      <a:pt x="1132" y="175"/>
                    </a:cubicBezTo>
                    <a:cubicBezTo>
                      <a:pt x="1132" y="176"/>
                      <a:pt x="1132" y="176"/>
                      <a:pt x="1133" y="176"/>
                    </a:cubicBezTo>
                    <a:cubicBezTo>
                      <a:pt x="1132" y="176"/>
                      <a:pt x="1132" y="176"/>
                      <a:pt x="1132" y="176"/>
                    </a:cubicBezTo>
                    <a:cubicBezTo>
                      <a:pt x="1131" y="177"/>
                      <a:pt x="1131" y="178"/>
                      <a:pt x="1131" y="178"/>
                    </a:cubicBezTo>
                    <a:cubicBezTo>
                      <a:pt x="1131" y="179"/>
                      <a:pt x="1132" y="180"/>
                      <a:pt x="1133" y="180"/>
                    </a:cubicBezTo>
                    <a:cubicBezTo>
                      <a:pt x="1133" y="180"/>
                      <a:pt x="1133" y="180"/>
                      <a:pt x="1133" y="180"/>
                    </a:cubicBezTo>
                    <a:cubicBezTo>
                      <a:pt x="1133" y="180"/>
                      <a:pt x="1133" y="181"/>
                      <a:pt x="1133" y="181"/>
                    </a:cubicBezTo>
                    <a:cubicBezTo>
                      <a:pt x="1134" y="182"/>
                      <a:pt x="1135" y="182"/>
                      <a:pt x="1135" y="182"/>
                    </a:cubicBezTo>
                    <a:cubicBezTo>
                      <a:pt x="1136" y="182"/>
                      <a:pt x="1136" y="182"/>
                      <a:pt x="1137" y="181"/>
                    </a:cubicBezTo>
                    <a:cubicBezTo>
                      <a:pt x="1137" y="181"/>
                      <a:pt x="1137" y="181"/>
                      <a:pt x="1137" y="181"/>
                    </a:cubicBezTo>
                    <a:cubicBezTo>
                      <a:pt x="1138" y="181"/>
                      <a:pt x="1139" y="181"/>
                      <a:pt x="1139" y="180"/>
                    </a:cubicBezTo>
                    <a:cubicBezTo>
                      <a:pt x="1140" y="180"/>
                      <a:pt x="1140" y="180"/>
                      <a:pt x="1141" y="180"/>
                    </a:cubicBezTo>
                    <a:cubicBezTo>
                      <a:pt x="1141" y="180"/>
                      <a:pt x="1141" y="180"/>
                      <a:pt x="1141" y="180"/>
                    </a:cubicBezTo>
                    <a:cubicBezTo>
                      <a:pt x="1141" y="180"/>
                      <a:pt x="1142" y="180"/>
                      <a:pt x="1143" y="180"/>
                    </a:cubicBezTo>
                    <a:cubicBezTo>
                      <a:pt x="1143" y="180"/>
                      <a:pt x="1143" y="180"/>
                      <a:pt x="1143" y="180"/>
                    </a:cubicBezTo>
                    <a:cubicBezTo>
                      <a:pt x="1144" y="180"/>
                      <a:pt x="1144" y="179"/>
                      <a:pt x="1145" y="178"/>
                    </a:cubicBezTo>
                    <a:cubicBezTo>
                      <a:pt x="1145" y="178"/>
                      <a:pt x="1145" y="178"/>
                      <a:pt x="1145" y="178"/>
                    </a:cubicBezTo>
                    <a:cubicBezTo>
                      <a:pt x="1145" y="178"/>
                      <a:pt x="1145" y="177"/>
                      <a:pt x="1146" y="177"/>
                    </a:cubicBezTo>
                    <a:cubicBezTo>
                      <a:pt x="1146" y="177"/>
                      <a:pt x="1146" y="177"/>
                      <a:pt x="1146" y="177"/>
                    </a:cubicBezTo>
                    <a:cubicBezTo>
                      <a:pt x="1149" y="178"/>
                      <a:pt x="1151" y="177"/>
                      <a:pt x="1152" y="175"/>
                    </a:cubicBezTo>
                    <a:cubicBezTo>
                      <a:pt x="1152" y="176"/>
                      <a:pt x="1153" y="176"/>
                      <a:pt x="1153" y="176"/>
                    </a:cubicBezTo>
                    <a:cubicBezTo>
                      <a:pt x="1154" y="176"/>
                      <a:pt x="1155" y="175"/>
                      <a:pt x="1155" y="174"/>
                    </a:cubicBezTo>
                    <a:cubicBezTo>
                      <a:pt x="1156" y="174"/>
                      <a:pt x="1156" y="173"/>
                      <a:pt x="1156" y="173"/>
                    </a:cubicBezTo>
                    <a:cubicBezTo>
                      <a:pt x="1156" y="172"/>
                      <a:pt x="1155" y="171"/>
                      <a:pt x="1154" y="171"/>
                    </a:cubicBezTo>
                    <a:cubicBezTo>
                      <a:pt x="1153" y="170"/>
                      <a:pt x="1152" y="170"/>
                      <a:pt x="1151" y="169"/>
                    </a:cubicBezTo>
                    <a:cubicBezTo>
                      <a:pt x="1150" y="169"/>
                      <a:pt x="1149" y="168"/>
                      <a:pt x="1149" y="169"/>
                    </a:cubicBezTo>
                    <a:cubicBezTo>
                      <a:pt x="1149" y="167"/>
                      <a:pt x="1147" y="167"/>
                      <a:pt x="1146" y="167"/>
                    </a:cubicBezTo>
                    <a:cubicBezTo>
                      <a:pt x="1146" y="165"/>
                      <a:pt x="1145" y="164"/>
                      <a:pt x="1145" y="163"/>
                    </a:cubicBezTo>
                    <a:cubicBezTo>
                      <a:pt x="1144" y="163"/>
                      <a:pt x="1144" y="163"/>
                      <a:pt x="1144" y="163"/>
                    </a:cubicBezTo>
                    <a:cubicBezTo>
                      <a:pt x="1144" y="163"/>
                      <a:pt x="1144" y="162"/>
                      <a:pt x="1144" y="162"/>
                    </a:cubicBezTo>
                    <a:cubicBezTo>
                      <a:pt x="1145" y="161"/>
                      <a:pt x="1145" y="159"/>
                      <a:pt x="1145" y="158"/>
                    </a:cubicBezTo>
                    <a:cubicBezTo>
                      <a:pt x="1144" y="158"/>
                      <a:pt x="1144" y="158"/>
                      <a:pt x="1144" y="158"/>
                    </a:cubicBezTo>
                    <a:cubicBezTo>
                      <a:pt x="1144" y="158"/>
                      <a:pt x="1144" y="158"/>
                      <a:pt x="1144" y="158"/>
                    </a:cubicBezTo>
                    <a:cubicBezTo>
                      <a:pt x="1145" y="156"/>
                      <a:pt x="1145" y="154"/>
                      <a:pt x="1145" y="152"/>
                    </a:cubicBezTo>
                    <a:cubicBezTo>
                      <a:pt x="1145" y="151"/>
                      <a:pt x="1145" y="151"/>
                      <a:pt x="1145" y="151"/>
                    </a:cubicBezTo>
                    <a:cubicBezTo>
                      <a:pt x="1144" y="151"/>
                      <a:pt x="1145" y="150"/>
                      <a:pt x="1144" y="151"/>
                    </a:cubicBezTo>
                    <a:cubicBezTo>
                      <a:pt x="1144" y="150"/>
                      <a:pt x="1144" y="150"/>
                      <a:pt x="1144" y="150"/>
                    </a:cubicBezTo>
                    <a:cubicBezTo>
                      <a:pt x="1144" y="150"/>
                      <a:pt x="1144" y="150"/>
                      <a:pt x="1144" y="150"/>
                    </a:cubicBezTo>
                    <a:cubicBezTo>
                      <a:pt x="1145" y="150"/>
                      <a:pt x="1145" y="150"/>
                      <a:pt x="1145" y="150"/>
                    </a:cubicBezTo>
                    <a:cubicBezTo>
                      <a:pt x="1145" y="150"/>
                      <a:pt x="1146" y="149"/>
                      <a:pt x="1146" y="148"/>
                    </a:cubicBezTo>
                    <a:cubicBezTo>
                      <a:pt x="1146" y="147"/>
                      <a:pt x="1145" y="147"/>
                      <a:pt x="1145" y="147"/>
                    </a:cubicBezTo>
                    <a:cubicBezTo>
                      <a:pt x="1145" y="146"/>
                      <a:pt x="1145" y="144"/>
                      <a:pt x="1145" y="144"/>
                    </a:cubicBezTo>
                    <a:cubicBezTo>
                      <a:pt x="1145" y="143"/>
                      <a:pt x="1145" y="143"/>
                      <a:pt x="1145" y="143"/>
                    </a:cubicBezTo>
                    <a:cubicBezTo>
                      <a:pt x="1147" y="144"/>
                      <a:pt x="1148" y="142"/>
                      <a:pt x="1149" y="142"/>
                    </a:cubicBezTo>
                    <a:cubicBezTo>
                      <a:pt x="1149" y="141"/>
                      <a:pt x="1149" y="141"/>
                      <a:pt x="1150" y="141"/>
                    </a:cubicBezTo>
                    <a:cubicBezTo>
                      <a:pt x="1151" y="140"/>
                      <a:pt x="1152" y="140"/>
                      <a:pt x="1152" y="139"/>
                    </a:cubicBezTo>
                    <a:cubicBezTo>
                      <a:pt x="1153" y="139"/>
                      <a:pt x="1153" y="139"/>
                      <a:pt x="1153" y="139"/>
                    </a:cubicBezTo>
                    <a:cubicBezTo>
                      <a:pt x="1154" y="139"/>
                      <a:pt x="1154" y="140"/>
                      <a:pt x="1155" y="140"/>
                    </a:cubicBezTo>
                    <a:cubicBezTo>
                      <a:pt x="1155" y="140"/>
                      <a:pt x="1155" y="140"/>
                      <a:pt x="1155" y="140"/>
                    </a:cubicBezTo>
                    <a:cubicBezTo>
                      <a:pt x="1155" y="140"/>
                      <a:pt x="1155" y="141"/>
                      <a:pt x="1155" y="141"/>
                    </a:cubicBezTo>
                    <a:cubicBezTo>
                      <a:pt x="1156" y="141"/>
                      <a:pt x="1156" y="141"/>
                      <a:pt x="1157" y="141"/>
                    </a:cubicBezTo>
                    <a:cubicBezTo>
                      <a:pt x="1157" y="141"/>
                      <a:pt x="1158" y="141"/>
                      <a:pt x="1158" y="141"/>
                    </a:cubicBezTo>
                    <a:cubicBezTo>
                      <a:pt x="1159" y="141"/>
                      <a:pt x="1159" y="141"/>
                      <a:pt x="1160" y="140"/>
                    </a:cubicBezTo>
                    <a:cubicBezTo>
                      <a:pt x="1160" y="141"/>
                      <a:pt x="1160" y="141"/>
                      <a:pt x="1161" y="141"/>
                    </a:cubicBezTo>
                    <a:cubicBezTo>
                      <a:pt x="1161" y="142"/>
                      <a:pt x="1161" y="142"/>
                      <a:pt x="1161" y="143"/>
                    </a:cubicBezTo>
                    <a:cubicBezTo>
                      <a:pt x="1161" y="144"/>
                      <a:pt x="1161" y="144"/>
                      <a:pt x="1161" y="144"/>
                    </a:cubicBezTo>
                    <a:cubicBezTo>
                      <a:pt x="1161" y="146"/>
                      <a:pt x="1162" y="147"/>
                      <a:pt x="1163" y="147"/>
                    </a:cubicBezTo>
                    <a:cubicBezTo>
                      <a:pt x="1163" y="147"/>
                      <a:pt x="1163" y="147"/>
                      <a:pt x="1163" y="147"/>
                    </a:cubicBezTo>
                    <a:cubicBezTo>
                      <a:pt x="1163" y="147"/>
                      <a:pt x="1163" y="147"/>
                      <a:pt x="1164" y="148"/>
                    </a:cubicBezTo>
                    <a:cubicBezTo>
                      <a:pt x="1164" y="150"/>
                      <a:pt x="1165" y="150"/>
                      <a:pt x="1166" y="150"/>
                    </a:cubicBezTo>
                    <a:cubicBezTo>
                      <a:pt x="1166" y="150"/>
                      <a:pt x="1167" y="150"/>
                      <a:pt x="1167" y="149"/>
                    </a:cubicBezTo>
                    <a:cubicBezTo>
                      <a:pt x="1168" y="150"/>
                      <a:pt x="1168" y="150"/>
                      <a:pt x="1168" y="150"/>
                    </a:cubicBezTo>
                    <a:cubicBezTo>
                      <a:pt x="1169" y="151"/>
                      <a:pt x="1169" y="151"/>
                      <a:pt x="1169" y="151"/>
                    </a:cubicBezTo>
                    <a:cubicBezTo>
                      <a:pt x="1169" y="151"/>
                      <a:pt x="1169" y="151"/>
                      <a:pt x="1170" y="151"/>
                    </a:cubicBezTo>
                    <a:cubicBezTo>
                      <a:pt x="1170" y="152"/>
                      <a:pt x="1171" y="153"/>
                      <a:pt x="1172" y="153"/>
                    </a:cubicBezTo>
                    <a:cubicBezTo>
                      <a:pt x="1173" y="153"/>
                      <a:pt x="1173" y="152"/>
                      <a:pt x="1173" y="151"/>
                    </a:cubicBezTo>
                    <a:cubicBezTo>
                      <a:pt x="1173" y="150"/>
                      <a:pt x="1174" y="150"/>
                      <a:pt x="1174" y="150"/>
                    </a:cubicBezTo>
                    <a:cubicBezTo>
                      <a:pt x="1174" y="149"/>
                      <a:pt x="1175" y="148"/>
                      <a:pt x="1175" y="147"/>
                    </a:cubicBezTo>
                    <a:cubicBezTo>
                      <a:pt x="1174" y="147"/>
                      <a:pt x="1174" y="146"/>
                      <a:pt x="1175" y="145"/>
                    </a:cubicBezTo>
                    <a:cubicBezTo>
                      <a:pt x="1176" y="144"/>
                      <a:pt x="1175" y="142"/>
                      <a:pt x="1175" y="140"/>
                    </a:cubicBezTo>
                    <a:cubicBezTo>
                      <a:pt x="1175" y="140"/>
                      <a:pt x="1175" y="139"/>
                      <a:pt x="1175" y="139"/>
                    </a:cubicBezTo>
                    <a:cubicBezTo>
                      <a:pt x="1175" y="139"/>
                      <a:pt x="1175" y="139"/>
                      <a:pt x="1175" y="139"/>
                    </a:cubicBezTo>
                    <a:cubicBezTo>
                      <a:pt x="1175" y="139"/>
                      <a:pt x="1176" y="139"/>
                      <a:pt x="1176" y="139"/>
                    </a:cubicBezTo>
                    <a:cubicBezTo>
                      <a:pt x="1177" y="139"/>
                      <a:pt x="1177" y="139"/>
                      <a:pt x="1177" y="139"/>
                    </a:cubicBezTo>
                    <a:cubicBezTo>
                      <a:pt x="1178" y="140"/>
                      <a:pt x="1179" y="139"/>
                      <a:pt x="1180" y="137"/>
                    </a:cubicBezTo>
                    <a:cubicBezTo>
                      <a:pt x="1180" y="136"/>
                      <a:pt x="1179" y="135"/>
                      <a:pt x="1178" y="135"/>
                    </a:cubicBezTo>
                    <a:cubicBezTo>
                      <a:pt x="1178" y="135"/>
                      <a:pt x="1176" y="134"/>
                      <a:pt x="1176" y="134"/>
                    </a:cubicBezTo>
                    <a:cubicBezTo>
                      <a:pt x="1176" y="134"/>
                      <a:pt x="1176" y="133"/>
                      <a:pt x="1176" y="133"/>
                    </a:cubicBezTo>
                    <a:cubicBezTo>
                      <a:pt x="1175" y="133"/>
                      <a:pt x="1175" y="132"/>
                      <a:pt x="1174" y="131"/>
                    </a:cubicBezTo>
                    <a:cubicBezTo>
                      <a:pt x="1174" y="131"/>
                      <a:pt x="1174" y="131"/>
                      <a:pt x="1174" y="131"/>
                    </a:cubicBezTo>
                    <a:cubicBezTo>
                      <a:pt x="1175" y="130"/>
                      <a:pt x="1175" y="129"/>
                      <a:pt x="1175" y="129"/>
                    </a:cubicBezTo>
                    <a:cubicBezTo>
                      <a:pt x="1174" y="129"/>
                      <a:pt x="1174" y="128"/>
                      <a:pt x="1173" y="128"/>
                    </a:cubicBezTo>
                    <a:cubicBezTo>
                      <a:pt x="1173" y="128"/>
                      <a:pt x="1172" y="128"/>
                      <a:pt x="1172" y="128"/>
                    </a:cubicBezTo>
                    <a:cubicBezTo>
                      <a:pt x="1172" y="128"/>
                      <a:pt x="1172" y="128"/>
                      <a:pt x="1172" y="128"/>
                    </a:cubicBezTo>
                    <a:cubicBezTo>
                      <a:pt x="1172" y="128"/>
                      <a:pt x="1173" y="127"/>
                      <a:pt x="1173" y="127"/>
                    </a:cubicBezTo>
                    <a:cubicBezTo>
                      <a:pt x="1173" y="127"/>
                      <a:pt x="1174" y="126"/>
                      <a:pt x="1174" y="126"/>
                    </a:cubicBezTo>
                    <a:cubicBezTo>
                      <a:pt x="1174" y="126"/>
                      <a:pt x="1174" y="126"/>
                      <a:pt x="1174" y="126"/>
                    </a:cubicBezTo>
                    <a:cubicBezTo>
                      <a:pt x="1175" y="126"/>
                      <a:pt x="1176" y="126"/>
                      <a:pt x="1177" y="127"/>
                    </a:cubicBezTo>
                    <a:cubicBezTo>
                      <a:pt x="1176" y="127"/>
                      <a:pt x="1176" y="128"/>
                      <a:pt x="1176" y="128"/>
                    </a:cubicBezTo>
                    <a:cubicBezTo>
                      <a:pt x="1176" y="129"/>
                      <a:pt x="1177" y="131"/>
                      <a:pt x="1177" y="131"/>
                    </a:cubicBezTo>
                    <a:cubicBezTo>
                      <a:pt x="1177" y="131"/>
                      <a:pt x="1177" y="131"/>
                      <a:pt x="1177" y="131"/>
                    </a:cubicBezTo>
                    <a:cubicBezTo>
                      <a:pt x="1177" y="132"/>
                      <a:pt x="1177" y="132"/>
                      <a:pt x="1177" y="132"/>
                    </a:cubicBezTo>
                    <a:cubicBezTo>
                      <a:pt x="1177" y="133"/>
                      <a:pt x="1179" y="134"/>
                      <a:pt x="1179" y="135"/>
                    </a:cubicBezTo>
                    <a:cubicBezTo>
                      <a:pt x="1180" y="135"/>
                      <a:pt x="1180" y="136"/>
                      <a:pt x="1180" y="136"/>
                    </a:cubicBezTo>
                    <a:cubicBezTo>
                      <a:pt x="1180" y="137"/>
                      <a:pt x="1181" y="137"/>
                      <a:pt x="1181" y="137"/>
                    </a:cubicBezTo>
                    <a:cubicBezTo>
                      <a:pt x="1181" y="140"/>
                      <a:pt x="1183" y="140"/>
                      <a:pt x="1184" y="140"/>
                    </a:cubicBezTo>
                    <a:cubicBezTo>
                      <a:pt x="1184" y="140"/>
                      <a:pt x="1184" y="141"/>
                      <a:pt x="1185" y="142"/>
                    </a:cubicBezTo>
                    <a:cubicBezTo>
                      <a:pt x="1186" y="142"/>
                      <a:pt x="1186" y="142"/>
                      <a:pt x="1186" y="142"/>
                    </a:cubicBezTo>
                    <a:cubicBezTo>
                      <a:pt x="1186" y="142"/>
                      <a:pt x="1186" y="142"/>
                      <a:pt x="1186" y="142"/>
                    </a:cubicBezTo>
                    <a:cubicBezTo>
                      <a:pt x="1185" y="143"/>
                      <a:pt x="1185" y="143"/>
                      <a:pt x="1185" y="143"/>
                    </a:cubicBezTo>
                    <a:cubicBezTo>
                      <a:pt x="1185" y="143"/>
                      <a:pt x="1185" y="144"/>
                      <a:pt x="1185" y="144"/>
                    </a:cubicBezTo>
                    <a:cubicBezTo>
                      <a:pt x="1185" y="145"/>
                      <a:pt x="1186" y="145"/>
                      <a:pt x="1186" y="145"/>
                    </a:cubicBezTo>
                    <a:cubicBezTo>
                      <a:pt x="1186" y="145"/>
                      <a:pt x="1186" y="145"/>
                      <a:pt x="1186" y="145"/>
                    </a:cubicBezTo>
                    <a:cubicBezTo>
                      <a:pt x="1186" y="146"/>
                      <a:pt x="1186" y="146"/>
                      <a:pt x="1186" y="146"/>
                    </a:cubicBezTo>
                    <a:cubicBezTo>
                      <a:pt x="1185" y="145"/>
                      <a:pt x="1185" y="145"/>
                      <a:pt x="1185" y="145"/>
                    </a:cubicBezTo>
                    <a:cubicBezTo>
                      <a:pt x="1185" y="145"/>
                      <a:pt x="1186" y="145"/>
                      <a:pt x="1186" y="145"/>
                    </a:cubicBezTo>
                    <a:cubicBezTo>
                      <a:pt x="1184" y="145"/>
                      <a:pt x="1184" y="146"/>
                      <a:pt x="1184" y="147"/>
                    </a:cubicBezTo>
                    <a:cubicBezTo>
                      <a:pt x="1184" y="147"/>
                      <a:pt x="1183" y="148"/>
                      <a:pt x="1183" y="148"/>
                    </a:cubicBezTo>
                    <a:cubicBezTo>
                      <a:pt x="1183" y="148"/>
                      <a:pt x="1183" y="148"/>
                      <a:pt x="1183" y="148"/>
                    </a:cubicBezTo>
                    <a:cubicBezTo>
                      <a:pt x="1182" y="149"/>
                      <a:pt x="1182" y="149"/>
                      <a:pt x="1182" y="150"/>
                    </a:cubicBezTo>
                    <a:cubicBezTo>
                      <a:pt x="1182" y="150"/>
                      <a:pt x="1182" y="150"/>
                      <a:pt x="1181" y="151"/>
                    </a:cubicBezTo>
                    <a:cubicBezTo>
                      <a:pt x="1180" y="154"/>
                      <a:pt x="1182" y="155"/>
                      <a:pt x="1183" y="156"/>
                    </a:cubicBezTo>
                    <a:cubicBezTo>
                      <a:pt x="1183" y="156"/>
                      <a:pt x="1183" y="156"/>
                      <a:pt x="1183" y="156"/>
                    </a:cubicBezTo>
                    <a:cubicBezTo>
                      <a:pt x="1183" y="156"/>
                      <a:pt x="1183" y="157"/>
                      <a:pt x="1183" y="159"/>
                    </a:cubicBezTo>
                    <a:cubicBezTo>
                      <a:pt x="1183" y="160"/>
                      <a:pt x="1183" y="160"/>
                      <a:pt x="1183" y="161"/>
                    </a:cubicBezTo>
                    <a:cubicBezTo>
                      <a:pt x="1184" y="162"/>
                      <a:pt x="1184" y="162"/>
                      <a:pt x="1184" y="163"/>
                    </a:cubicBezTo>
                    <a:cubicBezTo>
                      <a:pt x="1183" y="164"/>
                      <a:pt x="1183" y="165"/>
                      <a:pt x="1183" y="166"/>
                    </a:cubicBezTo>
                    <a:cubicBezTo>
                      <a:pt x="1183" y="167"/>
                      <a:pt x="1183" y="168"/>
                      <a:pt x="1183" y="169"/>
                    </a:cubicBezTo>
                    <a:cubicBezTo>
                      <a:pt x="1183" y="170"/>
                      <a:pt x="1183" y="171"/>
                      <a:pt x="1183" y="172"/>
                    </a:cubicBezTo>
                    <a:cubicBezTo>
                      <a:pt x="1183" y="172"/>
                      <a:pt x="1183" y="172"/>
                      <a:pt x="1183" y="172"/>
                    </a:cubicBezTo>
                    <a:cubicBezTo>
                      <a:pt x="1183" y="173"/>
                      <a:pt x="1183" y="174"/>
                      <a:pt x="1183" y="174"/>
                    </a:cubicBezTo>
                    <a:cubicBezTo>
                      <a:pt x="1184" y="175"/>
                      <a:pt x="1184" y="176"/>
                      <a:pt x="1184" y="177"/>
                    </a:cubicBezTo>
                    <a:cubicBezTo>
                      <a:pt x="1182" y="178"/>
                      <a:pt x="1183" y="180"/>
                      <a:pt x="1183" y="182"/>
                    </a:cubicBezTo>
                    <a:cubicBezTo>
                      <a:pt x="1183" y="182"/>
                      <a:pt x="1183" y="183"/>
                      <a:pt x="1183" y="183"/>
                    </a:cubicBezTo>
                    <a:cubicBezTo>
                      <a:pt x="1183" y="183"/>
                      <a:pt x="1183" y="183"/>
                      <a:pt x="1183" y="183"/>
                    </a:cubicBezTo>
                    <a:cubicBezTo>
                      <a:pt x="1182" y="183"/>
                      <a:pt x="1182" y="183"/>
                      <a:pt x="1182" y="183"/>
                    </a:cubicBezTo>
                    <a:cubicBezTo>
                      <a:pt x="1181" y="183"/>
                      <a:pt x="1180" y="184"/>
                      <a:pt x="1180" y="186"/>
                    </a:cubicBezTo>
                    <a:cubicBezTo>
                      <a:pt x="1179" y="186"/>
                      <a:pt x="1179" y="186"/>
                      <a:pt x="1178" y="186"/>
                    </a:cubicBezTo>
                    <a:cubicBezTo>
                      <a:pt x="1177" y="187"/>
                      <a:pt x="1177" y="188"/>
                      <a:pt x="1177" y="188"/>
                    </a:cubicBezTo>
                    <a:cubicBezTo>
                      <a:pt x="1177" y="190"/>
                      <a:pt x="1179" y="190"/>
                      <a:pt x="1180" y="191"/>
                    </a:cubicBezTo>
                    <a:cubicBezTo>
                      <a:pt x="1180" y="191"/>
                      <a:pt x="1180" y="191"/>
                      <a:pt x="1180" y="192"/>
                    </a:cubicBezTo>
                    <a:cubicBezTo>
                      <a:pt x="1180" y="193"/>
                      <a:pt x="1180" y="194"/>
                      <a:pt x="1181" y="195"/>
                    </a:cubicBezTo>
                    <a:cubicBezTo>
                      <a:pt x="1180" y="196"/>
                      <a:pt x="1180" y="197"/>
                      <a:pt x="1180" y="198"/>
                    </a:cubicBezTo>
                    <a:cubicBezTo>
                      <a:pt x="1180" y="198"/>
                      <a:pt x="1180" y="198"/>
                      <a:pt x="1180" y="199"/>
                    </a:cubicBezTo>
                    <a:cubicBezTo>
                      <a:pt x="1180" y="201"/>
                      <a:pt x="1181" y="203"/>
                      <a:pt x="1182" y="204"/>
                    </a:cubicBezTo>
                    <a:cubicBezTo>
                      <a:pt x="1183" y="204"/>
                      <a:pt x="1185" y="207"/>
                      <a:pt x="1185" y="209"/>
                    </a:cubicBezTo>
                    <a:cubicBezTo>
                      <a:pt x="1185" y="210"/>
                      <a:pt x="1186" y="212"/>
                      <a:pt x="1188" y="216"/>
                    </a:cubicBezTo>
                    <a:cubicBezTo>
                      <a:pt x="1189" y="216"/>
                      <a:pt x="1189" y="216"/>
                      <a:pt x="1189" y="216"/>
                    </a:cubicBezTo>
                    <a:cubicBezTo>
                      <a:pt x="1189" y="217"/>
                      <a:pt x="1190" y="218"/>
                      <a:pt x="1191" y="219"/>
                    </a:cubicBezTo>
                    <a:cubicBezTo>
                      <a:pt x="1192" y="220"/>
                      <a:pt x="1193" y="221"/>
                      <a:pt x="1194" y="222"/>
                    </a:cubicBezTo>
                    <a:cubicBezTo>
                      <a:pt x="1195" y="224"/>
                      <a:pt x="1197" y="225"/>
                      <a:pt x="1198" y="226"/>
                    </a:cubicBezTo>
                    <a:cubicBezTo>
                      <a:pt x="1199" y="227"/>
                      <a:pt x="1200" y="228"/>
                      <a:pt x="1200" y="228"/>
                    </a:cubicBezTo>
                    <a:cubicBezTo>
                      <a:pt x="1200" y="229"/>
                      <a:pt x="1200" y="229"/>
                      <a:pt x="1200" y="229"/>
                    </a:cubicBezTo>
                    <a:cubicBezTo>
                      <a:pt x="1201" y="230"/>
                      <a:pt x="1202" y="231"/>
                      <a:pt x="1204" y="233"/>
                    </a:cubicBezTo>
                    <a:cubicBezTo>
                      <a:pt x="1206" y="236"/>
                      <a:pt x="1210" y="240"/>
                      <a:pt x="1211" y="241"/>
                    </a:cubicBezTo>
                    <a:cubicBezTo>
                      <a:pt x="1211" y="242"/>
                      <a:pt x="1215" y="246"/>
                      <a:pt x="1221" y="251"/>
                    </a:cubicBezTo>
                    <a:cubicBezTo>
                      <a:pt x="1221" y="252"/>
                      <a:pt x="1221" y="252"/>
                      <a:pt x="1221" y="252"/>
                    </a:cubicBezTo>
                    <a:cubicBezTo>
                      <a:pt x="1221" y="252"/>
                      <a:pt x="1222" y="253"/>
                      <a:pt x="1222" y="253"/>
                    </a:cubicBezTo>
                    <a:cubicBezTo>
                      <a:pt x="1222" y="253"/>
                      <a:pt x="1222" y="253"/>
                      <a:pt x="1223" y="253"/>
                    </a:cubicBezTo>
                    <a:cubicBezTo>
                      <a:pt x="1223" y="253"/>
                      <a:pt x="1223" y="253"/>
                      <a:pt x="1223" y="254"/>
                    </a:cubicBezTo>
                    <a:cubicBezTo>
                      <a:pt x="1223" y="255"/>
                      <a:pt x="1224" y="257"/>
                      <a:pt x="1226" y="259"/>
                    </a:cubicBezTo>
                    <a:cubicBezTo>
                      <a:pt x="1227" y="259"/>
                      <a:pt x="1227" y="259"/>
                      <a:pt x="1227" y="259"/>
                    </a:cubicBezTo>
                    <a:cubicBezTo>
                      <a:pt x="1228" y="260"/>
                      <a:pt x="1228" y="260"/>
                      <a:pt x="1228" y="260"/>
                    </a:cubicBezTo>
                    <a:cubicBezTo>
                      <a:pt x="1228" y="261"/>
                      <a:pt x="1230" y="262"/>
                      <a:pt x="1231" y="262"/>
                    </a:cubicBezTo>
                    <a:cubicBezTo>
                      <a:pt x="1231" y="262"/>
                      <a:pt x="1231" y="263"/>
                      <a:pt x="1232" y="263"/>
                    </a:cubicBezTo>
                    <a:cubicBezTo>
                      <a:pt x="1232" y="265"/>
                      <a:pt x="1233" y="265"/>
                      <a:pt x="1234" y="265"/>
                    </a:cubicBezTo>
                    <a:cubicBezTo>
                      <a:pt x="1235" y="265"/>
                      <a:pt x="1235" y="265"/>
                      <a:pt x="1235" y="265"/>
                    </a:cubicBezTo>
                    <a:cubicBezTo>
                      <a:pt x="1236" y="265"/>
                      <a:pt x="1236" y="263"/>
                      <a:pt x="1235" y="260"/>
                    </a:cubicBezTo>
                    <a:cubicBezTo>
                      <a:pt x="1235" y="259"/>
                      <a:pt x="1235" y="257"/>
                      <a:pt x="1236" y="257"/>
                    </a:cubicBezTo>
                    <a:cubicBezTo>
                      <a:pt x="1237" y="255"/>
                      <a:pt x="1237" y="253"/>
                      <a:pt x="1237" y="251"/>
                    </a:cubicBezTo>
                    <a:cubicBezTo>
                      <a:pt x="1236" y="251"/>
                      <a:pt x="1236" y="248"/>
                      <a:pt x="1236" y="248"/>
                    </a:cubicBezTo>
                    <a:cubicBezTo>
                      <a:pt x="1236" y="246"/>
                      <a:pt x="1235" y="245"/>
                      <a:pt x="1234" y="245"/>
                    </a:cubicBezTo>
                    <a:cubicBezTo>
                      <a:pt x="1234" y="245"/>
                      <a:pt x="1233" y="245"/>
                      <a:pt x="1233" y="245"/>
                    </a:cubicBezTo>
                    <a:cubicBezTo>
                      <a:pt x="1234" y="244"/>
                      <a:pt x="1234" y="244"/>
                      <a:pt x="1234" y="243"/>
                    </a:cubicBezTo>
                    <a:cubicBezTo>
                      <a:pt x="1234" y="242"/>
                      <a:pt x="1233" y="242"/>
                      <a:pt x="1232" y="241"/>
                    </a:cubicBezTo>
                    <a:cubicBezTo>
                      <a:pt x="1232" y="241"/>
                      <a:pt x="1232" y="241"/>
                      <a:pt x="1232" y="241"/>
                    </a:cubicBezTo>
                    <a:cubicBezTo>
                      <a:pt x="1232" y="241"/>
                      <a:pt x="1232" y="241"/>
                      <a:pt x="1232" y="241"/>
                    </a:cubicBezTo>
                    <a:cubicBezTo>
                      <a:pt x="1232" y="241"/>
                      <a:pt x="1232" y="240"/>
                      <a:pt x="1231" y="240"/>
                    </a:cubicBezTo>
                    <a:cubicBezTo>
                      <a:pt x="1233" y="240"/>
                      <a:pt x="1233" y="238"/>
                      <a:pt x="1233" y="237"/>
                    </a:cubicBezTo>
                    <a:cubicBezTo>
                      <a:pt x="1233" y="237"/>
                      <a:pt x="1233" y="237"/>
                      <a:pt x="1233" y="237"/>
                    </a:cubicBezTo>
                    <a:cubicBezTo>
                      <a:pt x="1233" y="237"/>
                      <a:pt x="1234" y="237"/>
                      <a:pt x="1234" y="237"/>
                    </a:cubicBezTo>
                    <a:cubicBezTo>
                      <a:pt x="1234" y="237"/>
                      <a:pt x="1235" y="237"/>
                      <a:pt x="1235" y="237"/>
                    </a:cubicBezTo>
                    <a:cubicBezTo>
                      <a:pt x="1236" y="237"/>
                      <a:pt x="1237" y="236"/>
                      <a:pt x="1237" y="236"/>
                    </a:cubicBezTo>
                    <a:cubicBezTo>
                      <a:pt x="1237" y="235"/>
                      <a:pt x="1237" y="235"/>
                      <a:pt x="1237" y="234"/>
                    </a:cubicBezTo>
                    <a:cubicBezTo>
                      <a:pt x="1237" y="234"/>
                      <a:pt x="1237" y="234"/>
                      <a:pt x="1236" y="234"/>
                    </a:cubicBezTo>
                    <a:cubicBezTo>
                      <a:pt x="1236" y="233"/>
                      <a:pt x="1235" y="232"/>
                      <a:pt x="1235" y="232"/>
                    </a:cubicBezTo>
                    <a:cubicBezTo>
                      <a:pt x="1235" y="231"/>
                      <a:pt x="1234" y="230"/>
                      <a:pt x="1232" y="228"/>
                    </a:cubicBezTo>
                    <a:cubicBezTo>
                      <a:pt x="1231" y="227"/>
                      <a:pt x="1230" y="226"/>
                      <a:pt x="1230" y="225"/>
                    </a:cubicBezTo>
                    <a:cubicBezTo>
                      <a:pt x="1229" y="224"/>
                      <a:pt x="1230" y="222"/>
                      <a:pt x="1231" y="221"/>
                    </a:cubicBezTo>
                    <a:cubicBezTo>
                      <a:pt x="1231" y="221"/>
                      <a:pt x="1231" y="221"/>
                      <a:pt x="1231" y="221"/>
                    </a:cubicBezTo>
                    <a:cubicBezTo>
                      <a:pt x="1232" y="221"/>
                      <a:pt x="1232" y="221"/>
                      <a:pt x="1232" y="221"/>
                    </a:cubicBezTo>
                    <a:cubicBezTo>
                      <a:pt x="1233" y="221"/>
                      <a:pt x="1234" y="222"/>
                      <a:pt x="1235" y="220"/>
                    </a:cubicBezTo>
                    <a:cubicBezTo>
                      <a:pt x="1235" y="220"/>
                      <a:pt x="1235" y="220"/>
                      <a:pt x="1236" y="220"/>
                    </a:cubicBezTo>
                    <a:cubicBezTo>
                      <a:pt x="1237" y="220"/>
                      <a:pt x="1238" y="219"/>
                      <a:pt x="1238" y="217"/>
                    </a:cubicBezTo>
                    <a:cubicBezTo>
                      <a:pt x="1237" y="217"/>
                      <a:pt x="1238" y="217"/>
                      <a:pt x="1238" y="216"/>
                    </a:cubicBezTo>
                    <a:cubicBezTo>
                      <a:pt x="1238" y="216"/>
                      <a:pt x="1238" y="215"/>
                      <a:pt x="1238" y="215"/>
                    </a:cubicBezTo>
                    <a:cubicBezTo>
                      <a:pt x="1238" y="215"/>
                      <a:pt x="1238" y="214"/>
                      <a:pt x="1237" y="213"/>
                    </a:cubicBezTo>
                    <a:cubicBezTo>
                      <a:pt x="1237" y="213"/>
                      <a:pt x="1236" y="212"/>
                      <a:pt x="1235" y="212"/>
                    </a:cubicBezTo>
                    <a:cubicBezTo>
                      <a:pt x="1234" y="212"/>
                      <a:pt x="1234" y="212"/>
                      <a:pt x="1233" y="211"/>
                    </a:cubicBezTo>
                    <a:cubicBezTo>
                      <a:pt x="1233" y="210"/>
                      <a:pt x="1233" y="210"/>
                      <a:pt x="1233" y="210"/>
                    </a:cubicBezTo>
                    <a:cubicBezTo>
                      <a:pt x="1232" y="209"/>
                      <a:pt x="1230" y="207"/>
                      <a:pt x="1229" y="205"/>
                    </a:cubicBezTo>
                    <a:cubicBezTo>
                      <a:pt x="1229" y="205"/>
                      <a:pt x="1229" y="205"/>
                      <a:pt x="1229" y="205"/>
                    </a:cubicBezTo>
                    <a:cubicBezTo>
                      <a:pt x="1228" y="205"/>
                      <a:pt x="1228" y="204"/>
                      <a:pt x="1227" y="204"/>
                    </a:cubicBezTo>
                    <a:cubicBezTo>
                      <a:pt x="1227" y="203"/>
                      <a:pt x="1227" y="202"/>
                      <a:pt x="1227" y="201"/>
                    </a:cubicBezTo>
                    <a:cubicBezTo>
                      <a:pt x="1228" y="201"/>
                      <a:pt x="1228" y="201"/>
                      <a:pt x="1230" y="201"/>
                    </a:cubicBezTo>
                    <a:cubicBezTo>
                      <a:pt x="1231" y="200"/>
                      <a:pt x="1232" y="199"/>
                      <a:pt x="1232" y="198"/>
                    </a:cubicBezTo>
                    <a:cubicBezTo>
                      <a:pt x="1232" y="196"/>
                      <a:pt x="1229" y="195"/>
                      <a:pt x="1229" y="194"/>
                    </a:cubicBezTo>
                    <a:cubicBezTo>
                      <a:pt x="1229" y="194"/>
                      <a:pt x="1228" y="193"/>
                      <a:pt x="1228" y="192"/>
                    </a:cubicBezTo>
                    <a:cubicBezTo>
                      <a:pt x="1228" y="192"/>
                      <a:pt x="1227" y="189"/>
                      <a:pt x="1225" y="189"/>
                    </a:cubicBezTo>
                    <a:cubicBezTo>
                      <a:pt x="1225" y="189"/>
                      <a:pt x="1224" y="190"/>
                      <a:pt x="1224" y="190"/>
                    </a:cubicBezTo>
                    <a:cubicBezTo>
                      <a:pt x="1224" y="190"/>
                      <a:pt x="1224" y="190"/>
                      <a:pt x="1224" y="190"/>
                    </a:cubicBezTo>
                    <a:cubicBezTo>
                      <a:pt x="1223" y="189"/>
                      <a:pt x="1222" y="188"/>
                      <a:pt x="1221" y="188"/>
                    </a:cubicBezTo>
                    <a:cubicBezTo>
                      <a:pt x="1221" y="188"/>
                      <a:pt x="1221" y="187"/>
                      <a:pt x="1221" y="187"/>
                    </a:cubicBezTo>
                    <a:cubicBezTo>
                      <a:pt x="1221" y="187"/>
                      <a:pt x="1221" y="187"/>
                      <a:pt x="1221" y="187"/>
                    </a:cubicBezTo>
                    <a:cubicBezTo>
                      <a:pt x="1220" y="186"/>
                      <a:pt x="1220" y="186"/>
                      <a:pt x="1220" y="185"/>
                    </a:cubicBezTo>
                    <a:cubicBezTo>
                      <a:pt x="1220" y="185"/>
                      <a:pt x="1219" y="185"/>
                      <a:pt x="1219" y="184"/>
                    </a:cubicBezTo>
                    <a:cubicBezTo>
                      <a:pt x="1220" y="183"/>
                      <a:pt x="1220" y="182"/>
                      <a:pt x="1219" y="181"/>
                    </a:cubicBezTo>
                    <a:cubicBezTo>
                      <a:pt x="1219" y="180"/>
                      <a:pt x="1218" y="180"/>
                      <a:pt x="1217" y="180"/>
                    </a:cubicBezTo>
                    <a:cubicBezTo>
                      <a:pt x="1217" y="180"/>
                      <a:pt x="1217" y="180"/>
                      <a:pt x="1217" y="180"/>
                    </a:cubicBezTo>
                    <a:cubicBezTo>
                      <a:pt x="1217" y="180"/>
                      <a:pt x="1216" y="179"/>
                      <a:pt x="1215" y="179"/>
                    </a:cubicBezTo>
                    <a:cubicBezTo>
                      <a:pt x="1213" y="178"/>
                      <a:pt x="1212" y="179"/>
                      <a:pt x="1212" y="180"/>
                    </a:cubicBezTo>
                    <a:cubicBezTo>
                      <a:pt x="1211" y="179"/>
                      <a:pt x="1210" y="179"/>
                      <a:pt x="1210" y="179"/>
                    </a:cubicBezTo>
                    <a:cubicBezTo>
                      <a:pt x="1208" y="179"/>
                      <a:pt x="1208" y="178"/>
                      <a:pt x="1208" y="177"/>
                    </a:cubicBezTo>
                    <a:cubicBezTo>
                      <a:pt x="1208" y="176"/>
                      <a:pt x="1207" y="175"/>
                      <a:pt x="1206" y="175"/>
                    </a:cubicBezTo>
                    <a:cubicBezTo>
                      <a:pt x="1206" y="174"/>
                      <a:pt x="1205" y="174"/>
                      <a:pt x="1205" y="173"/>
                    </a:cubicBezTo>
                    <a:cubicBezTo>
                      <a:pt x="1205" y="173"/>
                      <a:pt x="1204" y="172"/>
                      <a:pt x="1205" y="170"/>
                    </a:cubicBezTo>
                    <a:cubicBezTo>
                      <a:pt x="1205" y="170"/>
                      <a:pt x="1205" y="170"/>
                      <a:pt x="1205" y="170"/>
                    </a:cubicBezTo>
                    <a:cubicBezTo>
                      <a:pt x="1206" y="169"/>
                      <a:pt x="1206" y="169"/>
                      <a:pt x="1206" y="168"/>
                    </a:cubicBezTo>
                    <a:cubicBezTo>
                      <a:pt x="1206" y="167"/>
                      <a:pt x="1206" y="167"/>
                      <a:pt x="1206" y="167"/>
                    </a:cubicBezTo>
                    <a:cubicBezTo>
                      <a:pt x="1206" y="165"/>
                      <a:pt x="1205" y="165"/>
                      <a:pt x="1204" y="164"/>
                    </a:cubicBezTo>
                    <a:cubicBezTo>
                      <a:pt x="1204" y="164"/>
                      <a:pt x="1204" y="164"/>
                      <a:pt x="1204" y="164"/>
                    </a:cubicBezTo>
                    <a:cubicBezTo>
                      <a:pt x="1203" y="164"/>
                      <a:pt x="1203" y="164"/>
                      <a:pt x="1203" y="164"/>
                    </a:cubicBezTo>
                    <a:cubicBezTo>
                      <a:pt x="1204" y="163"/>
                      <a:pt x="1204" y="163"/>
                      <a:pt x="1204" y="163"/>
                    </a:cubicBezTo>
                    <a:cubicBezTo>
                      <a:pt x="1204" y="163"/>
                      <a:pt x="1204" y="161"/>
                      <a:pt x="1203" y="161"/>
                    </a:cubicBezTo>
                    <a:cubicBezTo>
                      <a:pt x="1202" y="160"/>
                      <a:pt x="1202" y="160"/>
                      <a:pt x="1202" y="160"/>
                    </a:cubicBezTo>
                    <a:cubicBezTo>
                      <a:pt x="1202" y="159"/>
                      <a:pt x="1201" y="159"/>
                      <a:pt x="1200" y="159"/>
                    </a:cubicBezTo>
                    <a:cubicBezTo>
                      <a:pt x="1200" y="158"/>
                      <a:pt x="1200" y="158"/>
                      <a:pt x="1200" y="158"/>
                    </a:cubicBezTo>
                    <a:cubicBezTo>
                      <a:pt x="1200" y="157"/>
                      <a:pt x="1200" y="157"/>
                      <a:pt x="1200" y="156"/>
                    </a:cubicBezTo>
                    <a:cubicBezTo>
                      <a:pt x="1200" y="156"/>
                      <a:pt x="1200" y="156"/>
                      <a:pt x="1200" y="156"/>
                    </a:cubicBezTo>
                    <a:cubicBezTo>
                      <a:pt x="1200" y="156"/>
                      <a:pt x="1200" y="156"/>
                      <a:pt x="1200" y="156"/>
                    </a:cubicBezTo>
                    <a:cubicBezTo>
                      <a:pt x="1200" y="156"/>
                      <a:pt x="1200" y="156"/>
                      <a:pt x="1200" y="156"/>
                    </a:cubicBezTo>
                    <a:cubicBezTo>
                      <a:pt x="1200" y="156"/>
                      <a:pt x="1201" y="157"/>
                      <a:pt x="1201" y="157"/>
                    </a:cubicBezTo>
                    <a:cubicBezTo>
                      <a:pt x="1202" y="157"/>
                      <a:pt x="1202" y="156"/>
                      <a:pt x="1203" y="156"/>
                    </a:cubicBezTo>
                    <a:cubicBezTo>
                      <a:pt x="1203" y="156"/>
                      <a:pt x="1203" y="156"/>
                      <a:pt x="1203" y="156"/>
                    </a:cubicBezTo>
                    <a:cubicBezTo>
                      <a:pt x="1203" y="157"/>
                      <a:pt x="1204" y="157"/>
                      <a:pt x="1204" y="157"/>
                    </a:cubicBezTo>
                    <a:cubicBezTo>
                      <a:pt x="1205" y="159"/>
                      <a:pt x="1207" y="159"/>
                      <a:pt x="1207" y="158"/>
                    </a:cubicBezTo>
                    <a:cubicBezTo>
                      <a:pt x="1208" y="157"/>
                      <a:pt x="1208" y="157"/>
                      <a:pt x="1208" y="157"/>
                    </a:cubicBezTo>
                    <a:cubicBezTo>
                      <a:pt x="1208" y="156"/>
                      <a:pt x="1208" y="156"/>
                      <a:pt x="1208" y="156"/>
                    </a:cubicBezTo>
                    <a:cubicBezTo>
                      <a:pt x="1209" y="155"/>
                      <a:pt x="1209" y="155"/>
                      <a:pt x="1209" y="154"/>
                    </a:cubicBezTo>
                    <a:cubicBezTo>
                      <a:pt x="1209" y="153"/>
                      <a:pt x="1208" y="153"/>
                      <a:pt x="1207" y="152"/>
                    </a:cubicBezTo>
                    <a:cubicBezTo>
                      <a:pt x="1207" y="152"/>
                      <a:pt x="1208" y="152"/>
                      <a:pt x="1208" y="152"/>
                    </a:cubicBezTo>
                    <a:cubicBezTo>
                      <a:pt x="1208" y="152"/>
                      <a:pt x="1209" y="151"/>
                      <a:pt x="1209" y="150"/>
                    </a:cubicBezTo>
                    <a:cubicBezTo>
                      <a:pt x="1209" y="150"/>
                      <a:pt x="1209" y="150"/>
                      <a:pt x="1210" y="149"/>
                    </a:cubicBezTo>
                    <a:cubicBezTo>
                      <a:pt x="1210" y="150"/>
                      <a:pt x="1211" y="152"/>
                      <a:pt x="1213" y="155"/>
                    </a:cubicBezTo>
                    <a:cubicBezTo>
                      <a:pt x="1213" y="156"/>
                      <a:pt x="1213" y="157"/>
                      <a:pt x="1215" y="157"/>
                    </a:cubicBezTo>
                    <a:cubicBezTo>
                      <a:pt x="1215" y="157"/>
                      <a:pt x="1216" y="157"/>
                      <a:pt x="1216" y="157"/>
                    </a:cubicBezTo>
                    <a:cubicBezTo>
                      <a:pt x="1217" y="156"/>
                      <a:pt x="1217" y="154"/>
                      <a:pt x="1216" y="153"/>
                    </a:cubicBezTo>
                    <a:cubicBezTo>
                      <a:pt x="1216" y="153"/>
                      <a:pt x="1216" y="152"/>
                      <a:pt x="1217" y="151"/>
                    </a:cubicBezTo>
                    <a:cubicBezTo>
                      <a:pt x="1217" y="150"/>
                      <a:pt x="1217" y="149"/>
                      <a:pt x="1216" y="148"/>
                    </a:cubicBezTo>
                    <a:cubicBezTo>
                      <a:pt x="1217" y="148"/>
                      <a:pt x="1218" y="147"/>
                      <a:pt x="1219" y="146"/>
                    </a:cubicBezTo>
                    <a:cubicBezTo>
                      <a:pt x="1219" y="145"/>
                      <a:pt x="1219" y="145"/>
                      <a:pt x="1219" y="145"/>
                    </a:cubicBezTo>
                    <a:cubicBezTo>
                      <a:pt x="1220" y="144"/>
                      <a:pt x="1220" y="144"/>
                      <a:pt x="1221" y="144"/>
                    </a:cubicBezTo>
                    <a:cubicBezTo>
                      <a:pt x="1222" y="144"/>
                      <a:pt x="1222" y="144"/>
                      <a:pt x="1223" y="144"/>
                    </a:cubicBezTo>
                    <a:cubicBezTo>
                      <a:pt x="1223" y="144"/>
                      <a:pt x="1223" y="144"/>
                      <a:pt x="1223" y="144"/>
                    </a:cubicBezTo>
                    <a:cubicBezTo>
                      <a:pt x="1224" y="144"/>
                      <a:pt x="1224" y="145"/>
                      <a:pt x="1225" y="145"/>
                    </a:cubicBezTo>
                    <a:cubicBezTo>
                      <a:pt x="1225" y="145"/>
                      <a:pt x="1226" y="145"/>
                      <a:pt x="1226" y="144"/>
                    </a:cubicBezTo>
                    <a:cubicBezTo>
                      <a:pt x="1226" y="144"/>
                      <a:pt x="1227" y="144"/>
                      <a:pt x="1227" y="145"/>
                    </a:cubicBezTo>
                    <a:cubicBezTo>
                      <a:pt x="1228" y="147"/>
                      <a:pt x="1230" y="147"/>
                      <a:pt x="1231" y="147"/>
                    </a:cubicBezTo>
                    <a:cubicBezTo>
                      <a:pt x="1231" y="148"/>
                      <a:pt x="1232" y="148"/>
                      <a:pt x="1234" y="149"/>
                    </a:cubicBezTo>
                    <a:cubicBezTo>
                      <a:pt x="1234" y="149"/>
                      <a:pt x="1234" y="149"/>
                      <a:pt x="1234" y="149"/>
                    </a:cubicBezTo>
                    <a:cubicBezTo>
                      <a:pt x="1234" y="149"/>
                      <a:pt x="1235" y="149"/>
                      <a:pt x="1235" y="149"/>
                    </a:cubicBezTo>
                    <a:cubicBezTo>
                      <a:pt x="1236" y="150"/>
                      <a:pt x="1236" y="150"/>
                      <a:pt x="1237" y="150"/>
                    </a:cubicBezTo>
                    <a:cubicBezTo>
                      <a:pt x="1237" y="150"/>
                      <a:pt x="1238" y="150"/>
                      <a:pt x="1238" y="149"/>
                    </a:cubicBezTo>
                    <a:cubicBezTo>
                      <a:pt x="1239" y="148"/>
                      <a:pt x="1238" y="147"/>
                      <a:pt x="1238" y="146"/>
                    </a:cubicBezTo>
                    <a:cubicBezTo>
                      <a:pt x="1237" y="146"/>
                      <a:pt x="1237" y="146"/>
                      <a:pt x="1237" y="145"/>
                    </a:cubicBezTo>
                    <a:cubicBezTo>
                      <a:pt x="1237" y="145"/>
                      <a:pt x="1237" y="145"/>
                      <a:pt x="1237" y="145"/>
                    </a:cubicBezTo>
                    <a:cubicBezTo>
                      <a:pt x="1237" y="144"/>
                      <a:pt x="1237" y="143"/>
                      <a:pt x="1237" y="143"/>
                    </a:cubicBezTo>
                    <a:cubicBezTo>
                      <a:pt x="1237" y="142"/>
                      <a:pt x="1237" y="142"/>
                      <a:pt x="1237" y="142"/>
                    </a:cubicBezTo>
                    <a:cubicBezTo>
                      <a:pt x="1238" y="141"/>
                      <a:pt x="1238" y="140"/>
                      <a:pt x="1237" y="138"/>
                    </a:cubicBezTo>
                    <a:cubicBezTo>
                      <a:pt x="1237" y="138"/>
                      <a:pt x="1238" y="137"/>
                      <a:pt x="1238" y="136"/>
                    </a:cubicBezTo>
                    <a:cubicBezTo>
                      <a:pt x="1239" y="135"/>
                      <a:pt x="1239" y="135"/>
                      <a:pt x="1239" y="133"/>
                    </a:cubicBezTo>
                    <a:cubicBezTo>
                      <a:pt x="1239" y="132"/>
                      <a:pt x="1239" y="132"/>
                      <a:pt x="1239" y="132"/>
                    </a:cubicBezTo>
                    <a:cubicBezTo>
                      <a:pt x="1240" y="131"/>
                      <a:pt x="1240" y="127"/>
                      <a:pt x="1239" y="126"/>
                    </a:cubicBezTo>
                    <a:cubicBezTo>
                      <a:pt x="1239" y="126"/>
                      <a:pt x="1239" y="126"/>
                      <a:pt x="1239" y="126"/>
                    </a:cubicBezTo>
                    <a:cubicBezTo>
                      <a:pt x="1239" y="126"/>
                      <a:pt x="1240" y="126"/>
                      <a:pt x="1240" y="126"/>
                    </a:cubicBezTo>
                    <a:cubicBezTo>
                      <a:pt x="1241" y="126"/>
                      <a:pt x="1242" y="123"/>
                      <a:pt x="1242" y="122"/>
                    </a:cubicBezTo>
                    <a:cubicBezTo>
                      <a:pt x="1242" y="122"/>
                      <a:pt x="1243" y="121"/>
                      <a:pt x="1243" y="121"/>
                    </a:cubicBezTo>
                    <a:cubicBezTo>
                      <a:pt x="1243" y="121"/>
                      <a:pt x="1244" y="121"/>
                      <a:pt x="1245" y="120"/>
                    </a:cubicBezTo>
                    <a:cubicBezTo>
                      <a:pt x="1245" y="120"/>
                      <a:pt x="1245" y="119"/>
                      <a:pt x="1245" y="119"/>
                    </a:cubicBezTo>
                    <a:cubicBezTo>
                      <a:pt x="1245" y="118"/>
                      <a:pt x="1246" y="117"/>
                      <a:pt x="1246" y="116"/>
                    </a:cubicBezTo>
                    <a:cubicBezTo>
                      <a:pt x="1246" y="115"/>
                      <a:pt x="1246" y="115"/>
                      <a:pt x="1247" y="114"/>
                    </a:cubicBezTo>
                    <a:cubicBezTo>
                      <a:pt x="1248" y="114"/>
                      <a:pt x="1248" y="113"/>
                      <a:pt x="1248" y="112"/>
                    </a:cubicBezTo>
                    <a:cubicBezTo>
                      <a:pt x="1249" y="112"/>
                      <a:pt x="1249" y="112"/>
                      <a:pt x="1250" y="112"/>
                    </a:cubicBezTo>
                    <a:cubicBezTo>
                      <a:pt x="1251" y="112"/>
                      <a:pt x="1251" y="112"/>
                      <a:pt x="1252" y="112"/>
                    </a:cubicBezTo>
                    <a:cubicBezTo>
                      <a:pt x="1253" y="112"/>
                      <a:pt x="1254" y="112"/>
                      <a:pt x="1254" y="112"/>
                    </a:cubicBezTo>
                    <a:cubicBezTo>
                      <a:pt x="1255" y="112"/>
                      <a:pt x="1255" y="112"/>
                      <a:pt x="1255" y="112"/>
                    </a:cubicBezTo>
                    <a:cubicBezTo>
                      <a:pt x="1256" y="112"/>
                      <a:pt x="1256" y="112"/>
                      <a:pt x="1257" y="113"/>
                    </a:cubicBezTo>
                    <a:cubicBezTo>
                      <a:pt x="1258" y="113"/>
                      <a:pt x="1258" y="113"/>
                      <a:pt x="1259" y="113"/>
                    </a:cubicBezTo>
                    <a:cubicBezTo>
                      <a:pt x="1261" y="114"/>
                      <a:pt x="1262" y="114"/>
                      <a:pt x="1262" y="113"/>
                    </a:cubicBezTo>
                    <a:cubicBezTo>
                      <a:pt x="1263" y="111"/>
                      <a:pt x="1261" y="109"/>
                      <a:pt x="1261" y="109"/>
                    </a:cubicBezTo>
                    <a:cubicBezTo>
                      <a:pt x="1261" y="109"/>
                      <a:pt x="1261" y="109"/>
                      <a:pt x="1261" y="109"/>
                    </a:cubicBezTo>
                    <a:cubicBezTo>
                      <a:pt x="1261" y="109"/>
                      <a:pt x="1262" y="108"/>
                      <a:pt x="1261" y="107"/>
                    </a:cubicBezTo>
                    <a:cubicBezTo>
                      <a:pt x="1261" y="106"/>
                      <a:pt x="1260" y="105"/>
                      <a:pt x="1260" y="105"/>
                    </a:cubicBezTo>
                    <a:cubicBezTo>
                      <a:pt x="1259" y="104"/>
                      <a:pt x="1259" y="103"/>
                      <a:pt x="1257" y="103"/>
                    </a:cubicBezTo>
                    <a:cubicBezTo>
                      <a:pt x="1256" y="103"/>
                      <a:pt x="1256" y="103"/>
                      <a:pt x="1256" y="103"/>
                    </a:cubicBezTo>
                    <a:cubicBezTo>
                      <a:pt x="1256" y="103"/>
                      <a:pt x="1256" y="102"/>
                      <a:pt x="1256" y="102"/>
                    </a:cubicBezTo>
                    <a:cubicBezTo>
                      <a:pt x="1255" y="101"/>
                      <a:pt x="1254" y="99"/>
                      <a:pt x="1252" y="99"/>
                    </a:cubicBezTo>
                    <a:cubicBezTo>
                      <a:pt x="1251" y="99"/>
                      <a:pt x="1249" y="98"/>
                      <a:pt x="1249" y="97"/>
                    </a:cubicBezTo>
                    <a:cubicBezTo>
                      <a:pt x="1248" y="96"/>
                      <a:pt x="1246" y="96"/>
                      <a:pt x="1244" y="96"/>
                    </a:cubicBezTo>
                    <a:cubicBezTo>
                      <a:pt x="1244" y="96"/>
                      <a:pt x="1244" y="95"/>
                      <a:pt x="1244" y="95"/>
                    </a:cubicBezTo>
                    <a:cubicBezTo>
                      <a:pt x="1244" y="94"/>
                      <a:pt x="1243" y="94"/>
                      <a:pt x="1243" y="94"/>
                    </a:cubicBezTo>
                    <a:cubicBezTo>
                      <a:pt x="1243" y="94"/>
                      <a:pt x="1242" y="94"/>
                      <a:pt x="1241" y="93"/>
                    </a:cubicBezTo>
                    <a:cubicBezTo>
                      <a:pt x="1240" y="91"/>
                      <a:pt x="1239" y="91"/>
                      <a:pt x="1238" y="92"/>
                    </a:cubicBezTo>
                    <a:cubicBezTo>
                      <a:pt x="1238" y="91"/>
                      <a:pt x="1237" y="90"/>
                      <a:pt x="1236" y="90"/>
                    </a:cubicBezTo>
                    <a:cubicBezTo>
                      <a:pt x="1236" y="90"/>
                      <a:pt x="1235" y="90"/>
                      <a:pt x="1235" y="89"/>
                    </a:cubicBezTo>
                    <a:cubicBezTo>
                      <a:pt x="1233" y="88"/>
                      <a:pt x="1232" y="87"/>
                      <a:pt x="1231" y="88"/>
                    </a:cubicBezTo>
                    <a:cubicBezTo>
                      <a:pt x="1231" y="89"/>
                      <a:pt x="1231" y="89"/>
                      <a:pt x="1231" y="89"/>
                    </a:cubicBezTo>
                    <a:cubicBezTo>
                      <a:pt x="1230" y="89"/>
                      <a:pt x="1229" y="88"/>
                      <a:pt x="1228" y="88"/>
                    </a:cubicBezTo>
                    <a:cubicBezTo>
                      <a:pt x="1229" y="88"/>
                      <a:pt x="1230" y="87"/>
                      <a:pt x="1230" y="87"/>
                    </a:cubicBezTo>
                    <a:cubicBezTo>
                      <a:pt x="1231" y="87"/>
                      <a:pt x="1231" y="87"/>
                      <a:pt x="1232" y="87"/>
                    </a:cubicBezTo>
                    <a:cubicBezTo>
                      <a:pt x="1232" y="86"/>
                      <a:pt x="1233" y="86"/>
                      <a:pt x="1233" y="85"/>
                    </a:cubicBezTo>
                    <a:cubicBezTo>
                      <a:pt x="1233" y="84"/>
                      <a:pt x="1234" y="84"/>
                      <a:pt x="1234" y="83"/>
                    </a:cubicBezTo>
                    <a:cubicBezTo>
                      <a:pt x="1236" y="82"/>
                      <a:pt x="1235" y="80"/>
                      <a:pt x="1235" y="77"/>
                    </a:cubicBezTo>
                    <a:cubicBezTo>
                      <a:pt x="1235" y="76"/>
                      <a:pt x="1235" y="76"/>
                      <a:pt x="1235" y="76"/>
                    </a:cubicBezTo>
                    <a:cubicBezTo>
                      <a:pt x="1235" y="74"/>
                      <a:pt x="1234" y="73"/>
                      <a:pt x="1233" y="72"/>
                    </a:cubicBezTo>
                    <a:cubicBezTo>
                      <a:pt x="1233" y="72"/>
                      <a:pt x="1234" y="72"/>
                      <a:pt x="1235" y="72"/>
                    </a:cubicBezTo>
                    <a:cubicBezTo>
                      <a:pt x="1235" y="72"/>
                      <a:pt x="1235" y="72"/>
                      <a:pt x="1235" y="72"/>
                    </a:cubicBezTo>
                    <a:cubicBezTo>
                      <a:pt x="1235" y="73"/>
                      <a:pt x="1237" y="74"/>
                      <a:pt x="1238" y="74"/>
                    </a:cubicBezTo>
                    <a:cubicBezTo>
                      <a:pt x="1239" y="74"/>
                      <a:pt x="1240" y="74"/>
                      <a:pt x="1240" y="73"/>
                    </a:cubicBezTo>
                    <a:cubicBezTo>
                      <a:pt x="1241" y="73"/>
                      <a:pt x="1241" y="73"/>
                      <a:pt x="1241" y="73"/>
                    </a:cubicBezTo>
                    <a:cubicBezTo>
                      <a:pt x="1241" y="73"/>
                      <a:pt x="1242" y="73"/>
                      <a:pt x="1242" y="73"/>
                    </a:cubicBezTo>
                    <a:cubicBezTo>
                      <a:pt x="1243" y="73"/>
                      <a:pt x="1244" y="73"/>
                      <a:pt x="1244" y="71"/>
                    </a:cubicBezTo>
                    <a:cubicBezTo>
                      <a:pt x="1245" y="71"/>
                      <a:pt x="1245" y="71"/>
                      <a:pt x="1245" y="71"/>
                    </a:cubicBezTo>
                    <a:cubicBezTo>
                      <a:pt x="1246" y="71"/>
                      <a:pt x="1246" y="71"/>
                      <a:pt x="1246" y="71"/>
                    </a:cubicBezTo>
                    <a:cubicBezTo>
                      <a:pt x="1246" y="71"/>
                      <a:pt x="1246" y="71"/>
                      <a:pt x="1247" y="71"/>
                    </a:cubicBezTo>
                    <a:cubicBezTo>
                      <a:pt x="1247" y="72"/>
                      <a:pt x="1248" y="72"/>
                      <a:pt x="1249" y="72"/>
                    </a:cubicBezTo>
                    <a:cubicBezTo>
                      <a:pt x="1250" y="72"/>
                      <a:pt x="1253" y="74"/>
                      <a:pt x="1255" y="76"/>
                    </a:cubicBezTo>
                    <a:cubicBezTo>
                      <a:pt x="1256" y="77"/>
                      <a:pt x="1257" y="78"/>
                      <a:pt x="1258" y="78"/>
                    </a:cubicBezTo>
                    <a:cubicBezTo>
                      <a:pt x="1259" y="78"/>
                      <a:pt x="1259" y="78"/>
                      <a:pt x="1260" y="78"/>
                    </a:cubicBezTo>
                    <a:cubicBezTo>
                      <a:pt x="1260" y="77"/>
                      <a:pt x="1260" y="77"/>
                      <a:pt x="1260" y="77"/>
                    </a:cubicBezTo>
                    <a:cubicBezTo>
                      <a:pt x="1260" y="77"/>
                      <a:pt x="1261" y="78"/>
                      <a:pt x="1261" y="78"/>
                    </a:cubicBezTo>
                    <a:cubicBezTo>
                      <a:pt x="1262" y="78"/>
                      <a:pt x="1264" y="78"/>
                      <a:pt x="1265" y="78"/>
                    </a:cubicBezTo>
                    <a:cubicBezTo>
                      <a:pt x="1265" y="78"/>
                      <a:pt x="1265" y="78"/>
                      <a:pt x="1265" y="78"/>
                    </a:cubicBezTo>
                    <a:cubicBezTo>
                      <a:pt x="1265" y="79"/>
                      <a:pt x="1266" y="79"/>
                      <a:pt x="1267" y="79"/>
                    </a:cubicBezTo>
                    <a:cubicBezTo>
                      <a:pt x="1267" y="78"/>
                      <a:pt x="1268" y="78"/>
                      <a:pt x="1269" y="78"/>
                    </a:cubicBezTo>
                    <a:cubicBezTo>
                      <a:pt x="1270" y="78"/>
                      <a:pt x="1271" y="79"/>
                      <a:pt x="1271" y="79"/>
                    </a:cubicBezTo>
                    <a:cubicBezTo>
                      <a:pt x="1272" y="80"/>
                      <a:pt x="1273" y="81"/>
                      <a:pt x="1275" y="81"/>
                    </a:cubicBezTo>
                    <a:cubicBezTo>
                      <a:pt x="1277" y="82"/>
                      <a:pt x="1278" y="81"/>
                      <a:pt x="1278" y="81"/>
                    </a:cubicBezTo>
                    <a:cubicBezTo>
                      <a:pt x="1278" y="81"/>
                      <a:pt x="1278" y="81"/>
                      <a:pt x="1278" y="81"/>
                    </a:cubicBezTo>
                    <a:cubicBezTo>
                      <a:pt x="1279" y="81"/>
                      <a:pt x="1279" y="81"/>
                      <a:pt x="1280" y="81"/>
                    </a:cubicBezTo>
                    <a:cubicBezTo>
                      <a:pt x="1281" y="81"/>
                      <a:pt x="1282" y="80"/>
                      <a:pt x="1282" y="79"/>
                    </a:cubicBezTo>
                    <a:cubicBezTo>
                      <a:pt x="1282" y="79"/>
                      <a:pt x="1283" y="79"/>
                      <a:pt x="1283" y="79"/>
                    </a:cubicBezTo>
                    <a:cubicBezTo>
                      <a:pt x="1283" y="79"/>
                      <a:pt x="1283" y="79"/>
                      <a:pt x="1283" y="78"/>
                    </a:cubicBezTo>
                    <a:cubicBezTo>
                      <a:pt x="1284" y="78"/>
                      <a:pt x="1284" y="78"/>
                      <a:pt x="1284" y="78"/>
                    </a:cubicBezTo>
                    <a:cubicBezTo>
                      <a:pt x="1285" y="77"/>
                      <a:pt x="1285" y="76"/>
                      <a:pt x="1285" y="76"/>
                    </a:cubicBezTo>
                    <a:cubicBezTo>
                      <a:pt x="1285" y="74"/>
                      <a:pt x="1283" y="74"/>
                      <a:pt x="1282" y="74"/>
                    </a:cubicBezTo>
                    <a:cubicBezTo>
                      <a:pt x="1281" y="74"/>
                      <a:pt x="1279" y="75"/>
                      <a:pt x="1278" y="75"/>
                    </a:cubicBezTo>
                    <a:cubicBezTo>
                      <a:pt x="1278" y="75"/>
                      <a:pt x="1277" y="74"/>
                      <a:pt x="1277" y="74"/>
                    </a:cubicBezTo>
                    <a:cubicBezTo>
                      <a:pt x="1277" y="73"/>
                      <a:pt x="1277" y="73"/>
                      <a:pt x="1277" y="73"/>
                    </a:cubicBezTo>
                    <a:cubicBezTo>
                      <a:pt x="1277" y="72"/>
                      <a:pt x="1276" y="72"/>
                      <a:pt x="1276" y="72"/>
                    </a:cubicBezTo>
                    <a:cubicBezTo>
                      <a:pt x="1276" y="71"/>
                      <a:pt x="1276" y="70"/>
                      <a:pt x="1276" y="70"/>
                    </a:cubicBezTo>
                    <a:cubicBezTo>
                      <a:pt x="1276" y="69"/>
                      <a:pt x="1275" y="67"/>
                      <a:pt x="1273" y="67"/>
                    </a:cubicBezTo>
                    <a:cubicBezTo>
                      <a:pt x="1273" y="67"/>
                      <a:pt x="1273" y="66"/>
                      <a:pt x="1273" y="66"/>
                    </a:cubicBezTo>
                    <a:cubicBezTo>
                      <a:pt x="1273" y="66"/>
                      <a:pt x="1273" y="66"/>
                      <a:pt x="1274" y="66"/>
                    </a:cubicBezTo>
                    <a:cubicBezTo>
                      <a:pt x="1274" y="66"/>
                      <a:pt x="1276" y="66"/>
                      <a:pt x="1276" y="64"/>
                    </a:cubicBezTo>
                    <a:cubicBezTo>
                      <a:pt x="1276" y="64"/>
                      <a:pt x="1276" y="63"/>
                      <a:pt x="1276" y="63"/>
                    </a:cubicBezTo>
                    <a:cubicBezTo>
                      <a:pt x="1277" y="63"/>
                      <a:pt x="1277" y="62"/>
                      <a:pt x="1278" y="62"/>
                    </a:cubicBezTo>
                    <a:cubicBezTo>
                      <a:pt x="1278" y="60"/>
                      <a:pt x="1278" y="59"/>
                      <a:pt x="1277" y="58"/>
                    </a:cubicBezTo>
                    <a:cubicBezTo>
                      <a:pt x="1276" y="58"/>
                      <a:pt x="1276" y="58"/>
                      <a:pt x="1276" y="57"/>
                    </a:cubicBezTo>
                    <a:cubicBezTo>
                      <a:pt x="1275" y="57"/>
                      <a:pt x="1275" y="57"/>
                      <a:pt x="1275" y="55"/>
                    </a:cubicBezTo>
                    <a:cubicBezTo>
                      <a:pt x="1273" y="51"/>
                      <a:pt x="1268" y="51"/>
                      <a:pt x="1264" y="51"/>
                    </a:cubicBezTo>
                    <a:cubicBezTo>
                      <a:pt x="1264" y="51"/>
                      <a:pt x="1264" y="51"/>
                      <a:pt x="1263" y="51"/>
                    </a:cubicBezTo>
                    <a:cubicBezTo>
                      <a:pt x="1262" y="51"/>
                      <a:pt x="1260" y="50"/>
                      <a:pt x="1258" y="49"/>
                    </a:cubicBezTo>
                    <a:cubicBezTo>
                      <a:pt x="1257" y="47"/>
                      <a:pt x="1255" y="47"/>
                      <a:pt x="1253" y="47"/>
                    </a:cubicBezTo>
                    <a:cubicBezTo>
                      <a:pt x="1252" y="47"/>
                      <a:pt x="1252" y="47"/>
                      <a:pt x="1251" y="47"/>
                    </a:cubicBezTo>
                    <a:cubicBezTo>
                      <a:pt x="1250" y="47"/>
                      <a:pt x="1250" y="47"/>
                      <a:pt x="1249" y="47"/>
                    </a:cubicBezTo>
                    <a:cubicBezTo>
                      <a:pt x="1248" y="47"/>
                      <a:pt x="1248" y="47"/>
                      <a:pt x="1248" y="47"/>
                    </a:cubicBezTo>
                    <a:cubicBezTo>
                      <a:pt x="1246" y="46"/>
                      <a:pt x="1246" y="47"/>
                      <a:pt x="1245" y="48"/>
                    </a:cubicBezTo>
                    <a:cubicBezTo>
                      <a:pt x="1244" y="47"/>
                      <a:pt x="1243" y="48"/>
                      <a:pt x="1243" y="48"/>
                    </a:cubicBezTo>
                    <a:cubicBezTo>
                      <a:pt x="1243" y="48"/>
                      <a:pt x="1242" y="48"/>
                      <a:pt x="1241" y="49"/>
                    </a:cubicBezTo>
                    <a:cubicBezTo>
                      <a:pt x="1240" y="49"/>
                      <a:pt x="1238" y="49"/>
                      <a:pt x="1238" y="51"/>
                    </a:cubicBezTo>
                    <a:cubicBezTo>
                      <a:pt x="1238" y="51"/>
                      <a:pt x="1238" y="51"/>
                      <a:pt x="1238" y="51"/>
                    </a:cubicBezTo>
                    <a:cubicBezTo>
                      <a:pt x="1237" y="50"/>
                      <a:pt x="1236" y="49"/>
                      <a:pt x="1236" y="48"/>
                    </a:cubicBezTo>
                    <a:cubicBezTo>
                      <a:pt x="1235" y="48"/>
                      <a:pt x="1235" y="48"/>
                      <a:pt x="1235" y="48"/>
                    </a:cubicBezTo>
                    <a:cubicBezTo>
                      <a:pt x="1234" y="47"/>
                      <a:pt x="1233" y="46"/>
                      <a:pt x="1232" y="46"/>
                    </a:cubicBezTo>
                    <a:cubicBezTo>
                      <a:pt x="1231" y="46"/>
                      <a:pt x="1231" y="46"/>
                      <a:pt x="1230" y="47"/>
                    </a:cubicBezTo>
                    <a:cubicBezTo>
                      <a:pt x="1229" y="46"/>
                      <a:pt x="1228" y="45"/>
                      <a:pt x="1227" y="44"/>
                    </a:cubicBezTo>
                    <a:cubicBezTo>
                      <a:pt x="1227" y="43"/>
                      <a:pt x="1225" y="43"/>
                      <a:pt x="1225" y="43"/>
                    </a:cubicBezTo>
                    <a:cubicBezTo>
                      <a:pt x="1224" y="43"/>
                      <a:pt x="1224" y="43"/>
                      <a:pt x="1224" y="43"/>
                    </a:cubicBezTo>
                    <a:cubicBezTo>
                      <a:pt x="1222" y="42"/>
                      <a:pt x="1221" y="42"/>
                      <a:pt x="1221" y="43"/>
                    </a:cubicBezTo>
                    <a:cubicBezTo>
                      <a:pt x="1221" y="43"/>
                      <a:pt x="1221" y="44"/>
                      <a:pt x="1221" y="44"/>
                    </a:cubicBezTo>
                    <a:cubicBezTo>
                      <a:pt x="1221" y="44"/>
                      <a:pt x="1220" y="44"/>
                      <a:pt x="1220" y="44"/>
                    </a:cubicBezTo>
                    <a:cubicBezTo>
                      <a:pt x="1220" y="44"/>
                      <a:pt x="1220" y="44"/>
                      <a:pt x="1220" y="44"/>
                    </a:cubicBezTo>
                    <a:cubicBezTo>
                      <a:pt x="1220" y="44"/>
                      <a:pt x="1220" y="44"/>
                      <a:pt x="1220" y="44"/>
                    </a:cubicBezTo>
                    <a:cubicBezTo>
                      <a:pt x="1220" y="42"/>
                      <a:pt x="1218" y="41"/>
                      <a:pt x="1217" y="41"/>
                    </a:cubicBezTo>
                    <a:cubicBezTo>
                      <a:pt x="1215" y="40"/>
                      <a:pt x="1215" y="40"/>
                      <a:pt x="1214" y="41"/>
                    </a:cubicBezTo>
                    <a:cubicBezTo>
                      <a:pt x="1213" y="40"/>
                      <a:pt x="1211" y="40"/>
                      <a:pt x="1210" y="40"/>
                    </a:cubicBezTo>
                    <a:cubicBezTo>
                      <a:pt x="1210" y="40"/>
                      <a:pt x="1210" y="40"/>
                      <a:pt x="1210" y="40"/>
                    </a:cubicBezTo>
                    <a:cubicBezTo>
                      <a:pt x="1209" y="40"/>
                      <a:pt x="1209" y="39"/>
                      <a:pt x="1209" y="39"/>
                    </a:cubicBezTo>
                    <a:cubicBezTo>
                      <a:pt x="1208" y="39"/>
                      <a:pt x="1207" y="40"/>
                      <a:pt x="1207" y="40"/>
                    </a:cubicBezTo>
                    <a:cubicBezTo>
                      <a:pt x="1206" y="40"/>
                      <a:pt x="1203" y="40"/>
                      <a:pt x="1199" y="38"/>
                    </a:cubicBezTo>
                    <a:cubicBezTo>
                      <a:pt x="1195" y="36"/>
                      <a:pt x="1189" y="35"/>
                      <a:pt x="1187" y="35"/>
                    </a:cubicBezTo>
                    <a:cubicBezTo>
                      <a:pt x="1187" y="35"/>
                      <a:pt x="1186" y="35"/>
                      <a:pt x="1186" y="35"/>
                    </a:cubicBezTo>
                    <a:cubicBezTo>
                      <a:pt x="1186" y="35"/>
                      <a:pt x="1186" y="35"/>
                      <a:pt x="1185" y="35"/>
                    </a:cubicBezTo>
                    <a:cubicBezTo>
                      <a:pt x="1184" y="35"/>
                      <a:pt x="1183" y="35"/>
                      <a:pt x="1182" y="35"/>
                    </a:cubicBezTo>
                    <a:cubicBezTo>
                      <a:pt x="1182" y="35"/>
                      <a:pt x="1181" y="35"/>
                      <a:pt x="1181" y="35"/>
                    </a:cubicBezTo>
                    <a:cubicBezTo>
                      <a:pt x="1180" y="34"/>
                      <a:pt x="1178" y="33"/>
                      <a:pt x="1177" y="33"/>
                    </a:cubicBezTo>
                    <a:cubicBezTo>
                      <a:pt x="1177" y="33"/>
                      <a:pt x="1177" y="33"/>
                      <a:pt x="1177" y="33"/>
                    </a:cubicBezTo>
                    <a:cubicBezTo>
                      <a:pt x="1176" y="33"/>
                      <a:pt x="1176" y="33"/>
                      <a:pt x="1175" y="33"/>
                    </a:cubicBezTo>
                    <a:cubicBezTo>
                      <a:pt x="1175" y="33"/>
                      <a:pt x="1175" y="33"/>
                      <a:pt x="1175" y="33"/>
                    </a:cubicBezTo>
                    <a:cubicBezTo>
                      <a:pt x="1175" y="32"/>
                      <a:pt x="1173" y="31"/>
                      <a:pt x="1170" y="31"/>
                    </a:cubicBezTo>
                    <a:cubicBezTo>
                      <a:pt x="1168" y="31"/>
                      <a:pt x="1167" y="32"/>
                      <a:pt x="1166" y="32"/>
                    </a:cubicBezTo>
                    <a:cubicBezTo>
                      <a:pt x="1165" y="32"/>
                      <a:pt x="1165" y="32"/>
                      <a:pt x="1165" y="32"/>
                    </a:cubicBezTo>
                    <a:cubicBezTo>
                      <a:pt x="1165" y="32"/>
                      <a:pt x="1164" y="32"/>
                      <a:pt x="1164" y="32"/>
                    </a:cubicBezTo>
                    <a:cubicBezTo>
                      <a:pt x="1163" y="32"/>
                      <a:pt x="1163" y="32"/>
                      <a:pt x="1163" y="32"/>
                    </a:cubicBezTo>
                    <a:cubicBezTo>
                      <a:pt x="1163" y="32"/>
                      <a:pt x="1163" y="31"/>
                      <a:pt x="1162" y="31"/>
                    </a:cubicBezTo>
                    <a:cubicBezTo>
                      <a:pt x="1162" y="31"/>
                      <a:pt x="1161" y="30"/>
                      <a:pt x="1159" y="30"/>
                    </a:cubicBezTo>
                    <a:cubicBezTo>
                      <a:pt x="1159" y="30"/>
                      <a:pt x="1159" y="30"/>
                      <a:pt x="1159" y="30"/>
                    </a:cubicBezTo>
                    <a:cubicBezTo>
                      <a:pt x="1159" y="30"/>
                      <a:pt x="1159" y="30"/>
                      <a:pt x="1159" y="30"/>
                    </a:cubicBezTo>
                    <a:cubicBezTo>
                      <a:pt x="1158" y="30"/>
                      <a:pt x="1158" y="30"/>
                      <a:pt x="1157" y="30"/>
                    </a:cubicBezTo>
                    <a:cubicBezTo>
                      <a:pt x="1156" y="30"/>
                      <a:pt x="1156" y="30"/>
                      <a:pt x="1156" y="30"/>
                    </a:cubicBezTo>
                    <a:cubicBezTo>
                      <a:pt x="1154" y="29"/>
                      <a:pt x="1152" y="29"/>
                      <a:pt x="1150" y="30"/>
                    </a:cubicBezTo>
                    <a:cubicBezTo>
                      <a:pt x="1148" y="30"/>
                      <a:pt x="1142" y="31"/>
                      <a:pt x="1140" y="31"/>
                    </a:cubicBezTo>
                    <a:cubicBezTo>
                      <a:pt x="1140" y="31"/>
                      <a:pt x="1140" y="31"/>
                      <a:pt x="1140" y="31"/>
                    </a:cubicBezTo>
                    <a:cubicBezTo>
                      <a:pt x="1139" y="31"/>
                      <a:pt x="1138" y="32"/>
                      <a:pt x="1137" y="33"/>
                    </a:cubicBezTo>
                    <a:cubicBezTo>
                      <a:pt x="1135" y="31"/>
                      <a:pt x="1133" y="32"/>
                      <a:pt x="1132" y="33"/>
                    </a:cubicBezTo>
                    <a:cubicBezTo>
                      <a:pt x="1132" y="33"/>
                      <a:pt x="1132" y="33"/>
                      <a:pt x="1132" y="33"/>
                    </a:cubicBezTo>
                    <a:cubicBezTo>
                      <a:pt x="1131" y="33"/>
                      <a:pt x="1131" y="33"/>
                      <a:pt x="1131" y="33"/>
                    </a:cubicBezTo>
                    <a:cubicBezTo>
                      <a:pt x="1130" y="33"/>
                      <a:pt x="1130" y="32"/>
                      <a:pt x="1130" y="32"/>
                    </a:cubicBezTo>
                    <a:cubicBezTo>
                      <a:pt x="1129" y="32"/>
                      <a:pt x="1128" y="32"/>
                      <a:pt x="1127" y="32"/>
                    </a:cubicBezTo>
                    <a:cubicBezTo>
                      <a:pt x="1126" y="32"/>
                      <a:pt x="1126" y="32"/>
                      <a:pt x="1126" y="32"/>
                    </a:cubicBezTo>
                    <a:cubicBezTo>
                      <a:pt x="1126" y="32"/>
                      <a:pt x="1125" y="32"/>
                      <a:pt x="1124" y="31"/>
                    </a:cubicBezTo>
                    <a:cubicBezTo>
                      <a:pt x="1123" y="31"/>
                      <a:pt x="1123" y="31"/>
                      <a:pt x="1123" y="31"/>
                    </a:cubicBezTo>
                    <a:cubicBezTo>
                      <a:pt x="1123" y="31"/>
                      <a:pt x="1123" y="31"/>
                      <a:pt x="1123" y="31"/>
                    </a:cubicBezTo>
                    <a:cubicBezTo>
                      <a:pt x="1122" y="31"/>
                      <a:pt x="1121" y="32"/>
                      <a:pt x="1121" y="32"/>
                    </a:cubicBezTo>
                    <a:cubicBezTo>
                      <a:pt x="1120" y="34"/>
                      <a:pt x="1124" y="37"/>
                      <a:pt x="1124" y="37"/>
                    </a:cubicBezTo>
                    <a:cubicBezTo>
                      <a:pt x="1124" y="38"/>
                      <a:pt x="1124" y="38"/>
                      <a:pt x="1124" y="38"/>
                    </a:cubicBezTo>
                    <a:cubicBezTo>
                      <a:pt x="1124" y="38"/>
                      <a:pt x="1124" y="38"/>
                      <a:pt x="1124" y="39"/>
                    </a:cubicBezTo>
                    <a:cubicBezTo>
                      <a:pt x="1124" y="40"/>
                      <a:pt x="1124" y="41"/>
                      <a:pt x="1125" y="42"/>
                    </a:cubicBezTo>
                    <a:cubicBezTo>
                      <a:pt x="1126" y="43"/>
                      <a:pt x="1128" y="42"/>
                      <a:pt x="1128" y="41"/>
                    </a:cubicBezTo>
                    <a:cubicBezTo>
                      <a:pt x="1129" y="43"/>
                      <a:pt x="1133" y="45"/>
                      <a:pt x="1134" y="45"/>
                    </a:cubicBezTo>
                    <a:cubicBezTo>
                      <a:pt x="1134" y="45"/>
                      <a:pt x="1134" y="45"/>
                      <a:pt x="1134" y="45"/>
                    </a:cubicBezTo>
                    <a:cubicBezTo>
                      <a:pt x="1134" y="46"/>
                      <a:pt x="1134" y="47"/>
                      <a:pt x="1135" y="48"/>
                    </a:cubicBezTo>
                    <a:cubicBezTo>
                      <a:pt x="1135" y="48"/>
                      <a:pt x="1135" y="48"/>
                      <a:pt x="1135" y="48"/>
                    </a:cubicBezTo>
                    <a:cubicBezTo>
                      <a:pt x="1134" y="48"/>
                      <a:pt x="1133" y="48"/>
                      <a:pt x="1132" y="48"/>
                    </a:cubicBezTo>
                    <a:cubicBezTo>
                      <a:pt x="1132" y="48"/>
                      <a:pt x="1131" y="48"/>
                      <a:pt x="1131" y="48"/>
                    </a:cubicBezTo>
                    <a:cubicBezTo>
                      <a:pt x="1131" y="48"/>
                      <a:pt x="1131" y="48"/>
                      <a:pt x="1131" y="48"/>
                    </a:cubicBezTo>
                    <a:cubicBezTo>
                      <a:pt x="1131" y="46"/>
                      <a:pt x="1128" y="45"/>
                      <a:pt x="1127" y="45"/>
                    </a:cubicBezTo>
                    <a:cubicBezTo>
                      <a:pt x="1126" y="45"/>
                      <a:pt x="1126" y="45"/>
                      <a:pt x="1125" y="45"/>
                    </a:cubicBezTo>
                    <a:cubicBezTo>
                      <a:pt x="1125" y="46"/>
                      <a:pt x="1125" y="46"/>
                      <a:pt x="1125" y="46"/>
                    </a:cubicBezTo>
                    <a:cubicBezTo>
                      <a:pt x="1124" y="45"/>
                      <a:pt x="1124" y="45"/>
                      <a:pt x="1124" y="45"/>
                    </a:cubicBezTo>
                    <a:cubicBezTo>
                      <a:pt x="1123" y="45"/>
                      <a:pt x="1122" y="45"/>
                      <a:pt x="1120" y="45"/>
                    </a:cubicBezTo>
                    <a:cubicBezTo>
                      <a:pt x="1120" y="45"/>
                      <a:pt x="1120" y="45"/>
                      <a:pt x="1120" y="45"/>
                    </a:cubicBezTo>
                    <a:cubicBezTo>
                      <a:pt x="1120" y="45"/>
                      <a:pt x="1120" y="45"/>
                      <a:pt x="1119" y="44"/>
                    </a:cubicBezTo>
                    <a:cubicBezTo>
                      <a:pt x="1119" y="44"/>
                      <a:pt x="1119" y="44"/>
                      <a:pt x="1118" y="43"/>
                    </a:cubicBezTo>
                    <a:cubicBezTo>
                      <a:pt x="1118" y="43"/>
                      <a:pt x="1119" y="43"/>
                      <a:pt x="1119" y="43"/>
                    </a:cubicBezTo>
                    <a:cubicBezTo>
                      <a:pt x="1119" y="43"/>
                      <a:pt x="1120" y="43"/>
                      <a:pt x="1120" y="43"/>
                    </a:cubicBezTo>
                    <a:cubicBezTo>
                      <a:pt x="1121" y="43"/>
                      <a:pt x="1121" y="43"/>
                      <a:pt x="1121" y="43"/>
                    </a:cubicBezTo>
                    <a:cubicBezTo>
                      <a:pt x="1122" y="42"/>
                      <a:pt x="1122" y="42"/>
                      <a:pt x="1122" y="41"/>
                    </a:cubicBezTo>
                    <a:cubicBezTo>
                      <a:pt x="1122" y="40"/>
                      <a:pt x="1121" y="40"/>
                      <a:pt x="1120" y="39"/>
                    </a:cubicBezTo>
                    <a:cubicBezTo>
                      <a:pt x="1120" y="39"/>
                      <a:pt x="1120" y="39"/>
                      <a:pt x="1120" y="38"/>
                    </a:cubicBezTo>
                    <a:cubicBezTo>
                      <a:pt x="1119" y="38"/>
                      <a:pt x="1118" y="37"/>
                      <a:pt x="1116" y="37"/>
                    </a:cubicBezTo>
                    <a:cubicBezTo>
                      <a:pt x="1116" y="37"/>
                      <a:pt x="1116" y="37"/>
                      <a:pt x="1116" y="37"/>
                    </a:cubicBezTo>
                    <a:cubicBezTo>
                      <a:pt x="1116" y="37"/>
                      <a:pt x="1116" y="37"/>
                      <a:pt x="1115" y="37"/>
                    </a:cubicBezTo>
                    <a:cubicBezTo>
                      <a:pt x="1115" y="37"/>
                      <a:pt x="1115" y="37"/>
                      <a:pt x="1115" y="37"/>
                    </a:cubicBezTo>
                    <a:cubicBezTo>
                      <a:pt x="1115" y="37"/>
                      <a:pt x="1115" y="37"/>
                      <a:pt x="1115" y="37"/>
                    </a:cubicBezTo>
                    <a:cubicBezTo>
                      <a:pt x="1113" y="36"/>
                      <a:pt x="1111" y="37"/>
                      <a:pt x="1110" y="39"/>
                    </a:cubicBezTo>
                    <a:cubicBezTo>
                      <a:pt x="1110" y="40"/>
                      <a:pt x="1110" y="40"/>
                      <a:pt x="1110" y="41"/>
                    </a:cubicBezTo>
                    <a:cubicBezTo>
                      <a:pt x="1110" y="41"/>
                      <a:pt x="1110" y="41"/>
                      <a:pt x="1110" y="41"/>
                    </a:cubicBezTo>
                    <a:cubicBezTo>
                      <a:pt x="1109" y="42"/>
                      <a:pt x="1109" y="42"/>
                      <a:pt x="1109" y="42"/>
                    </a:cubicBezTo>
                    <a:cubicBezTo>
                      <a:pt x="1111" y="43"/>
                      <a:pt x="1111" y="43"/>
                      <a:pt x="1111" y="43"/>
                    </a:cubicBezTo>
                    <a:cubicBezTo>
                      <a:pt x="1110" y="43"/>
                      <a:pt x="1110" y="43"/>
                      <a:pt x="1110" y="44"/>
                    </a:cubicBezTo>
                    <a:cubicBezTo>
                      <a:pt x="1110" y="44"/>
                      <a:pt x="1110" y="44"/>
                      <a:pt x="1107" y="44"/>
                    </a:cubicBezTo>
                    <a:cubicBezTo>
                      <a:pt x="1106" y="44"/>
                      <a:pt x="1106" y="44"/>
                      <a:pt x="1105" y="44"/>
                    </a:cubicBezTo>
                    <a:cubicBezTo>
                      <a:pt x="1105" y="44"/>
                      <a:pt x="1105" y="44"/>
                      <a:pt x="1105" y="44"/>
                    </a:cubicBezTo>
                    <a:cubicBezTo>
                      <a:pt x="1104" y="44"/>
                      <a:pt x="1104" y="44"/>
                      <a:pt x="1103" y="44"/>
                    </a:cubicBezTo>
                    <a:cubicBezTo>
                      <a:pt x="1102" y="44"/>
                      <a:pt x="1102" y="44"/>
                      <a:pt x="1102" y="44"/>
                    </a:cubicBezTo>
                    <a:cubicBezTo>
                      <a:pt x="1101" y="44"/>
                      <a:pt x="1100" y="45"/>
                      <a:pt x="1099" y="45"/>
                    </a:cubicBezTo>
                    <a:cubicBezTo>
                      <a:pt x="1098" y="45"/>
                      <a:pt x="1097" y="45"/>
                      <a:pt x="1097" y="45"/>
                    </a:cubicBezTo>
                    <a:cubicBezTo>
                      <a:pt x="1096" y="45"/>
                      <a:pt x="1096" y="44"/>
                      <a:pt x="1095" y="44"/>
                    </a:cubicBezTo>
                    <a:cubicBezTo>
                      <a:pt x="1094" y="44"/>
                      <a:pt x="1093" y="45"/>
                      <a:pt x="1093" y="45"/>
                    </a:cubicBezTo>
                    <a:cubicBezTo>
                      <a:pt x="1093" y="45"/>
                      <a:pt x="1093" y="45"/>
                      <a:pt x="1092" y="45"/>
                    </a:cubicBezTo>
                    <a:cubicBezTo>
                      <a:pt x="1091" y="45"/>
                      <a:pt x="1090" y="46"/>
                      <a:pt x="1090" y="46"/>
                    </a:cubicBezTo>
                    <a:cubicBezTo>
                      <a:pt x="1090" y="46"/>
                      <a:pt x="1090" y="46"/>
                      <a:pt x="1089" y="46"/>
                    </a:cubicBezTo>
                    <a:cubicBezTo>
                      <a:pt x="1089" y="46"/>
                      <a:pt x="1089" y="46"/>
                      <a:pt x="1089" y="46"/>
                    </a:cubicBezTo>
                    <a:cubicBezTo>
                      <a:pt x="1086" y="46"/>
                      <a:pt x="1085" y="47"/>
                      <a:pt x="1085" y="48"/>
                    </a:cubicBezTo>
                    <a:cubicBezTo>
                      <a:pt x="1084" y="48"/>
                      <a:pt x="1084" y="48"/>
                      <a:pt x="1084" y="49"/>
                    </a:cubicBezTo>
                    <a:cubicBezTo>
                      <a:pt x="1083" y="49"/>
                      <a:pt x="1082" y="49"/>
                      <a:pt x="1081" y="50"/>
                    </a:cubicBezTo>
                    <a:cubicBezTo>
                      <a:pt x="1081" y="50"/>
                      <a:pt x="1080" y="49"/>
                      <a:pt x="1079" y="49"/>
                    </a:cubicBezTo>
                    <a:cubicBezTo>
                      <a:pt x="1078" y="49"/>
                      <a:pt x="1078" y="49"/>
                      <a:pt x="1077" y="50"/>
                    </a:cubicBezTo>
                    <a:cubicBezTo>
                      <a:pt x="1077" y="50"/>
                      <a:pt x="1077" y="50"/>
                      <a:pt x="1077" y="50"/>
                    </a:cubicBezTo>
                    <a:cubicBezTo>
                      <a:pt x="1076" y="50"/>
                      <a:pt x="1075" y="49"/>
                      <a:pt x="1074" y="49"/>
                    </a:cubicBezTo>
                    <a:cubicBezTo>
                      <a:pt x="1074" y="49"/>
                      <a:pt x="1074" y="49"/>
                      <a:pt x="1073" y="49"/>
                    </a:cubicBezTo>
                    <a:cubicBezTo>
                      <a:pt x="1072" y="48"/>
                      <a:pt x="1071" y="48"/>
                      <a:pt x="1071" y="47"/>
                    </a:cubicBezTo>
                    <a:cubicBezTo>
                      <a:pt x="1071" y="46"/>
                      <a:pt x="1069" y="44"/>
                      <a:pt x="1069" y="43"/>
                    </a:cubicBezTo>
                    <a:cubicBezTo>
                      <a:pt x="1068" y="42"/>
                      <a:pt x="1067" y="41"/>
                      <a:pt x="1065" y="41"/>
                    </a:cubicBezTo>
                    <a:cubicBezTo>
                      <a:pt x="1065" y="41"/>
                      <a:pt x="1065" y="41"/>
                      <a:pt x="1065" y="41"/>
                    </a:cubicBezTo>
                    <a:cubicBezTo>
                      <a:pt x="1065" y="42"/>
                      <a:pt x="1065" y="42"/>
                      <a:pt x="1065" y="42"/>
                    </a:cubicBezTo>
                    <a:cubicBezTo>
                      <a:pt x="1065" y="42"/>
                      <a:pt x="1065" y="42"/>
                      <a:pt x="1065" y="42"/>
                    </a:cubicBezTo>
                    <a:cubicBezTo>
                      <a:pt x="1065" y="41"/>
                      <a:pt x="1065" y="41"/>
                      <a:pt x="1065" y="41"/>
                    </a:cubicBezTo>
                    <a:cubicBezTo>
                      <a:pt x="1064" y="41"/>
                      <a:pt x="1064" y="41"/>
                      <a:pt x="1063" y="40"/>
                    </a:cubicBezTo>
                    <a:cubicBezTo>
                      <a:pt x="1061" y="38"/>
                      <a:pt x="1057" y="37"/>
                      <a:pt x="1051" y="37"/>
                    </a:cubicBezTo>
                    <a:cubicBezTo>
                      <a:pt x="1050" y="37"/>
                      <a:pt x="1049" y="37"/>
                      <a:pt x="1047" y="37"/>
                    </a:cubicBezTo>
                    <a:cubicBezTo>
                      <a:pt x="1047" y="37"/>
                      <a:pt x="1047" y="37"/>
                      <a:pt x="1047" y="37"/>
                    </a:cubicBezTo>
                    <a:cubicBezTo>
                      <a:pt x="1046" y="37"/>
                      <a:pt x="1046" y="37"/>
                      <a:pt x="1045" y="36"/>
                    </a:cubicBezTo>
                    <a:cubicBezTo>
                      <a:pt x="1043" y="36"/>
                      <a:pt x="1041" y="36"/>
                      <a:pt x="1040" y="37"/>
                    </a:cubicBezTo>
                    <a:cubicBezTo>
                      <a:pt x="1038" y="38"/>
                      <a:pt x="1028" y="41"/>
                      <a:pt x="1027" y="41"/>
                    </a:cubicBezTo>
                    <a:cubicBezTo>
                      <a:pt x="1027" y="41"/>
                      <a:pt x="1027" y="41"/>
                      <a:pt x="1027" y="41"/>
                    </a:cubicBezTo>
                    <a:cubicBezTo>
                      <a:pt x="1026" y="41"/>
                      <a:pt x="1025" y="42"/>
                      <a:pt x="1024" y="42"/>
                    </a:cubicBezTo>
                    <a:cubicBezTo>
                      <a:pt x="1023" y="43"/>
                      <a:pt x="1023" y="43"/>
                      <a:pt x="1023" y="43"/>
                    </a:cubicBezTo>
                    <a:cubicBezTo>
                      <a:pt x="1022" y="43"/>
                      <a:pt x="1022" y="43"/>
                      <a:pt x="1021" y="43"/>
                    </a:cubicBezTo>
                    <a:cubicBezTo>
                      <a:pt x="1021" y="43"/>
                      <a:pt x="1021" y="43"/>
                      <a:pt x="1021" y="43"/>
                    </a:cubicBezTo>
                    <a:cubicBezTo>
                      <a:pt x="1021" y="40"/>
                      <a:pt x="1016" y="39"/>
                      <a:pt x="1016" y="39"/>
                    </a:cubicBezTo>
                    <a:cubicBezTo>
                      <a:pt x="1016" y="39"/>
                      <a:pt x="1015" y="39"/>
                      <a:pt x="1015" y="39"/>
                    </a:cubicBezTo>
                    <a:cubicBezTo>
                      <a:pt x="1014" y="39"/>
                      <a:pt x="1014" y="39"/>
                      <a:pt x="1013" y="39"/>
                    </a:cubicBezTo>
                    <a:cubicBezTo>
                      <a:pt x="1011" y="38"/>
                      <a:pt x="1010" y="38"/>
                      <a:pt x="1010" y="38"/>
                    </a:cubicBezTo>
                    <a:cubicBezTo>
                      <a:pt x="1009" y="39"/>
                      <a:pt x="1009" y="39"/>
                      <a:pt x="1009" y="39"/>
                    </a:cubicBezTo>
                    <a:cubicBezTo>
                      <a:pt x="1009" y="39"/>
                      <a:pt x="1009" y="39"/>
                      <a:pt x="1009" y="39"/>
                    </a:cubicBezTo>
                    <a:cubicBezTo>
                      <a:pt x="1008" y="38"/>
                      <a:pt x="1007" y="38"/>
                      <a:pt x="1005" y="38"/>
                    </a:cubicBezTo>
                    <a:cubicBezTo>
                      <a:pt x="1005" y="38"/>
                      <a:pt x="1004" y="37"/>
                      <a:pt x="1003" y="37"/>
                    </a:cubicBezTo>
                    <a:cubicBezTo>
                      <a:pt x="1003" y="36"/>
                      <a:pt x="1002" y="35"/>
                      <a:pt x="1002" y="35"/>
                    </a:cubicBezTo>
                    <a:cubicBezTo>
                      <a:pt x="999" y="31"/>
                      <a:pt x="993" y="30"/>
                      <a:pt x="993" y="30"/>
                    </a:cubicBezTo>
                    <a:cubicBezTo>
                      <a:pt x="992" y="30"/>
                      <a:pt x="990" y="30"/>
                      <a:pt x="988" y="30"/>
                    </a:cubicBezTo>
                    <a:cubicBezTo>
                      <a:pt x="987" y="30"/>
                      <a:pt x="986" y="30"/>
                      <a:pt x="985" y="30"/>
                    </a:cubicBezTo>
                    <a:cubicBezTo>
                      <a:pt x="984" y="31"/>
                      <a:pt x="984" y="31"/>
                      <a:pt x="983" y="31"/>
                    </a:cubicBezTo>
                    <a:cubicBezTo>
                      <a:pt x="982" y="31"/>
                      <a:pt x="982" y="31"/>
                      <a:pt x="982" y="31"/>
                    </a:cubicBezTo>
                    <a:cubicBezTo>
                      <a:pt x="982" y="31"/>
                      <a:pt x="981" y="31"/>
                      <a:pt x="981" y="32"/>
                    </a:cubicBezTo>
                    <a:cubicBezTo>
                      <a:pt x="980" y="33"/>
                      <a:pt x="980" y="33"/>
                      <a:pt x="980" y="34"/>
                    </a:cubicBezTo>
                    <a:cubicBezTo>
                      <a:pt x="980" y="34"/>
                      <a:pt x="980" y="34"/>
                      <a:pt x="980" y="34"/>
                    </a:cubicBezTo>
                    <a:cubicBezTo>
                      <a:pt x="980" y="34"/>
                      <a:pt x="980" y="34"/>
                      <a:pt x="980" y="34"/>
                    </a:cubicBezTo>
                    <a:cubicBezTo>
                      <a:pt x="980" y="32"/>
                      <a:pt x="978" y="32"/>
                      <a:pt x="977" y="32"/>
                    </a:cubicBezTo>
                    <a:cubicBezTo>
                      <a:pt x="976" y="32"/>
                      <a:pt x="976" y="32"/>
                      <a:pt x="976" y="32"/>
                    </a:cubicBezTo>
                    <a:cubicBezTo>
                      <a:pt x="958" y="32"/>
                      <a:pt x="953" y="32"/>
                      <a:pt x="952" y="31"/>
                    </a:cubicBezTo>
                    <a:cubicBezTo>
                      <a:pt x="951" y="31"/>
                      <a:pt x="951" y="31"/>
                      <a:pt x="950" y="31"/>
                    </a:cubicBezTo>
                    <a:cubicBezTo>
                      <a:pt x="950" y="31"/>
                      <a:pt x="949" y="31"/>
                      <a:pt x="948" y="30"/>
                    </a:cubicBezTo>
                    <a:cubicBezTo>
                      <a:pt x="946" y="30"/>
                      <a:pt x="945" y="31"/>
                      <a:pt x="945" y="32"/>
                    </a:cubicBezTo>
                    <a:cubicBezTo>
                      <a:pt x="944" y="33"/>
                      <a:pt x="946" y="35"/>
                      <a:pt x="948" y="35"/>
                    </a:cubicBezTo>
                    <a:cubicBezTo>
                      <a:pt x="948" y="35"/>
                      <a:pt x="947" y="35"/>
                      <a:pt x="947" y="35"/>
                    </a:cubicBezTo>
                    <a:cubicBezTo>
                      <a:pt x="947" y="35"/>
                      <a:pt x="947" y="35"/>
                      <a:pt x="947" y="35"/>
                    </a:cubicBezTo>
                    <a:cubicBezTo>
                      <a:pt x="945" y="35"/>
                      <a:pt x="944" y="36"/>
                      <a:pt x="943" y="38"/>
                    </a:cubicBezTo>
                    <a:cubicBezTo>
                      <a:pt x="942" y="40"/>
                      <a:pt x="942" y="41"/>
                      <a:pt x="942" y="41"/>
                    </a:cubicBezTo>
                    <a:cubicBezTo>
                      <a:pt x="943" y="43"/>
                      <a:pt x="946" y="42"/>
                      <a:pt x="947" y="41"/>
                    </a:cubicBezTo>
                    <a:cubicBezTo>
                      <a:pt x="947" y="41"/>
                      <a:pt x="947" y="41"/>
                      <a:pt x="947" y="41"/>
                    </a:cubicBezTo>
                    <a:cubicBezTo>
                      <a:pt x="947" y="41"/>
                      <a:pt x="947" y="41"/>
                      <a:pt x="947" y="41"/>
                    </a:cubicBezTo>
                    <a:cubicBezTo>
                      <a:pt x="947" y="41"/>
                      <a:pt x="947" y="41"/>
                      <a:pt x="947" y="42"/>
                    </a:cubicBezTo>
                    <a:cubicBezTo>
                      <a:pt x="947" y="42"/>
                      <a:pt x="947" y="43"/>
                      <a:pt x="947" y="44"/>
                    </a:cubicBezTo>
                    <a:cubicBezTo>
                      <a:pt x="948" y="45"/>
                      <a:pt x="948" y="45"/>
                      <a:pt x="949" y="45"/>
                    </a:cubicBezTo>
                    <a:cubicBezTo>
                      <a:pt x="949" y="45"/>
                      <a:pt x="949" y="45"/>
                      <a:pt x="949" y="45"/>
                    </a:cubicBezTo>
                    <a:cubicBezTo>
                      <a:pt x="950" y="45"/>
                      <a:pt x="950" y="45"/>
                      <a:pt x="950" y="45"/>
                    </a:cubicBezTo>
                    <a:cubicBezTo>
                      <a:pt x="950" y="47"/>
                      <a:pt x="952" y="48"/>
                      <a:pt x="954" y="48"/>
                    </a:cubicBezTo>
                    <a:cubicBezTo>
                      <a:pt x="954" y="48"/>
                      <a:pt x="953" y="49"/>
                      <a:pt x="953" y="49"/>
                    </a:cubicBezTo>
                    <a:cubicBezTo>
                      <a:pt x="953" y="49"/>
                      <a:pt x="953" y="48"/>
                      <a:pt x="952" y="48"/>
                    </a:cubicBezTo>
                    <a:cubicBezTo>
                      <a:pt x="952" y="48"/>
                      <a:pt x="952" y="48"/>
                      <a:pt x="952" y="48"/>
                    </a:cubicBezTo>
                    <a:cubicBezTo>
                      <a:pt x="951" y="47"/>
                      <a:pt x="949" y="47"/>
                      <a:pt x="947" y="48"/>
                    </a:cubicBezTo>
                    <a:cubicBezTo>
                      <a:pt x="947" y="48"/>
                      <a:pt x="947" y="48"/>
                      <a:pt x="947" y="48"/>
                    </a:cubicBezTo>
                    <a:cubicBezTo>
                      <a:pt x="946" y="49"/>
                      <a:pt x="945" y="50"/>
                      <a:pt x="945" y="51"/>
                    </a:cubicBezTo>
                    <a:cubicBezTo>
                      <a:pt x="946" y="52"/>
                      <a:pt x="947" y="52"/>
                      <a:pt x="948" y="53"/>
                    </a:cubicBezTo>
                    <a:cubicBezTo>
                      <a:pt x="948" y="53"/>
                      <a:pt x="948" y="53"/>
                      <a:pt x="948" y="53"/>
                    </a:cubicBezTo>
                    <a:cubicBezTo>
                      <a:pt x="946" y="53"/>
                      <a:pt x="945" y="52"/>
                      <a:pt x="943" y="51"/>
                    </a:cubicBezTo>
                    <a:cubicBezTo>
                      <a:pt x="942" y="51"/>
                      <a:pt x="941" y="50"/>
                      <a:pt x="940" y="50"/>
                    </a:cubicBezTo>
                    <a:cubicBezTo>
                      <a:pt x="937" y="49"/>
                      <a:pt x="935" y="49"/>
                      <a:pt x="934" y="50"/>
                    </a:cubicBezTo>
                    <a:cubicBezTo>
                      <a:pt x="932" y="50"/>
                      <a:pt x="932" y="50"/>
                      <a:pt x="931" y="50"/>
                    </a:cubicBezTo>
                    <a:cubicBezTo>
                      <a:pt x="931" y="50"/>
                      <a:pt x="931" y="50"/>
                      <a:pt x="931" y="50"/>
                    </a:cubicBezTo>
                    <a:cubicBezTo>
                      <a:pt x="930" y="50"/>
                      <a:pt x="929" y="51"/>
                      <a:pt x="929" y="52"/>
                    </a:cubicBezTo>
                    <a:cubicBezTo>
                      <a:pt x="929" y="52"/>
                      <a:pt x="928" y="52"/>
                      <a:pt x="928" y="53"/>
                    </a:cubicBezTo>
                    <a:cubicBezTo>
                      <a:pt x="928" y="53"/>
                      <a:pt x="927" y="53"/>
                      <a:pt x="926" y="53"/>
                    </a:cubicBezTo>
                    <a:cubicBezTo>
                      <a:pt x="925" y="53"/>
                      <a:pt x="924" y="53"/>
                      <a:pt x="924" y="53"/>
                    </a:cubicBezTo>
                    <a:cubicBezTo>
                      <a:pt x="924" y="52"/>
                      <a:pt x="923" y="52"/>
                      <a:pt x="923" y="52"/>
                    </a:cubicBezTo>
                    <a:cubicBezTo>
                      <a:pt x="921" y="52"/>
                      <a:pt x="920" y="52"/>
                      <a:pt x="918" y="50"/>
                    </a:cubicBezTo>
                    <a:cubicBezTo>
                      <a:pt x="917" y="49"/>
                      <a:pt x="916" y="48"/>
                      <a:pt x="915" y="48"/>
                    </a:cubicBezTo>
                    <a:cubicBezTo>
                      <a:pt x="915" y="48"/>
                      <a:pt x="914" y="48"/>
                      <a:pt x="914" y="49"/>
                    </a:cubicBezTo>
                    <a:cubicBezTo>
                      <a:pt x="913" y="50"/>
                      <a:pt x="915" y="53"/>
                      <a:pt x="915" y="53"/>
                    </a:cubicBezTo>
                    <a:cubicBezTo>
                      <a:pt x="915" y="54"/>
                      <a:pt x="916" y="55"/>
                      <a:pt x="916" y="56"/>
                    </a:cubicBezTo>
                    <a:cubicBezTo>
                      <a:pt x="916" y="58"/>
                      <a:pt x="917" y="58"/>
                      <a:pt x="918" y="59"/>
                    </a:cubicBezTo>
                    <a:cubicBezTo>
                      <a:pt x="918" y="59"/>
                      <a:pt x="918" y="59"/>
                      <a:pt x="918" y="60"/>
                    </a:cubicBezTo>
                    <a:cubicBezTo>
                      <a:pt x="918" y="60"/>
                      <a:pt x="918" y="61"/>
                      <a:pt x="918" y="62"/>
                    </a:cubicBezTo>
                    <a:cubicBezTo>
                      <a:pt x="918" y="62"/>
                      <a:pt x="918" y="62"/>
                      <a:pt x="918" y="62"/>
                    </a:cubicBezTo>
                    <a:cubicBezTo>
                      <a:pt x="918" y="62"/>
                      <a:pt x="917" y="62"/>
                      <a:pt x="917" y="61"/>
                    </a:cubicBezTo>
                    <a:cubicBezTo>
                      <a:pt x="917" y="61"/>
                      <a:pt x="916" y="60"/>
                      <a:pt x="915" y="60"/>
                    </a:cubicBezTo>
                    <a:cubicBezTo>
                      <a:pt x="914" y="60"/>
                      <a:pt x="914" y="60"/>
                      <a:pt x="913" y="61"/>
                    </a:cubicBezTo>
                    <a:cubicBezTo>
                      <a:pt x="913" y="61"/>
                      <a:pt x="912" y="60"/>
                      <a:pt x="912" y="60"/>
                    </a:cubicBezTo>
                    <a:cubicBezTo>
                      <a:pt x="911" y="59"/>
                      <a:pt x="910" y="59"/>
                      <a:pt x="909" y="59"/>
                    </a:cubicBezTo>
                    <a:cubicBezTo>
                      <a:pt x="909" y="59"/>
                      <a:pt x="909" y="59"/>
                      <a:pt x="909" y="59"/>
                    </a:cubicBezTo>
                    <a:cubicBezTo>
                      <a:pt x="908" y="59"/>
                      <a:pt x="908" y="59"/>
                      <a:pt x="908" y="59"/>
                    </a:cubicBezTo>
                    <a:cubicBezTo>
                      <a:pt x="907" y="58"/>
                      <a:pt x="906" y="57"/>
                      <a:pt x="905" y="57"/>
                    </a:cubicBezTo>
                    <a:cubicBezTo>
                      <a:pt x="905" y="57"/>
                      <a:pt x="904" y="57"/>
                      <a:pt x="904" y="57"/>
                    </a:cubicBezTo>
                    <a:cubicBezTo>
                      <a:pt x="903" y="56"/>
                      <a:pt x="903" y="56"/>
                      <a:pt x="903" y="56"/>
                    </a:cubicBezTo>
                    <a:cubicBezTo>
                      <a:pt x="903" y="56"/>
                      <a:pt x="902" y="55"/>
                      <a:pt x="902" y="55"/>
                    </a:cubicBezTo>
                    <a:cubicBezTo>
                      <a:pt x="902" y="55"/>
                      <a:pt x="902" y="54"/>
                      <a:pt x="902" y="54"/>
                    </a:cubicBezTo>
                    <a:cubicBezTo>
                      <a:pt x="903" y="53"/>
                      <a:pt x="902" y="52"/>
                      <a:pt x="901" y="52"/>
                    </a:cubicBezTo>
                    <a:cubicBezTo>
                      <a:pt x="901" y="51"/>
                      <a:pt x="901" y="51"/>
                      <a:pt x="901" y="51"/>
                    </a:cubicBezTo>
                    <a:cubicBezTo>
                      <a:pt x="901" y="50"/>
                      <a:pt x="900" y="50"/>
                      <a:pt x="899" y="50"/>
                    </a:cubicBezTo>
                    <a:cubicBezTo>
                      <a:pt x="898" y="50"/>
                      <a:pt x="898" y="50"/>
                      <a:pt x="898" y="50"/>
                    </a:cubicBezTo>
                    <a:cubicBezTo>
                      <a:pt x="897" y="50"/>
                      <a:pt x="897" y="50"/>
                      <a:pt x="896" y="50"/>
                    </a:cubicBezTo>
                    <a:cubicBezTo>
                      <a:pt x="897" y="50"/>
                      <a:pt x="898" y="49"/>
                      <a:pt x="898" y="47"/>
                    </a:cubicBezTo>
                    <a:cubicBezTo>
                      <a:pt x="898" y="47"/>
                      <a:pt x="897" y="46"/>
                      <a:pt x="896" y="46"/>
                    </a:cubicBezTo>
                    <a:cubicBezTo>
                      <a:pt x="896" y="46"/>
                      <a:pt x="895" y="46"/>
                      <a:pt x="895" y="46"/>
                    </a:cubicBezTo>
                    <a:cubicBezTo>
                      <a:pt x="895" y="46"/>
                      <a:pt x="895" y="46"/>
                      <a:pt x="895" y="46"/>
                    </a:cubicBezTo>
                    <a:cubicBezTo>
                      <a:pt x="895" y="46"/>
                      <a:pt x="895" y="46"/>
                      <a:pt x="895" y="46"/>
                    </a:cubicBezTo>
                    <a:cubicBezTo>
                      <a:pt x="895" y="46"/>
                      <a:pt x="895" y="46"/>
                      <a:pt x="895" y="46"/>
                    </a:cubicBezTo>
                    <a:cubicBezTo>
                      <a:pt x="895" y="45"/>
                      <a:pt x="894" y="45"/>
                      <a:pt x="894" y="45"/>
                    </a:cubicBezTo>
                    <a:cubicBezTo>
                      <a:pt x="894" y="45"/>
                      <a:pt x="894" y="44"/>
                      <a:pt x="894" y="44"/>
                    </a:cubicBezTo>
                    <a:cubicBezTo>
                      <a:pt x="894" y="43"/>
                      <a:pt x="892" y="42"/>
                      <a:pt x="890" y="42"/>
                    </a:cubicBezTo>
                    <a:cubicBezTo>
                      <a:pt x="890" y="42"/>
                      <a:pt x="890" y="42"/>
                      <a:pt x="890" y="42"/>
                    </a:cubicBezTo>
                    <a:cubicBezTo>
                      <a:pt x="890" y="42"/>
                      <a:pt x="890" y="41"/>
                      <a:pt x="890" y="40"/>
                    </a:cubicBezTo>
                    <a:cubicBezTo>
                      <a:pt x="890" y="39"/>
                      <a:pt x="890" y="38"/>
                      <a:pt x="890" y="37"/>
                    </a:cubicBezTo>
                    <a:cubicBezTo>
                      <a:pt x="889" y="36"/>
                      <a:pt x="887" y="37"/>
                      <a:pt x="886" y="38"/>
                    </a:cubicBezTo>
                    <a:cubicBezTo>
                      <a:pt x="886" y="37"/>
                      <a:pt x="885" y="37"/>
                      <a:pt x="885" y="37"/>
                    </a:cubicBezTo>
                    <a:cubicBezTo>
                      <a:pt x="885" y="36"/>
                      <a:pt x="884" y="36"/>
                      <a:pt x="884" y="36"/>
                    </a:cubicBezTo>
                    <a:cubicBezTo>
                      <a:pt x="884" y="36"/>
                      <a:pt x="884" y="36"/>
                      <a:pt x="884" y="36"/>
                    </a:cubicBezTo>
                    <a:cubicBezTo>
                      <a:pt x="883" y="35"/>
                      <a:pt x="882" y="35"/>
                      <a:pt x="881" y="35"/>
                    </a:cubicBezTo>
                    <a:cubicBezTo>
                      <a:pt x="881" y="35"/>
                      <a:pt x="880" y="35"/>
                      <a:pt x="880" y="35"/>
                    </a:cubicBezTo>
                    <a:cubicBezTo>
                      <a:pt x="880" y="35"/>
                      <a:pt x="880" y="35"/>
                      <a:pt x="880" y="35"/>
                    </a:cubicBezTo>
                    <a:cubicBezTo>
                      <a:pt x="880" y="34"/>
                      <a:pt x="878" y="34"/>
                      <a:pt x="876" y="34"/>
                    </a:cubicBezTo>
                    <a:cubicBezTo>
                      <a:pt x="876" y="34"/>
                      <a:pt x="875" y="34"/>
                      <a:pt x="875" y="34"/>
                    </a:cubicBezTo>
                    <a:cubicBezTo>
                      <a:pt x="874" y="34"/>
                      <a:pt x="874" y="34"/>
                      <a:pt x="874" y="34"/>
                    </a:cubicBezTo>
                    <a:cubicBezTo>
                      <a:pt x="873" y="34"/>
                      <a:pt x="872" y="35"/>
                      <a:pt x="872" y="35"/>
                    </a:cubicBezTo>
                    <a:cubicBezTo>
                      <a:pt x="871" y="35"/>
                      <a:pt x="870" y="34"/>
                      <a:pt x="869" y="36"/>
                    </a:cubicBezTo>
                    <a:cubicBezTo>
                      <a:pt x="868" y="35"/>
                      <a:pt x="866" y="35"/>
                      <a:pt x="866" y="35"/>
                    </a:cubicBezTo>
                    <a:cubicBezTo>
                      <a:pt x="865" y="35"/>
                      <a:pt x="865" y="35"/>
                      <a:pt x="865" y="35"/>
                    </a:cubicBezTo>
                    <a:cubicBezTo>
                      <a:pt x="865" y="35"/>
                      <a:pt x="865" y="35"/>
                      <a:pt x="865" y="35"/>
                    </a:cubicBezTo>
                    <a:cubicBezTo>
                      <a:pt x="865" y="35"/>
                      <a:pt x="865" y="35"/>
                      <a:pt x="865" y="35"/>
                    </a:cubicBezTo>
                    <a:cubicBezTo>
                      <a:pt x="864" y="34"/>
                      <a:pt x="861" y="33"/>
                      <a:pt x="860" y="33"/>
                    </a:cubicBezTo>
                    <a:cubicBezTo>
                      <a:pt x="859" y="33"/>
                      <a:pt x="859" y="33"/>
                      <a:pt x="859" y="33"/>
                    </a:cubicBezTo>
                    <a:cubicBezTo>
                      <a:pt x="858" y="33"/>
                      <a:pt x="857" y="35"/>
                      <a:pt x="857" y="36"/>
                    </a:cubicBezTo>
                    <a:cubicBezTo>
                      <a:pt x="856" y="35"/>
                      <a:pt x="855" y="35"/>
                      <a:pt x="855" y="36"/>
                    </a:cubicBezTo>
                    <a:cubicBezTo>
                      <a:pt x="854" y="37"/>
                      <a:pt x="855" y="38"/>
                      <a:pt x="855" y="39"/>
                    </a:cubicBezTo>
                    <a:cubicBezTo>
                      <a:pt x="856" y="39"/>
                      <a:pt x="856" y="39"/>
                      <a:pt x="856" y="39"/>
                    </a:cubicBezTo>
                    <a:cubicBezTo>
                      <a:pt x="857" y="41"/>
                      <a:pt x="857" y="41"/>
                      <a:pt x="858" y="41"/>
                    </a:cubicBezTo>
                    <a:cubicBezTo>
                      <a:pt x="858" y="42"/>
                      <a:pt x="859" y="43"/>
                      <a:pt x="859" y="43"/>
                    </a:cubicBezTo>
                    <a:cubicBezTo>
                      <a:pt x="858" y="44"/>
                      <a:pt x="858" y="44"/>
                      <a:pt x="858" y="44"/>
                    </a:cubicBezTo>
                    <a:cubicBezTo>
                      <a:pt x="857" y="44"/>
                      <a:pt x="857" y="44"/>
                      <a:pt x="856" y="44"/>
                    </a:cubicBezTo>
                    <a:cubicBezTo>
                      <a:pt x="853" y="44"/>
                      <a:pt x="851" y="45"/>
                      <a:pt x="850" y="46"/>
                    </a:cubicBezTo>
                    <a:cubicBezTo>
                      <a:pt x="850" y="46"/>
                      <a:pt x="848" y="46"/>
                      <a:pt x="841" y="45"/>
                    </a:cubicBezTo>
                    <a:cubicBezTo>
                      <a:pt x="839" y="44"/>
                      <a:pt x="837" y="44"/>
                      <a:pt x="837" y="44"/>
                    </a:cubicBezTo>
                    <a:cubicBezTo>
                      <a:pt x="836" y="44"/>
                      <a:pt x="836" y="44"/>
                      <a:pt x="836" y="44"/>
                    </a:cubicBezTo>
                    <a:cubicBezTo>
                      <a:pt x="836" y="44"/>
                      <a:pt x="836" y="44"/>
                      <a:pt x="836" y="43"/>
                    </a:cubicBezTo>
                    <a:cubicBezTo>
                      <a:pt x="835" y="43"/>
                      <a:pt x="835" y="43"/>
                      <a:pt x="835" y="43"/>
                    </a:cubicBezTo>
                    <a:cubicBezTo>
                      <a:pt x="836" y="43"/>
                      <a:pt x="838" y="43"/>
                      <a:pt x="838" y="41"/>
                    </a:cubicBezTo>
                    <a:cubicBezTo>
                      <a:pt x="837" y="39"/>
                      <a:pt x="833" y="39"/>
                      <a:pt x="830" y="39"/>
                    </a:cubicBezTo>
                    <a:cubicBezTo>
                      <a:pt x="829" y="39"/>
                      <a:pt x="829" y="39"/>
                      <a:pt x="829" y="39"/>
                    </a:cubicBezTo>
                    <a:cubicBezTo>
                      <a:pt x="828" y="39"/>
                      <a:pt x="828" y="40"/>
                      <a:pt x="825" y="40"/>
                    </a:cubicBezTo>
                    <a:cubicBezTo>
                      <a:pt x="824" y="40"/>
                      <a:pt x="824" y="40"/>
                      <a:pt x="824" y="40"/>
                    </a:cubicBezTo>
                    <a:cubicBezTo>
                      <a:pt x="823" y="40"/>
                      <a:pt x="823" y="40"/>
                      <a:pt x="823" y="40"/>
                    </a:cubicBezTo>
                    <a:cubicBezTo>
                      <a:pt x="821" y="40"/>
                      <a:pt x="819" y="40"/>
                      <a:pt x="817" y="41"/>
                    </a:cubicBezTo>
                    <a:cubicBezTo>
                      <a:pt x="816" y="42"/>
                      <a:pt x="815" y="42"/>
                      <a:pt x="814" y="42"/>
                    </a:cubicBezTo>
                    <a:cubicBezTo>
                      <a:pt x="814" y="42"/>
                      <a:pt x="813" y="42"/>
                      <a:pt x="812" y="42"/>
                    </a:cubicBezTo>
                    <a:cubicBezTo>
                      <a:pt x="811" y="42"/>
                      <a:pt x="810" y="43"/>
                      <a:pt x="810" y="44"/>
                    </a:cubicBezTo>
                    <a:cubicBezTo>
                      <a:pt x="811" y="42"/>
                      <a:pt x="809" y="42"/>
                      <a:pt x="809" y="42"/>
                    </a:cubicBezTo>
                    <a:cubicBezTo>
                      <a:pt x="809" y="42"/>
                      <a:pt x="809" y="42"/>
                      <a:pt x="809" y="42"/>
                    </a:cubicBezTo>
                    <a:cubicBezTo>
                      <a:pt x="808" y="41"/>
                      <a:pt x="808" y="41"/>
                      <a:pt x="808" y="41"/>
                    </a:cubicBezTo>
                    <a:cubicBezTo>
                      <a:pt x="808" y="41"/>
                      <a:pt x="807" y="40"/>
                      <a:pt x="807" y="39"/>
                    </a:cubicBezTo>
                    <a:cubicBezTo>
                      <a:pt x="806" y="38"/>
                      <a:pt x="805" y="38"/>
                      <a:pt x="804" y="38"/>
                    </a:cubicBezTo>
                    <a:cubicBezTo>
                      <a:pt x="804" y="38"/>
                      <a:pt x="803" y="38"/>
                      <a:pt x="803" y="39"/>
                    </a:cubicBezTo>
                    <a:cubicBezTo>
                      <a:pt x="803" y="39"/>
                      <a:pt x="802" y="40"/>
                      <a:pt x="804" y="43"/>
                    </a:cubicBezTo>
                    <a:cubicBezTo>
                      <a:pt x="803" y="43"/>
                      <a:pt x="802" y="43"/>
                      <a:pt x="801" y="43"/>
                    </a:cubicBezTo>
                    <a:cubicBezTo>
                      <a:pt x="800" y="42"/>
                      <a:pt x="800" y="42"/>
                      <a:pt x="799" y="42"/>
                    </a:cubicBezTo>
                    <a:cubicBezTo>
                      <a:pt x="799" y="42"/>
                      <a:pt x="798" y="41"/>
                      <a:pt x="798" y="41"/>
                    </a:cubicBezTo>
                    <a:cubicBezTo>
                      <a:pt x="798" y="41"/>
                      <a:pt x="798" y="41"/>
                      <a:pt x="798" y="41"/>
                    </a:cubicBezTo>
                    <a:cubicBezTo>
                      <a:pt x="797" y="40"/>
                      <a:pt x="797" y="39"/>
                      <a:pt x="796" y="39"/>
                    </a:cubicBezTo>
                    <a:cubicBezTo>
                      <a:pt x="795" y="39"/>
                      <a:pt x="795" y="40"/>
                      <a:pt x="794" y="40"/>
                    </a:cubicBezTo>
                    <a:cubicBezTo>
                      <a:pt x="794" y="40"/>
                      <a:pt x="794" y="40"/>
                      <a:pt x="794" y="40"/>
                    </a:cubicBezTo>
                    <a:cubicBezTo>
                      <a:pt x="793" y="40"/>
                      <a:pt x="793" y="40"/>
                      <a:pt x="792" y="40"/>
                    </a:cubicBezTo>
                    <a:cubicBezTo>
                      <a:pt x="791" y="39"/>
                      <a:pt x="791" y="39"/>
                      <a:pt x="790" y="40"/>
                    </a:cubicBezTo>
                    <a:cubicBezTo>
                      <a:pt x="791" y="39"/>
                      <a:pt x="791" y="39"/>
                      <a:pt x="790" y="39"/>
                    </a:cubicBezTo>
                    <a:cubicBezTo>
                      <a:pt x="790" y="38"/>
                      <a:pt x="790" y="38"/>
                      <a:pt x="790" y="38"/>
                    </a:cubicBezTo>
                    <a:cubicBezTo>
                      <a:pt x="792" y="37"/>
                      <a:pt x="793" y="36"/>
                      <a:pt x="793" y="35"/>
                    </a:cubicBezTo>
                    <a:cubicBezTo>
                      <a:pt x="793" y="34"/>
                      <a:pt x="794" y="33"/>
                      <a:pt x="797" y="30"/>
                    </a:cubicBezTo>
                    <a:cubicBezTo>
                      <a:pt x="797" y="30"/>
                      <a:pt x="797" y="30"/>
                      <a:pt x="797" y="30"/>
                    </a:cubicBezTo>
                    <a:cubicBezTo>
                      <a:pt x="798" y="29"/>
                      <a:pt x="798" y="29"/>
                      <a:pt x="798" y="28"/>
                    </a:cubicBezTo>
                    <a:cubicBezTo>
                      <a:pt x="799" y="27"/>
                      <a:pt x="799" y="25"/>
                      <a:pt x="798" y="24"/>
                    </a:cubicBezTo>
                    <a:cubicBezTo>
                      <a:pt x="798" y="23"/>
                      <a:pt x="797" y="22"/>
                      <a:pt x="797" y="22"/>
                    </a:cubicBezTo>
                    <a:cubicBezTo>
                      <a:pt x="798" y="22"/>
                      <a:pt x="798" y="21"/>
                      <a:pt x="798" y="21"/>
                    </a:cubicBezTo>
                    <a:cubicBezTo>
                      <a:pt x="798" y="20"/>
                      <a:pt x="798" y="19"/>
                      <a:pt x="796" y="18"/>
                    </a:cubicBezTo>
                    <a:cubicBezTo>
                      <a:pt x="796" y="18"/>
                      <a:pt x="792" y="15"/>
                      <a:pt x="791" y="13"/>
                    </a:cubicBezTo>
                    <a:cubicBezTo>
                      <a:pt x="791" y="12"/>
                      <a:pt x="790" y="12"/>
                      <a:pt x="789" y="12"/>
                    </a:cubicBezTo>
                    <a:cubicBezTo>
                      <a:pt x="789" y="12"/>
                      <a:pt x="789" y="12"/>
                      <a:pt x="788" y="12"/>
                    </a:cubicBezTo>
                    <a:cubicBezTo>
                      <a:pt x="788" y="12"/>
                      <a:pt x="788" y="13"/>
                      <a:pt x="788" y="13"/>
                    </a:cubicBezTo>
                    <a:cubicBezTo>
                      <a:pt x="787" y="13"/>
                      <a:pt x="787" y="12"/>
                      <a:pt x="787" y="12"/>
                    </a:cubicBezTo>
                    <a:cubicBezTo>
                      <a:pt x="787" y="11"/>
                      <a:pt x="786" y="11"/>
                      <a:pt x="785" y="11"/>
                    </a:cubicBezTo>
                    <a:cubicBezTo>
                      <a:pt x="785" y="11"/>
                      <a:pt x="784" y="11"/>
                      <a:pt x="784" y="11"/>
                    </a:cubicBezTo>
                    <a:cubicBezTo>
                      <a:pt x="783" y="10"/>
                      <a:pt x="782" y="9"/>
                      <a:pt x="781" y="9"/>
                    </a:cubicBezTo>
                    <a:cubicBezTo>
                      <a:pt x="780" y="9"/>
                      <a:pt x="780" y="8"/>
                      <a:pt x="779" y="8"/>
                    </a:cubicBezTo>
                    <a:cubicBezTo>
                      <a:pt x="779" y="8"/>
                      <a:pt x="779" y="8"/>
                      <a:pt x="779" y="8"/>
                    </a:cubicBezTo>
                    <a:cubicBezTo>
                      <a:pt x="778" y="8"/>
                      <a:pt x="777" y="7"/>
                      <a:pt x="775" y="8"/>
                    </a:cubicBezTo>
                    <a:cubicBezTo>
                      <a:pt x="775" y="8"/>
                      <a:pt x="775" y="8"/>
                      <a:pt x="775" y="8"/>
                    </a:cubicBezTo>
                    <a:cubicBezTo>
                      <a:pt x="774" y="9"/>
                      <a:pt x="774" y="9"/>
                      <a:pt x="774" y="9"/>
                    </a:cubicBezTo>
                    <a:cubicBezTo>
                      <a:pt x="775" y="8"/>
                      <a:pt x="775" y="8"/>
                      <a:pt x="775" y="8"/>
                    </a:cubicBezTo>
                    <a:cubicBezTo>
                      <a:pt x="774" y="8"/>
                      <a:pt x="773" y="7"/>
                      <a:pt x="772" y="8"/>
                    </a:cubicBezTo>
                    <a:cubicBezTo>
                      <a:pt x="771" y="8"/>
                      <a:pt x="770" y="8"/>
                      <a:pt x="769" y="8"/>
                    </a:cubicBezTo>
                    <a:cubicBezTo>
                      <a:pt x="768" y="8"/>
                      <a:pt x="768" y="8"/>
                      <a:pt x="768" y="8"/>
                    </a:cubicBezTo>
                    <a:cubicBezTo>
                      <a:pt x="767" y="8"/>
                      <a:pt x="767" y="8"/>
                      <a:pt x="767" y="8"/>
                    </a:cubicBezTo>
                    <a:cubicBezTo>
                      <a:pt x="767" y="8"/>
                      <a:pt x="766" y="8"/>
                      <a:pt x="765" y="8"/>
                    </a:cubicBezTo>
                    <a:cubicBezTo>
                      <a:pt x="763" y="8"/>
                      <a:pt x="763" y="8"/>
                      <a:pt x="763" y="8"/>
                    </a:cubicBezTo>
                    <a:cubicBezTo>
                      <a:pt x="762" y="8"/>
                      <a:pt x="762" y="9"/>
                      <a:pt x="762" y="10"/>
                    </a:cubicBezTo>
                    <a:cubicBezTo>
                      <a:pt x="761" y="10"/>
                      <a:pt x="761" y="11"/>
                      <a:pt x="762" y="13"/>
                    </a:cubicBezTo>
                    <a:cubicBezTo>
                      <a:pt x="762" y="13"/>
                      <a:pt x="762" y="13"/>
                      <a:pt x="762" y="13"/>
                    </a:cubicBezTo>
                    <a:cubicBezTo>
                      <a:pt x="761" y="13"/>
                      <a:pt x="761" y="13"/>
                      <a:pt x="761" y="13"/>
                    </a:cubicBezTo>
                    <a:cubicBezTo>
                      <a:pt x="761" y="13"/>
                      <a:pt x="760" y="13"/>
                      <a:pt x="760" y="13"/>
                    </a:cubicBezTo>
                    <a:cubicBezTo>
                      <a:pt x="760" y="12"/>
                      <a:pt x="759" y="12"/>
                      <a:pt x="759" y="11"/>
                    </a:cubicBezTo>
                    <a:cubicBezTo>
                      <a:pt x="759" y="11"/>
                      <a:pt x="759" y="11"/>
                      <a:pt x="759" y="11"/>
                    </a:cubicBezTo>
                    <a:cubicBezTo>
                      <a:pt x="759" y="9"/>
                      <a:pt x="758" y="8"/>
                      <a:pt x="756" y="7"/>
                    </a:cubicBezTo>
                    <a:cubicBezTo>
                      <a:pt x="755" y="7"/>
                      <a:pt x="754" y="7"/>
                      <a:pt x="754" y="7"/>
                    </a:cubicBezTo>
                    <a:cubicBezTo>
                      <a:pt x="754" y="8"/>
                      <a:pt x="754" y="8"/>
                      <a:pt x="753" y="8"/>
                    </a:cubicBezTo>
                    <a:cubicBezTo>
                      <a:pt x="753" y="8"/>
                      <a:pt x="752" y="8"/>
                      <a:pt x="752" y="8"/>
                    </a:cubicBezTo>
                    <a:cubicBezTo>
                      <a:pt x="752" y="7"/>
                      <a:pt x="751" y="7"/>
                      <a:pt x="750" y="6"/>
                    </a:cubicBezTo>
                    <a:cubicBezTo>
                      <a:pt x="751" y="6"/>
                      <a:pt x="751" y="6"/>
                      <a:pt x="751" y="5"/>
                    </a:cubicBezTo>
                    <a:cubicBezTo>
                      <a:pt x="751" y="4"/>
                      <a:pt x="750" y="3"/>
                      <a:pt x="749" y="2"/>
                    </a:cubicBezTo>
                    <a:cubicBezTo>
                      <a:pt x="749" y="2"/>
                      <a:pt x="749" y="2"/>
                      <a:pt x="749" y="2"/>
                    </a:cubicBezTo>
                    <a:cubicBezTo>
                      <a:pt x="748" y="1"/>
                      <a:pt x="747" y="1"/>
                      <a:pt x="746" y="1"/>
                    </a:cubicBezTo>
                    <a:cubicBezTo>
                      <a:pt x="746" y="1"/>
                      <a:pt x="746" y="1"/>
                      <a:pt x="745" y="1"/>
                    </a:cubicBezTo>
                    <a:cubicBezTo>
                      <a:pt x="745" y="1"/>
                      <a:pt x="745" y="1"/>
                      <a:pt x="744" y="1"/>
                    </a:cubicBezTo>
                    <a:cubicBezTo>
                      <a:pt x="742" y="0"/>
                      <a:pt x="739" y="0"/>
                      <a:pt x="739" y="0"/>
                    </a:cubicBezTo>
                    <a:cubicBezTo>
                      <a:pt x="738" y="0"/>
                      <a:pt x="738" y="0"/>
                      <a:pt x="738" y="0"/>
                    </a:cubicBezTo>
                    <a:cubicBezTo>
                      <a:pt x="737" y="0"/>
                      <a:pt x="736" y="0"/>
                      <a:pt x="736" y="1"/>
                    </a:cubicBezTo>
                    <a:cubicBezTo>
                      <a:pt x="735" y="2"/>
                      <a:pt x="734" y="3"/>
                      <a:pt x="734" y="3"/>
                    </a:cubicBezTo>
                    <a:cubicBezTo>
                      <a:pt x="734" y="3"/>
                      <a:pt x="734" y="3"/>
                      <a:pt x="734" y="3"/>
                    </a:cubicBezTo>
                    <a:cubicBezTo>
                      <a:pt x="732" y="4"/>
                      <a:pt x="730" y="7"/>
                      <a:pt x="729" y="8"/>
                    </a:cubicBezTo>
                    <a:cubicBezTo>
                      <a:pt x="728" y="9"/>
                      <a:pt x="728" y="15"/>
                      <a:pt x="730" y="16"/>
                    </a:cubicBezTo>
                    <a:cubicBezTo>
                      <a:pt x="730" y="16"/>
                      <a:pt x="731" y="16"/>
                      <a:pt x="731" y="17"/>
                    </a:cubicBezTo>
                    <a:cubicBezTo>
                      <a:pt x="731" y="17"/>
                      <a:pt x="730" y="17"/>
                      <a:pt x="730" y="17"/>
                    </a:cubicBezTo>
                    <a:cubicBezTo>
                      <a:pt x="730" y="18"/>
                      <a:pt x="729" y="18"/>
                      <a:pt x="728" y="18"/>
                    </a:cubicBezTo>
                    <a:cubicBezTo>
                      <a:pt x="728" y="18"/>
                      <a:pt x="728" y="18"/>
                      <a:pt x="728" y="18"/>
                    </a:cubicBezTo>
                    <a:cubicBezTo>
                      <a:pt x="728" y="18"/>
                      <a:pt x="727" y="17"/>
                      <a:pt x="726" y="17"/>
                    </a:cubicBezTo>
                    <a:cubicBezTo>
                      <a:pt x="725" y="17"/>
                      <a:pt x="724" y="17"/>
                      <a:pt x="724" y="19"/>
                    </a:cubicBezTo>
                    <a:cubicBezTo>
                      <a:pt x="724" y="20"/>
                      <a:pt x="724" y="21"/>
                      <a:pt x="725" y="21"/>
                    </a:cubicBezTo>
                    <a:cubicBezTo>
                      <a:pt x="725" y="22"/>
                      <a:pt x="724" y="22"/>
                      <a:pt x="723" y="22"/>
                    </a:cubicBezTo>
                    <a:cubicBezTo>
                      <a:pt x="723" y="22"/>
                      <a:pt x="722" y="22"/>
                      <a:pt x="721" y="23"/>
                    </a:cubicBezTo>
                    <a:cubicBezTo>
                      <a:pt x="721" y="23"/>
                      <a:pt x="721" y="24"/>
                      <a:pt x="721" y="24"/>
                    </a:cubicBezTo>
                    <a:cubicBezTo>
                      <a:pt x="720" y="24"/>
                      <a:pt x="719" y="24"/>
                      <a:pt x="718" y="25"/>
                    </a:cubicBezTo>
                    <a:cubicBezTo>
                      <a:pt x="717" y="25"/>
                      <a:pt x="716" y="25"/>
                      <a:pt x="716" y="25"/>
                    </a:cubicBezTo>
                    <a:cubicBezTo>
                      <a:pt x="715" y="24"/>
                      <a:pt x="714" y="24"/>
                      <a:pt x="713" y="24"/>
                    </a:cubicBezTo>
                    <a:cubicBezTo>
                      <a:pt x="713" y="24"/>
                      <a:pt x="712" y="23"/>
                      <a:pt x="711" y="23"/>
                    </a:cubicBezTo>
                    <a:cubicBezTo>
                      <a:pt x="711" y="23"/>
                      <a:pt x="710" y="23"/>
                      <a:pt x="709" y="23"/>
                    </a:cubicBezTo>
                    <a:cubicBezTo>
                      <a:pt x="708" y="22"/>
                      <a:pt x="707" y="23"/>
                      <a:pt x="706" y="23"/>
                    </a:cubicBezTo>
                    <a:cubicBezTo>
                      <a:pt x="706" y="23"/>
                      <a:pt x="705" y="23"/>
                      <a:pt x="705" y="23"/>
                    </a:cubicBezTo>
                    <a:cubicBezTo>
                      <a:pt x="705" y="23"/>
                      <a:pt x="705" y="23"/>
                      <a:pt x="704" y="23"/>
                    </a:cubicBezTo>
                    <a:cubicBezTo>
                      <a:pt x="704" y="23"/>
                      <a:pt x="703" y="23"/>
                      <a:pt x="703" y="23"/>
                    </a:cubicBezTo>
                    <a:cubicBezTo>
                      <a:pt x="703" y="23"/>
                      <a:pt x="702" y="23"/>
                      <a:pt x="702" y="23"/>
                    </a:cubicBezTo>
                    <a:cubicBezTo>
                      <a:pt x="702" y="22"/>
                      <a:pt x="702" y="22"/>
                      <a:pt x="702" y="22"/>
                    </a:cubicBezTo>
                    <a:cubicBezTo>
                      <a:pt x="702" y="22"/>
                      <a:pt x="701" y="22"/>
                      <a:pt x="700" y="22"/>
                    </a:cubicBezTo>
                    <a:cubicBezTo>
                      <a:pt x="699" y="22"/>
                      <a:pt x="699" y="23"/>
                      <a:pt x="699" y="24"/>
                    </a:cubicBezTo>
                    <a:cubicBezTo>
                      <a:pt x="699" y="24"/>
                      <a:pt x="699" y="25"/>
                      <a:pt x="699" y="25"/>
                    </a:cubicBezTo>
                    <a:cubicBezTo>
                      <a:pt x="698" y="26"/>
                      <a:pt x="699" y="27"/>
                      <a:pt x="699" y="28"/>
                    </a:cubicBezTo>
                    <a:cubicBezTo>
                      <a:pt x="699" y="28"/>
                      <a:pt x="699" y="28"/>
                      <a:pt x="699" y="28"/>
                    </a:cubicBezTo>
                    <a:cubicBezTo>
                      <a:pt x="699" y="28"/>
                      <a:pt x="699" y="28"/>
                      <a:pt x="699" y="28"/>
                    </a:cubicBezTo>
                    <a:cubicBezTo>
                      <a:pt x="698" y="28"/>
                      <a:pt x="698" y="28"/>
                      <a:pt x="697" y="28"/>
                    </a:cubicBezTo>
                    <a:cubicBezTo>
                      <a:pt x="697" y="28"/>
                      <a:pt x="697" y="28"/>
                      <a:pt x="697" y="28"/>
                    </a:cubicBezTo>
                    <a:cubicBezTo>
                      <a:pt x="696" y="28"/>
                      <a:pt x="696" y="28"/>
                      <a:pt x="696" y="28"/>
                    </a:cubicBezTo>
                    <a:cubicBezTo>
                      <a:pt x="695" y="28"/>
                      <a:pt x="694" y="28"/>
                      <a:pt x="694" y="29"/>
                    </a:cubicBezTo>
                    <a:cubicBezTo>
                      <a:pt x="694" y="29"/>
                      <a:pt x="694" y="29"/>
                      <a:pt x="694" y="29"/>
                    </a:cubicBezTo>
                    <a:cubicBezTo>
                      <a:pt x="693" y="29"/>
                      <a:pt x="693" y="29"/>
                      <a:pt x="693" y="29"/>
                    </a:cubicBezTo>
                    <a:cubicBezTo>
                      <a:pt x="691" y="29"/>
                      <a:pt x="691" y="30"/>
                      <a:pt x="690" y="30"/>
                    </a:cubicBezTo>
                    <a:cubicBezTo>
                      <a:pt x="690" y="30"/>
                      <a:pt x="689" y="31"/>
                      <a:pt x="688" y="32"/>
                    </a:cubicBezTo>
                    <a:cubicBezTo>
                      <a:pt x="688" y="32"/>
                      <a:pt x="688" y="32"/>
                      <a:pt x="687" y="32"/>
                    </a:cubicBezTo>
                    <a:cubicBezTo>
                      <a:pt x="686" y="32"/>
                      <a:pt x="686" y="32"/>
                      <a:pt x="685" y="33"/>
                    </a:cubicBezTo>
                    <a:cubicBezTo>
                      <a:pt x="683" y="33"/>
                      <a:pt x="683" y="35"/>
                      <a:pt x="682" y="36"/>
                    </a:cubicBezTo>
                    <a:cubicBezTo>
                      <a:pt x="682" y="37"/>
                      <a:pt x="682" y="37"/>
                      <a:pt x="682" y="37"/>
                    </a:cubicBezTo>
                    <a:cubicBezTo>
                      <a:pt x="682" y="37"/>
                      <a:pt x="682" y="37"/>
                      <a:pt x="681" y="37"/>
                    </a:cubicBezTo>
                    <a:cubicBezTo>
                      <a:pt x="680" y="37"/>
                      <a:pt x="680" y="37"/>
                      <a:pt x="680" y="37"/>
                    </a:cubicBezTo>
                    <a:cubicBezTo>
                      <a:pt x="678" y="38"/>
                      <a:pt x="678" y="39"/>
                      <a:pt x="678" y="40"/>
                    </a:cubicBezTo>
                    <a:cubicBezTo>
                      <a:pt x="678" y="40"/>
                      <a:pt x="679" y="41"/>
                      <a:pt x="680" y="41"/>
                    </a:cubicBezTo>
                    <a:cubicBezTo>
                      <a:pt x="680" y="41"/>
                      <a:pt x="680" y="41"/>
                      <a:pt x="680" y="41"/>
                    </a:cubicBezTo>
                    <a:cubicBezTo>
                      <a:pt x="680" y="42"/>
                      <a:pt x="680" y="42"/>
                      <a:pt x="679" y="42"/>
                    </a:cubicBezTo>
                    <a:cubicBezTo>
                      <a:pt x="679" y="42"/>
                      <a:pt x="679" y="42"/>
                      <a:pt x="679" y="43"/>
                    </a:cubicBezTo>
                    <a:cubicBezTo>
                      <a:pt x="679" y="43"/>
                      <a:pt x="679" y="43"/>
                      <a:pt x="679" y="43"/>
                    </a:cubicBezTo>
                    <a:cubicBezTo>
                      <a:pt x="678" y="43"/>
                      <a:pt x="678" y="43"/>
                      <a:pt x="678" y="42"/>
                    </a:cubicBezTo>
                    <a:cubicBezTo>
                      <a:pt x="678" y="42"/>
                      <a:pt x="677" y="41"/>
                      <a:pt x="676" y="41"/>
                    </a:cubicBezTo>
                    <a:cubicBezTo>
                      <a:pt x="676" y="41"/>
                      <a:pt x="675" y="42"/>
                      <a:pt x="675" y="42"/>
                    </a:cubicBezTo>
                    <a:cubicBezTo>
                      <a:pt x="674" y="43"/>
                      <a:pt x="674" y="44"/>
                      <a:pt x="674" y="45"/>
                    </a:cubicBezTo>
                    <a:cubicBezTo>
                      <a:pt x="674" y="46"/>
                      <a:pt x="675" y="47"/>
                      <a:pt x="677" y="47"/>
                    </a:cubicBezTo>
                    <a:cubicBezTo>
                      <a:pt x="677" y="47"/>
                      <a:pt x="677" y="47"/>
                      <a:pt x="677" y="47"/>
                    </a:cubicBezTo>
                    <a:cubicBezTo>
                      <a:pt x="677" y="47"/>
                      <a:pt x="676" y="48"/>
                      <a:pt x="676" y="48"/>
                    </a:cubicBezTo>
                    <a:cubicBezTo>
                      <a:pt x="676" y="50"/>
                      <a:pt x="679" y="51"/>
                      <a:pt x="681" y="51"/>
                    </a:cubicBezTo>
                    <a:cubicBezTo>
                      <a:pt x="681" y="51"/>
                      <a:pt x="681" y="51"/>
                      <a:pt x="681" y="51"/>
                    </a:cubicBezTo>
                    <a:cubicBezTo>
                      <a:pt x="681" y="52"/>
                      <a:pt x="682" y="52"/>
                      <a:pt x="682" y="53"/>
                    </a:cubicBezTo>
                    <a:cubicBezTo>
                      <a:pt x="682" y="53"/>
                      <a:pt x="682" y="53"/>
                      <a:pt x="681" y="53"/>
                    </a:cubicBezTo>
                    <a:cubicBezTo>
                      <a:pt x="681" y="53"/>
                      <a:pt x="681" y="53"/>
                      <a:pt x="681" y="53"/>
                    </a:cubicBezTo>
                    <a:cubicBezTo>
                      <a:pt x="679" y="53"/>
                      <a:pt x="678" y="53"/>
                      <a:pt x="677" y="54"/>
                    </a:cubicBezTo>
                    <a:cubicBezTo>
                      <a:pt x="677" y="54"/>
                      <a:pt x="676" y="54"/>
                      <a:pt x="676" y="55"/>
                    </a:cubicBezTo>
                    <a:cubicBezTo>
                      <a:pt x="676" y="55"/>
                      <a:pt x="676" y="55"/>
                      <a:pt x="675" y="55"/>
                    </a:cubicBezTo>
                    <a:cubicBezTo>
                      <a:pt x="675" y="54"/>
                      <a:pt x="675" y="54"/>
                      <a:pt x="675" y="54"/>
                    </a:cubicBezTo>
                    <a:cubicBezTo>
                      <a:pt x="674" y="54"/>
                      <a:pt x="674" y="54"/>
                      <a:pt x="673" y="54"/>
                    </a:cubicBezTo>
                    <a:cubicBezTo>
                      <a:pt x="672" y="54"/>
                      <a:pt x="672" y="55"/>
                      <a:pt x="669" y="55"/>
                    </a:cubicBezTo>
                    <a:cubicBezTo>
                      <a:pt x="668" y="56"/>
                      <a:pt x="667" y="56"/>
                      <a:pt x="665" y="56"/>
                    </a:cubicBezTo>
                    <a:cubicBezTo>
                      <a:pt x="664" y="56"/>
                      <a:pt x="663" y="56"/>
                      <a:pt x="662" y="56"/>
                    </a:cubicBezTo>
                    <a:cubicBezTo>
                      <a:pt x="661" y="56"/>
                      <a:pt x="660" y="56"/>
                      <a:pt x="659" y="56"/>
                    </a:cubicBezTo>
                    <a:cubicBezTo>
                      <a:pt x="658" y="56"/>
                      <a:pt x="657" y="56"/>
                      <a:pt x="656" y="57"/>
                    </a:cubicBezTo>
                    <a:cubicBezTo>
                      <a:pt x="655" y="59"/>
                      <a:pt x="655" y="61"/>
                      <a:pt x="655" y="62"/>
                    </a:cubicBezTo>
                    <a:cubicBezTo>
                      <a:pt x="655" y="63"/>
                      <a:pt x="655" y="63"/>
                      <a:pt x="655" y="63"/>
                    </a:cubicBezTo>
                    <a:cubicBezTo>
                      <a:pt x="655" y="63"/>
                      <a:pt x="655" y="63"/>
                      <a:pt x="655" y="63"/>
                    </a:cubicBezTo>
                    <a:cubicBezTo>
                      <a:pt x="655" y="63"/>
                      <a:pt x="655" y="63"/>
                      <a:pt x="655" y="63"/>
                    </a:cubicBezTo>
                    <a:cubicBezTo>
                      <a:pt x="655" y="66"/>
                      <a:pt x="657" y="67"/>
                      <a:pt x="658" y="68"/>
                    </a:cubicBezTo>
                    <a:cubicBezTo>
                      <a:pt x="658" y="68"/>
                      <a:pt x="658" y="68"/>
                      <a:pt x="659" y="68"/>
                    </a:cubicBezTo>
                    <a:cubicBezTo>
                      <a:pt x="659" y="68"/>
                      <a:pt x="659" y="69"/>
                      <a:pt x="659" y="70"/>
                    </a:cubicBezTo>
                    <a:cubicBezTo>
                      <a:pt x="659" y="74"/>
                      <a:pt x="663" y="74"/>
                      <a:pt x="665" y="74"/>
                    </a:cubicBezTo>
                    <a:cubicBezTo>
                      <a:pt x="665" y="74"/>
                      <a:pt x="666" y="74"/>
                      <a:pt x="666" y="74"/>
                    </a:cubicBezTo>
                    <a:cubicBezTo>
                      <a:pt x="666" y="74"/>
                      <a:pt x="666" y="74"/>
                      <a:pt x="666" y="75"/>
                    </a:cubicBezTo>
                    <a:cubicBezTo>
                      <a:pt x="667" y="77"/>
                      <a:pt x="669" y="78"/>
                      <a:pt x="671" y="78"/>
                    </a:cubicBezTo>
                    <a:cubicBezTo>
                      <a:pt x="670" y="78"/>
                      <a:pt x="670" y="79"/>
                      <a:pt x="669" y="79"/>
                    </a:cubicBezTo>
                    <a:cubicBezTo>
                      <a:pt x="668" y="79"/>
                      <a:pt x="667" y="79"/>
                      <a:pt x="666" y="78"/>
                    </a:cubicBezTo>
                    <a:cubicBezTo>
                      <a:pt x="665" y="77"/>
                      <a:pt x="665" y="77"/>
                      <a:pt x="665" y="77"/>
                    </a:cubicBezTo>
                    <a:cubicBezTo>
                      <a:pt x="664" y="77"/>
                      <a:pt x="663" y="76"/>
                      <a:pt x="662" y="76"/>
                    </a:cubicBezTo>
                    <a:cubicBezTo>
                      <a:pt x="662" y="76"/>
                      <a:pt x="662" y="76"/>
                      <a:pt x="662" y="76"/>
                    </a:cubicBezTo>
                    <a:cubicBezTo>
                      <a:pt x="662" y="76"/>
                      <a:pt x="661" y="76"/>
                      <a:pt x="661" y="76"/>
                    </a:cubicBezTo>
                    <a:cubicBezTo>
                      <a:pt x="661" y="75"/>
                      <a:pt x="660" y="74"/>
                      <a:pt x="659" y="74"/>
                    </a:cubicBezTo>
                    <a:cubicBezTo>
                      <a:pt x="658" y="74"/>
                      <a:pt x="658" y="74"/>
                      <a:pt x="658" y="74"/>
                    </a:cubicBezTo>
                    <a:cubicBezTo>
                      <a:pt x="658" y="74"/>
                      <a:pt x="658" y="74"/>
                      <a:pt x="657" y="74"/>
                    </a:cubicBezTo>
                    <a:cubicBezTo>
                      <a:pt x="656" y="72"/>
                      <a:pt x="655" y="72"/>
                      <a:pt x="654" y="72"/>
                    </a:cubicBezTo>
                    <a:cubicBezTo>
                      <a:pt x="653" y="72"/>
                      <a:pt x="653" y="72"/>
                      <a:pt x="653" y="72"/>
                    </a:cubicBezTo>
                    <a:cubicBezTo>
                      <a:pt x="653" y="72"/>
                      <a:pt x="653" y="72"/>
                      <a:pt x="653" y="72"/>
                    </a:cubicBezTo>
                    <a:cubicBezTo>
                      <a:pt x="651" y="72"/>
                      <a:pt x="649" y="73"/>
                      <a:pt x="649" y="74"/>
                    </a:cubicBezTo>
                    <a:cubicBezTo>
                      <a:pt x="649" y="74"/>
                      <a:pt x="649" y="74"/>
                      <a:pt x="648" y="75"/>
                    </a:cubicBezTo>
                    <a:cubicBezTo>
                      <a:pt x="646" y="75"/>
                      <a:pt x="646" y="76"/>
                      <a:pt x="646" y="77"/>
                    </a:cubicBezTo>
                    <a:cubicBezTo>
                      <a:pt x="646" y="77"/>
                      <a:pt x="646" y="77"/>
                      <a:pt x="646" y="78"/>
                    </a:cubicBezTo>
                    <a:cubicBezTo>
                      <a:pt x="646" y="78"/>
                      <a:pt x="646" y="77"/>
                      <a:pt x="646" y="77"/>
                    </a:cubicBezTo>
                    <a:cubicBezTo>
                      <a:pt x="646" y="77"/>
                      <a:pt x="645" y="76"/>
                      <a:pt x="644" y="76"/>
                    </a:cubicBezTo>
                    <a:cubicBezTo>
                      <a:pt x="643" y="76"/>
                      <a:pt x="642" y="77"/>
                      <a:pt x="641" y="78"/>
                    </a:cubicBezTo>
                    <a:cubicBezTo>
                      <a:pt x="640" y="79"/>
                      <a:pt x="640" y="79"/>
                      <a:pt x="640" y="80"/>
                    </a:cubicBezTo>
                    <a:cubicBezTo>
                      <a:pt x="640" y="82"/>
                      <a:pt x="642" y="84"/>
                      <a:pt x="646" y="86"/>
                    </a:cubicBezTo>
                    <a:cubicBezTo>
                      <a:pt x="646" y="87"/>
                      <a:pt x="647" y="87"/>
                      <a:pt x="647" y="87"/>
                    </a:cubicBezTo>
                    <a:cubicBezTo>
                      <a:pt x="647" y="87"/>
                      <a:pt x="647" y="87"/>
                      <a:pt x="647" y="87"/>
                    </a:cubicBezTo>
                    <a:cubicBezTo>
                      <a:pt x="647" y="87"/>
                      <a:pt x="647" y="87"/>
                      <a:pt x="647" y="87"/>
                    </a:cubicBezTo>
                    <a:cubicBezTo>
                      <a:pt x="646" y="87"/>
                      <a:pt x="645" y="87"/>
                      <a:pt x="645" y="87"/>
                    </a:cubicBezTo>
                    <a:cubicBezTo>
                      <a:pt x="644" y="86"/>
                      <a:pt x="642" y="86"/>
                      <a:pt x="640" y="86"/>
                    </a:cubicBezTo>
                    <a:cubicBezTo>
                      <a:pt x="640" y="86"/>
                      <a:pt x="640" y="86"/>
                      <a:pt x="640" y="86"/>
                    </a:cubicBezTo>
                    <a:cubicBezTo>
                      <a:pt x="641" y="84"/>
                      <a:pt x="639" y="83"/>
                      <a:pt x="638" y="81"/>
                    </a:cubicBezTo>
                    <a:cubicBezTo>
                      <a:pt x="638" y="81"/>
                      <a:pt x="638" y="81"/>
                      <a:pt x="638" y="81"/>
                    </a:cubicBezTo>
                    <a:cubicBezTo>
                      <a:pt x="638" y="81"/>
                      <a:pt x="638" y="81"/>
                      <a:pt x="638" y="80"/>
                    </a:cubicBezTo>
                    <a:cubicBezTo>
                      <a:pt x="640" y="79"/>
                      <a:pt x="640" y="77"/>
                      <a:pt x="639" y="77"/>
                    </a:cubicBezTo>
                    <a:cubicBezTo>
                      <a:pt x="639" y="75"/>
                      <a:pt x="639" y="75"/>
                      <a:pt x="638" y="74"/>
                    </a:cubicBezTo>
                    <a:cubicBezTo>
                      <a:pt x="638" y="74"/>
                      <a:pt x="638" y="74"/>
                      <a:pt x="638" y="74"/>
                    </a:cubicBezTo>
                    <a:cubicBezTo>
                      <a:pt x="638" y="72"/>
                      <a:pt x="637" y="71"/>
                      <a:pt x="636" y="70"/>
                    </a:cubicBezTo>
                    <a:cubicBezTo>
                      <a:pt x="636" y="70"/>
                      <a:pt x="636" y="70"/>
                      <a:pt x="636" y="70"/>
                    </a:cubicBezTo>
                    <a:cubicBezTo>
                      <a:pt x="636" y="70"/>
                      <a:pt x="636" y="70"/>
                      <a:pt x="636" y="70"/>
                    </a:cubicBezTo>
                    <a:cubicBezTo>
                      <a:pt x="636" y="69"/>
                      <a:pt x="636" y="69"/>
                      <a:pt x="636" y="69"/>
                    </a:cubicBezTo>
                    <a:cubicBezTo>
                      <a:pt x="635" y="69"/>
                      <a:pt x="635" y="69"/>
                      <a:pt x="635" y="69"/>
                    </a:cubicBezTo>
                    <a:cubicBezTo>
                      <a:pt x="633" y="67"/>
                      <a:pt x="631" y="68"/>
                      <a:pt x="631" y="70"/>
                    </a:cubicBezTo>
                    <a:cubicBezTo>
                      <a:pt x="631" y="71"/>
                      <a:pt x="631" y="72"/>
                      <a:pt x="632" y="73"/>
                    </a:cubicBezTo>
                    <a:cubicBezTo>
                      <a:pt x="632" y="73"/>
                      <a:pt x="632" y="73"/>
                      <a:pt x="632" y="74"/>
                    </a:cubicBezTo>
                    <a:cubicBezTo>
                      <a:pt x="632" y="75"/>
                      <a:pt x="632" y="75"/>
                      <a:pt x="632" y="76"/>
                    </a:cubicBezTo>
                    <a:cubicBezTo>
                      <a:pt x="632" y="76"/>
                      <a:pt x="633" y="77"/>
                      <a:pt x="633" y="77"/>
                    </a:cubicBezTo>
                    <a:cubicBezTo>
                      <a:pt x="633" y="78"/>
                      <a:pt x="633" y="78"/>
                      <a:pt x="633" y="78"/>
                    </a:cubicBezTo>
                    <a:cubicBezTo>
                      <a:pt x="633" y="78"/>
                      <a:pt x="632" y="79"/>
                      <a:pt x="630" y="80"/>
                    </a:cubicBezTo>
                    <a:cubicBezTo>
                      <a:pt x="628" y="81"/>
                      <a:pt x="628" y="82"/>
                      <a:pt x="628" y="83"/>
                    </a:cubicBezTo>
                    <a:cubicBezTo>
                      <a:pt x="628" y="84"/>
                      <a:pt x="628" y="84"/>
                      <a:pt x="628" y="84"/>
                    </a:cubicBezTo>
                    <a:cubicBezTo>
                      <a:pt x="628" y="86"/>
                      <a:pt x="628" y="89"/>
                      <a:pt x="630" y="90"/>
                    </a:cubicBezTo>
                    <a:cubicBezTo>
                      <a:pt x="631" y="91"/>
                      <a:pt x="631" y="91"/>
                      <a:pt x="631" y="92"/>
                    </a:cubicBezTo>
                    <a:cubicBezTo>
                      <a:pt x="632" y="93"/>
                      <a:pt x="633" y="96"/>
                      <a:pt x="635" y="98"/>
                    </a:cubicBezTo>
                    <a:cubicBezTo>
                      <a:pt x="635" y="98"/>
                      <a:pt x="635" y="99"/>
                      <a:pt x="635" y="100"/>
                    </a:cubicBezTo>
                    <a:cubicBezTo>
                      <a:pt x="635" y="100"/>
                      <a:pt x="635" y="100"/>
                      <a:pt x="635" y="100"/>
                    </a:cubicBezTo>
                    <a:cubicBezTo>
                      <a:pt x="635" y="101"/>
                      <a:pt x="635" y="102"/>
                      <a:pt x="636" y="103"/>
                    </a:cubicBezTo>
                    <a:cubicBezTo>
                      <a:pt x="636" y="104"/>
                      <a:pt x="636" y="104"/>
                      <a:pt x="636" y="104"/>
                    </a:cubicBezTo>
                    <a:cubicBezTo>
                      <a:pt x="635" y="105"/>
                      <a:pt x="635" y="105"/>
                      <a:pt x="635" y="106"/>
                    </a:cubicBezTo>
                    <a:cubicBezTo>
                      <a:pt x="635" y="108"/>
                      <a:pt x="637" y="109"/>
                      <a:pt x="637" y="109"/>
                    </a:cubicBezTo>
                    <a:cubicBezTo>
                      <a:pt x="637" y="110"/>
                      <a:pt x="637" y="110"/>
                      <a:pt x="637" y="111"/>
                    </a:cubicBezTo>
                    <a:cubicBezTo>
                      <a:pt x="637" y="112"/>
                      <a:pt x="637" y="113"/>
                      <a:pt x="637" y="114"/>
                    </a:cubicBezTo>
                    <a:cubicBezTo>
                      <a:pt x="638" y="114"/>
                      <a:pt x="639" y="115"/>
                      <a:pt x="640" y="115"/>
                    </a:cubicBezTo>
                    <a:cubicBezTo>
                      <a:pt x="641" y="115"/>
                      <a:pt x="641" y="115"/>
                      <a:pt x="642" y="115"/>
                    </a:cubicBezTo>
                    <a:cubicBezTo>
                      <a:pt x="642" y="115"/>
                      <a:pt x="642" y="115"/>
                      <a:pt x="643" y="115"/>
                    </a:cubicBezTo>
                    <a:cubicBezTo>
                      <a:pt x="644" y="115"/>
                      <a:pt x="645" y="115"/>
                      <a:pt x="645" y="114"/>
                    </a:cubicBezTo>
                    <a:cubicBezTo>
                      <a:pt x="646" y="114"/>
                      <a:pt x="648" y="113"/>
                      <a:pt x="650" y="113"/>
                    </a:cubicBezTo>
                    <a:cubicBezTo>
                      <a:pt x="651" y="113"/>
                      <a:pt x="652" y="114"/>
                      <a:pt x="652" y="114"/>
                    </a:cubicBezTo>
                    <a:cubicBezTo>
                      <a:pt x="652" y="114"/>
                      <a:pt x="652" y="114"/>
                      <a:pt x="651" y="114"/>
                    </a:cubicBezTo>
                    <a:cubicBezTo>
                      <a:pt x="650" y="115"/>
                      <a:pt x="648" y="115"/>
                      <a:pt x="647" y="115"/>
                    </a:cubicBezTo>
                    <a:cubicBezTo>
                      <a:pt x="643" y="116"/>
                      <a:pt x="642" y="117"/>
                      <a:pt x="642" y="120"/>
                    </a:cubicBezTo>
                    <a:cubicBezTo>
                      <a:pt x="642" y="122"/>
                      <a:pt x="643" y="122"/>
                      <a:pt x="644" y="124"/>
                    </a:cubicBezTo>
                    <a:cubicBezTo>
                      <a:pt x="644" y="124"/>
                      <a:pt x="645" y="125"/>
                      <a:pt x="646" y="126"/>
                    </a:cubicBezTo>
                    <a:cubicBezTo>
                      <a:pt x="647" y="128"/>
                      <a:pt x="647" y="129"/>
                      <a:pt x="645" y="130"/>
                    </a:cubicBezTo>
                    <a:cubicBezTo>
                      <a:pt x="644" y="131"/>
                      <a:pt x="643" y="132"/>
                      <a:pt x="644" y="135"/>
                    </a:cubicBezTo>
                    <a:cubicBezTo>
                      <a:pt x="644" y="136"/>
                      <a:pt x="644" y="136"/>
                      <a:pt x="643" y="137"/>
                    </a:cubicBezTo>
                    <a:cubicBezTo>
                      <a:pt x="642" y="137"/>
                      <a:pt x="642" y="137"/>
                      <a:pt x="642" y="137"/>
                    </a:cubicBezTo>
                    <a:cubicBezTo>
                      <a:pt x="642" y="137"/>
                      <a:pt x="642" y="137"/>
                      <a:pt x="642" y="137"/>
                    </a:cubicBezTo>
                    <a:cubicBezTo>
                      <a:pt x="642" y="137"/>
                      <a:pt x="641" y="138"/>
                      <a:pt x="640" y="139"/>
                    </a:cubicBezTo>
                    <a:cubicBezTo>
                      <a:pt x="640" y="139"/>
                      <a:pt x="640" y="140"/>
                      <a:pt x="640" y="140"/>
                    </a:cubicBezTo>
                    <a:cubicBezTo>
                      <a:pt x="639" y="140"/>
                      <a:pt x="639" y="140"/>
                      <a:pt x="638" y="141"/>
                    </a:cubicBezTo>
                    <a:cubicBezTo>
                      <a:pt x="638" y="141"/>
                      <a:pt x="638" y="141"/>
                      <a:pt x="638" y="141"/>
                    </a:cubicBezTo>
                    <a:cubicBezTo>
                      <a:pt x="637" y="141"/>
                      <a:pt x="637" y="141"/>
                      <a:pt x="637" y="141"/>
                    </a:cubicBezTo>
                    <a:cubicBezTo>
                      <a:pt x="637" y="142"/>
                      <a:pt x="636" y="143"/>
                      <a:pt x="636" y="144"/>
                    </a:cubicBezTo>
                    <a:cubicBezTo>
                      <a:pt x="636" y="144"/>
                      <a:pt x="637" y="144"/>
                      <a:pt x="637" y="145"/>
                    </a:cubicBezTo>
                    <a:cubicBezTo>
                      <a:pt x="637" y="145"/>
                      <a:pt x="637" y="145"/>
                      <a:pt x="637" y="145"/>
                    </a:cubicBezTo>
                    <a:cubicBezTo>
                      <a:pt x="637" y="145"/>
                      <a:pt x="636" y="145"/>
                      <a:pt x="636" y="145"/>
                    </a:cubicBezTo>
                    <a:cubicBezTo>
                      <a:pt x="636" y="144"/>
                      <a:pt x="634" y="144"/>
                      <a:pt x="632" y="144"/>
                    </a:cubicBezTo>
                    <a:cubicBezTo>
                      <a:pt x="632" y="144"/>
                      <a:pt x="632" y="144"/>
                      <a:pt x="632" y="144"/>
                    </a:cubicBezTo>
                    <a:cubicBezTo>
                      <a:pt x="632" y="144"/>
                      <a:pt x="632" y="144"/>
                      <a:pt x="633" y="144"/>
                    </a:cubicBezTo>
                    <a:cubicBezTo>
                      <a:pt x="633" y="144"/>
                      <a:pt x="634" y="144"/>
                      <a:pt x="635" y="143"/>
                    </a:cubicBezTo>
                    <a:cubicBezTo>
                      <a:pt x="635" y="142"/>
                      <a:pt x="635" y="141"/>
                      <a:pt x="634" y="140"/>
                    </a:cubicBezTo>
                    <a:cubicBezTo>
                      <a:pt x="635" y="140"/>
                      <a:pt x="635" y="140"/>
                      <a:pt x="635" y="140"/>
                    </a:cubicBezTo>
                    <a:cubicBezTo>
                      <a:pt x="636" y="139"/>
                      <a:pt x="636" y="138"/>
                      <a:pt x="636" y="138"/>
                    </a:cubicBezTo>
                    <a:cubicBezTo>
                      <a:pt x="636" y="137"/>
                      <a:pt x="636" y="137"/>
                      <a:pt x="636" y="137"/>
                    </a:cubicBezTo>
                    <a:cubicBezTo>
                      <a:pt x="637" y="137"/>
                      <a:pt x="637" y="136"/>
                      <a:pt x="637" y="135"/>
                    </a:cubicBezTo>
                    <a:cubicBezTo>
                      <a:pt x="637" y="135"/>
                      <a:pt x="637" y="135"/>
                      <a:pt x="637" y="135"/>
                    </a:cubicBezTo>
                    <a:cubicBezTo>
                      <a:pt x="637" y="135"/>
                      <a:pt x="638" y="135"/>
                      <a:pt x="638" y="134"/>
                    </a:cubicBezTo>
                    <a:cubicBezTo>
                      <a:pt x="639" y="134"/>
                      <a:pt x="639" y="133"/>
                      <a:pt x="639" y="131"/>
                    </a:cubicBezTo>
                    <a:cubicBezTo>
                      <a:pt x="639" y="131"/>
                      <a:pt x="641" y="130"/>
                      <a:pt x="641" y="128"/>
                    </a:cubicBezTo>
                    <a:cubicBezTo>
                      <a:pt x="641" y="126"/>
                      <a:pt x="641" y="126"/>
                      <a:pt x="640" y="125"/>
                    </a:cubicBezTo>
                    <a:cubicBezTo>
                      <a:pt x="639" y="125"/>
                      <a:pt x="639" y="125"/>
                      <a:pt x="639" y="125"/>
                    </a:cubicBezTo>
                    <a:cubicBezTo>
                      <a:pt x="639" y="124"/>
                      <a:pt x="640" y="123"/>
                      <a:pt x="640" y="122"/>
                    </a:cubicBezTo>
                    <a:cubicBezTo>
                      <a:pt x="641" y="121"/>
                      <a:pt x="641" y="120"/>
                      <a:pt x="640" y="118"/>
                    </a:cubicBezTo>
                    <a:cubicBezTo>
                      <a:pt x="639" y="117"/>
                      <a:pt x="637" y="116"/>
                      <a:pt x="635" y="116"/>
                    </a:cubicBezTo>
                    <a:cubicBezTo>
                      <a:pt x="635" y="116"/>
                      <a:pt x="635" y="116"/>
                      <a:pt x="635" y="116"/>
                    </a:cubicBezTo>
                    <a:cubicBezTo>
                      <a:pt x="635" y="116"/>
                      <a:pt x="635" y="116"/>
                      <a:pt x="635" y="116"/>
                    </a:cubicBezTo>
                    <a:cubicBezTo>
                      <a:pt x="635" y="115"/>
                      <a:pt x="633" y="114"/>
                      <a:pt x="633" y="113"/>
                    </a:cubicBezTo>
                    <a:cubicBezTo>
                      <a:pt x="633" y="113"/>
                      <a:pt x="632" y="113"/>
                      <a:pt x="632" y="112"/>
                    </a:cubicBezTo>
                    <a:cubicBezTo>
                      <a:pt x="633" y="110"/>
                      <a:pt x="632" y="109"/>
                      <a:pt x="631" y="108"/>
                    </a:cubicBezTo>
                    <a:cubicBezTo>
                      <a:pt x="631" y="107"/>
                      <a:pt x="631" y="106"/>
                      <a:pt x="631" y="105"/>
                    </a:cubicBezTo>
                    <a:cubicBezTo>
                      <a:pt x="631" y="104"/>
                      <a:pt x="630" y="102"/>
                      <a:pt x="629" y="101"/>
                    </a:cubicBezTo>
                    <a:cubicBezTo>
                      <a:pt x="629" y="101"/>
                      <a:pt x="629" y="99"/>
                      <a:pt x="629" y="97"/>
                    </a:cubicBezTo>
                    <a:cubicBezTo>
                      <a:pt x="629" y="95"/>
                      <a:pt x="628" y="93"/>
                      <a:pt x="628" y="93"/>
                    </a:cubicBezTo>
                    <a:cubicBezTo>
                      <a:pt x="628" y="92"/>
                      <a:pt x="628" y="92"/>
                      <a:pt x="628" y="92"/>
                    </a:cubicBezTo>
                    <a:cubicBezTo>
                      <a:pt x="627" y="92"/>
                      <a:pt x="627" y="92"/>
                      <a:pt x="627" y="91"/>
                    </a:cubicBezTo>
                    <a:cubicBezTo>
                      <a:pt x="626" y="89"/>
                      <a:pt x="625" y="88"/>
                      <a:pt x="624" y="88"/>
                    </a:cubicBezTo>
                    <a:cubicBezTo>
                      <a:pt x="624" y="88"/>
                      <a:pt x="624" y="88"/>
                      <a:pt x="624" y="88"/>
                    </a:cubicBezTo>
                    <a:cubicBezTo>
                      <a:pt x="624" y="88"/>
                      <a:pt x="624" y="88"/>
                      <a:pt x="624" y="88"/>
                    </a:cubicBezTo>
                    <a:cubicBezTo>
                      <a:pt x="624" y="88"/>
                      <a:pt x="624" y="88"/>
                      <a:pt x="624" y="87"/>
                    </a:cubicBezTo>
                    <a:cubicBezTo>
                      <a:pt x="624" y="87"/>
                      <a:pt x="624" y="86"/>
                      <a:pt x="624" y="85"/>
                    </a:cubicBezTo>
                    <a:cubicBezTo>
                      <a:pt x="624" y="85"/>
                      <a:pt x="624" y="84"/>
                      <a:pt x="624" y="83"/>
                    </a:cubicBezTo>
                    <a:cubicBezTo>
                      <a:pt x="625" y="81"/>
                      <a:pt x="625" y="80"/>
                      <a:pt x="625" y="79"/>
                    </a:cubicBezTo>
                    <a:cubicBezTo>
                      <a:pt x="624" y="78"/>
                      <a:pt x="624" y="78"/>
                      <a:pt x="624" y="77"/>
                    </a:cubicBezTo>
                    <a:cubicBezTo>
                      <a:pt x="625" y="74"/>
                      <a:pt x="623" y="73"/>
                      <a:pt x="622" y="73"/>
                    </a:cubicBezTo>
                    <a:cubicBezTo>
                      <a:pt x="622" y="73"/>
                      <a:pt x="622" y="73"/>
                      <a:pt x="622" y="73"/>
                    </a:cubicBezTo>
                    <a:cubicBezTo>
                      <a:pt x="622" y="73"/>
                      <a:pt x="622" y="73"/>
                      <a:pt x="622" y="73"/>
                    </a:cubicBezTo>
                    <a:cubicBezTo>
                      <a:pt x="622" y="72"/>
                      <a:pt x="622" y="71"/>
                      <a:pt x="621" y="70"/>
                    </a:cubicBezTo>
                    <a:cubicBezTo>
                      <a:pt x="621" y="70"/>
                      <a:pt x="620" y="69"/>
                      <a:pt x="619" y="69"/>
                    </a:cubicBezTo>
                    <a:cubicBezTo>
                      <a:pt x="619" y="69"/>
                      <a:pt x="618" y="70"/>
                      <a:pt x="618" y="70"/>
                    </a:cubicBezTo>
                    <a:cubicBezTo>
                      <a:pt x="617" y="70"/>
                      <a:pt x="617" y="70"/>
                      <a:pt x="617" y="70"/>
                    </a:cubicBezTo>
                    <a:cubicBezTo>
                      <a:pt x="616" y="69"/>
                      <a:pt x="615" y="69"/>
                      <a:pt x="613" y="69"/>
                    </a:cubicBezTo>
                    <a:cubicBezTo>
                      <a:pt x="611" y="69"/>
                      <a:pt x="609" y="69"/>
                      <a:pt x="607" y="70"/>
                    </a:cubicBezTo>
                    <a:cubicBezTo>
                      <a:pt x="607" y="70"/>
                      <a:pt x="607" y="70"/>
                      <a:pt x="607" y="70"/>
                    </a:cubicBezTo>
                    <a:cubicBezTo>
                      <a:pt x="607" y="68"/>
                      <a:pt x="605" y="68"/>
                      <a:pt x="604" y="69"/>
                    </a:cubicBezTo>
                    <a:cubicBezTo>
                      <a:pt x="602" y="70"/>
                      <a:pt x="601" y="71"/>
                      <a:pt x="602" y="79"/>
                    </a:cubicBezTo>
                    <a:cubicBezTo>
                      <a:pt x="602" y="85"/>
                      <a:pt x="599" y="88"/>
                      <a:pt x="597" y="91"/>
                    </a:cubicBezTo>
                    <a:cubicBezTo>
                      <a:pt x="596" y="91"/>
                      <a:pt x="596" y="91"/>
                      <a:pt x="596" y="91"/>
                    </a:cubicBezTo>
                    <a:cubicBezTo>
                      <a:pt x="596" y="92"/>
                      <a:pt x="595" y="93"/>
                      <a:pt x="595" y="94"/>
                    </a:cubicBezTo>
                    <a:cubicBezTo>
                      <a:pt x="595" y="95"/>
                      <a:pt x="596" y="95"/>
                      <a:pt x="596" y="95"/>
                    </a:cubicBezTo>
                    <a:cubicBezTo>
                      <a:pt x="596" y="96"/>
                      <a:pt x="596" y="97"/>
                      <a:pt x="596" y="98"/>
                    </a:cubicBezTo>
                    <a:cubicBezTo>
                      <a:pt x="596" y="99"/>
                      <a:pt x="597" y="99"/>
                      <a:pt x="597" y="99"/>
                    </a:cubicBezTo>
                    <a:cubicBezTo>
                      <a:pt x="598" y="99"/>
                      <a:pt x="599" y="99"/>
                      <a:pt x="600" y="98"/>
                    </a:cubicBezTo>
                    <a:cubicBezTo>
                      <a:pt x="600" y="98"/>
                      <a:pt x="600" y="98"/>
                      <a:pt x="600" y="98"/>
                    </a:cubicBezTo>
                    <a:cubicBezTo>
                      <a:pt x="600" y="98"/>
                      <a:pt x="600" y="98"/>
                      <a:pt x="599" y="99"/>
                    </a:cubicBezTo>
                    <a:cubicBezTo>
                      <a:pt x="599" y="101"/>
                      <a:pt x="600" y="103"/>
                      <a:pt x="600" y="103"/>
                    </a:cubicBezTo>
                    <a:cubicBezTo>
                      <a:pt x="600" y="104"/>
                      <a:pt x="600" y="105"/>
                      <a:pt x="600" y="105"/>
                    </a:cubicBezTo>
                    <a:cubicBezTo>
                      <a:pt x="600" y="105"/>
                      <a:pt x="600" y="105"/>
                      <a:pt x="600" y="105"/>
                    </a:cubicBezTo>
                    <a:cubicBezTo>
                      <a:pt x="600" y="105"/>
                      <a:pt x="599" y="105"/>
                      <a:pt x="599" y="105"/>
                    </a:cubicBezTo>
                    <a:cubicBezTo>
                      <a:pt x="598" y="105"/>
                      <a:pt x="598" y="107"/>
                      <a:pt x="598" y="108"/>
                    </a:cubicBezTo>
                    <a:cubicBezTo>
                      <a:pt x="598" y="108"/>
                      <a:pt x="598" y="108"/>
                      <a:pt x="598" y="108"/>
                    </a:cubicBezTo>
                    <a:cubicBezTo>
                      <a:pt x="597" y="109"/>
                      <a:pt x="597" y="110"/>
                      <a:pt x="597" y="110"/>
                    </a:cubicBezTo>
                    <a:cubicBezTo>
                      <a:pt x="597" y="111"/>
                      <a:pt x="598" y="113"/>
                      <a:pt x="599" y="113"/>
                    </a:cubicBezTo>
                    <a:cubicBezTo>
                      <a:pt x="601" y="113"/>
                      <a:pt x="601" y="111"/>
                      <a:pt x="601" y="111"/>
                    </a:cubicBezTo>
                    <a:cubicBezTo>
                      <a:pt x="601" y="111"/>
                      <a:pt x="602" y="111"/>
                      <a:pt x="602" y="111"/>
                    </a:cubicBezTo>
                    <a:cubicBezTo>
                      <a:pt x="603" y="112"/>
                      <a:pt x="604" y="113"/>
                      <a:pt x="605" y="113"/>
                    </a:cubicBezTo>
                    <a:cubicBezTo>
                      <a:pt x="605" y="114"/>
                      <a:pt x="605" y="114"/>
                      <a:pt x="606" y="114"/>
                    </a:cubicBezTo>
                    <a:cubicBezTo>
                      <a:pt x="606" y="115"/>
                      <a:pt x="606" y="115"/>
                      <a:pt x="607" y="115"/>
                    </a:cubicBezTo>
                    <a:cubicBezTo>
                      <a:pt x="607" y="117"/>
                      <a:pt x="609" y="118"/>
                      <a:pt x="611" y="118"/>
                    </a:cubicBezTo>
                    <a:cubicBezTo>
                      <a:pt x="611" y="118"/>
                      <a:pt x="611" y="119"/>
                      <a:pt x="611" y="119"/>
                    </a:cubicBezTo>
                    <a:cubicBezTo>
                      <a:pt x="611" y="119"/>
                      <a:pt x="611" y="120"/>
                      <a:pt x="611" y="120"/>
                    </a:cubicBezTo>
                    <a:cubicBezTo>
                      <a:pt x="611" y="122"/>
                      <a:pt x="611" y="122"/>
                      <a:pt x="611" y="122"/>
                    </a:cubicBezTo>
                    <a:cubicBezTo>
                      <a:pt x="611" y="122"/>
                      <a:pt x="610" y="123"/>
                      <a:pt x="610" y="123"/>
                    </a:cubicBezTo>
                    <a:cubicBezTo>
                      <a:pt x="609" y="122"/>
                      <a:pt x="608" y="121"/>
                      <a:pt x="608" y="121"/>
                    </a:cubicBezTo>
                    <a:cubicBezTo>
                      <a:pt x="608" y="121"/>
                      <a:pt x="608" y="121"/>
                      <a:pt x="608" y="121"/>
                    </a:cubicBezTo>
                    <a:cubicBezTo>
                      <a:pt x="607" y="119"/>
                      <a:pt x="606" y="119"/>
                      <a:pt x="605" y="119"/>
                    </a:cubicBezTo>
                    <a:cubicBezTo>
                      <a:pt x="605" y="118"/>
                      <a:pt x="604" y="118"/>
                      <a:pt x="604" y="118"/>
                    </a:cubicBezTo>
                    <a:cubicBezTo>
                      <a:pt x="604" y="118"/>
                      <a:pt x="603" y="118"/>
                      <a:pt x="603" y="118"/>
                    </a:cubicBezTo>
                    <a:cubicBezTo>
                      <a:pt x="602" y="117"/>
                      <a:pt x="601" y="116"/>
                      <a:pt x="599" y="116"/>
                    </a:cubicBezTo>
                    <a:cubicBezTo>
                      <a:pt x="599" y="116"/>
                      <a:pt x="599" y="116"/>
                      <a:pt x="599" y="116"/>
                    </a:cubicBezTo>
                    <a:cubicBezTo>
                      <a:pt x="599" y="116"/>
                      <a:pt x="599" y="116"/>
                      <a:pt x="598" y="116"/>
                    </a:cubicBezTo>
                    <a:cubicBezTo>
                      <a:pt x="598" y="116"/>
                      <a:pt x="598" y="116"/>
                      <a:pt x="597" y="115"/>
                    </a:cubicBezTo>
                    <a:cubicBezTo>
                      <a:pt x="597" y="115"/>
                      <a:pt x="596" y="114"/>
                      <a:pt x="595" y="114"/>
                    </a:cubicBezTo>
                    <a:cubicBezTo>
                      <a:pt x="594" y="114"/>
                      <a:pt x="594" y="113"/>
                      <a:pt x="593" y="113"/>
                    </a:cubicBezTo>
                    <a:cubicBezTo>
                      <a:pt x="592" y="113"/>
                      <a:pt x="590" y="113"/>
                      <a:pt x="589" y="112"/>
                    </a:cubicBezTo>
                    <a:cubicBezTo>
                      <a:pt x="586" y="110"/>
                      <a:pt x="581" y="109"/>
                      <a:pt x="578" y="109"/>
                    </a:cubicBezTo>
                    <a:cubicBezTo>
                      <a:pt x="576" y="109"/>
                      <a:pt x="573" y="108"/>
                      <a:pt x="572" y="108"/>
                    </a:cubicBezTo>
                    <a:cubicBezTo>
                      <a:pt x="572" y="107"/>
                      <a:pt x="571" y="107"/>
                      <a:pt x="571" y="107"/>
                    </a:cubicBezTo>
                    <a:cubicBezTo>
                      <a:pt x="570" y="107"/>
                      <a:pt x="569" y="108"/>
                      <a:pt x="569" y="109"/>
                    </a:cubicBezTo>
                    <a:cubicBezTo>
                      <a:pt x="569" y="109"/>
                      <a:pt x="569" y="109"/>
                      <a:pt x="569" y="109"/>
                    </a:cubicBezTo>
                    <a:cubicBezTo>
                      <a:pt x="568" y="110"/>
                      <a:pt x="567" y="110"/>
                      <a:pt x="567" y="111"/>
                    </a:cubicBezTo>
                    <a:cubicBezTo>
                      <a:pt x="567" y="112"/>
                      <a:pt x="567" y="114"/>
                      <a:pt x="568" y="114"/>
                    </a:cubicBezTo>
                    <a:cubicBezTo>
                      <a:pt x="568" y="115"/>
                      <a:pt x="568" y="115"/>
                      <a:pt x="569" y="116"/>
                    </a:cubicBezTo>
                    <a:cubicBezTo>
                      <a:pt x="569" y="118"/>
                      <a:pt x="569" y="118"/>
                      <a:pt x="571" y="118"/>
                    </a:cubicBezTo>
                    <a:cubicBezTo>
                      <a:pt x="571" y="119"/>
                      <a:pt x="571" y="119"/>
                      <a:pt x="571" y="119"/>
                    </a:cubicBezTo>
                    <a:cubicBezTo>
                      <a:pt x="571" y="119"/>
                      <a:pt x="570" y="120"/>
                      <a:pt x="570" y="120"/>
                    </a:cubicBezTo>
                    <a:cubicBezTo>
                      <a:pt x="569" y="121"/>
                      <a:pt x="569" y="121"/>
                      <a:pt x="569" y="121"/>
                    </a:cubicBezTo>
                    <a:cubicBezTo>
                      <a:pt x="569" y="121"/>
                      <a:pt x="569" y="121"/>
                      <a:pt x="569" y="121"/>
                    </a:cubicBezTo>
                    <a:cubicBezTo>
                      <a:pt x="569" y="121"/>
                      <a:pt x="569" y="121"/>
                      <a:pt x="569" y="121"/>
                    </a:cubicBezTo>
                    <a:cubicBezTo>
                      <a:pt x="568" y="121"/>
                      <a:pt x="568" y="121"/>
                      <a:pt x="568" y="121"/>
                    </a:cubicBezTo>
                    <a:cubicBezTo>
                      <a:pt x="567" y="121"/>
                      <a:pt x="566" y="121"/>
                      <a:pt x="566" y="122"/>
                    </a:cubicBezTo>
                    <a:cubicBezTo>
                      <a:pt x="566" y="121"/>
                      <a:pt x="565" y="120"/>
                      <a:pt x="564" y="120"/>
                    </a:cubicBezTo>
                    <a:cubicBezTo>
                      <a:pt x="564" y="119"/>
                      <a:pt x="563" y="118"/>
                      <a:pt x="562" y="118"/>
                    </a:cubicBezTo>
                    <a:cubicBezTo>
                      <a:pt x="559" y="118"/>
                      <a:pt x="555" y="122"/>
                      <a:pt x="554" y="123"/>
                    </a:cubicBezTo>
                    <a:cubicBezTo>
                      <a:pt x="554" y="123"/>
                      <a:pt x="552" y="123"/>
                      <a:pt x="551" y="123"/>
                    </a:cubicBezTo>
                    <a:cubicBezTo>
                      <a:pt x="551" y="123"/>
                      <a:pt x="551" y="123"/>
                      <a:pt x="551" y="123"/>
                    </a:cubicBezTo>
                    <a:cubicBezTo>
                      <a:pt x="550" y="123"/>
                      <a:pt x="549" y="122"/>
                      <a:pt x="548" y="122"/>
                    </a:cubicBezTo>
                    <a:cubicBezTo>
                      <a:pt x="547" y="122"/>
                      <a:pt x="546" y="123"/>
                      <a:pt x="545" y="123"/>
                    </a:cubicBezTo>
                    <a:cubicBezTo>
                      <a:pt x="545" y="123"/>
                      <a:pt x="545" y="123"/>
                      <a:pt x="545" y="123"/>
                    </a:cubicBezTo>
                    <a:cubicBezTo>
                      <a:pt x="545" y="123"/>
                      <a:pt x="545" y="123"/>
                      <a:pt x="545" y="124"/>
                    </a:cubicBezTo>
                    <a:cubicBezTo>
                      <a:pt x="544" y="124"/>
                      <a:pt x="544" y="124"/>
                      <a:pt x="544" y="124"/>
                    </a:cubicBezTo>
                    <a:cubicBezTo>
                      <a:pt x="542" y="124"/>
                      <a:pt x="541" y="125"/>
                      <a:pt x="541" y="128"/>
                    </a:cubicBezTo>
                    <a:cubicBezTo>
                      <a:pt x="540" y="128"/>
                      <a:pt x="539" y="128"/>
                      <a:pt x="538" y="128"/>
                    </a:cubicBezTo>
                    <a:cubicBezTo>
                      <a:pt x="538" y="128"/>
                      <a:pt x="538" y="128"/>
                      <a:pt x="539" y="127"/>
                    </a:cubicBezTo>
                    <a:cubicBezTo>
                      <a:pt x="539" y="126"/>
                      <a:pt x="538" y="125"/>
                      <a:pt x="538" y="125"/>
                    </a:cubicBezTo>
                    <a:cubicBezTo>
                      <a:pt x="538" y="125"/>
                      <a:pt x="538" y="124"/>
                      <a:pt x="538" y="124"/>
                    </a:cubicBezTo>
                    <a:cubicBezTo>
                      <a:pt x="538" y="124"/>
                      <a:pt x="538" y="123"/>
                      <a:pt x="537" y="122"/>
                    </a:cubicBezTo>
                    <a:cubicBezTo>
                      <a:pt x="537" y="122"/>
                      <a:pt x="537" y="122"/>
                      <a:pt x="538" y="122"/>
                    </a:cubicBezTo>
                    <a:cubicBezTo>
                      <a:pt x="539" y="121"/>
                      <a:pt x="539" y="121"/>
                      <a:pt x="539" y="120"/>
                    </a:cubicBezTo>
                    <a:cubicBezTo>
                      <a:pt x="539" y="119"/>
                      <a:pt x="538" y="119"/>
                      <a:pt x="536" y="119"/>
                    </a:cubicBezTo>
                    <a:cubicBezTo>
                      <a:pt x="535" y="119"/>
                      <a:pt x="533" y="120"/>
                      <a:pt x="532" y="121"/>
                    </a:cubicBezTo>
                    <a:cubicBezTo>
                      <a:pt x="531" y="122"/>
                      <a:pt x="530" y="123"/>
                      <a:pt x="529" y="123"/>
                    </a:cubicBezTo>
                    <a:cubicBezTo>
                      <a:pt x="528" y="123"/>
                      <a:pt x="527" y="124"/>
                      <a:pt x="527" y="124"/>
                    </a:cubicBezTo>
                    <a:cubicBezTo>
                      <a:pt x="527" y="125"/>
                      <a:pt x="527" y="125"/>
                      <a:pt x="527" y="125"/>
                    </a:cubicBezTo>
                    <a:cubicBezTo>
                      <a:pt x="527" y="125"/>
                      <a:pt x="527" y="125"/>
                      <a:pt x="527" y="125"/>
                    </a:cubicBezTo>
                    <a:cubicBezTo>
                      <a:pt x="525" y="125"/>
                      <a:pt x="524" y="126"/>
                      <a:pt x="524" y="126"/>
                    </a:cubicBezTo>
                    <a:cubicBezTo>
                      <a:pt x="523" y="127"/>
                      <a:pt x="522" y="127"/>
                      <a:pt x="521" y="127"/>
                    </a:cubicBezTo>
                    <a:cubicBezTo>
                      <a:pt x="521" y="127"/>
                      <a:pt x="521" y="127"/>
                      <a:pt x="521" y="127"/>
                    </a:cubicBezTo>
                    <a:cubicBezTo>
                      <a:pt x="520" y="127"/>
                      <a:pt x="518" y="128"/>
                      <a:pt x="516" y="130"/>
                    </a:cubicBezTo>
                    <a:cubicBezTo>
                      <a:pt x="514" y="132"/>
                      <a:pt x="513" y="132"/>
                      <a:pt x="512" y="132"/>
                    </a:cubicBezTo>
                    <a:cubicBezTo>
                      <a:pt x="510" y="131"/>
                      <a:pt x="508" y="131"/>
                      <a:pt x="508" y="132"/>
                    </a:cubicBezTo>
                    <a:cubicBezTo>
                      <a:pt x="508" y="133"/>
                      <a:pt x="508" y="134"/>
                      <a:pt x="508" y="134"/>
                    </a:cubicBezTo>
                    <a:cubicBezTo>
                      <a:pt x="508" y="134"/>
                      <a:pt x="508" y="134"/>
                      <a:pt x="508" y="134"/>
                    </a:cubicBezTo>
                    <a:cubicBezTo>
                      <a:pt x="507" y="134"/>
                      <a:pt x="507" y="134"/>
                      <a:pt x="507" y="134"/>
                    </a:cubicBezTo>
                    <a:cubicBezTo>
                      <a:pt x="506" y="134"/>
                      <a:pt x="505" y="135"/>
                      <a:pt x="504" y="136"/>
                    </a:cubicBezTo>
                    <a:cubicBezTo>
                      <a:pt x="504" y="136"/>
                      <a:pt x="503" y="137"/>
                      <a:pt x="504" y="138"/>
                    </a:cubicBezTo>
                    <a:cubicBezTo>
                      <a:pt x="504" y="139"/>
                      <a:pt x="504" y="139"/>
                      <a:pt x="504" y="140"/>
                    </a:cubicBezTo>
                    <a:cubicBezTo>
                      <a:pt x="503" y="140"/>
                      <a:pt x="502" y="142"/>
                      <a:pt x="503" y="144"/>
                    </a:cubicBezTo>
                    <a:cubicBezTo>
                      <a:pt x="503" y="144"/>
                      <a:pt x="503" y="144"/>
                      <a:pt x="502" y="144"/>
                    </a:cubicBezTo>
                    <a:cubicBezTo>
                      <a:pt x="502" y="144"/>
                      <a:pt x="502" y="144"/>
                      <a:pt x="502" y="144"/>
                    </a:cubicBezTo>
                    <a:cubicBezTo>
                      <a:pt x="500" y="144"/>
                      <a:pt x="500" y="145"/>
                      <a:pt x="500" y="145"/>
                    </a:cubicBezTo>
                    <a:cubicBezTo>
                      <a:pt x="499" y="144"/>
                      <a:pt x="498" y="144"/>
                      <a:pt x="498" y="144"/>
                    </a:cubicBezTo>
                    <a:cubicBezTo>
                      <a:pt x="497" y="144"/>
                      <a:pt x="496" y="144"/>
                      <a:pt x="496" y="145"/>
                    </a:cubicBezTo>
                    <a:cubicBezTo>
                      <a:pt x="496" y="145"/>
                      <a:pt x="496" y="145"/>
                      <a:pt x="496" y="145"/>
                    </a:cubicBezTo>
                    <a:cubicBezTo>
                      <a:pt x="495" y="145"/>
                      <a:pt x="495" y="144"/>
                      <a:pt x="495" y="144"/>
                    </a:cubicBezTo>
                    <a:cubicBezTo>
                      <a:pt x="495" y="142"/>
                      <a:pt x="494" y="141"/>
                      <a:pt x="493" y="140"/>
                    </a:cubicBezTo>
                    <a:cubicBezTo>
                      <a:pt x="493" y="140"/>
                      <a:pt x="492" y="140"/>
                      <a:pt x="492" y="139"/>
                    </a:cubicBezTo>
                    <a:cubicBezTo>
                      <a:pt x="492" y="139"/>
                      <a:pt x="491" y="139"/>
                      <a:pt x="491" y="139"/>
                    </a:cubicBezTo>
                    <a:cubicBezTo>
                      <a:pt x="492" y="139"/>
                      <a:pt x="492" y="138"/>
                      <a:pt x="493" y="137"/>
                    </a:cubicBezTo>
                    <a:cubicBezTo>
                      <a:pt x="493" y="136"/>
                      <a:pt x="493" y="136"/>
                      <a:pt x="493" y="136"/>
                    </a:cubicBezTo>
                    <a:cubicBezTo>
                      <a:pt x="494" y="136"/>
                      <a:pt x="495" y="136"/>
                      <a:pt x="495" y="135"/>
                    </a:cubicBezTo>
                    <a:cubicBezTo>
                      <a:pt x="496" y="135"/>
                      <a:pt x="496" y="135"/>
                      <a:pt x="496" y="135"/>
                    </a:cubicBezTo>
                    <a:cubicBezTo>
                      <a:pt x="499" y="136"/>
                      <a:pt x="500" y="135"/>
                      <a:pt x="500" y="134"/>
                    </a:cubicBezTo>
                    <a:cubicBezTo>
                      <a:pt x="500" y="134"/>
                      <a:pt x="500" y="133"/>
                      <a:pt x="499" y="132"/>
                    </a:cubicBezTo>
                    <a:cubicBezTo>
                      <a:pt x="498" y="132"/>
                      <a:pt x="498" y="131"/>
                      <a:pt x="498" y="131"/>
                    </a:cubicBezTo>
                    <a:cubicBezTo>
                      <a:pt x="498" y="131"/>
                      <a:pt x="498" y="131"/>
                      <a:pt x="498" y="131"/>
                    </a:cubicBezTo>
                    <a:cubicBezTo>
                      <a:pt x="498" y="131"/>
                      <a:pt x="499" y="130"/>
                      <a:pt x="498" y="129"/>
                    </a:cubicBezTo>
                    <a:cubicBezTo>
                      <a:pt x="498" y="128"/>
                      <a:pt x="497" y="128"/>
                      <a:pt x="496" y="128"/>
                    </a:cubicBezTo>
                    <a:cubicBezTo>
                      <a:pt x="496" y="128"/>
                      <a:pt x="496" y="128"/>
                      <a:pt x="496" y="128"/>
                    </a:cubicBezTo>
                    <a:cubicBezTo>
                      <a:pt x="496" y="127"/>
                      <a:pt x="495" y="126"/>
                      <a:pt x="495" y="125"/>
                    </a:cubicBezTo>
                    <a:cubicBezTo>
                      <a:pt x="494" y="125"/>
                      <a:pt x="494" y="125"/>
                      <a:pt x="494" y="125"/>
                    </a:cubicBezTo>
                    <a:cubicBezTo>
                      <a:pt x="494" y="125"/>
                      <a:pt x="493" y="125"/>
                      <a:pt x="492" y="124"/>
                    </a:cubicBezTo>
                    <a:cubicBezTo>
                      <a:pt x="492" y="123"/>
                      <a:pt x="491" y="123"/>
                      <a:pt x="490" y="123"/>
                    </a:cubicBezTo>
                    <a:cubicBezTo>
                      <a:pt x="489" y="123"/>
                      <a:pt x="488" y="124"/>
                      <a:pt x="488" y="124"/>
                    </a:cubicBezTo>
                    <a:cubicBezTo>
                      <a:pt x="487" y="125"/>
                      <a:pt x="483" y="124"/>
                      <a:pt x="482" y="123"/>
                    </a:cubicBezTo>
                    <a:cubicBezTo>
                      <a:pt x="482" y="123"/>
                      <a:pt x="482" y="123"/>
                      <a:pt x="482" y="123"/>
                    </a:cubicBezTo>
                    <a:cubicBezTo>
                      <a:pt x="481" y="123"/>
                      <a:pt x="481" y="123"/>
                      <a:pt x="481" y="123"/>
                    </a:cubicBezTo>
                    <a:cubicBezTo>
                      <a:pt x="479" y="123"/>
                      <a:pt x="479" y="124"/>
                      <a:pt x="478" y="124"/>
                    </a:cubicBezTo>
                    <a:cubicBezTo>
                      <a:pt x="478" y="126"/>
                      <a:pt x="481" y="128"/>
                      <a:pt x="483" y="128"/>
                    </a:cubicBezTo>
                    <a:cubicBezTo>
                      <a:pt x="484" y="129"/>
                      <a:pt x="484" y="129"/>
                      <a:pt x="483" y="130"/>
                    </a:cubicBezTo>
                    <a:cubicBezTo>
                      <a:pt x="483" y="130"/>
                      <a:pt x="483" y="132"/>
                      <a:pt x="484" y="133"/>
                    </a:cubicBezTo>
                    <a:cubicBezTo>
                      <a:pt x="483" y="134"/>
                      <a:pt x="483" y="135"/>
                      <a:pt x="483" y="137"/>
                    </a:cubicBezTo>
                    <a:cubicBezTo>
                      <a:pt x="483" y="138"/>
                      <a:pt x="483" y="138"/>
                      <a:pt x="483" y="138"/>
                    </a:cubicBezTo>
                    <a:cubicBezTo>
                      <a:pt x="482" y="139"/>
                      <a:pt x="482" y="139"/>
                      <a:pt x="482" y="139"/>
                    </a:cubicBezTo>
                    <a:cubicBezTo>
                      <a:pt x="482" y="141"/>
                      <a:pt x="482" y="142"/>
                      <a:pt x="482" y="142"/>
                    </a:cubicBezTo>
                    <a:cubicBezTo>
                      <a:pt x="483" y="143"/>
                      <a:pt x="484" y="143"/>
                      <a:pt x="484" y="143"/>
                    </a:cubicBezTo>
                    <a:cubicBezTo>
                      <a:pt x="485" y="143"/>
                      <a:pt x="485" y="143"/>
                      <a:pt x="485" y="143"/>
                    </a:cubicBezTo>
                    <a:cubicBezTo>
                      <a:pt x="485" y="144"/>
                      <a:pt x="485" y="145"/>
                      <a:pt x="486" y="145"/>
                    </a:cubicBezTo>
                    <a:cubicBezTo>
                      <a:pt x="486" y="146"/>
                      <a:pt x="486" y="146"/>
                      <a:pt x="486" y="147"/>
                    </a:cubicBezTo>
                    <a:cubicBezTo>
                      <a:pt x="485" y="147"/>
                      <a:pt x="485" y="149"/>
                      <a:pt x="485" y="151"/>
                    </a:cubicBezTo>
                    <a:cubicBezTo>
                      <a:pt x="485" y="151"/>
                      <a:pt x="485" y="151"/>
                      <a:pt x="485" y="150"/>
                    </a:cubicBezTo>
                    <a:cubicBezTo>
                      <a:pt x="484" y="149"/>
                      <a:pt x="483" y="148"/>
                      <a:pt x="481" y="149"/>
                    </a:cubicBezTo>
                    <a:cubicBezTo>
                      <a:pt x="480" y="149"/>
                      <a:pt x="480" y="149"/>
                      <a:pt x="480" y="149"/>
                    </a:cubicBezTo>
                    <a:cubicBezTo>
                      <a:pt x="479" y="149"/>
                      <a:pt x="478" y="148"/>
                      <a:pt x="477" y="148"/>
                    </a:cubicBezTo>
                    <a:cubicBezTo>
                      <a:pt x="476" y="148"/>
                      <a:pt x="475" y="149"/>
                      <a:pt x="474" y="150"/>
                    </a:cubicBezTo>
                    <a:cubicBezTo>
                      <a:pt x="472" y="152"/>
                      <a:pt x="469" y="154"/>
                      <a:pt x="469" y="154"/>
                    </a:cubicBezTo>
                    <a:cubicBezTo>
                      <a:pt x="469" y="154"/>
                      <a:pt x="469" y="154"/>
                      <a:pt x="469" y="154"/>
                    </a:cubicBezTo>
                    <a:cubicBezTo>
                      <a:pt x="469" y="154"/>
                      <a:pt x="467" y="155"/>
                      <a:pt x="466" y="157"/>
                    </a:cubicBezTo>
                    <a:cubicBezTo>
                      <a:pt x="466" y="157"/>
                      <a:pt x="466" y="158"/>
                      <a:pt x="465" y="158"/>
                    </a:cubicBezTo>
                    <a:cubicBezTo>
                      <a:pt x="463" y="158"/>
                      <a:pt x="463" y="159"/>
                      <a:pt x="463" y="159"/>
                    </a:cubicBezTo>
                    <a:cubicBezTo>
                      <a:pt x="461" y="163"/>
                      <a:pt x="463" y="165"/>
                      <a:pt x="465" y="166"/>
                    </a:cubicBezTo>
                    <a:cubicBezTo>
                      <a:pt x="465" y="167"/>
                      <a:pt x="466" y="167"/>
                      <a:pt x="466" y="168"/>
                    </a:cubicBezTo>
                    <a:cubicBezTo>
                      <a:pt x="466" y="168"/>
                      <a:pt x="466" y="168"/>
                      <a:pt x="466" y="168"/>
                    </a:cubicBezTo>
                    <a:cubicBezTo>
                      <a:pt x="466" y="168"/>
                      <a:pt x="466" y="168"/>
                      <a:pt x="466" y="168"/>
                    </a:cubicBezTo>
                    <a:cubicBezTo>
                      <a:pt x="466" y="169"/>
                      <a:pt x="466" y="169"/>
                      <a:pt x="466" y="169"/>
                    </a:cubicBezTo>
                    <a:cubicBezTo>
                      <a:pt x="466" y="168"/>
                      <a:pt x="466" y="168"/>
                      <a:pt x="466" y="168"/>
                    </a:cubicBezTo>
                    <a:cubicBezTo>
                      <a:pt x="465" y="168"/>
                      <a:pt x="465" y="168"/>
                      <a:pt x="465" y="168"/>
                    </a:cubicBezTo>
                    <a:cubicBezTo>
                      <a:pt x="464" y="168"/>
                      <a:pt x="463" y="169"/>
                      <a:pt x="463" y="170"/>
                    </a:cubicBezTo>
                    <a:cubicBezTo>
                      <a:pt x="463" y="170"/>
                      <a:pt x="463" y="170"/>
                      <a:pt x="463" y="171"/>
                    </a:cubicBezTo>
                    <a:cubicBezTo>
                      <a:pt x="462" y="171"/>
                      <a:pt x="461" y="170"/>
                      <a:pt x="461" y="169"/>
                    </a:cubicBezTo>
                    <a:cubicBezTo>
                      <a:pt x="460" y="169"/>
                      <a:pt x="459" y="168"/>
                      <a:pt x="457" y="168"/>
                    </a:cubicBezTo>
                    <a:cubicBezTo>
                      <a:pt x="456" y="168"/>
                      <a:pt x="456" y="168"/>
                      <a:pt x="455" y="168"/>
                    </a:cubicBezTo>
                    <a:cubicBezTo>
                      <a:pt x="455" y="168"/>
                      <a:pt x="455" y="167"/>
                      <a:pt x="455" y="167"/>
                    </a:cubicBezTo>
                    <a:cubicBezTo>
                      <a:pt x="455" y="167"/>
                      <a:pt x="454" y="166"/>
                      <a:pt x="453" y="166"/>
                    </a:cubicBezTo>
                    <a:cubicBezTo>
                      <a:pt x="453" y="166"/>
                      <a:pt x="453" y="166"/>
                      <a:pt x="453" y="166"/>
                    </a:cubicBezTo>
                    <a:cubicBezTo>
                      <a:pt x="452" y="166"/>
                      <a:pt x="450" y="165"/>
                      <a:pt x="450" y="165"/>
                    </a:cubicBezTo>
                    <a:cubicBezTo>
                      <a:pt x="449" y="164"/>
                      <a:pt x="449" y="163"/>
                      <a:pt x="448" y="163"/>
                    </a:cubicBezTo>
                    <a:cubicBezTo>
                      <a:pt x="447" y="163"/>
                      <a:pt x="446" y="164"/>
                      <a:pt x="446" y="165"/>
                    </a:cubicBezTo>
                    <a:cubicBezTo>
                      <a:pt x="446" y="166"/>
                      <a:pt x="446" y="166"/>
                      <a:pt x="446" y="166"/>
                    </a:cubicBezTo>
                    <a:cubicBezTo>
                      <a:pt x="445" y="166"/>
                      <a:pt x="444" y="167"/>
                      <a:pt x="444" y="168"/>
                    </a:cubicBezTo>
                    <a:cubicBezTo>
                      <a:pt x="444" y="168"/>
                      <a:pt x="444" y="170"/>
                      <a:pt x="445" y="171"/>
                    </a:cubicBezTo>
                    <a:cubicBezTo>
                      <a:pt x="446" y="171"/>
                      <a:pt x="446" y="172"/>
                      <a:pt x="446" y="172"/>
                    </a:cubicBezTo>
                    <a:cubicBezTo>
                      <a:pt x="447" y="174"/>
                      <a:pt x="448" y="176"/>
                      <a:pt x="450" y="175"/>
                    </a:cubicBezTo>
                    <a:cubicBezTo>
                      <a:pt x="450" y="175"/>
                      <a:pt x="450" y="175"/>
                      <a:pt x="450" y="175"/>
                    </a:cubicBezTo>
                    <a:cubicBezTo>
                      <a:pt x="451" y="176"/>
                      <a:pt x="451" y="176"/>
                      <a:pt x="452" y="176"/>
                    </a:cubicBezTo>
                    <a:cubicBezTo>
                      <a:pt x="452" y="177"/>
                      <a:pt x="451" y="177"/>
                      <a:pt x="451" y="178"/>
                    </a:cubicBezTo>
                    <a:cubicBezTo>
                      <a:pt x="451" y="178"/>
                      <a:pt x="451" y="178"/>
                      <a:pt x="451" y="178"/>
                    </a:cubicBezTo>
                    <a:cubicBezTo>
                      <a:pt x="451" y="178"/>
                      <a:pt x="451" y="178"/>
                      <a:pt x="451" y="178"/>
                    </a:cubicBezTo>
                    <a:cubicBezTo>
                      <a:pt x="451" y="178"/>
                      <a:pt x="450" y="178"/>
                      <a:pt x="449" y="178"/>
                    </a:cubicBezTo>
                    <a:cubicBezTo>
                      <a:pt x="449" y="178"/>
                      <a:pt x="449" y="178"/>
                      <a:pt x="449" y="178"/>
                    </a:cubicBezTo>
                    <a:cubicBezTo>
                      <a:pt x="448" y="178"/>
                      <a:pt x="448" y="177"/>
                      <a:pt x="447" y="177"/>
                    </a:cubicBezTo>
                    <a:cubicBezTo>
                      <a:pt x="446" y="177"/>
                      <a:pt x="446" y="177"/>
                      <a:pt x="446" y="177"/>
                    </a:cubicBezTo>
                    <a:cubicBezTo>
                      <a:pt x="446" y="177"/>
                      <a:pt x="446" y="177"/>
                      <a:pt x="446" y="177"/>
                    </a:cubicBezTo>
                    <a:cubicBezTo>
                      <a:pt x="445" y="177"/>
                      <a:pt x="445" y="176"/>
                      <a:pt x="444" y="176"/>
                    </a:cubicBezTo>
                    <a:cubicBezTo>
                      <a:pt x="444" y="176"/>
                      <a:pt x="444" y="175"/>
                      <a:pt x="443" y="175"/>
                    </a:cubicBezTo>
                    <a:cubicBezTo>
                      <a:pt x="443" y="174"/>
                      <a:pt x="442" y="174"/>
                      <a:pt x="441" y="174"/>
                    </a:cubicBezTo>
                    <a:cubicBezTo>
                      <a:pt x="441" y="174"/>
                      <a:pt x="441" y="174"/>
                      <a:pt x="440" y="174"/>
                    </a:cubicBezTo>
                    <a:cubicBezTo>
                      <a:pt x="440" y="174"/>
                      <a:pt x="439" y="173"/>
                      <a:pt x="438" y="173"/>
                    </a:cubicBezTo>
                    <a:cubicBezTo>
                      <a:pt x="438" y="173"/>
                      <a:pt x="437" y="171"/>
                      <a:pt x="437" y="171"/>
                    </a:cubicBezTo>
                    <a:cubicBezTo>
                      <a:pt x="438" y="170"/>
                      <a:pt x="437" y="168"/>
                      <a:pt x="437" y="168"/>
                    </a:cubicBezTo>
                    <a:cubicBezTo>
                      <a:pt x="437" y="168"/>
                      <a:pt x="436" y="168"/>
                      <a:pt x="436" y="168"/>
                    </a:cubicBezTo>
                    <a:cubicBezTo>
                      <a:pt x="436" y="167"/>
                      <a:pt x="436" y="167"/>
                      <a:pt x="436" y="166"/>
                    </a:cubicBezTo>
                    <a:cubicBezTo>
                      <a:pt x="436" y="166"/>
                      <a:pt x="436" y="164"/>
                      <a:pt x="435" y="163"/>
                    </a:cubicBezTo>
                    <a:cubicBezTo>
                      <a:pt x="436" y="163"/>
                      <a:pt x="436" y="162"/>
                      <a:pt x="436" y="162"/>
                    </a:cubicBezTo>
                    <a:cubicBezTo>
                      <a:pt x="436" y="161"/>
                      <a:pt x="436" y="161"/>
                      <a:pt x="436" y="161"/>
                    </a:cubicBezTo>
                    <a:cubicBezTo>
                      <a:pt x="436" y="160"/>
                      <a:pt x="436" y="160"/>
                      <a:pt x="436" y="160"/>
                    </a:cubicBezTo>
                    <a:cubicBezTo>
                      <a:pt x="436" y="159"/>
                      <a:pt x="437" y="158"/>
                      <a:pt x="436" y="157"/>
                    </a:cubicBezTo>
                    <a:cubicBezTo>
                      <a:pt x="436" y="156"/>
                      <a:pt x="435" y="155"/>
                      <a:pt x="434" y="155"/>
                    </a:cubicBezTo>
                    <a:cubicBezTo>
                      <a:pt x="434" y="155"/>
                      <a:pt x="433" y="154"/>
                      <a:pt x="432" y="153"/>
                    </a:cubicBezTo>
                    <a:cubicBezTo>
                      <a:pt x="431" y="152"/>
                      <a:pt x="430" y="152"/>
                      <a:pt x="429" y="152"/>
                    </a:cubicBezTo>
                    <a:cubicBezTo>
                      <a:pt x="430" y="151"/>
                      <a:pt x="430" y="151"/>
                      <a:pt x="430" y="151"/>
                    </a:cubicBezTo>
                    <a:cubicBezTo>
                      <a:pt x="430" y="149"/>
                      <a:pt x="428" y="148"/>
                      <a:pt x="426" y="147"/>
                    </a:cubicBezTo>
                    <a:cubicBezTo>
                      <a:pt x="426" y="147"/>
                      <a:pt x="426" y="147"/>
                      <a:pt x="426" y="147"/>
                    </a:cubicBezTo>
                    <a:cubicBezTo>
                      <a:pt x="426" y="147"/>
                      <a:pt x="427" y="147"/>
                      <a:pt x="427" y="147"/>
                    </a:cubicBezTo>
                    <a:cubicBezTo>
                      <a:pt x="427" y="147"/>
                      <a:pt x="428" y="147"/>
                      <a:pt x="429" y="147"/>
                    </a:cubicBezTo>
                    <a:cubicBezTo>
                      <a:pt x="429" y="148"/>
                      <a:pt x="429" y="148"/>
                      <a:pt x="429" y="148"/>
                    </a:cubicBezTo>
                    <a:cubicBezTo>
                      <a:pt x="430" y="148"/>
                      <a:pt x="430" y="148"/>
                      <a:pt x="431" y="148"/>
                    </a:cubicBezTo>
                    <a:cubicBezTo>
                      <a:pt x="432" y="148"/>
                      <a:pt x="432" y="148"/>
                      <a:pt x="432" y="148"/>
                    </a:cubicBezTo>
                    <a:cubicBezTo>
                      <a:pt x="432" y="148"/>
                      <a:pt x="432" y="148"/>
                      <a:pt x="432" y="148"/>
                    </a:cubicBezTo>
                    <a:cubicBezTo>
                      <a:pt x="432" y="148"/>
                      <a:pt x="432" y="148"/>
                      <a:pt x="432" y="148"/>
                    </a:cubicBezTo>
                    <a:cubicBezTo>
                      <a:pt x="432" y="150"/>
                      <a:pt x="433" y="151"/>
                      <a:pt x="435" y="150"/>
                    </a:cubicBezTo>
                    <a:cubicBezTo>
                      <a:pt x="435" y="150"/>
                      <a:pt x="436" y="151"/>
                      <a:pt x="438" y="152"/>
                    </a:cubicBezTo>
                    <a:cubicBezTo>
                      <a:pt x="440" y="154"/>
                      <a:pt x="446" y="154"/>
                      <a:pt x="448" y="154"/>
                    </a:cubicBezTo>
                    <a:cubicBezTo>
                      <a:pt x="448" y="154"/>
                      <a:pt x="449" y="154"/>
                      <a:pt x="449" y="154"/>
                    </a:cubicBezTo>
                    <a:cubicBezTo>
                      <a:pt x="450" y="154"/>
                      <a:pt x="451" y="154"/>
                      <a:pt x="452" y="155"/>
                    </a:cubicBezTo>
                    <a:cubicBezTo>
                      <a:pt x="454" y="155"/>
                      <a:pt x="455" y="156"/>
                      <a:pt x="456" y="156"/>
                    </a:cubicBezTo>
                    <a:cubicBezTo>
                      <a:pt x="459" y="156"/>
                      <a:pt x="463" y="154"/>
                      <a:pt x="467" y="152"/>
                    </a:cubicBezTo>
                    <a:cubicBezTo>
                      <a:pt x="468" y="152"/>
                      <a:pt x="468" y="152"/>
                      <a:pt x="468" y="152"/>
                    </a:cubicBezTo>
                    <a:cubicBezTo>
                      <a:pt x="469" y="151"/>
                      <a:pt x="471" y="150"/>
                      <a:pt x="472" y="148"/>
                    </a:cubicBezTo>
                    <a:cubicBezTo>
                      <a:pt x="472" y="147"/>
                      <a:pt x="472" y="147"/>
                      <a:pt x="472" y="147"/>
                    </a:cubicBezTo>
                    <a:cubicBezTo>
                      <a:pt x="473" y="146"/>
                      <a:pt x="474" y="146"/>
                      <a:pt x="474" y="145"/>
                    </a:cubicBezTo>
                    <a:cubicBezTo>
                      <a:pt x="474" y="144"/>
                      <a:pt x="474" y="144"/>
                      <a:pt x="473" y="143"/>
                    </a:cubicBezTo>
                    <a:cubicBezTo>
                      <a:pt x="473" y="142"/>
                      <a:pt x="473" y="142"/>
                      <a:pt x="473" y="142"/>
                    </a:cubicBezTo>
                    <a:cubicBezTo>
                      <a:pt x="473" y="141"/>
                      <a:pt x="472" y="138"/>
                      <a:pt x="471" y="137"/>
                    </a:cubicBezTo>
                    <a:cubicBezTo>
                      <a:pt x="471" y="137"/>
                      <a:pt x="471" y="136"/>
                      <a:pt x="471" y="136"/>
                    </a:cubicBezTo>
                    <a:cubicBezTo>
                      <a:pt x="470" y="134"/>
                      <a:pt x="469" y="133"/>
                      <a:pt x="468" y="133"/>
                    </a:cubicBezTo>
                    <a:cubicBezTo>
                      <a:pt x="468" y="133"/>
                      <a:pt x="468" y="133"/>
                      <a:pt x="468" y="133"/>
                    </a:cubicBezTo>
                    <a:cubicBezTo>
                      <a:pt x="467" y="133"/>
                      <a:pt x="467" y="133"/>
                      <a:pt x="467" y="133"/>
                    </a:cubicBezTo>
                    <a:cubicBezTo>
                      <a:pt x="466" y="134"/>
                      <a:pt x="466" y="134"/>
                      <a:pt x="466" y="134"/>
                    </a:cubicBezTo>
                    <a:cubicBezTo>
                      <a:pt x="467" y="133"/>
                      <a:pt x="467" y="133"/>
                      <a:pt x="467" y="133"/>
                    </a:cubicBezTo>
                    <a:cubicBezTo>
                      <a:pt x="467" y="133"/>
                      <a:pt x="464" y="131"/>
                      <a:pt x="463" y="130"/>
                    </a:cubicBezTo>
                    <a:cubicBezTo>
                      <a:pt x="462" y="129"/>
                      <a:pt x="462" y="129"/>
                      <a:pt x="460" y="130"/>
                    </a:cubicBezTo>
                    <a:cubicBezTo>
                      <a:pt x="460" y="130"/>
                      <a:pt x="460" y="130"/>
                      <a:pt x="460" y="130"/>
                    </a:cubicBezTo>
                    <a:cubicBezTo>
                      <a:pt x="459" y="128"/>
                      <a:pt x="458" y="128"/>
                      <a:pt x="457" y="128"/>
                    </a:cubicBezTo>
                    <a:cubicBezTo>
                      <a:pt x="456" y="128"/>
                      <a:pt x="456" y="128"/>
                      <a:pt x="456" y="128"/>
                    </a:cubicBezTo>
                    <a:cubicBezTo>
                      <a:pt x="455" y="127"/>
                      <a:pt x="455" y="127"/>
                      <a:pt x="455" y="127"/>
                    </a:cubicBezTo>
                    <a:cubicBezTo>
                      <a:pt x="454" y="126"/>
                      <a:pt x="454" y="126"/>
                      <a:pt x="453" y="125"/>
                    </a:cubicBezTo>
                    <a:cubicBezTo>
                      <a:pt x="453" y="125"/>
                      <a:pt x="453" y="125"/>
                      <a:pt x="453" y="125"/>
                    </a:cubicBezTo>
                    <a:cubicBezTo>
                      <a:pt x="452" y="124"/>
                      <a:pt x="452" y="124"/>
                      <a:pt x="451" y="123"/>
                    </a:cubicBezTo>
                    <a:cubicBezTo>
                      <a:pt x="450" y="123"/>
                      <a:pt x="449" y="122"/>
                      <a:pt x="448" y="121"/>
                    </a:cubicBezTo>
                    <a:cubicBezTo>
                      <a:pt x="447" y="121"/>
                      <a:pt x="445" y="120"/>
                      <a:pt x="443" y="119"/>
                    </a:cubicBezTo>
                    <a:cubicBezTo>
                      <a:pt x="442" y="119"/>
                      <a:pt x="442" y="119"/>
                      <a:pt x="442" y="118"/>
                    </a:cubicBezTo>
                    <a:cubicBezTo>
                      <a:pt x="441" y="118"/>
                      <a:pt x="441" y="118"/>
                      <a:pt x="439" y="118"/>
                    </a:cubicBezTo>
                    <a:cubicBezTo>
                      <a:pt x="438" y="118"/>
                      <a:pt x="438" y="118"/>
                      <a:pt x="438" y="118"/>
                    </a:cubicBezTo>
                    <a:cubicBezTo>
                      <a:pt x="437" y="118"/>
                      <a:pt x="437" y="118"/>
                      <a:pt x="436" y="117"/>
                    </a:cubicBezTo>
                    <a:cubicBezTo>
                      <a:pt x="436" y="117"/>
                      <a:pt x="436" y="117"/>
                      <a:pt x="435" y="117"/>
                    </a:cubicBezTo>
                    <a:cubicBezTo>
                      <a:pt x="435" y="117"/>
                      <a:pt x="433" y="117"/>
                      <a:pt x="431" y="117"/>
                    </a:cubicBezTo>
                    <a:cubicBezTo>
                      <a:pt x="431" y="117"/>
                      <a:pt x="431" y="117"/>
                      <a:pt x="431" y="116"/>
                    </a:cubicBezTo>
                    <a:cubicBezTo>
                      <a:pt x="430" y="115"/>
                      <a:pt x="430" y="115"/>
                      <a:pt x="429" y="115"/>
                    </a:cubicBezTo>
                    <a:cubicBezTo>
                      <a:pt x="429" y="115"/>
                      <a:pt x="429" y="115"/>
                      <a:pt x="428" y="115"/>
                    </a:cubicBezTo>
                    <a:cubicBezTo>
                      <a:pt x="428" y="115"/>
                      <a:pt x="428" y="115"/>
                      <a:pt x="428" y="115"/>
                    </a:cubicBezTo>
                    <a:cubicBezTo>
                      <a:pt x="429" y="115"/>
                      <a:pt x="429" y="115"/>
                      <a:pt x="429" y="114"/>
                    </a:cubicBezTo>
                    <a:cubicBezTo>
                      <a:pt x="430" y="113"/>
                      <a:pt x="430" y="112"/>
                      <a:pt x="429" y="112"/>
                    </a:cubicBezTo>
                    <a:cubicBezTo>
                      <a:pt x="429" y="111"/>
                      <a:pt x="428" y="111"/>
                      <a:pt x="428" y="111"/>
                    </a:cubicBezTo>
                    <a:cubicBezTo>
                      <a:pt x="428" y="111"/>
                      <a:pt x="428" y="111"/>
                      <a:pt x="428" y="111"/>
                    </a:cubicBezTo>
                    <a:cubicBezTo>
                      <a:pt x="427" y="110"/>
                      <a:pt x="427" y="109"/>
                      <a:pt x="425" y="109"/>
                    </a:cubicBezTo>
                    <a:cubicBezTo>
                      <a:pt x="425" y="109"/>
                      <a:pt x="425" y="109"/>
                      <a:pt x="425" y="108"/>
                    </a:cubicBezTo>
                    <a:cubicBezTo>
                      <a:pt x="424" y="108"/>
                      <a:pt x="424" y="108"/>
                      <a:pt x="423" y="108"/>
                    </a:cubicBezTo>
                    <a:cubicBezTo>
                      <a:pt x="422" y="108"/>
                      <a:pt x="421" y="109"/>
                      <a:pt x="421" y="110"/>
                    </a:cubicBezTo>
                    <a:cubicBezTo>
                      <a:pt x="421" y="111"/>
                      <a:pt x="421" y="111"/>
                      <a:pt x="420" y="111"/>
                    </a:cubicBezTo>
                    <a:cubicBezTo>
                      <a:pt x="420" y="111"/>
                      <a:pt x="420" y="111"/>
                      <a:pt x="419" y="111"/>
                    </a:cubicBezTo>
                    <a:cubicBezTo>
                      <a:pt x="419" y="110"/>
                      <a:pt x="418" y="110"/>
                      <a:pt x="418" y="110"/>
                    </a:cubicBezTo>
                    <a:cubicBezTo>
                      <a:pt x="418" y="110"/>
                      <a:pt x="418" y="110"/>
                      <a:pt x="418" y="110"/>
                    </a:cubicBezTo>
                    <a:cubicBezTo>
                      <a:pt x="417" y="110"/>
                      <a:pt x="417" y="110"/>
                      <a:pt x="417" y="110"/>
                    </a:cubicBezTo>
                    <a:cubicBezTo>
                      <a:pt x="417" y="110"/>
                      <a:pt x="416" y="110"/>
                      <a:pt x="416" y="110"/>
                    </a:cubicBezTo>
                    <a:cubicBezTo>
                      <a:pt x="416" y="110"/>
                      <a:pt x="416" y="110"/>
                      <a:pt x="416" y="110"/>
                    </a:cubicBezTo>
                    <a:cubicBezTo>
                      <a:pt x="416" y="110"/>
                      <a:pt x="415" y="109"/>
                      <a:pt x="415" y="109"/>
                    </a:cubicBezTo>
                    <a:cubicBezTo>
                      <a:pt x="414" y="109"/>
                      <a:pt x="414" y="109"/>
                      <a:pt x="414" y="109"/>
                    </a:cubicBezTo>
                    <a:cubicBezTo>
                      <a:pt x="414" y="109"/>
                      <a:pt x="413" y="109"/>
                      <a:pt x="413" y="110"/>
                    </a:cubicBezTo>
                    <a:cubicBezTo>
                      <a:pt x="413" y="109"/>
                      <a:pt x="412" y="109"/>
                      <a:pt x="412" y="109"/>
                    </a:cubicBezTo>
                    <a:cubicBezTo>
                      <a:pt x="412" y="109"/>
                      <a:pt x="412" y="109"/>
                      <a:pt x="412" y="109"/>
                    </a:cubicBezTo>
                    <a:cubicBezTo>
                      <a:pt x="412" y="109"/>
                      <a:pt x="412" y="109"/>
                      <a:pt x="412" y="109"/>
                    </a:cubicBezTo>
                    <a:cubicBezTo>
                      <a:pt x="414" y="109"/>
                      <a:pt x="415" y="108"/>
                      <a:pt x="416" y="107"/>
                    </a:cubicBezTo>
                    <a:cubicBezTo>
                      <a:pt x="416" y="106"/>
                      <a:pt x="417" y="106"/>
                      <a:pt x="417" y="106"/>
                    </a:cubicBezTo>
                    <a:cubicBezTo>
                      <a:pt x="417" y="106"/>
                      <a:pt x="417" y="106"/>
                      <a:pt x="418" y="106"/>
                    </a:cubicBezTo>
                    <a:cubicBezTo>
                      <a:pt x="419" y="106"/>
                      <a:pt x="419" y="105"/>
                      <a:pt x="419" y="104"/>
                    </a:cubicBezTo>
                    <a:cubicBezTo>
                      <a:pt x="419" y="104"/>
                      <a:pt x="419" y="104"/>
                      <a:pt x="419" y="103"/>
                    </a:cubicBezTo>
                    <a:cubicBezTo>
                      <a:pt x="420" y="103"/>
                      <a:pt x="419" y="102"/>
                      <a:pt x="419" y="102"/>
                    </a:cubicBezTo>
                    <a:cubicBezTo>
                      <a:pt x="418" y="101"/>
                      <a:pt x="417" y="101"/>
                      <a:pt x="416" y="101"/>
                    </a:cubicBezTo>
                    <a:cubicBezTo>
                      <a:pt x="416" y="101"/>
                      <a:pt x="416" y="101"/>
                      <a:pt x="416" y="100"/>
                    </a:cubicBezTo>
                    <a:cubicBezTo>
                      <a:pt x="416" y="100"/>
                      <a:pt x="416" y="100"/>
                      <a:pt x="416" y="100"/>
                    </a:cubicBezTo>
                    <a:cubicBezTo>
                      <a:pt x="416" y="99"/>
                      <a:pt x="416" y="99"/>
                      <a:pt x="416" y="98"/>
                    </a:cubicBezTo>
                    <a:cubicBezTo>
                      <a:pt x="415" y="98"/>
                      <a:pt x="415" y="97"/>
                      <a:pt x="414" y="97"/>
                    </a:cubicBezTo>
                    <a:cubicBezTo>
                      <a:pt x="413" y="97"/>
                      <a:pt x="413" y="97"/>
                      <a:pt x="413" y="98"/>
                    </a:cubicBezTo>
                    <a:cubicBezTo>
                      <a:pt x="412" y="97"/>
                      <a:pt x="411" y="96"/>
                      <a:pt x="409" y="96"/>
                    </a:cubicBezTo>
                    <a:cubicBezTo>
                      <a:pt x="409" y="96"/>
                      <a:pt x="409" y="96"/>
                      <a:pt x="409" y="96"/>
                    </a:cubicBezTo>
                    <a:cubicBezTo>
                      <a:pt x="409" y="96"/>
                      <a:pt x="408" y="96"/>
                      <a:pt x="408" y="96"/>
                    </a:cubicBezTo>
                    <a:cubicBezTo>
                      <a:pt x="408" y="95"/>
                      <a:pt x="407" y="94"/>
                      <a:pt x="406" y="94"/>
                    </a:cubicBezTo>
                    <a:cubicBezTo>
                      <a:pt x="406" y="94"/>
                      <a:pt x="406" y="93"/>
                      <a:pt x="406" y="93"/>
                    </a:cubicBezTo>
                    <a:cubicBezTo>
                      <a:pt x="405" y="92"/>
                      <a:pt x="403" y="92"/>
                      <a:pt x="402" y="93"/>
                    </a:cubicBezTo>
                    <a:cubicBezTo>
                      <a:pt x="402" y="94"/>
                      <a:pt x="402" y="94"/>
                      <a:pt x="402" y="94"/>
                    </a:cubicBezTo>
                    <a:cubicBezTo>
                      <a:pt x="402" y="94"/>
                      <a:pt x="402" y="94"/>
                      <a:pt x="402" y="94"/>
                    </a:cubicBezTo>
                    <a:cubicBezTo>
                      <a:pt x="401" y="94"/>
                      <a:pt x="400" y="94"/>
                      <a:pt x="400" y="95"/>
                    </a:cubicBezTo>
                    <a:cubicBezTo>
                      <a:pt x="399" y="95"/>
                      <a:pt x="399" y="96"/>
                      <a:pt x="400" y="97"/>
                    </a:cubicBezTo>
                    <a:cubicBezTo>
                      <a:pt x="399" y="97"/>
                      <a:pt x="399" y="98"/>
                      <a:pt x="399" y="98"/>
                    </a:cubicBezTo>
                    <a:cubicBezTo>
                      <a:pt x="399" y="99"/>
                      <a:pt x="399" y="99"/>
                      <a:pt x="398" y="99"/>
                    </a:cubicBezTo>
                    <a:cubicBezTo>
                      <a:pt x="398" y="99"/>
                      <a:pt x="398" y="100"/>
                      <a:pt x="398" y="100"/>
                    </a:cubicBezTo>
                    <a:cubicBezTo>
                      <a:pt x="398" y="99"/>
                      <a:pt x="398" y="99"/>
                      <a:pt x="398" y="99"/>
                    </a:cubicBezTo>
                    <a:cubicBezTo>
                      <a:pt x="398" y="98"/>
                      <a:pt x="398" y="98"/>
                      <a:pt x="398" y="98"/>
                    </a:cubicBezTo>
                    <a:cubicBezTo>
                      <a:pt x="399" y="98"/>
                      <a:pt x="399" y="97"/>
                      <a:pt x="399" y="97"/>
                    </a:cubicBezTo>
                    <a:cubicBezTo>
                      <a:pt x="399" y="96"/>
                      <a:pt x="399" y="96"/>
                      <a:pt x="399" y="96"/>
                    </a:cubicBezTo>
                    <a:cubicBezTo>
                      <a:pt x="398" y="95"/>
                      <a:pt x="398" y="95"/>
                      <a:pt x="397" y="95"/>
                    </a:cubicBezTo>
                    <a:cubicBezTo>
                      <a:pt x="397" y="95"/>
                      <a:pt x="396" y="95"/>
                      <a:pt x="396" y="96"/>
                    </a:cubicBezTo>
                    <a:cubicBezTo>
                      <a:pt x="396" y="95"/>
                      <a:pt x="396" y="95"/>
                      <a:pt x="396" y="95"/>
                    </a:cubicBezTo>
                    <a:cubicBezTo>
                      <a:pt x="396" y="94"/>
                      <a:pt x="396" y="93"/>
                      <a:pt x="395" y="93"/>
                    </a:cubicBezTo>
                    <a:cubicBezTo>
                      <a:pt x="395" y="92"/>
                      <a:pt x="394" y="92"/>
                      <a:pt x="394" y="92"/>
                    </a:cubicBezTo>
                    <a:cubicBezTo>
                      <a:pt x="393" y="92"/>
                      <a:pt x="392" y="92"/>
                      <a:pt x="392" y="92"/>
                    </a:cubicBezTo>
                    <a:cubicBezTo>
                      <a:pt x="390" y="92"/>
                      <a:pt x="390" y="93"/>
                      <a:pt x="390" y="94"/>
                    </a:cubicBezTo>
                    <a:cubicBezTo>
                      <a:pt x="390" y="94"/>
                      <a:pt x="390" y="94"/>
                      <a:pt x="390" y="95"/>
                    </a:cubicBezTo>
                    <a:cubicBezTo>
                      <a:pt x="390" y="95"/>
                      <a:pt x="390" y="95"/>
                      <a:pt x="390" y="95"/>
                    </a:cubicBezTo>
                    <a:cubicBezTo>
                      <a:pt x="389" y="94"/>
                      <a:pt x="387" y="94"/>
                      <a:pt x="386" y="95"/>
                    </a:cubicBezTo>
                    <a:cubicBezTo>
                      <a:pt x="386" y="95"/>
                      <a:pt x="386" y="95"/>
                      <a:pt x="386" y="95"/>
                    </a:cubicBezTo>
                    <a:cubicBezTo>
                      <a:pt x="385" y="96"/>
                      <a:pt x="385" y="96"/>
                      <a:pt x="385" y="97"/>
                    </a:cubicBezTo>
                    <a:cubicBezTo>
                      <a:pt x="384" y="97"/>
                      <a:pt x="384" y="97"/>
                      <a:pt x="384" y="96"/>
                    </a:cubicBezTo>
                    <a:cubicBezTo>
                      <a:pt x="383" y="96"/>
                      <a:pt x="383" y="96"/>
                      <a:pt x="383" y="96"/>
                    </a:cubicBezTo>
                    <a:cubicBezTo>
                      <a:pt x="382" y="95"/>
                      <a:pt x="382" y="95"/>
                      <a:pt x="382" y="95"/>
                    </a:cubicBezTo>
                    <a:cubicBezTo>
                      <a:pt x="381" y="95"/>
                      <a:pt x="381" y="96"/>
                      <a:pt x="381" y="96"/>
                    </a:cubicBezTo>
                    <a:cubicBezTo>
                      <a:pt x="380" y="96"/>
                      <a:pt x="380" y="96"/>
                      <a:pt x="380" y="96"/>
                    </a:cubicBezTo>
                    <a:cubicBezTo>
                      <a:pt x="380" y="96"/>
                      <a:pt x="380" y="97"/>
                      <a:pt x="380" y="97"/>
                    </a:cubicBezTo>
                    <a:cubicBezTo>
                      <a:pt x="379" y="97"/>
                      <a:pt x="379" y="97"/>
                      <a:pt x="379" y="97"/>
                    </a:cubicBezTo>
                    <a:cubicBezTo>
                      <a:pt x="379" y="97"/>
                      <a:pt x="379" y="97"/>
                      <a:pt x="379" y="97"/>
                    </a:cubicBezTo>
                    <a:cubicBezTo>
                      <a:pt x="378" y="97"/>
                      <a:pt x="378" y="97"/>
                      <a:pt x="377" y="97"/>
                    </a:cubicBezTo>
                    <a:cubicBezTo>
                      <a:pt x="377" y="97"/>
                      <a:pt x="376" y="97"/>
                      <a:pt x="375" y="98"/>
                    </a:cubicBezTo>
                    <a:cubicBezTo>
                      <a:pt x="375" y="98"/>
                      <a:pt x="374" y="98"/>
                      <a:pt x="374" y="99"/>
                    </a:cubicBezTo>
                    <a:cubicBezTo>
                      <a:pt x="373" y="99"/>
                      <a:pt x="373" y="100"/>
                      <a:pt x="373" y="101"/>
                    </a:cubicBezTo>
                    <a:cubicBezTo>
                      <a:pt x="374" y="102"/>
                      <a:pt x="374" y="102"/>
                      <a:pt x="374" y="102"/>
                    </a:cubicBezTo>
                    <a:cubicBezTo>
                      <a:pt x="374" y="102"/>
                      <a:pt x="374" y="102"/>
                      <a:pt x="374" y="102"/>
                    </a:cubicBezTo>
                    <a:cubicBezTo>
                      <a:pt x="375" y="102"/>
                      <a:pt x="375" y="102"/>
                      <a:pt x="375" y="102"/>
                    </a:cubicBezTo>
                    <a:cubicBezTo>
                      <a:pt x="375" y="102"/>
                      <a:pt x="375" y="102"/>
                      <a:pt x="375" y="102"/>
                    </a:cubicBezTo>
                    <a:cubicBezTo>
                      <a:pt x="375" y="103"/>
                      <a:pt x="375" y="103"/>
                      <a:pt x="375" y="104"/>
                    </a:cubicBezTo>
                    <a:cubicBezTo>
                      <a:pt x="375" y="104"/>
                      <a:pt x="375" y="104"/>
                      <a:pt x="375" y="104"/>
                    </a:cubicBezTo>
                    <a:cubicBezTo>
                      <a:pt x="375" y="104"/>
                      <a:pt x="375" y="104"/>
                      <a:pt x="375" y="104"/>
                    </a:cubicBezTo>
                    <a:cubicBezTo>
                      <a:pt x="375" y="104"/>
                      <a:pt x="375" y="104"/>
                      <a:pt x="375" y="104"/>
                    </a:cubicBezTo>
                    <a:cubicBezTo>
                      <a:pt x="374" y="104"/>
                      <a:pt x="374" y="104"/>
                      <a:pt x="374" y="104"/>
                    </a:cubicBezTo>
                    <a:cubicBezTo>
                      <a:pt x="374" y="103"/>
                      <a:pt x="373" y="103"/>
                      <a:pt x="372" y="103"/>
                    </a:cubicBezTo>
                    <a:cubicBezTo>
                      <a:pt x="372" y="103"/>
                      <a:pt x="371" y="103"/>
                      <a:pt x="371" y="103"/>
                    </a:cubicBezTo>
                    <a:cubicBezTo>
                      <a:pt x="370" y="103"/>
                      <a:pt x="370" y="103"/>
                      <a:pt x="369" y="104"/>
                    </a:cubicBezTo>
                    <a:cubicBezTo>
                      <a:pt x="369" y="104"/>
                      <a:pt x="368" y="104"/>
                      <a:pt x="368" y="105"/>
                    </a:cubicBezTo>
                    <a:cubicBezTo>
                      <a:pt x="368" y="105"/>
                      <a:pt x="369" y="106"/>
                      <a:pt x="369" y="106"/>
                    </a:cubicBezTo>
                    <a:cubicBezTo>
                      <a:pt x="368" y="106"/>
                      <a:pt x="367" y="106"/>
                      <a:pt x="367" y="108"/>
                    </a:cubicBezTo>
                    <a:cubicBezTo>
                      <a:pt x="367" y="108"/>
                      <a:pt x="366" y="108"/>
                      <a:pt x="366" y="108"/>
                    </a:cubicBezTo>
                    <a:cubicBezTo>
                      <a:pt x="365" y="109"/>
                      <a:pt x="365" y="109"/>
                      <a:pt x="365" y="109"/>
                    </a:cubicBezTo>
                    <a:cubicBezTo>
                      <a:pt x="365" y="109"/>
                      <a:pt x="365" y="109"/>
                      <a:pt x="365" y="109"/>
                    </a:cubicBezTo>
                    <a:cubicBezTo>
                      <a:pt x="365" y="108"/>
                      <a:pt x="365" y="108"/>
                      <a:pt x="365" y="108"/>
                    </a:cubicBezTo>
                    <a:cubicBezTo>
                      <a:pt x="364" y="107"/>
                      <a:pt x="364" y="107"/>
                      <a:pt x="363" y="107"/>
                    </a:cubicBezTo>
                    <a:cubicBezTo>
                      <a:pt x="363" y="107"/>
                      <a:pt x="363" y="107"/>
                      <a:pt x="363" y="107"/>
                    </a:cubicBezTo>
                    <a:cubicBezTo>
                      <a:pt x="362" y="107"/>
                      <a:pt x="361" y="108"/>
                      <a:pt x="361" y="108"/>
                    </a:cubicBezTo>
                    <a:cubicBezTo>
                      <a:pt x="361" y="108"/>
                      <a:pt x="361" y="108"/>
                      <a:pt x="361" y="108"/>
                    </a:cubicBezTo>
                    <a:cubicBezTo>
                      <a:pt x="361" y="108"/>
                      <a:pt x="361" y="108"/>
                      <a:pt x="361" y="108"/>
                    </a:cubicBezTo>
                    <a:cubicBezTo>
                      <a:pt x="361" y="109"/>
                      <a:pt x="360" y="109"/>
                      <a:pt x="360" y="109"/>
                    </a:cubicBezTo>
                    <a:cubicBezTo>
                      <a:pt x="360" y="109"/>
                      <a:pt x="360" y="109"/>
                      <a:pt x="360" y="109"/>
                    </a:cubicBezTo>
                    <a:cubicBezTo>
                      <a:pt x="360" y="109"/>
                      <a:pt x="360" y="109"/>
                      <a:pt x="360" y="109"/>
                    </a:cubicBezTo>
                    <a:cubicBezTo>
                      <a:pt x="360" y="108"/>
                      <a:pt x="360" y="107"/>
                      <a:pt x="360" y="107"/>
                    </a:cubicBezTo>
                    <a:cubicBezTo>
                      <a:pt x="360" y="106"/>
                      <a:pt x="359" y="105"/>
                      <a:pt x="358" y="105"/>
                    </a:cubicBezTo>
                    <a:cubicBezTo>
                      <a:pt x="357" y="105"/>
                      <a:pt x="357" y="105"/>
                      <a:pt x="357" y="105"/>
                    </a:cubicBezTo>
                    <a:cubicBezTo>
                      <a:pt x="357" y="105"/>
                      <a:pt x="357" y="105"/>
                      <a:pt x="357" y="105"/>
                    </a:cubicBezTo>
                    <a:cubicBezTo>
                      <a:pt x="357" y="101"/>
                      <a:pt x="357" y="101"/>
                      <a:pt x="357" y="101"/>
                    </a:cubicBezTo>
                    <a:cubicBezTo>
                      <a:pt x="354" y="108"/>
                      <a:pt x="354" y="108"/>
                      <a:pt x="354" y="108"/>
                    </a:cubicBezTo>
                    <a:cubicBezTo>
                      <a:pt x="353" y="108"/>
                      <a:pt x="353" y="108"/>
                      <a:pt x="352" y="109"/>
                    </a:cubicBezTo>
                    <a:cubicBezTo>
                      <a:pt x="352" y="109"/>
                      <a:pt x="352" y="109"/>
                      <a:pt x="352" y="109"/>
                    </a:cubicBezTo>
                    <a:cubicBezTo>
                      <a:pt x="352" y="109"/>
                      <a:pt x="351" y="110"/>
                      <a:pt x="351" y="112"/>
                    </a:cubicBezTo>
                    <a:cubicBezTo>
                      <a:pt x="350" y="111"/>
                      <a:pt x="349" y="111"/>
                      <a:pt x="348" y="111"/>
                    </a:cubicBezTo>
                    <a:cubicBezTo>
                      <a:pt x="348" y="111"/>
                      <a:pt x="348" y="111"/>
                      <a:pt x="348" y="111"/>
                    </a:cubicBezTo>
                    <a:cubicBezTo>
                      <a:pt x="347" y="111"/>
                      <a:pt x="347" y="112"/>
                      <a:pt x="347" y="112"/>
                    </a:cubicBezTo>
                    <a:cubicBezTo>
                      <a:pt x="346" y="112"/>
                      <a:pt x="346" y="112"/>
                      <a:pt x="346" y="113"/>
                    </a:cubicBezTo>
                    <a:cubicBezTo>
                      <a:pt x="345" y="113"/>
                      <a:pt x="345" y="113"/>
                      <a:pt x="344" y="113"/>
                    </a:cubicBezTo>
                    <a:cubicBezTo>
                      <a:pt x="343" y="114"/>
                      <a:pt x="344" y="115"/>
                      <a:pt x="344" y="116"/>
                    </a:cubicBezTo>
                    <a:cubicBezTo>
                      <a:pt x="345" y="116"/>
                      <a:pt x="345" y="116"/>
                      <a:pt x="345" y="116"/>
                    </a:cubicBezTo>
                    <a:cubicBezTo>
                      <a:pt x="345" y="116"/>
                      <a:pt x="345" y="116"/>
                      <a:pt x="345" y="116"/>
                    </a:cubicBezTo>
                    <a:cubicBezTo>
                      <a:pt x="344" y="116"/>
                      <a:pt x="344" y="116"/>
                      <a:pt x="344" y="116"/>
                    </a:cubicBezTo>
                    <a:cubicBezTo>
                      <a:pt x="344" y="117"/>
                      <a:pt x="344" y="117"/>
                      <a:pt x="344" y="117"/>
                    </a:cubicBezTo>
                    <a:cubicBezTo>
                      <a:pt x="343" y="118"/>
                      <a:pt x="343" y="119"/>
                      <a:pt x="343" y="120"/>
                    </a:cubicBezTo>
                    <a:cubicBezTo>
                      <a:pt x="343" y="121"/>
                      <a:pt x="343" y="121"/>
                      <a:pt x="343" y="121"/>
                    </a:cubicBezTo>
                    <a:cubicBezTo>
                      <a:pt x="344" y="121"/>
                      <a:pt x="344" y="121"/>
                      <a:pt x="344" y="121"/>
                    </a:cubicBezTo>
                    <a:cubicBezTo>
                      <a:pt x="344" y="121"/>
                      <a:pt x="343" y="122"/>
                      <a:pt x="343" y="122"/>
                    </a:cubicBezTo>
                    <a:cubicBezTo>
                      <a:pt x="343" y="122"/>
                      <a:pt x="343" y="121"/>
                      <a:pt x="343" y="121"/>
                    </a:cubicBezTo>
                    <a:cubicBezTo>
                      <a:pt x="342" y="120"/>
                      <a:pt x="342" y="120"/>
                      <a:pt x="341" y="120"/>
                    </a:cubicBezTo>
                    <a:cubicBezTo>
                      <a:pt x="341" y="120"/>
                      <a:pt x="341" y="120"/>
                      <a:pt x="340" y="120"/>
                    </a:cubicBezTo>
                    <a:cubicBezTo>
                      <a:pt x="341" y="119"/>
                      <a:pt x="341" y="118"/>
                      <a:pt x="341" y="118"/>
                    </a:cubicBezTo>
                    <a:cubicBezTo>
                      <a:pt x="340" y="118"/>
                      <a:pt x="340" y="118"/>
                      <a:pt x="340" y="118"/>
                    </a:cubicBezTo>
                    <a:cubicBezTo>
                      <a:pt x="341" y="117"/>
                      <a:pt x="341" y="117"/>
                      <a:pt x="341" y="117"/>
                    </a:cubicBezTo>
                    <a:cubicBezTo>
                      <a:pt x="341" y="117"/>
                      <a:pt x="341" y="115"/>
                      <a:pt x="340" y="115"/>
                    </a:cubicBezTo>
                    <a:cubicBezTo>
                      <a:pt x="339" y="114"/>
                      <a:pt x="338" y="114"/>
                      <a:pt x="337" y="116"/>
                    </a:cubicBezTo>
                    <a:cubicBezTo>
                      <a:pt x="337" y="116"/>
                      <a:pt x="337" y="116"/>
                      <a:pt x="337" y="116"/>
                    </a:cubicBezTo>
                    <a:cubicBezTo>
                      <a:pt x="337" y="117"/>
                      <a:pt x="337" y="117"/>
                      <a:pt x="337" y="117"/>
                    </a:cubicBezTo>
                    <a:cubicBezTo>
                      <a:pt x="337" y="117"/>
                      <a:pt x="337" y="117"/>
                      <a:pt x="337" y="118"/>
                    </a:cubicBezTo>
                    <a:cubicBezTo>
                      <a:pt x="336" y="118"/>
                      <a:pt x="336" y="118"/>
                      <a:pt x="336" y="119"/>
                    </a:cubicBezTo>
                    <a:cubicBezTo>
                      <a:pt x="334" y="115"/>
                      <a:pt x="334" y="115"/>
                      <a:pt x="334" y="115"/>
                    </a:cubicBezTo>
                    <a:cubicBezTo>
                      <a:pt x="334" y="119"/>
                      <a:pt x="334" y="119"/>
                      <a:pt x="334" y="119"/>
                    </a:cubicBezTo>
                    <a:cubicBezTo>
                      <a:pt x="334" y="119"/>
                      <a:pt x="333" y="120"/>
                      <a:pt x="333" y="120"/>
                    </a:cubicBezTo>
                    <a:cubicBezTo>
                      <a:pt x="333" y="120"/>
                      <a:pt x="333" y="120"/>
                      <a:pt x="333" y="120"/>
                    </a:cubicBezTo>
                    <a:cubicBezTo>
                      <a:pt x="332" y="121"/>
                      <a:pt x="332" y="121"/>
                      <a:pt x="332" y="121"/>
                    </a:cubicBezTo>
                    <a:cubicBezTo>
                      <a:pt x="332" y="121"/>
                      <a:pt x="331" y="121"/>
                      <a:pt x="330" y="121"/>
                    </a:cubicBezTo>
                    <a:cubicBezTo>
                      <a:pt x="330" y="122"/>
                      <a:pt x="329" y="123"/>
                      <a:pt x="330" y="124"/>
                    </a:cubicBezTo>
                    <a:cubicBezTo>
                      <a:pt x="330" y="125"/>
                      <a:pt x="331" y="125"/>
                      <a:pt x="332" y="124"/>
                    </a:cubicBezTo>
                    <a:cubicBezTo>
                      <a:pt x="333" y="125"/>
                      <a:pt x="333" y="125"/>
                      <a:pt x="333" y="125"/>
                    </a:cubicBezTo>
                    <a:cubicBezTo>
                      <a:pt x="333" y="125"/>
                      <a:pt x="333" y="125"/>
                      <a:pt x="333" y="125"/>
                    </a:cubicBezTo>
                    <a:cubicBezTo>
                      <a:pt x="333" y="125"/>
                      <a:pt x="333" y="125"/>
                      <a:pt x="333" y="125"/>
                    </a:cubicBezTo>
                    <a:cubicBezTo>
                      <a:pt x="333" y="125"/>
                      <a:pt x="332" y="125"/>
                      <a:pt x="332" y="125"/>
                    </a:cubicBezTo>
                    <a:cubicBezTo>
                      <a:pt x="331" y="125"/>
                      <a:pt x="331" y="125"/>
                      <a:pt x="331" y="125"/>
                    </a:cubicBezTo>
                    <a:cubicBezTo>
                      <a:pt x="331" y="125"/>
                      <a:pt x="331" y="125"/>
                      <a:pt x="331" y="125"/>
                    </a:cubicBezTo>
                    <a:cubicBezTo>
                      <a:pt x="330" y="125"/>
                      <a:pt x="330" y="125"/>
                      <a:pt x="330" y="125"/>
                    </a:cubicBezTo>
                    <a:cubicBezTo>
                      <a:pt x="329" y="126"/>
                      <a:pt x="328" y="126"/>
                      <a:pt x="328" y="127"/>
                    </a:cubicBezTo>
                    <a:cubicBezTo>
                      <a:pt x="328" y="127"/>
                      <a:pt x="328" y="127"/>
                      <a:pt x="327" y="126"/>
                    </a:cubicBezTo>
                    <a:cubicBezTo>
                      <a:pt x="327" y="126"/>
                      <a:pt x="326" y="126"/>
                      <a:pt x="326" y="126"/>
                    </a:cubicBezTo>
                    <a:cubicBezTo>
                      <a:pt x="325" y="126"/>
                      <a:pt x="324" y="127"/>
                      <a:pt x="324" y="127"/>
                    </a:cubicBezTo>
                    <a:cubicBezTo>
                      <a:pt x="323" y="128"/>
                      <a:pt x="323" y="129"/>
                      <a:pt x="323" y="130"/>
                    </a:cubicBezTo>
                    <a:cubicBezTo>
                      <a:pt x="324" y="131"/>
                      <a:pt x="324" y="131"/>
                      <a:pt x="325" y="131"/>
                    </a:cubicBezTo>
                    <a:cubicBezTo>
                      <a:pt x="325" y="131"/>
                      <a:pt x="325" y="131"/>
                      <a:pt x="325" y="131"/>
                    </a:cubicBezTo>
                    <a:cubicBezTo>
                      <a:pt x="326" y="131"/>
                      <a:pt x="326" y="131"/>
                      <a:pt x="326" y="130"/>
                    </a:cubicBezTo>
                    <a:cubicBezTo>
                      <a:pt x="326" y="129"/>
                      <a:pt x="326" y="129"/>
                      <a:pt x="326" y="129"/>
                    </a:cubicBezTo>
                    <a:cubicBezTo>
                      <a:pt x="326" y="129"/>
                      <a:pt x="326" y="129"/>
                      <a:pt x="326" y="129"/>
                    </a:cubicBezTo>
                    <a:cubicBezTo>
                      <a:pt x="327" y="130"/>
                      <a:pt x="327" y="130"/>
                      <a:pt x="327" y="130"/>
                    </a:cubicBezTo>
                    <a:cubicBezTo>
                      <a:pt x="327" y="130"/>
                      <a:pt x="328" y="130"/>
                      <a:pt x="328" y="129"/>
                    </a:cubicBezTo>
                    <a:cubicBezTo>
                      <a:pt x="328" y="129"/>
                      <a:pt x="328" y="129"/>
                      <a:pt x="328" y="129"/>
                    </a:cubicBezTo>
                    <a:cubicBezTo>
                      <a:pt x="329" y="130"/>
                      <a:pt x="329" y="130"/>
                      <a:pt x="329" y="130"/>
                    </a:cubicBezTo>
                    <a:cubicBezTo>
                      <a:pt x="329" y="130"/>
                      <a:pt x="329" y="130"/>
                      <a:pt x="329" y="130"/>
                    </a:cubicBezTo>
                    <a:cubicBezTo>
                      <a:pt x="330" y="130"/>
                      <a:pt x="330" y="130"/>
                      <a:pt x="330" y="130"/>
                    </a:cubicBezTo>
                    <a:cubicBezTo>
                      <a:pt x="330" y="130"/>
                      <a:pt x="331" y="130"/>
                      <a:pt x="331" y="130"/>
                    </a:cubicBezTo>
                    <a:cubicBezTo>
                      <a:pt x="331" y="130"/>
                      <a:pt x="331" y="130"/>
                      <a:pt x="331" y="130"/>
                    </a:cubicBezTo>
                    <a:cubicBezTo>
                      <a:pt x="332" y="130"/>
                      <a:pt x="332" y="129"/>
                      <a:pt x="332" y="129"/>
                    </a:cubicBezTo>
                    <a:cubicBezTo>
                      <a:pt x="333" y="129"/>
                      <a:pt x="333" y="129"/>
                      <a:pt x="334" y="128"/>
                    </a:cubicBezTo>
                    <a:cubicBezTo>
                      <a:pt x="334" y="128"/>
                      <a:pt x="334" y="128"/>
                      <a:pt x="334" y="127"/>
                    </a:cubicBezTo>
                    <a:cubicBezTo>
                      <a:pt x="334" y="128"/>
                      <a:pt x="334" y="128"/>
                      <a:pt x="334" y="128"/>
                    </a:cubicBezTo>
                    <a:cubicBezTo>
                      <a:pt x="333" y="131"/>
                      <a:pt x="333" y="131"/>
                      <a:pt x="333" y="131"/>
                    </a:cubicBezTo>
                    <a:cubicBezTo>
                      <a:pt x="333" y="131"/>
                      <a:pt x="333" y="131"/>
                      <a:pt x="333" y="131"/>
                    </a:cubicBezTo>
                    <a:cubicBezTo>
                      <a:pt x="332" y="131"/>
                      <a:pt x="330" y="131"/>
                      <a:pt x="330" y="133"/>
                    </a:cubicBezTo>
                    <a:cubicBezTo>
                      <a:pt x="330" y="133"/>
                      <a:pt x="330" y="134"/>
                      <a:pt x="331" y="135"/>
                    </a:cubicBezTo>
                    <a:cubicBezTo>
                      <a:pt x="330" y="135"/>
                      <a:pt x="330" y="135"/>
                      <a:pt x="329" y="136"/>
                    </a:cubicBezTo>
                    <a:cubicBezTo>
                      <a:pt x="329" y="136"/>
                      <a:pt x="328" y="137"/>
                      <a:pt x="328" y="137"/>
                    </a:cubicBezTo>
                    <a:cubicBezTo>
                      <a:pt x="327" y="137"/>
                      <a:pt x="327" y="137"/>
                      <a:pt x="326" y="138"/>
                    </a:cubicBezTo>
                    <a:cubicBezTo>
                      <a:pt x="326" y="139"/>
                      <a:pt x="326" y="140"/>
                      <a:pt x="326" y="141"/>
                    </a:cubicBezTo>
                    <a:cubicBezTo>
                      <a:pt x="326" y="141"/>
                      <a:pt x="326" y="141"/>
                      <a:pt x="326" y="141"/>
                    </a:cubicBezTo>
                    <a:cubicBezTo>
                      <a:pt x="326" y="141"/>
                      <a:pt x="326" y="141"/>
                      <a:pt x="326" y="141"/>
                    </a:cubicBezTo>
                    <a:cubicBezTo>
                      <a:pt x="326" y="141"/>
                      <a:pt x="325" y="141"/>
                      <a:pt x="324" y="141"/>
                    </a:cubicBezTo>
                    <a:cubicBezTo>
                      <a:pt x="323" y="141"/>
                      <a:pt x="323" y="141"/>
                      <a:pt x="322" y="141"/>
                    </a:cubicBezTo>
                    <a:cubicBezTo>
                      <a:pt x="321" y="142"/>
                      <a:pt x="321" y="142"/>
                      <a:pt x="321" y="143"/>
                    </a:cubicBezTo>
                    <a:cubicBezTo>
                      <a:pt x="321" y="143"/>
                      <a:pt x="321" y="143"/>
                      <a:pt x="321" y="144"/>
                    </a:cubicBezTo>
                    <a:cubicBezTo>
                      <a:pt x="320" y="144"/>
                      <a:pt x="319" y="144"/>
                      <a:pt x="319" y="145"/>
                    </a:cubicBezTo>
                    <a:cubicBezTo>
                      <a:pt x="318" y="145"/>
                      <a:pt x="318" y="146"/>
                      <a:pt x="318" y="147"/>
                    </a:cubicBezTo>
                    <a:cubicBezTo>
                      <a:pt x="318" y="147"/>
                      <a:pt x="317" y="147"/>
                      <a:pt x="317" y="147"/>
                    </a:cubicBezTo>
                    <a:cubicBezTo>
                      <a:pt x="316" y="148"/>
                      <a:pt x="317" y="149"/>
                      <a:pt x="317" y="150"/>
                    </a:cubicBezTo>
                    <a:cubicBezTo>
                      <a:pt x="317" y="151"/>
                      <a:pt x="317" y="151"/>
                      <a:pt x="317" y="151"/>
                    </a:cubicBezTo>
                    <a:cubicBezTo>
                      <a:pt x="316" y="151"/>
                      <a:pt x="316" y="151"/>
                      <a:pt x="316" y="151"/>
                    </a:cubicBezTo>
                    <a:cubicBezTo>
                      <a:pt x="316" y="151"/>
                      <a:pt x="315" y="152"/>
                      <a:pt x="315" y="153"/>
                    </a:cubicBezTo>
                    <a:cubicBezTo>
                      <a:pt x="315" y="153"/>
                      <a:pt x="314" y="153"/>
                      <a:pt x="314" y="154"/>
                    </a:cubicBezTo>
                    <a:cubicBezTo>
                      <a:pt x="313" y="154"/>
                      <a:pt x="313" y="155"/>
                      <a:pt x="313" y="155"/>
                    </a:cubicBezTo>
                    <a:cubicBezTo>
                      <a:pt x="313" y="155"/>
                      <a:pt x="313" y="155"/>
                      <a:pt x="313" y="155"/>
                    </a:cubicBezTo>
                    <a:cubicBezTo>
                      <a:pt x="312" y="155"/>
                      <a:pt x="312" y="156"/>
                      <a:pt x="311" y="156"/>
                    </a:cubicBezTo>
                    <a:cubicBezTo>
                      <a:pt x="311" y="157"/>
                      <a:pt x="311" y="158"/>
                      <a:pt x="311" y="158"/>
                    </a:cubicBezTo>
                    <a:cubicBezTo>
                      <a:pt x="311" y="158"/>
                      <a:pt x="310" y="159"/>
                      <a:pt x="309" y="160"/>
                    </a:cubicBezTo>
                    <a:cubicBezTo>
                      <a:pt x="308" y="161"/>
                      <a:pt x="308" y="161"/>
                      <a:pt x="308" y="162"/>
                    </a:cubicBezTo>
                    <a:cubicBezTo>
                      <a:pt x="307" y="162"/>
                      <a:pt x="306" y="163"/>
                      <a:pt x="306" y="164"/>
                    </a:cubicBezTo>
                    <a:cubicBezTo>
                      <a:pt x="305" y="164"/>
                      <a:pt x="305" y="164"/>
                      <a:pt x="304" y="165"/>
                    </a:cubicBezTo>
                    <a:cubicBezTo>
                      <a:pt x="304" y="165"/>
                      <a:pt x="304" y="165"/>
                      <a:pt x="303" y="165"/>
                    </a:cubicBezTo>
                    <a:cubicBezTo>
                      <a:pt x="302" y="166"/>
                      <a:pt x="302" y="167"/>
                      <a:pt x="302" y="167"/>
                    </a:cubicBezTo>
                    <a:cubicBezTo>
                      <a:pt x="303" y="167"/>
                      <a:pt x="303" y="168"/>
                      <a:pt x="303" y="168"/>
                    </a:cubicBezTo>
                    <a:cubicBezTo>
                      <a:pt x="303" y="168"/>
                      <a:pt x="303" y="168"/>
                      <a:pt x="303" y="168"/>
                    </a:cubicBezTo>
                    <a:cubicBezTo>
                      <a:pt x="303" y="168"/>
                      <a:pt x="303" y="168"/>
                      <a:pt x="303" y="168"/>
                    </a:cubicBezTo>
                    <a:cubicBezTo>
                      <a:pt x="302" y="168"/>
                      <a:pt x="301" y="168"/>
                      <a:pt x="300" y="169"/>
                    </a:cubicBezTo>
                    <a:cubicBezTo>
                      <a:pt x="300" y="169"/>
                      <a:pt x="299" y="169"/>
                      <a:pt x="299" y="170"/>
                    </a:cubicBezTo>
                    <a:cubicBezTo>
                      <a:pt x="298" y="170"/>
                      <a:pt x="297" y="170"/>
                      <a:pt x="297" y="171"/>
                    </a:cubicBezTo>
                    <a:cubicBezTo>
                      <a:pt x="297" y="171"/>
                      <a:pt x="297" y="171"/>
                      <a:pt x="297" y="171"/>
                    </a:cubicBezTo>
                    <a:cubicBezTo>
                      <a:pt x="296" y="171"/>
                      <a:pt x="296" y="172"/>
                      <a:pt x="295" y="172"/>
                    </a:cubicBezTo>
                    <a:cubicBezTo>
                      <a:pt x="295" y="173"/>
                      <a:pt x="295" y="173"/>
                      <a:pt x="295" y="174"/>
                    </a:cubicBezTo>
                    <a:cubicBezTo>
                      <a:pt x="295" y="174"/>
                      <a:pt x="295" y="174"/>
                      <a:pt x="295" y="174"/>
                    </a:cubicBezTo>
                    <a:cubicBezTo>
                      <a:pt x="294" y="174"/>
                      <a:pt x="294" y="174"/>
                      <a:pt x="293" y="174"/>
                    </a:cubicBezTo>
                    <a:cubicBezTo>
                      <a:pt x="293" y="175"/>
                      <a:pt x="293" y="175"/>
                      <a:pt x="293" y="176"/>
                    </a:cubicBezTo>
                    <a:cubicBezTo>
                      <a:pt x="293" y="176"/>
                      <a:pt x="293" y="176"/>
                      <a:pt x="292" y="176"/>
                    </a:cubicBezTo>
                    <a:cubicBezTo>
                      <a:pt x="292" y="176"/>
                      <a:pt x="292" y="176"/>
                      <a:pt x="292" y="176"/>
                    </a:cubicBezTo>
                    <a:cubicBezTo>
                      <a:pt x="291" y="176"/>
                      <a:pt x="290" y="177"/>
                      <a:pt x="290" y="178"/>
                    </a:cubicBezTo>
                    <a:cubicBezTo>
                      <a:pt x="290" y="178"/>
                      <a:pt x="290" y="179"/>
                      <a:pt x="290" y="179"/>
                    </a:cubicBezTo>
                    <a:cubicBezTo>
                      <a:pt x="289" y="179"/>
                      <a:pt x="289" y="180"/>
                      <a:pt x="289" y="181"/>
                    </a:cubicBezTo>
                    <a:cubicBezTo>
                      <a:pt x="288" y="181"/>
                      <a:pt x="288" y="181"/>
                      <a:pt x="288" y="181"/>
                    </a:cubicBezTo>
                    <a:cubicBezTo>
                      <a:pt x="287" y="181"/>
                      <a:pt x="287" y="181"/>
                      <a:pt x="287" y="181"/>
                    </a:cubicBezTo>
                    <a:cubicBezTo>
                      <a:pt x="287" y="181"/>
                      <a:pt x="287" y="181"/>
                      <a:pt x="286" y="181"/>
                    </a:cubicBezTo>
                    <a:cubicBezTo>
                      <a:pt x="286" y="181"/>
                      <a:pt x="285" y="181"/>
                      <a:pt x="284" y="181"/>
                    </a:cubicBezTo>
                    <a:cubicBezTo>
                      <a:pt x="283" y="182"/>
                      <a:pt x="283" y="182"/>
                      <a:pt x="283" y="183"/>
                    </a:cubicBezTo>
                    <a:cubicBezTo>
                      <a:pt x="283" y="183"/>
                      <a:pt x="283" y="183"/>
                      <a:pt x="283" y="184"/>
                    </a:cubicBezTo>
                    <a:cubicBezTo>
                      <a:pt x="283" y="184"/>
                      <a:pt x="283" y="184"/>
                      <a:pt x="282" y="184"/>
                    </a:cubicBezTo>
                    <a:cubicBezTo>
                      <a:pt x="282" y="184"/>
                      <a:pt x="282" y="184"/>
                      <a:pt x="282" y="184"/>
                    </a:cubicBezTo>
                    <a:cubicBezTo>
                      <a:pt x="281" y="184"/>
                      <a:pt x="280" y="184"/>
                      <a:pt x="280" y="185"/>
                    </a:cubicBezTo>
                    <a:cubicBezTo>
                      <a:pt x="279" y="184"/>
                      <a:pt x="278" y="185"/>
                      <a:pt x="278" y="186"/>
                    </a:cubicBezTo>
                    <a:cubicBezTo>
                      <a:pt x="277" y="186"/>
                      <a:pt x="277" y="186"/>
                      <a:pt x="277" y="186"/>
                    </a:cubicBezTo>
                    <a:cubicBezTo>
                      <a:pt x="277" y="186"/>
                      <a:pt x="277" y="186"/>
                      <a:pt x="276" y="186"/>
                    </a:cubicBezTo>
                    <a:cubicBezTo>
                      <a:pt x="276" y="186"/>
                      <a:pt x="275" y="186"/>
                      <a:pt x="275" y="187"/>
                    </a:cubicBezTo>
                    <a:cubicBezTo>
                      <a:pt x="275" y="187"/>
                      <a:pt x="275" y="188"/>
                      <a:pt x="275" y="189"/>
                    </a:cubicBezTo>
                    <a:cubicBezTo>
                      <a:pt x="275" y="189"/>
                      <a:pt x="275" y="189"/>
                      <a:pt x="275" y="189"/>
                    </a:cubicBezTo>
                    <a:cubicBezTo>
                      <a:pt x="275" y="189"/>
                      <a:pt x="275" y="189"/>
                      <a:pt x="275" y="190"/>
                    </a:cubicBezTo>
                    <a:cubicBezTo>
                      <a:pt x="275" y="189"/>
                      <a:pt x="274" y="189"/>
                      <a:pt x="274" y="189"/>
                    </a:cubicBezTo>
                    <a:cubicBezTo>
                      <a:pt x="273" y="189"/>
                      <a:pt x="272" y="189"/>
                      <a:pt x="272" y="189"/>
                    </a:cubicBezTo>
                    <a:cubicBezTo>
                      <a:pt x="271" y="189"/>
                      <a:pt x="270" y="189"/>
                      <a:pt x="269" y="189"/>
                    </a:cubicBezTo>
                    <a:cubicBezTo>
                      <a:pt x="269" y="190"/>
                      <a:pt x="268" y="190"/>
                      <a:pt x="269" y="191"/>
                    </a:cubicBezTo>
                    <a:cubicBezTo>
                      <a:pt x="269" y="192"/>
                      <a:pt x="269" y="192"/>
                      <a:pt x="269" y="192"/>
                    </a:cubicBezTo>
                    <a:cubicBezTo>
                      <a:pt x="269" y="193"/>
                      <a:pt x="269" y="193"/>
                      <a:pt x="269" y="193"/>
                    </a:cubicBezTo>
                    <a:cubicBezTo>
                      <a:pt x="268" y="192"/>
                      <a:pt x="267" y="193"/>
                      <a:pt x="266" y="194"/>
                    </a:cubicBezTo>
                    <a:cubicBezTo>
                      <a:pt x="266" y="194"/>
                      <a:pt x="266" y="194"/>
                      <a:pt x="265" y="194"/>
                    </a:cubicBezTo>
                    <a:cubicBezTo>
                      <a:pt x="265" y="194"/>
                      <a:pt x="264" y="193"/>
                      <a:pt x="263" y="194"/>
                    </a:cubicBezTo>
                    <a:cubicBezTo>
                      <a:pt x="262" y="193"/>
                      <a:pt x="260" y="194"/>
                      <a:pt x="260" y="195"/>
                    </a:cubicBezTo>
                    <a:cubicBezTo>
                      <a:pt x="260" y="195"/>
                      <a:pt x="260" y="195"/>
                      <a:pt x="260" y="196"/>
                    </a:cubicBezTo>
                    <a:cubicBezTo>
                      <a:pt x="260" y="196"/>
                      <a:pt x="260" y="196"/>
                      <a:pt x="260" y="196"/>
                    </a:cubicBezTo>
                    <a:cubicBezTo>
                      <a:pt x="260" y="197"/>
                      <a:pt x="261" y="197"/>
                      <a:pt x="261" y="197"/>
                    </a:cubicBezTo>
                    <a:cubicBezTo>
                      <a:pt x="261" y="198"/>
                      <a:pt x="260" y="198"/>
                      <a:pt x="260" y="198"/>
                    </a:cubicBezTo>
                    <a:cubicBezTo>
                      <a:pt x="259" y="198"/>
                      <a:pt x="259" y="199"/>
                      <a:pt x="258" y="200"/>
                    </a:cubicBezTo>
                    <a:cubicBezTo>
                      <a:pt x="258" y="201"/>
                      <a:pt x="259" y="201"/>
                      <a:pt x="259" y="202"/>
                    </a:cubicBezTo>
                    <a:cubicBezTo>
                      <a:pt x="259" y="202"/>
                      <a:pt x="258" y="203"/>
                      <a:pt x="258" y="203"/>
                    </a:cubicBezTo>
                    <a:cubicBezTo>
                      <a:pt x="258" y="203"/>
                      <a:pt x="258" y="203"/>
                      <a:pt x="258" y="203"/>
                    </a:cubicBezTo>
                    <a:cubicBezTo>
                      <a:pt x="258" y="204"/>
                      <a:pt x="257" y="204"/>
                      <a:pt x="257" y="205"/>
                    </a:cubicBezTo>
                    <a:cubicBezTo>
                      <a:pt x="257" y="205"/>
                      <a:pt x="258" y="206"/>
                      <a:pt x="258" y="206"/>
                    </a:cubicBezTo>
                    <a:cubicBezTo>
                      <a:pt x="257" y="206"/>
                      <a:pt x="257" y="207"/>
                      <a:pt x="256" y="208"/>
                    </a:cubicBezTo>
                    <a:cubicBezTo>
                      <a:pt x="256" y="208"/>
                      <a:pt x="256" y="208"/>
                      <a:pt x="256" y="209"/>
                    </a:cubicBezTo>
                    <a:cubicBezTo>
                      <a:pt x="255" y="210"/>
                      <a:pt x="255" y="211"/>
                      <a:pt x="255" y="212"/>
                    </a:cubicBezTo>
                    <a:cubicBezTo>
                      <a:pt x="256" y="212"/>
                      <a:pt x="256" y="212"/>
                      <a:pt x="256" y="212"/>
                    </a:cubicBezTo>
                    <a:cubicBezTo>
                      <a:pt x="256" y="213"/>
                      <a:pt x="257" y="214"/>
                      <a:pt x="259" y="213"/>
                    </a:cubicBezTo>
                    <a:cubicBezTo>
                      <a:pt x="259" y="213"/>
                      <a:pt x="259" y="214"/>
                      <a:pt x="259" y="214"/>
                    </a:cubicBezTo>
                    <a:cubicBezTo>
                      <a:pt x="259" y="214"/>
                      <a:pt x="259" y="214"/>
                      <a:pt x="258" y="215"/>
                    </a:cubicBezTo>
                    <a:cubicBezTo>
                      <a:pt x="258" y="215"/>
                      <a:pt x="258" y="216"/>
                      <a:pt x="258" y="217"/>
                    </a:cubicBezTo>
                    <a:cubicBezTo>
                      <a:pt x="258" y="217"/>
                      <a:pt x="258" y="218"/>
                      <a:pt x="258" y="219"/>
                    </a:cubicBezTo>
                    <a:cubicBezTo>
                      <a:pt x="258" y="219"/>
                      <a:pt x="258" y="219"/>
                      <a:pt x="258" y="219"/>
                    </a:cubicBezTo>
                    <a:cubicBezTo>
                      <a:pt x="257" y="219"/>
                      <a:pt x="257" y="220"/>
                      <a:pt x="257" y="221"/>
                    </a:cubicBezTo>
                    <a:cubicBezTo>
                      <a:pt x="257" y="221"/>
                      <a:pt x="257" y="221"/>
                      <a:pt x="257" y="221"/>
                    </a:cubicBezTo>
                    <a:cubicBezTo>
                      <a:pt x="257" y="221"/>
                      <a:pt x="257" y="221"/>
                      <a:pt x="257" y="221"/>
                    </a:cubicBezTo>
                    <a:cubicBezTo>
                      <a:pt x="257" y="221"/>
                      <a:pt x="257" y="221"/>
                      <a:pt x="256" y="221"/>
                    </a:cubicBezTo>
                    <a:cubicBezTo>
                      <a:pt x="255" y="221"/>
                      <a:pt x="254" y="222"/>
                      <a:pt x="254" y="223"/>
                    </a:cubicBezTo>
                    <a:cubicBezTo>
                      <a:pt x="253" y="224"/>
                      <a:pt x="253" y="226"/>
                      <a:pt x="254" y="227"/>
                    </a:cubicBezTo>
                    <a:cubicBezTo>
                      <a:pt x="254" y="227"/>
                      <a:pt x="254" y="228"/>
                      <a:pt x="255" y="228"/>
                    </a:cubicBezTo>
                    <a:cubicBezTo>
                      <a:pt x="256" y="228"/>
                      <a:pt x="256" y="227"/>
                      <a:pt x="257" y="227"/>
                    </a:cubicBezTo>
                    <a:cubicBezTo>
                      <a:pt x="257" y="227"/>
                      <a:pt x="257" y="227"/>
                      <a:pt x="257" y="227"/>
                    </a:cubicBezTo>
                    <a:cubicBezTo>
                      <a:pt x="257" y="227"/>
                      <a:pt x="257" y="227"/>
                      <a:pt x="257" y="227"/>
                    </a:cubicBezTo>
                    <a:cubicBezTo>
                      <a:pt x="257" y="227"/>
                      <a:pt x="257" y="228"/>
                      <a:pt x="257" y="228"/>
                    </a:cubicBezTo>
                    <a:cubicBezTo>
                      <a:pt x="256" y="229"/>
                      <a:pt x="256" y="229"/>
                      <a:pt x="256" y="230"/>
                    </a:cubicBezTo>
                    <a:cubicBezTo>
                      <a:pt x="256" y="230"/>
                      <a:pt x="256" y="230"/>
                      <a:pt x="256" y="231"/>
                    </a:cubicBezTo>
                    <a:cubicBezTo>
                      <a:pt x="256" y="231"/>
                      <a:pt x="256" y="231"/>
                      <a:pt x="255" y="231"/>
                    </a:cubicBezTo>
                    <a:cubicBezTo>
                      <a:pt x="254" y="231"/>
                      <a:pt x="253" y="232"/>
                      <a:pt x="253" y="232"/>
                    </a:cubicBezTo>
                    <a:cubicBezTo>
                      <a:pt x="252" y="234"/>
                      <a:pt x="253" y="235"/>
                      <a:pt x="254" y="236"/>
                    </a:cubicBezTo>
                    <a:cubicBezTo>
                      <a:pt x="254" y="236"/>
                      <a:pt x="254" y="236"/>
                      <a:pt x="254" y="236"/>
                    </a:cubicBezTo>
                    <a:cubicBezTo>
                      <a:pt x="255" y="237"/>
                      <a:pt x="255" y="237"/>
                      <a:pt x="255" y="237"/>
                    </a:cubicBezTo>
                    <a:cubicBezTo>
                      <a:pt x="255" y="237"/>
                      <a:pt x="255" y="237"/>
                      <a:pt x="255" y="237"/>
                    </a:cubicBezTo>
                    <a:cubicBezTo>
                      <a:pt x="255" y="239"/>
                      <a:pt x="256" y="239"/>
                      <a:pt x="258" y="239"/>
                    </a:cubicBezTo>
                    <a:cubicBezTo>
                      <a:pt x="258" y="240"/>
                      <a:pt x="258" y="241"/>
                      <a:pt x="259" y="241"/>
                    </a:cubicBezTo>
                    <a:cubicBezTo>
                      <a:pt x="259" y="242"/>
                      <a:pt x="260" y="242"/>
                      <a:pt x="261" y="242"/>
                    </a:cubicBezTo>
                    <a:cubicBezTo>
                      <a:pt x="262" y="243"/>
                      <a:pt x="263" y="243"/>
                      <a:pt x="264" y="243"/>
                    </a:cubicBezTo>
                    <a:cubicBezTo>
                      <a:pt x="265" y="243"/>
                      <a:pt x="267" y="242"/>
                      <a:pt x="268" y="242"/>
                    </a:cubicBezTo>
                    <a:cubicBezTo>
                      <a:pt x="268" y="242"/>
                      <a:pt x="269" y="242"/>
                      <a:pt x="269" y="242"/>
                    </a:cubicBezTo>
                    <a:cubicBezTo>
                      <a:pt x="270" y="242"/>
                      <a:pt x="270" y="242"/>
                      <a:pt x="271" y="241"/>
                    </a:cubicBezTo>
                    <a:cubicBezTo>
                      <a:pt x="272" y="241"/>
                      <a:pt x="275" y="237"/>
                      <a:pt x="276" y="237"/>
                    </a:cubicBezTo>
                    <a:cubicBezTo>
                      <a:pt x="277" y="236"/>
                      <a:pt x="277" y="236"/>
                      <a:pt x="277" y="236"/>
                    </a:cubicBezTo>
                    <a:cubicBezTo>
                      <a:pt x="278" y="236"/>
                      <a:pt x="279" y="235"/>
                      <a:pt x="280" y="234"/>
                    </a:cubicBezTo>
                    <a:cubicBezTo>
                      <a:pt x="280" y="234"/>
                      <a:pt x="280" y="234"/>
                      <a:pt x="280" y="234"/>
                    </a:cubicBezTo>
                    <a:cubicBezTo>
                      <a:pt x="280" y="234"/>
                      <a:pt x="281" y="233"/>
                      <a:pt x="281" y="232"/>
                    </a:cubicBezTo>
                    <a:cubicBezTo>
                      <a:pt x="282" y="233"/>
                      <a:pt x="284" y="233"/>
                      <a:pt x="284" y="232"/>
                    </a:cubicBezTo>
                    <a:cubicBezTo>
                      <a:pt x="284" y="231"/>
                      <a:pt x="284" y="231"/>
                      <a:pt x="284" y="231"/>
                    </a:cubicBezTo>
                    <a:cubicBezTo>
                      <a:pt x="285" y="231"/>
                      <a:pt x="286" y="230"/>
                      <a:pt x="286" y="229"/>
                    </a:cubicBezTo>
                    <a:cubicBezTo>
                      <a:pt x="286" y="229"/>
                      <a:pt x="286" y="229"/>
                      <a:pt x="286" y="229"/>
                    </a:cubicBezTo>
                    <a:cubicBezTo>
                      <a:pt x="286" y="229"/>
                      <a:pt x="286" y="229"/>
                      <a:pt x="286" y="229"/>
                    </a:cubicBezTo>
                    <a:cubicBezTo>
                      <a:pt x="287" y="230"/>
                      <a:pt x="287" y="230"/>
                      <a:pt x="287" y="230"/>
                    </a:cubicBezTo>
                    <a:cubicBezTo>
                      <a:pt x="287" y="231"/>
                      <a:pt x="288" y="231"/>
                      <a:pt x="288" y="232"/>
                    </a:cubicBezTo>
                    <a:cubicBezTo>
                      <a:pt x="288" y="232"/>
                      <a:pt x="288" y="232"/>
                      <a:pt x="288" y="232"/>
                    </a:cubicBezTo>
                    <a:cubicBezTo>
                      <a:pt x="288" y="232"/>
                      <a:pt x="289" y="232"/>
                      <a:pt x="289" y="232"/>
                    </a:cubicBezTo>
                    <a:cubicBezTo>
                      <a:pt x="288" y="233"/>
                      <a:pt x="288" y="233"/>
                      <a:pt x="288" y="235"/>
                    </a:cubicBezTo>
                    <a:cubicBezTo>
                      <a:pt x="288" y="235"/>
                      <a:pt x="288" y="236"/>
                      <a:pt x="288" y="236"/>
                    </a:cubicBezTo>
                    <a:cubicBezTo>
                      <a:pt x="288" y="237"/>
                      <a:pt x="288" y="237"/>
                      <a:pt x="288" y="237"/>
                    </a:cubicBezTo>
                    <a:cubicBezTo>
                      <a:pt x="288" y="238"/>
                      <a:pt x="288" y="239"/>
                      <a:pt x="288" y="239"/>
                    </a:cubicBezTo>
                    <a:cubicBezTo>
                      <a:pt x="289" y="240"/>
                      <a:pt x="289" y="240"/>
                      <a:pt x="290" y="240"/>
                    </a:cubicBezTo>
                    <a:cubicBezTo>
                      <a:pt x="290" y="240"/>
                      <a:pt x="290" y="240"/>
                      <a:pt x="290" y="240"/>
                    </a:cubicBezTo>
                    <a:cubicBezTo>
                      <a:pt x="290" y="241"/>
                      <a:pt x="290" y="241"/>
                      <a:pt x="290" y="242"/>
                    </a:cubicBezTo>
                    <a:cubicBezTo>
                      <a:pt x="290" y="242"/>
                      <a:pt x="290" y="244"/>
                      <a:pt x="289" y="246"/>
                    </a:cubicBezTo>
                    <a:cubicBezTo>
                      <a:pt x="289" y="248"/>
                      <a:pt x="289" y="249"/>
                      <a:pt x="289" y="250"/>
                    </a:cubicBezTo>
                    <a:cubicBezTo>
                      <a:pt x="290" y="250"/>
                      <a:pt x="290" y="251"/>
                      <a:pt x="291" y="251"/>
                    </a:cubicBezTo>
                    <a:cubicBezTo>
                      <a:pt x="291" y="251"/>
                      <a:pt x="291" y="251"/>
                      <a:pt x="291" y="251"/>
                    </a:cubicBezTo>
                    <a:cubicBezTo>
                      <a:pt x="291" y="255"/>
                      <a:pt x="292" y="256"/>
                      <a:pt x="292" y="257"/>
                    </a:cubicBezTo>
                    <a:cubicBezTo>
                      <a:pt x="292" y="257"/>
                      <a:pt x="293" y="257"/>
                      <a:pt x="293" y="258"/>
                    </a:cubicBezTo>
                    <a:cubicBezTo>
                      <a:pt x="293" y="258"/>
                      <a:pt x="293" y="258"/>
                      <a:pt x="293" y="258"/>
                    </a:cubicBezTo>
                    <a:cubicBezTo>
                      <a:pt x="292" y="258"/>
                      <a:pt x="292" y="259"/>
                      <a:pt x="292" y="259"/>
                    </a:cubicBezTo>
                    <a:cubicBezTo>
                      <a:pt x="292" y="259"/>
                      <a:pt x="292" y="259"/>
                      <a:pt x="292" y="259"/>
                    </a:cubicBezTo>
                    <a:cubicBezTo>
                      <a:pt x="291" y="259"/>
                      <a:pt x="291" y="260"/>
                      <a:pt x="290" y="260"/>
                    </a:cubicBezTo>
                    <a:cubicBezTo>
                      <a:pt x="290" y="260"/>
                      <a:pt x="290" y="261"/>
                      <a:pt x="290" y="261"/>
                    </a:cubicBezTo>
                    <a:cubicBezTo>
                      <a:pt x="290" y="261"/>
                      <a:pt x="290" y="261"/>
                      <a:pt x="290" y="261"/>
                    </a:cubicBezTo>
                    <a:cubicBezTo>
                      <a:pt x="290" y="261"/>
                      <a:pt x="290" y="261"/>
                      <a:pt x="290" y="261"/>
                    </a:cubicBezTo>
                    <a:cubicBezTo>
                      <a:pt x="288" y="261"/>
                      <a:pt x="288" y="262"/>
                      <a:pt x="287" y="263"/>
                    </a:cubicBezTo>
                    <a:cubicBezTo>
                      <a:pt x="287" y="263"/>
                      <a:pt x="287" y="263"/>
                      <a:pt x="287" y="263"/>
                    </a:cubicBezTo>
                    <a:cubicBezTo>
                      <a:pt x="287" y="263"/>
                      <a:pt x="287" y="263"/>
                      <a:pt x="286" y="264"/>
                    </a:cubicBezTo>
                    <a:cubicBezTo>
                      <a:pt x="286" y="264"/>
                      <a:pt x="286" y="264"/>
                      <a:pt x="286" y="264"/>
                    </a:cubicBezTo>
                    <a:cubicBezTo>
                      <a:pt x="286" y="264"/>
                      <a:pt x="286" y="264"/>
                      <a:pt x="286" y="264"/>
                    </a:cubicBezTo>
                    <a:cubicBezTo>
                      <a:pt x="286" y="263"/>
                      <a:pt x="286" y="263"/>
                      <a:pt x="286" y="263"/>
                    </a:cubicBezTo>
                    <a:cubicBezTo>
                      <a:pt x="284" y="263"/>
                      <a:pt x="284" y="263"/>
                      <a:pt x="284" y="263"/>
                    </a:cubicBezTo>
                    <a:cubicBezTo>
                      <a:pt x="283" y="263"/>
                      <a:pt x="283" y="264"/>
                      <a:pt x="282" y="265"/>
                    </a:cubicBezTo>
                    <a:cubicBezTo>
                      <a:pt x="281" y="265"/>
                      <a:pt x="281" y="265"/>
                      <a:pt x="281" y="265"/>
                    </a:cubicBezTo>
                    <a:cubicBezTo>
                      <a:pt x="281" y="265"/>
                      <a:pt x="281" y="265"/>
                      <a:pt x="281" y="265"/>
                    </a:cubicBezTo>
                    <a:cubicBezTo>
                      <a:pt x="281" y="264"/>
                      <a:pt x="280" y="264"/>
                      <a:pt x="280" y="264"/>
                    </a:cubicBezTo>
                    <a:cubicBezTo>
                      <a:pt x="280" y="264"/>
                      <a:pt x="280" y="264"/>
                      <a:pt x="280" y="264"/>
                    </a:cubicBezTo>
                    <a:cubicBezTo>
                      <a:pt x="280" y="263"/>
                      <a:pt x="280" y="263"/>
                      <a:pt x="280" y="263"/>
                    </a:cubicBezTo>
                    <a:cubicBezTo>
                      <a:pt x="280" y="263"/>
                      <a:pt x="280" y="263"/>
                      <a:pt x="280" y="263"/>
                    </a:cubicBezTo>
                    <a:cubicBezTo>
                      <a:pt x="282" y="263"/>
                      <a:pt x="283" y="261"/>
                      <a:pt x="283" y="259"/>
                    </a:cubicBezTo>
                    <a:cubicBezTo>
                      <a:pt x="283" y="258"/>
                      <a:pt x="283" y="258"/>
                      <a:pt x="283" y="257"/>
                    </a:cubicBezTo>
                    <a:cubicBezTo>
                      <a:pt x="282" y="256"/>
                      <a:pt x="281" y="256"/>
                      <a:pt x="280" y="257"/>
                    </a:cubicBezTo>
                    <a:cubicBezTo>
                      <a:pt x="280" y="257"/>
                      <a:pt x="280" y="257"/>
                      <a:pt x="280" y="257"/>
                    </a:cubicBezTo>
                    <a:cubicBezTo>
                      <a:pt x="281" y="256"/>
                      <a:pt x="281" y="255"/>
                      <a:pt x="281" y="254"/>
                    </a:cubicBezTo>
                    <a:cubicBezTo>
                      <a:pt x="281" y="254"/>
                      <a:pt x="281" y="253"/>
                      <a:pt x="281" y="253"/>
                    </a:cubicBezTo>
                    <a:cubicBezTo>
                      <a:pt x="281" y="253"/>
                      <a:pt x="281" y="253"/>
                      <a:pt x="281" y="253"/>
                    </a:cubicBezTo>
                    <a:cubicBezTo>
                      <a:pt x="281" y="253"/>
                      <a:pt x="281" y="252"/>
                      <a:pt x="282" y="252"/>
                    </a:cubicBezTo>
                    <a:cubicBezTo>
                      <a:pt x="284" y="251"/>
                      <a:pt x="283" y="249"/>
                      <a:pt x="283" y="248"/>
                    </a:cubicBezTo>
                    <a:cubicBezTo>
                      <a:pt x="283" y="247"/>
                      <a:pt x="283" y="247"/>
                      <a:pt x="284" y="247"/>
                    </a:cubicBezTo>
                    <a:cubicBezTo>
                      <a:pt x="284" y="246"/>
                      <a:pt x="284" y="246"/>
                      <a:pt x="284" y="245"/>
                    </a:cubicBezTo>
                    <a:cubicBezTo>
                      <a:pt x="284" y="244"/>
                      <a:pt x="284" y="244"/>
                      <a:pt x="284" y="244"/>
                    </a:cubicBezTo>
                    <a:cubicBezTo>
                      <a:pt x="283" y="243"/>
                      <a:pt x="283" y="243"/>
                      <a:pt x="282" y="243"/>
                    </a:cubicBezTo>
                    <a:cubicBezTo>
                      <a:pt x="281" y="243"/>
                      <a:pt x="280" y="244"/>
                      <a:pt x="280" y="245"/>
                    </a:cubicBezTo>
                    <a:cubicBezTo>
                      <a:pt x="280" y="245"/>
                      <a:pt x="280" y="245"/>
                      <a:pt x="280" y="245"/>
                    </a:cubicBezTo>
                    <a:cubicBezTo>
                      <a:pt x="279" y="245"/>
                      <a:pt x="279" y="245"/>
                      <a:pt x="279" y="245"/>
                    </a:cubicBezTo>
                    <a:cubicBezTo>
                      <a:pt x="277" y="246"/>
                      <a:pt x="275" y="247"/>
                      <a:pt x="274" y="248"/>
                    </a:cubicBezTo>
                    <a:cubicBezTo>
                      <a:pt x="274" y="248"/>
                      <a:pt x="274" y="248"/>
                      <a:pt x="273" y="248"/>
                    </a:cubicBezTo>
                    <a:cubicBezTo>
                      <a:pt x="273" y="249"/>
                      <a:pt x="272" y="249"/>
                      <a:pt x="272" y="249"/>
                    </a:cubicBezTo>
                    <a:cubicBezTo>
                      <a:pt x="271" y="250"/>
                      <a:pt x="271" y="250"/>
                      <a:pt x="270" y="250"/>
                    </a:cubicBezTo>
                    <a:cubicBezTo>
                      <a:pt x="268" y="250"/>
                      <a:pt x="267" y="251"/>
                      <a:pt x="266" y="252"/>
                    </a:cubicBezTo>
                    <a:cubicBezTo>
                      <a:pt x="266" y="252"/>
                      <a:pt x="266" y="252"/>
                      <a:pt x="266" y="252"/>
                    </a:cubicBezTo>
                    <a:cubicBezTo>
                      <a:pt x="265" y="253"/>
                      <a:pt x="265" y="254"/>
                      <a:pt x="265" y="254"/>
                    </a:cubicBezTo>
                    <a:cubicBezTo>
                      <a:pt x="265" y="255"/>
                      <a:pt x="265" y="255"/>
                      <a:pt x="265" y="255"/>
                    </a:cubicBezTo>
                    <a:cubicBezTo>
                      <a:pt x="264" y="255"/>
                      <a:pt x="264" y="256"/>
                      <a:pt x="264" y="256"/>
                    </a:cubicBezTo>
                    <a:cubicBezTo>
                      <a:pt x="263" y="257"/>
                      <a:pt x="263" y="258"/>
                      <a:pt x="263" y="259"/>
                    </a:cubicBezTo>
                    <a:cubicBezTo>
                      <a:pt x="263" y="259"/>
                      <a:pt x="263" y="259"/>
                      <a:pt x="262" y="260"/>
                    </a:cubicBezTo>
                    <a:cubicBezTo>
                      <a:pt x="262" y="261"/>
                      <a:pt x="262" y="261"/>
                      <a:pt x="262" y="261"/>
                    </a:cubicBezTo>
                    <a:cubicBezTo>
                      <a:pt x="261" y="262"/>
                      <a:pt x="262" y="263"/>
                      <a:pt x="262" y="264"/>
                    </a:cubicBezTo>
                    <a:cubicBezTo>
                      <a:pt x="261" y="264"/>
                      <a:pt x="261" y="265"/>
                      <a:pt x="261" y="266"/>
                    </a:cubicBezTo>
                    <a:cubicBezTo>
                      <a:pt x="261" y="267"/>
                      <a:pt x="261" y="267"/>
                      <a:pt x="261" y="268"/>
                    </a:cubicBezTo>
                    <a:cubicBezTo>
                      <a:pt x="261" y="268"/>
                      <a:pt x="261" y="269"/>
                      <a:pt x="261" y="270"/>
                    </a:cubicBezTo>
                    <a:cubicBezTo>
                      <a:pt x="262" y="270"/>
                      <a:pt x="262" y="270"/>
                      <a:pt x="263" y="270"/>
                    </a:cubicBezTo>
                    <a:cubicBezTo>
                      <a:pt x="263" y="270"/>
                      <a:pt x="263" y="270"/>
                      <a:pt x="263" y="270"/>
                    </a:cubicBezTo>
                    <a:cubicBezTo>
                      <a:pt x="263" y="270"/>
                      <a:pt x="264" y="271"/>
                      <a:pt x="264" y="271"/>
                    </a:cubicBezTo>
                    <a:cubicBezTo>
                      <a:pt x="264" y="271"/>
                      <a:pt x="264" y="271"/>
                      <a:pt x="264" y="271"/>
                    </a:cubicBezTo>
                    <a:cubicBezTo>
                      <a:pt x="264" y="272"/>
                      <a:pt x="264" y="272"/>
                      <a:pt x="264" y="272"/>
                    </a:cubicBezTo>
                    <a:cubicBezTo>
                      <a:pt x="263" y="273"/>
                      <a:pt x="263" y="273"/>
                      <a:pt x="263" y="274"/>
                    </a:cubicBezTo>
                    <a:cubicBezTo>
                      <a:pt x="263" y="274"/>
                      <a:pt x="263" y="274"/>
                      <a:pt x="263" y="274"/>
                    </a:cubicBezTo>
                    <a:cubicBezTo>
                      <a:pt x="263" y="275"/>
                      <a:pt x="263" y="275"/>
                      <a:pt x="263" y="275"/>
                    </a:cubicBezTo>
                    <a:cubicBezTo>
                      <a:pt x="263" y="275"/>
                      <a:pt x="263" y="275"/>
                      <a:pt x="263" y="275"/>
                    </a:cubicBezTo>
                    <a:cubicBezTo>
                      <a:pt x="263" y="276"/>
                      <a:pt x="263" y="277"/>
                      <a:pt x="263" y="278"/>
                    </a:cubicBezTo>
                    <a:cubicBezTo>
                      <a:pt x="261" y="278"/>
                      <a:pt x="261" y="281"/>
                      <a:pt x="261" y="282"/>
                    </a:cubicBezTo>
                    <a:cubicBezTo>
                      <a:pt x="261" y="283"/>
                      <a:pt x="262" y="284"/>
                      <a:pt x="263" y="284"/>
                    </a:cubicBezTo>
                    <a:cubicBezTo>
                      <a:pt x="263" y="284"/>
                      <a:pt x="263" y="285"/>
                      <a:pt x="263" y="285"/>
                    </a:cubicBezTo>
                    <a:cubicBezTo>
                      <a:pt x="263" y="285"/>
                      <a:pt x="263" y="285"/>
                      <a:pt x="262" y="285"/>
                    </a:cubicBezTo>
                    <a:cubicBezTo>
                      <a:pt x="261" y="285"/>
                      <a:pt x="260" y="287"/>
                      <a:pt x="259" y="288"/>
                    </a:cubicBezTo>
                    <a:cubicBezTo>
                      <a:pt x="259" y="288"/>
                      <a:pt x="259" y="288"/>
                      <a:pt x="259" y="288"/>
                    </a:cubicBezTo>
                    <a:cubicBezTo>
                      <a:pt x="259" y="288"/>
                      <a:pt x="259" y="288"/>
                      <a:pt x="259" y="288"/>
                    </a:cubicBezTo>
                    <a:cubicBezTo>
                      <a:pt x="258" y="288"/>
                      <a:pt x="258" y="287"/>
                      <a:pt x="257" y="287"/>
                    </a:cubicBezTo>
                    <a:cubicBezTo>
                      <a:pt x="257" y="287"/>
                      <a:pt x="257" y="287"/>
                      <a:pt x="256" y="287"/>
                    </a:cubicBezTo>
                    <a:cubicBezTo>
                      <a:pt x="255" y="287"/>
                      <a:pt x="253" y="287"/>
                      <a:pt x="252" y="287"/>
                    </a:cubicBezTo>
                    <a:cubicBezTo>
                      <a:pt x="251" y="287"/>
                      <a:pt x="250" y="288"/>
                      <a:pt x="250" y="289"/>
                    </a:cubicBezTo>
                    <a:cubicBezTo>
                      <a:pt x="250" y="289"/>
                      <a:pt x="250" y="289"/>
                      <a:pt x="250" y="289"/>
                    </a:cubicBezTo>
                    <a:cubicBezTo>
                      <a:pt x="249" y="289"/>
                      <a:pt x="249" y="290"/>
                      <a:pt x="249" y="290"/>
                    </a:cubicBezTo>
                    <a:cubicBezTo>
                      <a:pt x="249" y="290"/>
                      <a:pt x="249" y="290"/>
                      <a:pt x="249" y="290"/>
                    </a:cubicBezTo>
                    <a:cubicBezTo>
                      <a:pt x="248" y="289"/>
                      <a:pt x="247" y="289"/>
                      <a:pt x="246" y="290"/>
                    </a:cubicBezTo>
                    <a:cubicBezTo>
                      <a:pt x="245" y="290"/>
                      <a:pt x="245" y="290"/>
                      <a:pt x="244" y="290"/>
                    </a:cubicBezTo>
                    <a:cubicBezTo>
                      <a:pt x="243" y="290"/>
                      <a:pt x="242" y="291"/>
                      <a:pt x="242" y="291"/>
                    </a:cubicBezTo>
                    <a:cubicBezTo>
                      <a:pt x="242" y="292"/>
                      <a:pt x="241" y="292"/>
                      <a:pt x="241" y="292"/>
                    </a:cubicBezTo>
                    <a:cubicBezTo>
                      <a:pt x="240" y="292"/>
                      <a:pt x="240" y="292"/>
                      <a:pt x="240" y="292"/>
                    </a:cubicBezTo>
                    <a:cubicBezTo>
                      <a:pt x="238" y="293"/>
                      <a:pt x="238" y="294"/>
                      <a:pt x="238" y="295"/>
                    </a:cubicBezTo>
                    <a:cubicBezTo>
                      <a:pt x="239" y="295"/>
                      <a:pt x="239" y="295"/>
                      <a:pt x="239" y="295"/>
                    </a:cubicBezTo>
                    <a:cubicBezTo>
                      <a:pt x="238" y="296"/>
                      <a:pt x="239" y="296"/>
                      <a:pt x="239" y="297"/>
                    </a:cubicBezTo>
                    <a:cubicBezTo>
                      <a:pt x="238" y="296"/>
                      <a:pt x="238" y="295"/>
                      <a:pt x="237" y="295"/>
                    </a:cubicBezTo>
                    <a:cubicBezTo>
                      <a:pt x="237" y="295"/>
                      <a:pt x="237" y="295"/>
                      <a:pt x="237" y="295"/>
                    </a:cubicBezTo>
                    <a:cubicBezTo>
                      <a:pt x="237" y="295"/>
                      <a:pt x="237" y="295"/>
                      <a:pt x="237" y="295"/>
                    </a:cubicBezTo>
                    <a:cubicBezTo>
                      <a:pt x="236" y="295"/>
                      <a:pt x="236" y="295"/>
                      <a:pt x="236" y="295"/>
                    </a:cubicBezTo>
                    <a:cubicBezTo>
                      <a:pt x="235" y="295"/>
                      <a:pt x="233" y="296"/>
                      <a:pt x="233" y="297"/>
                    </a:cubicBezTo>
                    <a:cubicBezTo>
                      <a:pt x="233" y="298"/>
                      <a:pt x="232" y="298"/>
                      <a:pt x="232" y="299"/>
                    </a:cubicBezTo>
                    <a:cubicBezTo>
                      <a:pt x="231" y="300"/>
                      <a:pt x="231" y="301"/>
                      <a:pt x="231" y="302"/>
                    </a:cubicBezTo>
                    <a:cubicBezTo>
                      <a:pt x="231" y="302"/>
                      <a:pt x="231" y="302"/>
                      <a:pt x="231" y="302"/>
                    </a:cubicBezTo>
                    <a:cubicBezTo>
                      <a:pt x="230" y="302"/>
                      <a:pt x="230" y="303"/>
                      <a:pt x="230" y="303"/>
                    </a:cubicBezTo>
                    <a:cubicBezTo>
                      <a:pt x="230" y="304"/>
                      <a:pt x="230" y="304"/>
                      <a:pt x="229" y="304"/>
                    </a:cubicBezTo>
                    <a:cubicBezTo>
                      <a:pt x="229" y="305"/>
                      <a:pt x="229" y="305"/>
                      <a:pt x="228" y="305"/>
                    </a:cubicBezTo>
                    <a:cubicBezTo>
                      <a:pt x="228" y="305"/>
                      <a:pt x="227" y="306"/>
                      <a:pt x="227" y="307"/>
                    </a:cubicBezTo>
                    <a:cubicBezTo>
                      <a:pt x="227" y="308"/>
                      <a:pt x="228" y="309"/>
                      <a:pt x="228" y="309"/>
                    </a:cubicBezTo>
                    <a:cubicBezTo>
                      <a:pt x="228" y="309"/>
                      <a:pt x="228" y="310"/>
                      <a:pt x="228" y="310"/>
                    </a:cubicBezTo>
                    <a:cubicBezTo>
                      <a:pt x="228" y="310"/>
                      <a:pt x="228" y="310"/>
                      <a:pt x="227" y="310"/>
                    </a:cubicBezTo>
                    <a:cubicBezTo>
                      <a:pt x="227" y="310"/>
                      <a:pt x="227" y="310"/>
                      <a:pt x="226" y="310"/>
                    </a:cubicBezTo>
                    <a:cubicBezTo>
                      <a:pt x="225" y="310"/>
                      <a:pt x="224" y="310"/>
                      <a:pt x="224" y="311"/>
                    </a:cubicBezTo>
                    <a:cubicBezTo>
                      <a:pt x="223" y="311"/>
                      <a:pt x="223" y="311"/>
                      <a:pt x="223" y="312"/>
                    </a:cubicBezTo>
                    <a:cubicBezTo>
                      <a:pt x="223" y="312"/>
                      <a:pt x="222" y="312"/>
                      <a:pt x="222" y="313"/>
                    </a:cubicBezTo>
                    <a:cubicBezTo>
                      <a:pt x="222" y="313"/>
                      <a:pt x="222" y="313"/>
                      <a:pt x="222" y="313"/>
                    </a:cubicBezTo>
                    <a:cubicBezTo>
                      <a:pt x="221" y="313"/>
                      <a:pt x="221" y="313"/>
                      <a:pt x="220" y="313"/>
                    </a:cubicBezTo>
                    <a:cubicBezTo>
                      <a:pt x="219" y="313"/>
                      <a:pt x="217" y="314"/>
                      <a:pt x="216" y="314"/>
                    </a:cubicBezTo>
                    <a:cubicBezTo>
                      <a:pt x="216" y="314"/>
                      <a:pt x="216" y="314"/>
                      <a:pt x="216" y="314"/>
                    </a:cubicBezTo>
                    <a:cubicBezTo>
                      <a:pt x="215" y="315"/>
                      <a:pt x="215" y="315"/>
                      <a:pt x="215" y="315"/>
                    </a:cubicBezTo>
                    <a:cubicBezTo>
                      <a:pt x="215" y="315"/>
                      <a:pt x="215" y="315"/>
                      <a:pt x="215" y="315"/>
                    </a:cubicBezTo>
                    <a:cubicBezTo>
                      <a:pt x="215" y="315"/>
                      <a:pt x="215" y="315"/>
                      <a:pt x="215" y="315"/>
                    </a:cubicBezTo>
                    <a:cubicBezTo>
                      <a:pt x="214" y="315"/>
                      <a:pt x="214" y="315"/>
                      <a:pt x="214" y="315"/>
                    </a:cubicBezTo>
                    <a:cubicBezTo>
                      <a:pt x="212" y="316"/>
                      <a:pt x="211" y="317"/>
                      <a:pt x="210" y="317"/>
                    </a:cubicBezTo>
                    <a:cubicBezTo>
                      <a:pt x="210" y="317"/>
                      <a:pt x="209" y="317"/>
                      <a:pt x="209" y="317"/>
                    </a:cubicBezTo>
                    <a:cubicBezTo>
                      <a:pt x="207" y="318"/>
                      <a:pt x="207" y="319"/>
                      <a:pt x="207" y="320"/>
                    </a:cubicBezTo>
                    <a:cubicBezTo>
                      <a:pt x="207" y="321"/>
                      <a:pt x="207" y="321"/>
                      <a:pt x="207" y="321"/>
                    </a:cubicBezTo>
                    <a:cubicBezTo>
                      <a:pt x="207" y="321"/>
                      <a:pt x="207" y="321"/>
                      <a:pt x="207" y="321"/>
                    </a:cubicBezTo>
                    <a:cubicBezTo>
                      <a:pt x="207" y="322"/>
                      <a:pt x="207" y="322"/>
                      <a:pt x="207" y="324"/>
                    </a:cubicBezTo>
                    <a:cubicBezTo>
                      <a:pt x="207" y="325"/>
                      <a:pt x="207" y="325"/>
                      <a:pt x="207" y="325"/>
                    </a:cubicBezTo>
                    <a:cubicBezTo>
                      <a:pt x="207" y="325"/>
                      <a:pt x="206" y="325"/>
                      <a:pt x="206" y="325"/>
                    </a:cubicBezTo>
                    <a:cubicBezTo>
                      <a:pt x="206" y="325"/>
                      <a:pt x="205" y="325"/>
                      <a:pt x="205" y="326"/>
                    </a:cubicBezTo>
                    <a:cubicBezTo>
                      <a:pt x="204" y="326"/>
                      <a:pt x="202" y="327"/>
                      <a:pt x="201" y="327"/>
                    </a:cubicBezTo>
                    <a:cubicBezTo>
                      <a:pt x="201" y="327"/>
                      <a:pt x="200" y="327"/>
                      <a:pt x="199" y="327"/>
                    </a:cubicBezTo>
                    <a:cubicBezTo>
                      <a:pt x="198" y="328"/>
                      <a:pt x="197" y="329"/>
                      <a:pt x="196" y="330"/>
                    </a:cubicBezTo>
                    <a:cubicBezTo>
                      <a:pt x="195" y="331"/>
                      <a:pt x="195" y="332"/>
                      <a:pt x="194" y="332"/>
                    </a:cubicBezTo>
                    <a:cubicBezTo>
                      <a:pt x="194" y="333"/>
                      <a:pt x="193" y="333"/>
                      <a:pt x="192" y="333"/>
                    </a:cubicBezTo>
                    <a:cubicBezTo>
                      <a:pt x="191" y="332"/>
                      <a:pt x="190" y="332"/>
                      <a:pt x="189" y="332"/>
                    </a:cubicBezTo>
                    <a:cubicBezTo>
                      <a:pt x="189" y="332"/>
                      <a:pt x="188" y="332"/>
                      <a:pt x="188" y="332"/>
                    </a:cubicBezTo>
                    <a:cubicBezTo>
                      <a:pt x="188" y="332"/>
                      <a:pt x="188" y="332"/>
                      <a:pt x="188" y="332"/>
                    </a:cubicBezTo>
                    <a:cubicBezTo>
                      <a:pt x="188" y="331"/>
                      <a:pt x="189" y="330"/>
                      <a:pt x="188" y="329"/>
                    </a:cubicBezTo>
                    <a:cubicBezTo>
                      <a:pt x="188" y="328"/>
                      <a:pt x="186" y="328"/>
                      <a:pt x="184" y="329"/>
                    </a:cubicBezTo>
                    <a:cubicBezTo>
                      <a:pt x="184" y="329"/>
                      <a:pt x="184" y="329"/>
                      <a:pt x="184" y="329"/>
                    </a:cubicBezTo>
                    <a:cubicBezTo>
                      <a:pt x="184" y="328"/>
                      <a:pt x="182" y="328"/>
                      <a:pt x="182" y="329"/>
                    </a:cubicBezTo>
                    <a:cubicBezTo>
                      <a:pt x="181" y="330"/>
                      <a:pt x="181" y="331"/>
                      <a:pt x="182" y="332"/>
                    </a:cubicBezTo>
                    <a:cubicBezTo>
                      <a:pt x="182" y="333"/>
                      <a:pt x="182" y="334"/>
                      <a:pt x="182" y="334"/>
                    </a:cubicBezTo>
                    <a:cubicBezTo>
                      <a:pt x="182" y="335"/>
                      <a:pt x="182" y="335"/>
                      <a:pt x="183" y="336"/>
                    </a:cubicBezTo>
                    <a:cubicBezTo>
                      <a:pt x="183" y="336"/>
                      <a:pt x="182" y="336"/>
                      <a:pt x="182" y="336"/>
                    </a:cubicBezTo>
                    <a:cubicBezTo>
                      <a:pt x="182" y="337"/>
                      <a:pt x="182" y="337"/>
                      <a:pt x="182" y="337"/>
                    </a:cubicBezTo>
                    <a:cubicBezTo>
                      <a:pt x="181" y="338"/>
                      <a:pt x="181" y="339"/>
                      <a:pt x="181" y="340"/>
                    </a:cubicBezTo>
                    <a:cubicBezTo>
                      <a:pt x="181" y="340"/>
                      <a:pt x="181" y="340"/>
                      <a:pt x="181" y="340"/>
                    </a:cubicBezTo>
                    <a:cubicBezTo>
                      <a:pt x="181" y="340"/>
                      <a:pt x="181" y="339"/>
                      <a:pt x="180" y="339"/>
                    </a:cubicBezTo>
                    <a:cubicBezTo>
                      <a:pt x="179" y="339"/>
                      <a:pt x="178" y="339"/>
                      <a:pt x="178" y="340"/>
                    </a:cubicBezTo>
                    <a:cubicBezTo>
                      <a:pt x="178" y="340"/>
                      <a:pt x="178" y="340"/>
                      <a:pt x="178" y="340"/>
                    </a:cubicBezTo>
                    <a:cubicBezTo>
                      <a:pt x="177" y="339"/>
                      <a:pt x="176" y="339"/>
                      <a:pt x="175" y="340"/>
                    </a:cubicBezTo>
                    <a:cubicBezTo>
                      <a:pt x="174" y="338"/>
                      <a:pt x="173" y="337"/>
                      <a:pt x="172" y="337"/>
                    </a:cubicBezTo>
                    <a:cubicBezTo>
                      <a:pt x="171" y="337"/>
                      <a:pt x="170" y="338"/>
                      <a:pt x="170" y="338"/>
                    </a:cubicBezTo>
                    <a:cubicBezTo>
                      <a:pt x="169" y="338"/>
                      <a:pt x="169" y="338"/>
                      <a:pt x="168" y="339"/>
                    </a:cubicBezTo>
                    <a:cubicBezTo>
                      <a:pt x="167" y="339"/>
                      <a:pt x="165" y="339"/>
                      <a:pt x="163" y="339"/>
                    </a:cubicBezTo>
                    <a:cubicBezTo>
                      <a:pt x="162" y="339"/>
                      <a:pt x="162" y="340"/>
                      <a:pt x="161" y="340"/>
                    </a:cubicBezTo>
                    <a:cubicBezTo>
                      <a:pt x="161" y="340"/>
                      <a:pt x="161" y="341"/>
                      <a:pt x="161" y="342"/>
                    </a:cubicBezTo>
                    <a:cubicBezTo>
                      <a:pt x="161" y="342"/>
                      <a:pt x="160" y="342"/>
                      <a:pt x="159" y="342"/>
                    </a:cubicBezTo>
                    <a:cubicBezTo>
                      <a:pt x="159" y="342"/>
                      <a:pt x="159" y="342"/>
                      <a:pt x="159" y="343"/>
                    </a:cubicBezTo>
                    <a:cubicBezTo>
                      <a:pt x="158" y="343"/>
                      <a:pt x="158" y="343"/>
                      <a:pt x="158" y="344"/>
                    </a:cubicBezTo>
                    <a:cubicBezTo>
                      <a:pt x="158" y="345"/>
                      <a:pt x="159" y="346"/>
                      <a:pt x="160" y="346"/>
                    </a:cubicBezTo>
                    <a:cubicBezTo>
                      <a:pt x="160" y="346"/>
                      <a:pt x="160" y="346"/>
                      <a:pt x="160" y="346"/>
                    </a:cubicBezTo>
                    <a:cubicBezTo>
                      <a:pt x="160" y="346"/>
                      <a:pt x="159" y="347"/>
                      <a:pt x="159" y="347"/>
                    </a:cubicBezTo>
                    <a:cubicBezTo>
                      <a:pt x="159" y="348"/>
                      <a:pt x="159" y="348"/>
                      <a:pt x="160" y="349"/>
                    </a:cubicBezTo>
                    <a:cubicBezTo>
                      <a:pt x="160" y="349"/>
                      <a:pt x="160" y="349"/>
                      <a:pt x="160" y="349"/>
                    </a:cubicBezTo>
                    <a:cubicBezTo>
                      <a:pt x="160" y="350"/>
                      <a:pt x="160" y="351"/>
                      <a:pt x="160" y="351"/>
                    </a:cubicBezTo>
                    <a:cubicBezTo>
                      <a:pt x="161" y="352"/>
                      <a:pt x="162" y="352"/>
                      <a:pt x="163" y="351"/>
                    </a:cubicBezTo>
                    <a:cubicBezTo>
                      <a:pt x="163" y="351"/>
                      <a:pt x="163" y="351"/>
                      <a:pt x="163" y="351"/>
                    </a:cubicBezTo>
                    <a:cubicBezTo>
                      <a:pt x="164" y="353"/>
                      <a:pt x="166" y="353"/>
                      <a:pt x="166" y="353"/>
                    </a:cubicBezTo>
                    <a:cubicBezTo>
                      <a:pt x="167" y="353"/>
                      <a:pt x="167" y="353"/>
                      <a:pt x="167" y="353"/>
                    </a:cubicBezTo>
                    <a:cubicBezTo>
                      <a:pt x="167" y="353"/>
                      <a:pt x="168" y="353"/>
                      <a:pt x="168" y="353"/>
                    </a:cubicBezTo>
                    <a:cubicBezTo>
                      <a:pt x="168" y="354"/>
                      <a:pt x="169" y="354"/>
                      <a:pt x="171" y="354"/>
                    </a:cubicBezTo>
                    <a:cubicBezTo>
                      <a:pt x="171" y="354"/>
                      <a:pt x="171" y="354"/>
                      <a:pt x="171" y="354"/>
                    </a:cubicBezTo>
                    <a:cubicBezTo>
                      <a:pt x="171" y="354"/>
                      <a:pt x="171" y="355"/>
                      <a:pt x="171" y="356"/>
                    </a:cubicBezTo>
                    <a:cubicBezTo>
                      <a:pt x="172" y="356"/>
                      <a:pt x="172" y="357"/>
                      <a:pt x="172" y="358"/>
                    </a:cubicBezTo>
                    <a:cubicBezTo>
                      <a:pt x="173" y="358"/>
                      <a:pt x="173" y="358"/>
                      <a:pt x="174" y="358"/>
                    </a:cubicBezTo>
                    <a:cubicBezTo>
                      <a:pt x="174" y="359"/>
                      <a:pt x="174" y="359"/>
                      <a:pt x="174" y="359"/>
                    </a:cubicBezTo>
                    <a:cubicBezTo>
                      <a:pt x="174" y="359"/>
                      <a:pt x="174" y="360"/>
                      <a:pt x="174" y="360"/>
                    </a:cubicBezTo>
                    <a:cubicBezTo>
                      <a:pt x="174" y="360"/>
                      <a:pt x="174" y="360"/>
                      <a:pt x="174" y="360"/>
                    </a:cubicBezTo>
                    <a:cubicBezTo>
                      <a:pt x="173" y="361"/>
                      <a:pt x="173" y="361"/>
                      <a:pt x="173" y="362"/>
                    </a:cubicBezTo>
                    <a:cubicBezTo>
                      <a:pt x="173" y="363"/>
                      <a:pt x="174" y="363"/>
                      <a:pt x="174" y="364"/>
                    </a:cubicBezTo>
                    <a:cubicBezTo>
                      <a:pt x="174" y="364"/>
                      <a:pt x="174" y="364"/>
                      <a:pt x="174" y="364"/>
                    </a:cubicBezTo>
                    <a:cubicBezTo>
                      <a:pt x="175" y="365"/>
                      <a:pt x="177" y="367"/>
                      <a:pt x="178" y="368"/>
                    </a:cubicBezTo>
                    <a:cubicBezTo>
                      <a:pt x="178" y="369"/>
                      <a:pt x="177" y="371"/>
                      <a:pt x="177" y="372"/>
                    </a:cubicBezTo>
                    <a:cubicBezTo>
                      <a:pt x="177" y="372"/>
                      <a:pt x="177" y="373"/>
                      <a:pt x="177" y="374"/>
                    </a:cubicBezTo>
                    <a:cubicBezTo>
                      <a:pt x="176" y="374"/>
                      <a:pt x="176" y="374"/>
                      <a:pt x="176" y="374"/>
                    </a:cubicBezTo>
                    <a:cubicBezTo>
                      <a:pt x="175" y="375"/>
                      <a:pt x="175" y="376"/>
                      <a:pt x="175" y="377"/>
                    </a:cubicBezTo>
                    <a:cubicBezTo>
                      <a:pt x="175" y="377"/>
                      <a:pt x="175" y="377"/>
                      <a:pt x="175" y="377"/>
                    </a:cubicBezTo>
                    <a:cubicBezTo>
                      <a:pt x="175" y="378"/>
                      <a:pt x="175" y="378"/>
                      <a:pt x="175" y="378"/>
                    </a:cubicBezTo>
                    <a:cubicBezTo>
                      <a:pt x="175" y="379"/>
                      <a:pt x="175" y="380"/>
                      <a:pt x="175" y="380"/>
                    </a:cubicBezTo>
                    <a:cubicBezTo>
                      <a:pt x="175" y="380"/>
                      <a:pt x="175" y="380"/>
                      <a:pt x="175" y="380"/>
                    </a:cubicBezTo>
                    <a:cubicBezTo>
                      <a:pt x="174" y="381"/>
                      <a:pt x="174" y="381"/>
                      <a:pt x="174" y="381"/>
                    </a:cubicBezTo>
                    <a:cubicBezTo>
                      <a:pt x="173" y="382"/>
                      <a:pt x="173" y="383"/>
                      <a:pt x="173" y="383"/>
                    </a:cubicBezTo>
                    <a:cubicBezTo>
                      <a:pt x="173" y="384"/>
                      <a:pt x="174" y="384"/>
                      <a:pt x="174" y="384"/>
                    </a:cubicBezTo>
                    <a:cubicBezTo>
                      <a:pt x="174" y="384"/>
                      <a:pt x="174" y="385"/>
                      <a:pt x="174" y="385"/>
                    </a:cubicBezTo>
                    <a:cubicBezTo>
                      <a:pt x="174" y="386"/>
                      <a:pt x="173" y="386"/>
                      <a:pt x="173" y="386"/>
                    </a:cubicBezTo>
                    <a:cubicBezTo>
                      <a:pt x="173" y="387"/>
                      <a:pt x="169" y="393"/>
                      <a:pt x="169" y="394"/>
                    </a:cubicBezTo>
                    <a:cubicBezTo>
                      <a:pt x="169" y="394"/>
                      <a:pt x="168" y="394"/>
                      <a:pt x="168" y="394"/>
                    </a:cubicBezTo>
                    <a:cubicBezTo>
                      <a:pt x="168" y="394"/>
                      <a:pt x="168" y="395"/>
                      <a:pt x="168" y="395"/>
                    </a:cubicBezTo>
                    <a:cubicBezTo>
                      <a:pt x="167" y="395"/>
                      <a:pt x="167" y="395"/>
                      <a:pt x="166" y="395"/>
                    </a:cubicBezTo>
                    <a:cubicBezTo>
                      <a:pt x="166" y="395"/>
                      <a:pt x="166" y="395"/>
                      <a:pt x="166" y="395"/>
                    </a:cubicBezTo>
                    <a:cubicBezTo>
                      <a:pt x="166" y="396"/>
                      <a:pt x="166" y="396"/>
                      <a:pt x="166" y="396"/>
                    </a:cubicBezTo>
                    <a:cubicBezTo>
                      <a:pt x="166" y="396"/>
                      <a:pt x="166" y="396"/>
                      <a:pt x="166" y="396"/>
                    </a:cubicBezTo>
                    <a:cubicBezTo>
                      <a:pt x="165" y="397"/>
                      <a:pt x="165" y="397"/>
                      <a:pt x="165" y="397"/>
                    </a:cubicBezTo>
                    <a:cubicBezTo>
                      <a:pt x="165" y="397"/>
                      <a:pt x="164" y="396"/>
                      <a:pt x="164" y="396"/>
                    </a:cubicBezTo>
                    <a:cubicBezTo>
                      <a:pt x="164" y="396"/>
                      <a:pt x="163" y="396"/>
                      <a:pt x="163" y="395"/>
                    </a:cubicBezTo>
                    <a:cubicBezTo>
                      <a:pt x="161" y="394"/>
                      <a:pt x="159" y="395"/>
                      <a:pt x="158" y="395"/>
                    </a:cubicBezTo>
                    <a:cubicBezTo>
                      <a:pt x="158" y="395"/>
                      <a:pt x="157" y="394"/>
                      <a:pt x="155" y="394"/>
                    </a:cubicBezTo>
                    <a:cubicBezTo>
                      <a:pt x="155" y="394"/>
                      <a:pt x="155" y="394"/>
                      <a:pt x="155" y="394"/>
                    </a:cubicBezTo>
                    <a:cubicBezTo>
                      <a:pt x="155" y="394"/>
                      <a:pt x="154" y="394"/>
                      <a:pt x="151" y="395"/>
                    </a:cubicBezTo>
                    <a:cubicBezTo>
                      <a:pt x="151" y="395"/>
                      <a:pt x="151" y="394"/>
                      <a:pt x="151" y="394"/>
                    </a:cubicBezTo>
                    <a:cubicBezTo>
                      <a:pt x="150" y="394"/>
                      <a:pt x="150" y="394"/>
                      <a:pt x="149" y="394"/>
                    </a:cubicBezTo>
                    <a:cubicBezTo>
                      <a:pt x="149" y="394"/>
                      <a:pt x="148" y="394"/>
                      <a:pt x="147" y="394"/>
                    </a:cubicBezTo>
                    <a:cubicBezTo>
                      <a:pt x="147" y="393"/>
                      <a:pt x="147" y="393"/>
                      <a:pt x="147" y="393"/>
                    </a:cubicBezTo>
                    <a:cubicBezTo>
                      <a:pt x="146" y="393"/>
                      <a:pt x="145" y="392"/>
                      <a:pt x="144" y="393"/>
                    </a:cubicBezTo>
                    <a:cubicBezTo>
                      <a:pt x="143" y="393"/>
                      <a:pt x="142" y="393"/>
                      <a:pt x="142" y="392"/>
                    </a:cubicBezTo>
                    <a:cubicBezTo>
                      <a:pt x="141" y="391"/>
                      <a:pt x="139" y="391"/>
                      <a:pt x="138" y="392"/>
                    </a:cubicBezTo>
                    <a:cubicBezTo>
                      <a:pt x="137" y="392"/>
                      <a:pt x="135" y="392"/>
                      <a:pt x="135" y="392"/>
                    </a:cubicBezTo>
                    <a:cubicBezTo>
                      <a:pt x="134" y="392"/>
                      <a:pt x="133" y="392"/>
                      <a:pt x="131" y="392"/>
                    </a:cubicBezTo>
                    <a:cubicBezTo>
                      <a:pt x="131" y="392"/>
                      <a:pt x="131" y="392"/>
                      <a:pt x="131" y="392"/>
                    </a:cubicBezTo>
                    <a:cubicBezTo>
                      <a:pt x="130" y="391"/>
                      <a:pt x="129" y="391"/>
                      <a:pt x="128" y="391"/>
                    </a:cubicBezTo>
                    <a:cubicBezTo>
                      <a:pt x="128" y="391"/>
                      <a:pt x="127" y="391"/>
                      <a:pt x="127" y="391"/>
                    </a:cubicBezTo>
                    <a:cubicBezTo>
                      <a:pt x="126" y="391"/>
                      <a:pt x="126" y="391"/>
                      <a:pt x="126" y="391"/>
                    </a:cubicBezTo>
                    <a:cubicBezTo>
                      <a:pt x="124" y="390"/>
                      <a:pt x="123" y="391"/>
                      <a:pt x="120" y="394"/>
                    </a:cubicBezTo>
                    <a:cubicBezTo>
                      <a:pt x="120" y="395"/>
                      <a:pt x="119" y="395"/>
                      <a:pt x="118" y="395"/>
                    </a:cubicBezTo>
                    <a:cubicBezTo>
                      <a:pt x="117" y="395"/>
                      <a:pt x="117" y="395"/>
                      <a:pt x="116" y="396"/>
                    </a:cubicBezTo>
                    <a:cubicBezTo>
                      <a:pt x="115" y="396"/>
                      <a:pt x="114" y="398"/>
                      <a:pt x="114" y="399"/>
                    </a:cubicBezTo>
                    <a:cubicBezTo>
                      <a:pt x="114" y="400"/>
                      <a:pt x="114" y="400"/>
                      <a:pt x="114" y="400"/>
                    </a:cubicBezTo>
                    <a:cubicBezTo>
                      <a:pt x="113" y="400"/>
                      <a:pt x="113" y="401"/>
                      <a:pt x="114" y="402"/>
                    </a:cubicBezTo>
                    <a:cubicBezTo>
                      <a:pt x="114" y="402"/>
                      <a:pt x="114" y="402"/>
                      <a:pt x="114" y="403"/>
                    </a:cubicBezTo>
                    <a:cubicBezTo>
                      <a:pt x="114" y="403"/>
                      <a:pt x="114" y="403"/>
                      <a:pt x="114" y="403"/>
                    </a:cubicBezTo>
                    <a:cubicBezTo>
                      <a:pt x="114" y="403"/>
                      <a:pt x="114" y="404"/>
                      <a:pt x="114" y="404"/>
                    </a:cubicBezTo>
                    <a:cubicBezTo>
                      <a:pt x="114" y="404"/>
                      <a:pt x="114" y="405"/>
                      <a:pt x="115" y="405"/>
                    </a:cubicBezTo>
                    <a:cubicBezTo>
                      <a:pt x="115" y="405"/>
                      <a:pt x="115" y="406"/>
                      <a:pt x="115" y="406"/>
                    </a:cubicBezTo>
                    <a:cubicBezTo>
                      <a:pt x="115" y="407"/>
                      <a:pt x="115" y="407"/>
                      <a:pt x="115" y="407"/>
                    </a:cubicBezTo>
                    <a:cubicBezTo>
                      <a:pt x="115" y="408"/>
                      <a:pt x="114" y="409"/>
                      <a:pt x="114" y="410"/>
                    </a:cubicBezTo>
                    <a:cubicBezTo>
                      <a:pt x="114" y="410"/>
                      <a:pt x="114" y="410"/>
                      <a:pt x="114" y="410"/>
                    </a:cubicBezTo>
                    <a:cubicBezTo>
                      <a:pt x="114" y="410"/>
                      <a:pt x="114" y="410"/>
                      <a:pt x="114" y="410"/>
                    </a:cubicBezTo>
                    <a:cubicBezTo>
                      <a:pt x="114" y="410"/>
                      <a:pt x="114" y="410"/>
                      <a:pt x="114" y="410"/>
                    </a:cubicBezTo>
                    <a:cubicBezTo>
                      <a:pt x="114" y="410"/>
                      <a:pt x="114" y="410"/>
                      <a:pt x="114" y="410"/>
                    </a:cubicBezTo>
                    <a:cubicBezTo>
                      <a:pt x="113" y="411"/>
                      <a:pt x="113" y="411"/>
                      <a:pt x="113" y="412"/>
                    </a:cubicBezTo>
                    <a:cubicBezTo>
                      <a:pt x="113" y="412"/>
                      <a:pt x="113" y="412"/>
                      <a:pt x="113" y="413"/>
                    </a:cubicBezTo>
                    <a:cubicBezTo>
                      <a:pt x="113" y="414"/>
                      <a:pt x="113" y="415"/>
                      <a:pt x="113" y="417"/>
                    </a:cubicBezTo>
                    <a:cubicBezTo>
                      <a:pt x="113" y="419"/>
                      <a:pt x="112" y="421"/>
                      <a:pt x="112" y="422"/>
                    </a:cubicBezTo>
                    <a:cubicBezTo>
                      <a:pt x="111" y="422"/>
                      <a:pt x="111" y="423"/>
                      <a:pt x="112" y="424"/>
                    </a:cubicBezTo>
                    <a:cubicBezTo>
                      <a:pt x="112" y="424"/>
                      <a:pt x="111" y="425"/>
                      <a:pt x="110" y="426"/>
                    </a:cubicBezTo>
                    <a:cubicBezTo>
                      <a:pt x="108" y="427"/>
                      <a:pt x="108" y="429"/>
                      <a:pt x="109" y="430"/>
                    </a:cubicBezTo>
                    <a:cubicBezTo>
                      <a:pt x="110" y="430"/>
                      <a:pt x="110" y="430"/>
                      <a:pt x="110" y="430"/>
                    </a:cubicBezTo>
                    <a:cubicBezTo>
                      <a:pt x="110" y="430"/>
                      <a:pt x="110" y="430"/>
                      <a:pt x="110" y="430"/>
                    </a:cubicBezTo>
                    <a:cubicBezTo>
                      <a:pt x="109" y="430"/>
                      <a:pt x="109" y="430"/>
                      <a:pt x="109" y="430"/>
                    </a:cubicBezTo>
                    <a:cubicBezTo>
                      <a:pt x="108" y="431"/>
                      <a:pt x="108" y="431"/>
                      <a:pt x="106" y="434"/>
                    </a:cubicBezTo>
                    <a:cubicBezTo>
                      <a:pt x="107" y="435"/>
                      <a:pt x="107" y="435"/>
                      <a:pt x="107" y="435"/>
                    </a:cubicBezTo>
                    <a:cubicBezTo>
                      <a:pt x="107" y="435"/>
                      <a:pt x="107" y="435"/>
                      <a:pt x="107" y="435"/>
                    </a:cubicBezTo>
                    <a:cubicBezTo>
                      <a:pt x="106" y="434"/>
                      <a:pt x="106" y="434"/>
                      <a:pt x="106" y="434"/>
                    </a:cubicBezTo>
                    <a:cubicBezTo>
                      <a:pt x="106" y="434"/>
                      <a:pt x="105" y="435"/>
                      <a:pt x="105" y="436"/>
                    </a:cubicBezTo>
                    <a:cubicBezTo>
                      <a:pt x="105" y="436"/>
                      <a:pt x="105" y="436"/>
                      <a:pt x="105" y="436"/>
                    </a:cubicBezTo>
                    <a:cubicBezTo>
                      <a:pt x="105" y="436"/>
                      <a:pt x="104" y="436"/>
                      <a:pt x="104" y="436"/>
                    </a:cubicBezTo>
                    <a:cubicBezTo>
                      <a:pt x="103" y="436"/>
                      <a:pt x="102" y="437"/>
                      <a:pt x="103" y="440"/>
                    </a:cubicBezTo>
                    <a:cubicBezTo>
                      <a:pt x="103" y="440"/>
                      <a:pt x="103" y="440"/>
                      <a:pt x="103" y="440"/>
                    </a:cubicBezTo>
                    <a:cubicBezTo>
                      <a:pt x="103" y="441"/>
                      <a:pt x="103" y="441"/>
                      <a:pt x="103" y="441"/>
                    </a:cubicBezTo>
                    <a:cubicBezTo>
                      <a:pt x="102" y="441"/>
                      <a:pt x="102" y="442"/>
                      <a:pt x="102" y="443"/>
                    </a:cubicBezTo>
                    <a:cubicBezTo>
                      <a:pt x="102" y="444"/>
                      <a:pt x="104" y="444"/>
                      <a:pt x="105" y="444"/>
                    </a:cubicBezTo>
                    <a:cubicBezTo>
                      <a:pt x="105" y="444"/>
                      <a:pt x="105" y="444"/>
                      <a:pt x="105" y="444"/>
                    </a:cubicBezTo>
                    <a:cubicBezTo>
                      <a:pt x="105" y="444"/>
                      <a:pt x="105" y="444"/>
                      <a:pt x="105" y="445"/>
                    </a:cubicBezTo>
                    <a:cubicBezTo>
                      <a:pt x="104" y="445"/>
                      <a:pt x="103" y="446"/>
                      <a:pt x="103" y="447"/>
                    </a:cubicBezTo>
                    <a:cubicBezTo>
                      <a:pt x="103" y="448"/>
                      <a:pt x="103" y="449"/>
                      <a:pt x="104" y="449"/>
                    </a:cubicBezTo>
                    <a:cubicBezTo>
                      <a:pt x="104" y="449"/>
                      <a:pt x="104" y="449"/>
                      <a:pt x="105" y="449"/>
                    </a:cubicBezTo>
                    <a:cubicBezTo>
                      <a:pt x="105" y="449"/>
                      <a:pt x="105" y="450"/>
                      <a:pt x="105" y="450"/>
                    </a:cubicBezTo>
                    <a:cubicBezTo>
                      <a:pt x="105" y="450"/>
                      <a:pt x="105" y="451"/>
                      <a:pt x="105" y="451"/>
                    </a:cubicBezTo>
                    <a:cubicBezTo>
                      <a:pt x="105" y="453"/>
                      <a:pt x="104" y="454"/>
                      <a:pt x="104" y="455"/>
                    </a:cubicBezTo>
                    <a:cubicBezTo>
                      <a:pt x="104" y="456"/>
                      <a:pt x="103" y="459"/>
                      <a:pt x="103" y="459"/>
                    </a:cubicBezTo>
                    <a:cubicBezTo>
                      <a:pt x="102" y="460"/>
                      <a:pt x="102" y="461"/>
                      <a:pt x="102" y="462"/>
                    </a:cubicBezTo>
                    <a:cubicBezTo>
                      <a:pt x="102" y="463"/>
                      <a:pt x="103" y="463"/>
                      <a:pt x="105" y="463"/>
                    </a:cubicBezTo>
                    <a:cubicBezTo>
                      <a:pt x="105" y="463"/>
                      <a:pt x="106" y="463"/>
                      <a:pt x="106" y="462"/>
                    </a:cubicBezTo>
                    <a:cubicBezTo>
                      <a:pt x="106" y="462"/>
                      <a:pt x="107" y="462"/>
                      <a:pt x="108" y="463"/>
                    </a:cubicBezTo>
                    <a:cubicBezTo>
                      <a:pt x="109" y="464"/>
                      <a:pt x="110" y="465"/>
                      <a:pt x="112" y="465"/>
                    </a:cubicBezTo>
                    <a:cubicBezTo>
                      <a:pt x="113" y="465"/>
                      <a:pt x="115" y="464"/>
                      <a:pt x="117" y="463"/>
                    </a:cubicBezTo>
                    <a:cubicBezTo>
                      <a:pt x="117" y="463"/>
                      <a:pt x="117" y="463"/>
                      <a:pt x="117" y="463"/>
                    </a:cubicBezTo>
                    <a:cubicBezTo>
                      <a:pt x="118" y="463"/>
                      <a:pt x="118" y="463"/>
                      <a:pt x="118" y="463"/>
                    </a:cubicBezTo>
                    <a:cubicBezTo>
                      <a:pt x="118" y="463"/>
                      <a:pt x="120" y="464"/>
                      <a:pt x="120" y="465"/>
                    </a:cubicBezTo>
                    <a:cubicBezTo>
                      <a:pt x="120" y="465"/>
                      <a:pt x="120" y="465"/>
                      <a:pt x="120" y="466"/>
                    </a:cubicBezTo>
                    <a:cubicBezTo>
                      <a:pt x="120" y="466"/>
                      <a:pt x="120" y="467"/>
                      <a:pt x="120" y="468"/>
                    </a:cubicBezTo>
                    <a:cubicBezTo>
                      <a:pt x="120" y="468"/>
                      <a:pt x="121" y="468"/>
                      <a:pt x="121" y="469"/>
                    </a:cubicBezTo>
                    <a:cubicBezTo>
                      <a:pt x="121" y="470"/>
                      <a:pt x="122" y="472"/>
                      <a:pt x="123" y="473"/>
                    </a:cubicBezTo>
                    <a:cubicBezTo>
                      <a:pt x="124" y="473"/>
                      <a:pt x="124" y="473"/>
                      <a:pt x="124" y="473"/>
                    </a:cubicBezTo>
                    <a:cubicBezTo>
                      <a:pt x="124" y="473"/>
                      <a:pt x="123" y="474"/>
                      <a:pt x="124" y="474"/>
                    </a:cubicBezTo>
                    <a:cubicBezTo>
                      <a:pt x="124" y="475"/>
                      <a:pt x="124" y="475"/>
                      <a:pt x="125" y="475"/>
                    </a:cubicBezTo>
                    <a:cubicBezTo>
                      <a:pt x="124" y="475"/>
                      <a:pt x="123" y="475"/>
                      <a:pt x="123" y="476"/>
                    </a:cubicBezTo>
                    <a:cubicBezTo>
                      <a:pt x="122" y="477"/>
                      <a:pt x="121" y="478"/>
                      <a:pt x="120" y="479"/>
                    </a:cubicBezTo>
                    <a:cubicBezTo>
                      <a:pt x="120" y="480"/>
                      <a:pt x="119" y="481"/>
                      <a:pt x="118" y="482"/>
                    </a:cubicBezTo>
                    <a:cubicBezTo>
                      <a:pt x="118" y="483"/>
                      <a:pt x="117" y="484"/>
                      <a:pt x="116" y="486"/>
                    </a:cubicBezTo>
                    <a:cubicBezTo>
                      <a:pt x="116" y="486"/>
                      <a:pt x="116" y="486"/>
                      <a:pt x="116" y="487"/>
                    </a:cubicBezTo>
                    <a:cubicBezTo>
                      <a:pt x="116" y="488"/>
                      <a:pt x="116" y="488"/>
                      <a:pt x="115" y="489"/>
                    </a:cubicBezTo>
                    <a:cubicBezTo>
                      <a:pt x="115" y="490"/>
                      <a:pt x="114" y="490"/>
                      <a:pt x="114" y="491"/>
                    </a:cubicBezTo>
                    <a:cubicBezTo>
                      <a:pt x="113" y="491"/>
                      <a:pt x="113" y="491"/>
                      <a:pt x="113" y="491"/>
                    </a:cubicBezTo>
                    <a:cubicBezTo>
                      <a:pt x="112" y="492"/>
                      <a:pt x="112" y="492"/>
                      <a:pt x="111" y="493"/>
                    </a:cubicBezTo>
                    <a:cubicBezTo>
                      <a:pt x="111" y="493"/>
                      <a:pt x="111" y="493"/>
                      <a:pt x="111" y="493"/>
                    </a:cubicBezTo>
                    <a:cubicBezTo>
                      <a:pt x="111" y="493"/>
                      <a:pt x="110" y="493"/>
                      <a:pt x="110" y="493"/>
                    </a:cubicBezTo>
                    <a:cubicBezTo>
                      <a:pt x="109" y="494"/>
                      <a:pt x="109" y="494"/>
                      <a:pt x="108" y="494"/>
                    </a:cubicBezTo>
                    <a:cubicBezTo>
                      <a:pt x="108" y="494"/>
                      <a:pt x="108" y="495"/>
                      <a:pt x="107" y="495"/>
                    </a:cubicBezTo>
                    <a:cubicBezTo>
                      <a:pt x="107" y="495"/>
                      <a:pt x="106" y="495"/>
                      <a:pt x="105" y="496"/>
                    </a:cubicBezTo>
                    <a:cubicBezTo>
                      <a:pt x="105" y="496"/>
                      <a:pt x="105" y="496"/>
                      <a:pt x="104" y="497"/>
                    </a:cubicBezTo>
                    <a:cubicBezTo>
                      <a:pt x="104" y="497"/>
                      <a:pt x="104" y="497"/>
                      <a:pt x="103" y="497"/>
                    </a:cubicBezTo>
                    <a:cubicBezTo>
                      <a:pt x="102" y="498"/>
                      <a:pt x="101" y="498"/>
                      <a:pt x="100" y="499"/>
                    </a:cubicBezTo>
                    <a:cubicBezTo>
                      <a:pt x="100" y="499"/>
                      <a:pt x="100" y="499"/>
                      <a:pt x="99" y="500"/>
                    </a:cubicBezTo>
                    <a:cubicBezTo>
                      <a:pt x="99" y="500"/>
                      <a:pt x="98" y="500"/>
                      <a:pt x="98" y="500"/>
                    </a:cubicBezTo>
                    <a:cubicBezTo>
                      <a:pt x="96" y="501"/>
                      <a:pt x="96" y="502"/>
                      <a:pt x="95" y="504"/>
                    </a:cubicBezTo>
                    <a:cubicBezTo>
                      <a:pt x="95" y="504"/>
                      <a:pt x="95" y="504"/>
                      <a:pt x="94" y="504"/>
                    </a:cubicBezTo>
                    <a:cubicBezTo>
                      <a:pt x="94" y="505"/>
                      <a:pt x="94" y="505"/>
                      <a:pt x="94" y="505"/>
                    </a:cubicBezTo>
                    <a:cubicBezTo>
                      <a:pt x="93" y="505"/>
                      <a:pt x="92" y="505"/>
                      <a:pt x="91" y="506"/>
                    </a:cubicBezTo>
                    <a:cubicBezTo>
                      <a:pt x="91" y="507"/>
                      <a:pt x="91" y="508"/>
                      <a:pt x="90" y="509"/>
                    </a:cubicBezTo>
                    <a:cubicBezTo>
                      <a:pt x="90" y="509"/>
                      <a:pt x="90" y="509"/>
                      <a:pt x="90" y="509"/>
                    </a:cubicBezTo>
                    <a:cubicBezTo>
                      <a:pt x="90" y="510"/>
                      <a:pt x="90" y="512"/>
                      <a:pt x="89" y="512"/>
                    </a:cubicBezTo>
                    <a:cubicBezTo>
                      <a:pt x="89" y="512"/>
                      <a:pt x="89" y="512"/>
                      <a:pt x="89" y="512"/>
                    </a:cubicBezTo>
                    <a:cubicBezTo>
                      <a:pt x="89" y="512"/>
                      <a:pt x="89" y="513"/>
                      <a:pt x="88" y="513"/>
                    </a:cubicBezTo>
                    <a:cubicBezTo>
                      <a:pt x="88" y="513"/>
                      <a:pt x="88" y="513"/>
                      <a:pt x="88" y="514"/>
                    </a:cubicBezTo>
                    <a:cubicBezTo>
                      <a:pt x="88" y="514"/>
                      <a:pt x="87" y="514"/>
                      <a:pt x="87" y="514"/>
                    </a:cubicBezTo>
                    <a:cubicBezTo>
                      <a:pt x="87" y="515"/>
                      <a:pt x="86" y="516"/>
                      <a:pt x="86" y="516"/>
                    </a:cubicBezTo>
                    <a:cubicBezTo>
                      <a:pt x="86" y="517"/>
                      <a:pt x="86" y="517"/>
                      <a:pt x="86" y="517"/>
                    </a:cubicBezTo>
                    <a:cubicBezTo>
                      <a:pt x="86" y="517"/>
                      <a:pt x="85" y="518"/>
                      <a:pt x="85" y="518"/>
                    </a:cubicBezTo>
                    <a:cubicBezTo>
                      <a:pt x="85" y="518"/>
                      <a:pt x="84" y="519"/>
                      <a:pt x="84" y="520"/>
                    </a:cubicBezTo>
                    <a:cubicBezTo>
                      <a:pt x="84" y="521"/>
                      <a:pt x="84" y="522"/>
                      <a:pt x="84" y="523"/>
                    </a:cubicBezTo>
                    <a:cubicBezTo>
                      <a:pt x="83" y="524"/>
                      <a:pt x="83" y="524"/>
                      <a:pt x="83" y="525"/>
                    </a:cubicBezTo>
                    <a:cubicBezTo>
                      <a:pt x="83" y="525"/>
                      <a:pt x="83" y="525"/>
                      <a:pt x="83" y="526"/>
                    </a:cubicBezTo>
                    <a:cubicBezTo>
                      <a:pt x="83" y="526"/>
                      <a:pt x="82" y="526"/>
                      <a:pt x="82" y="526"/>
                    </a:cubicBezTo>
                    <a:cubicBezTo>
                      <a:pt x="82" y="527"/>
                      <a:pt x="81" y="528"/>
                      <a:pt x="81" y="529"/>
                    </a:cubicBezTo>
                    <a:cubicBezTo>
                      <a:pt x="81" y="530"/>
                      <a:pt x="82" y="530"/>
                      <a:pt x="83" y="531"/>
                    </a:cubicBezTo>
                    <a:cubicBezTo>
                      <a:pt x="83" y="531"/>
                      <a:pt x="83" y="531"/>
                      <a:pt x="83" y="531"/>
                    </a:cubicBezTo>
                    <a:cubicBezTo>
                      <a:pt x="83" y="531"/>
                      <a:pt x="83" y="533"/>
                      <a:pt x="83" y="533"/>
                    </a:cubicBezTo>
                    <a:cubicBezTo>
                      <a:pt x="82" y="534"/>
                      <a:pt x="82" y="534"/>
                      <a:pt x="82" y="534"/>
                    </a:cubicBezTo>
                    <a:cubicBezTo>
                      <a:pt x="82" y="534"/>
                      <a:pt x="82" y="535"/>
                      <a:pt x="81" y="535"/>
                    </a:cubicBezTo>
                    <a:cubicBezTo>
                      <a:pt x="80" y="536"/>
                      <a:pt x="79" y="537"/>
                      <a:pt x="79" y="538"/>
                    </a:cubicBezTo>
                    <a:cubicBezTo>
                      <a:pt x="78" y="538"/>
                      <a:pt x="77" y="539"/>
                      <a:pt x="77" y="539"/>
                    </a:cubicBezTo>
                    <a:cubicBezTo>
                      <a:pt x="76" y="540"/>
                      <a:pt x="75" y="541"/>
                      <a:pt x="75" y="541"/>
                    </a:cubicBezTo>
                    <a:cubicBezTo>
                      <a:pt x="74" y="542"/>
                      <a:pt x="74" y="542"/>
                      <a:pt x="74" y="542"/>
                    </a:cubicBezTo>
                    <a:cubicBezTo>
                      <a:pt x="74" y="542"/>
                      <a:pt x="73" y="543"/>
                      <a:pt x="73" y="543"/>
                    </a:cubicBezTo>
                    <a:cubicBezTo>
                      <a:pt x="73" y="543"/>
                      <a:pt x="72" y="543"/>
                      <a:pt x="72" y="543"/>
                    </a:cubicBezTo>
                    <a:cubicBezTo>
                      <a:pt x="72" y="543"/>
                      <a:pt x="72" y="543"/>
                      <a:pt x="72" y="543"/>
                    </a:cubicBezTo>
                    <a:cubicBezTo>
                      <a:pt x="71" y="544"/>
                      <a:pt x="70" y="544"/>
                      <a:pt x="69" y="545"/>
                    </a:cubicBezTo>
                    <a:cubicBezTo>
                      <a:pt x="69" y="546"/>
                      <a:pt x="69" y="546"/>
                      <a:pt x="69" y="546"/>
                    </a:cubicBezTo>
                    <a:cubicBezTo>
                      <a:pt x="69" y="546"/>
                      <a:pt x="69" y="547"/>
                      <a:pt x="68" y="547"/>
                    </a:cubicBezTo>
                    <a:cubicBezTo>
                      <a:pt x="68" y="547"/>
                      <a:pt x="68" y="547"/>
                      <a:pt x="68" y="547"/>
                    </a:cubicBezTo>
                    <a:cubicBezTo>
                      <a:pt x="67" y="548"/>
                      <a:pt x="67" y="548"/>
                      <a:pt x="67" y="548"/>
                    </a:cubicBezTo>
                    <a:cubicBezTo>
                      <a:pt x="67" y="548"/>
                      <a:pt x="66" y="549"/>
                      <a:pt x="66" y="549"/>
                    </a:cubicBezTo>
                    <a:cubicBezTo>
                      <a:pt x="66" y="549"/>
                      <a:pt x="66" y="549"/>
                      <a:pt x="65" y="549"/>
                    </a:cubicBezTo>
                    <a:cubicBezTo>
                      <a:pt x="65" y="549"/>
                      <a:pt x="65" y="549"/>
                      <a:pt x="64" y="550"/>
                    </a:cubicBezTo>
                    <a:cubicBezTo>
                      <a:pt x="64" y="550"/>
                      <a:pt x="64" y="550"/>
                      <a:pt x="64" y="550"/>
                    </a:cubicBezTo>
                    <a:cubicBezTo>
                      <a:pt x="63" y="550"/>
                      <a:pt x="63" y="550"/>
                      <a:pt x="62" y="551"/>
                    </a:cubicBezTo>
                    <a:cubicBezTo>
                      <a:pt x="62" y="551"/>
                      <a:pt x="62" y="551"/>
                      <a:pt x="62" y="551"/>
                    </a:cubicBezTo>
                    <a:cubicBezTo>
                      <a:pt x="62" y="551"/>
                      <a:pt x="62" y="551"/>
                      <a:pt x="61" y="551"/>
                    </a:cubicBezTo>
                    <a:cubicBezTo>
                      <a:pt x="61" y="551"/>
                      <a:pt x="61" y="551"/>
                      <a:pt x="61" y="551"/>
                    </a:cubicBezTo>
                    <a:cubicBezTo>
                      <a:pt x="61" y="551"/>
                      <a:pt x="61" y="551"/>
                      <a:pt x="61" y="551"/>
                    </a:cubicBezTo>
                    <a:cubicBezTo>
                      <a:pt x="61" y="551"/>
                      <a:pt x="60" y="551"/>
                      <a:pt x="60" y="551"/>
                    </a:cubicBezTo>
                    <a:cubicBezTo>
                      <a:pt x="58" y="551"/>
                      <a:pt x="57" y="551"/>
                      <a:pt x="56" y="552"/>
                    </a:cubicBezTo>
                    <a:cubicBezTo>
                      <a:pt x="56" y="552"/>
                      <a:pt x="56" y="552"/>
                      <a:pt x="56" y="552"/>
                    </a:cubicBezTo>
                    <a:cubicBezTo>
                      <a:pt x="55" y="552"/>
                      <a:pt x="55" y="553"/>
                      <a:pt x="54" y="553"/>
                    </a:cubicBezTo>
                    <a:cubicBezTo>
                      <a:pt x="53" y="554"/>
                      <a:pt x="53" y="555"/>
                      <a:pt x="53" y="556"/>
                    </a:cubicBezTo>
                    <a:cubicBezTo>
                      <a:pt x="53" y="556"/>
                      <a:pt x="53" y="556"/>
                      <a:pt x="53" y="556"/>
                    </a:cubicBezTo>
                    <a:cubicBezTo>
                      <a:pt x="53" y="556"/>
                      <a:pt x="53" y="557"/>
                      <a:pt x="52" y="557"/>
                    </a:cubicBezTo>
                    <a:cubicBezTo>
                      <a:pt x="52" y="557"/>
                      <a:pt x="52" y="557"/>
                      <a:pt x="52" y="558"/>
                    </a:cubicBezTo>
                    <a:cubicBezTo>
                      <a:pt x="51" y="558"/>
                      <a:pt x="50" y="559"/>
                      <a:pt x="50" y="560"/>
                    </a:cubicBezTo>
                    <a:cubicBezTo>
                      <a:pt x="49" y="561"/>
                      <a:pt x="49" y="563"/>
                      <a:pt x="48" y="564"/>
                    </a:cubicBezTo>
                    <a:cubicBezTo>
                      <a:pt x="48" y="565"/>
                      <a:pt x="48" y="565"/>
                      <a:pt x="47" y="565"/>
                    </a:cubicBezTo>
                    <a:cubicBezTo>
                      <a:pt x="47" y="566"/>
                      <a:pt x="47" y="567"/>
                      <a:pt x="46" y="567"/>
                    </a:cubicBezTo>
                    <a:cubicBezTo>
                      <a:pt x="46" y="567"/>
                      <a:pt x="46" y="568"/>
                      <a:pt x="45" y="568"/>
                    </a:cubicBezTo>
                    <a:cubicBezTo>
                      <a:pt x="46" y="569"/>
                      <a:pt x="46" y="569"/>
                      <a:pt x="46" y="569"/>
                    </a:cubicBezTo>
                    <a:cubicBezTo>
                      <a:pt x="45" y="568"/>
                      <a:pt x="45" y="568"/>
                      <a:pt x="45" y="568"/>
                    </a:cubicBezTo>
                    <a:cubicBezTo>
                      <a:pt x="45" y="568"/>
                      <a:pt x="45" y="568"/>
                      <a:pt x="45" y="568"/>
                    </a:cubicBezTo>
                    <a:cubicBezTo>
                      <a:pt x="44" y="568"/>
                      <a:pt x="42" y="569"/>
                      <a:pt x="41" y="570"/>
                    </a:cubicBezTo>
                    <a:cubicBezTo>
                      <a:pt x="41" y="571"/>
                      <a:pt x="41" y="571"/>
                      <a:pt x="41" y="572"/>
                    </a:cubicBezTo>
                    <a:cubicBezTo>
                      <a:pt x="40" y="573"/>
                      <a:pt x="40" y="573"/>
                      <a:pt x="40" y="573"/>
                    </a:cubicBezTo>
                    <a:cubicBezTo>
                      <a:pt x="40" y="574"/>
                      <a:pt x="40" y="574"/>
                      <a:pt x="40" y="575"/>
                    </a:cubicBezTo>
                    <a:cubicBezTo>
                      <a:pt x="39" y="575"/>
                      <a:pt x="39" y="576"/>
                      <a:pt x="38" y="577"/>
                    </a:cubicBezTo>
                    <a:cubicBezTo>
                      <a:pt x="38" y="577"/>
                      <a:pt x="38" y="577"/>
                      <a:pt x="38" y="577"/>
                    </a:cubicBezTo>
                    <a:cubicBezTo>
                      <a:pt x="37" y="578"/>
                      <a:pt x="37" y="579"/>
                      <a:pt x="36" y="581"/>
                    </a:cubicBezTo>
                    <a:cubicBezTo>
                      <a:pt x="36" y="581"/>
                      <a:pt x="36" y="582"/>
                      <a:pt x="36" y="582"/>
                    </a:cubicBezTo>
                    <a:cubicBezTo>
                      <a:pt x="36" y="583"/>
                      <a:pt x="36" y="583"/>
                      <a:pt x="36" y="584"/>
                    </a:cubicBezTo>
                    <a:cubicBezTo>
                      <a:pt x="36" y="585"/>
                      <a:pt x="35" y="585"/>
                      <a:pt x="34" y="586"/>
                    </a:cubicBezTo>
                    <a:cubicBezTo>
                      <a:pt x="34" y="587"/>
                      <a:pt x="33" y="587"/>
                      <a:pt x="32" y="588"/>
                    </a:cubicBezTo>
                    <a:cubicBezTo>
                      <a:pt x="31" y="589"/>
                      <a:pt x="31" y="589"/>
                      <a:pt x="31" y="589"/>
                    </a:cubicBezTo>
                    <a:cubicBezTo>
                      <a:pt x="30" y="590"/>
                      <a:pt x="30" y="590"/>
                      <a:pt x="30" y="590"/>
                    </a:cubicBezTo>
                    <a:cubicBezTo>
                      <a:pt x="29" y="590"/>
                      <a:pt x="29" y="590"/>
                      <a:pt x="29" y="590"/>
                    </a:cubicBezTo>
                    <a:cubicBezTo>
                      <a:pt x="29" y="591"/>
                      <a:pt x="29" y="591"/>
                      <a:pt x="29" y="591"/>
                    </a:cubicBezTo>
                    <a:cubicBezTo>
                      <a:pt x="29" y="591"/>
                      <a:pt x="29" y="591"/>
                      <a:pt x="28" y="591"/>
                    </a:cubicBezTo>
                    <a:cubicBezTo>
                      <a:pt x="28" y="591"/>
                      <a:pt x="28" y="591"/>
                      <a:pt x="27" y="592"/>
                    </a:cubicBezTo>
                    <a:cubicBezTo>
                      <a:pt x="26" y="592"/>
                      <a:pt x="26" y="593"/>
                      <a:pt x="25" y="594"/>
                    </a:cubicBezTo>
                    <a:cubicBezTo>
                      <a:pt x="25" y="595"/>
                      <a:pt x="25" y="595"/>
                      <a:pt x="25" y="596"/>
                    </a:cubicBezTo>
                    <a:cubicBezTo>
                      <a:pt x="25" y="596"/>
                      <a:pt x="25" y="597"/>
                      <a:pt x="24" y="597"/>
                    </a:cubicBezTo>
                    <a:cubicBezTo>
                      <a:pt x="24" y="597"/>
                      <a:pt x="24" y="598"/>
                      <a:pt x="23" y="598"/>
                    </a:cubicBezTo>
                    <a:cubicBezTo>
                      <a:pt x="23" y="599"/>
                      <a:pt x="23" y="599"/>
                      <a:pt x="22" y="599"/>
                    </a:cubicBezTo>
                    <a:cubicBezTo>
                      <a:pt x="22" y="600"/>
                      <a:pt x="22" y="601"/>
                      <a:pt x="21" y="601"/>
                    </a:cubicBezTo>
                    <a:cubicBezTo>
                      <a:pt x="21" y="602"/>
                      <a:pt x="21" y="602"/>
                      <a:pt x="21" y="602"/>
                    </a:cubicBezTo>
                    <a:cubicBezTo>
                      <a:pt x="21" y="602"/>
                      <a:pt x="20" y="603"/>
                      <a:pt x="20" y="603"/>
                    </a:cubicBezTo>
                    <a:cubicBezTo>
                      <a:pt x="20" y="603"/>
                      <a:pt x="19" y="603"/>
                      <a:pt x="19" y="604"/>
                    </a:cubicBezTo>
                    <a:cubicBezTo>
                      <a:pt x="18" y="604"/>
                      <a:pt x="19" y="605"/>
                      <a:pt x="19" y="606"/>
                    </a:cubicBezTo>
                    <a:cubicBezTo>
                      <a:pt x="19" y="606"/>
                      <a:pt x="19" y="606"/>
                      <a:pt x="18" y="607"/>
                    </a:cubicBezTo>
                    <a:cubicBezTo>
                      <a:pt x="18" y="607"/>
                      <a:pt x="18" y="607"/>
                      <a:pt x="18" y="607"/>
                    </a:cubicBezTo>
                    <a:cubicBezTo>
                      <a:pt x="17" y="608"/>
                      <a:pt x="17" y="609"/>
                      <a:pt x="17" y="609"/>
                    </a:cubicBezTo>
                    <a:cubicBezTo>
                      <a:pt x="17" y="610"/>
                      <a:pt x="17" y="610"/>
                      <a:pt x="17" y="610"/>
                    </a:cubicBezTo>
                    <a:cubicBezTo>
                      <a:pt x="17" y="610"/>
                      <a:pt x="17" y="610"/>
                      <a:pt x="16" y="611"/>
                    </a:cubicBezTo>
                    <a:cubicBezTo>
                      <a:pt x="16" y="611"/>
                      <a:pt x="16" y="611"/>
                      <a:pt x="16" y="611"/>
                    </a:cubicBezTo>
                    <a:cubicBezTo>
                      <a:pt x="14" y="611"/>
                      <a:pt x="14" y="612"/>
                      <a:pt x="13" y="613"/>
                    </a:cubicBezTo>
                    <a:cubicBezTo>
                      <a:pt x="13" y="614"/>
                      <a:pt x="13" y="614"/>
                      <a:pt x="13" y="614"/>
                    </a:cubicBezTo>
                    <a:cubicBezTo>
                      <a:pt x="13" y="615"/>
                      <a:pt x="12" y="615"/>
                      <a:pt x="12" y="616"/>
                    </a:cubicBezTo>
                    <a:cubicBezTo>
                      <a:pt x="12" y="617"/>
                      <a:pt x="12" y="617"/>
                      <a:pt x="12" y="617"/>
                    </a:cubicBezTo>
                    <a:cubicBezTo>
                      <a:pt x="12" y="618"/>
                      <a:pt x="12" y="618"/>
                      <a:pt x="12" y="619"/>
                    </a:cubicBezTo>
                    <a:cubicBezTo>
                      <a:pt x="12" y="619"/>
                      <a:pt x="12" y="620"/>
                      <a:pt x="11" y="620"/>
                    </a:cubicBezTo>
                    <a:cubicBezTo>
                      <a:pt x="11" y="621"/>
                      <a:pt x="11" y="621"/>
                      <a:pt x="11" y="621"/>
                    </a:cubicBezTo>
                    <a:cubicBezTo>
                      <a:pt x="10" y="622"/>
                      <a:pt x="10" y="623"/>
                      <a:pt x="10" y="625"/>
                    </a:cubicBezTo>
                    <a:cubicBezTo>
                      <a:pt x="10" y="625"/>
                      <a:pt x="10" y="626"/>
                      <a:pt x="10" y="626"/>
                    </a:cubicBezTo>
                    <a:cubicBezTo>
                      <a:pt x="9" y="627"/>
                      <a:pt x="9" y="628"/>
                      <a:pt x="10" y="629"/>
                    </a:cubicBezTo>
                    <a:cubicBezTo>
                      <a:pt x="11" y="631"/>
                      <a:pt x="11" y="631"/>
                      <a:pt x="11" y="631"/>
                    </a:cubicBezTo>
                    <a:cubicBezTo>
                      <a:pt x="12" y="629"/>
                      <a:pt x="12" y="629"/>
                      <a:pt x="12" y="629"/>
                    </a:cubicBezTo>
                    <a:cubicBezTo>
                      <a:pt x="12" y="629"/>
                      <a:pt x="13" y="629"/>
                      <a:pt x="13" y="628"/>
                    </a:cubicBezTo>
                    <a:cubicBezTo>
                      <a:pt x="13" y="629"/>
                      <a:pt x="14" y="629"/>
                      <a:pt x="14" y="630"/>
                    </a:cubicBezTo>
                    <a:cubicBezTo>
                      <a:pt x="14" y="630"/>
                      <a:pt x="15" y="630"/>
                      <a:pt x="15" y="630"/>
                    </a:cubicBezTo>
                    <a:cubicBezTo>
                      <a:pt x="15" y="630"/>
                      <a:pt x="15" y="630"/>
                      <a:pt x="15" y="631"/>
                    </a:cubicBezTo>
                    <a:cubicBezTo>
                      <a:pt x="15" y="631"/>
                      <a:pt x="15" y="631"/>
                      <a:pt x="15" y="631"/>
                    </a:cubicBezTo>
                    <a:cubicBezTo>
                      <a:pt x="15" y="632"/>
                      <a:pt x="15" y="633"/>
                      <a:pt x="15" y="633"/>
                    </a:cubicBezTo>
                    <a:cubicBezTo>
                      <a:pt x="15" y="634"/>
                      <a:pt x="15" y="634"/>
                      <a:pt x="15" y="635"/>
                    </a:cubicBezTo>
                    <a:cubicBezTo>
                      <a:pt x="15" y="635"/>
                      <a:pt x="14" y="637"/>
                      <a:pt x="14" y="637"/>
                    </a:cubicBezTo>
                    <a:cubicBezTo>
                      <a:pt x="14" y="638"/>
                      <a:pt x="14" y="638"/>
                      <a:pt x="14" y="638"/>
                    </a:cubicBezTo>
                    <a:cubicBezTo>
                      <a:pt x="13" y="638"/>
                      <a:pt x="12" y="639"/>
                      <a:pt x="13" y="641"/>
                    </a:cubicBezTo>
                    <a:cubicBezTo>
                      <a:pt x="13" y="641"/>
                      <a:pt x="13" y="641"/>
                      <a:pt x="14" y="641"/>
                    </a:cubicBezTo>
                    <a:cubicBezTo>
                      <a:pt x="13" y="642"/>
                      <a:pt x="14" y="644"/>
                      <a:pt x="14" y="644"/>
                    </a:cubicBezTo>
                    <a:cubicBezTo>
                      <a:pt x="15" y="644"/>
                      <a:pt x="15" y="644"/>
                      <a:pt x="15" y="644"/>
                    </a:cubicBezTo>
                    <a:cubicBezTo>
                      <a:pt x="14" y="645"/>
                      <a:pt x="14" y="645"/>
                      <a:pt x="14" y="645"/>
                    </a:cubicBezTo>
                    <a:cubicBezTo>
                      <a:pt x="14" y="645"/>
                      <a:pt x="14" y="645"/>
                      <a:pt x="14" y="645"/>
                    </a:cubicBezTo>
                    <a:cubicBezTo>
                      <a:pt x="14" y="646"/>
                      <a:pt x="15" y="647"/>
                      <a:pt x="15" y="647"/>
                    </a:cubicBezTo>
                    <a:cubicBezTo>
                      <a:pt x="15" y="648"/>
                      <a:pt x="15" y="648"/>
                      <a:pt x="15" y="648"/>
                    </a:cubicBezTo>
                    <a:cubicBezTo>
                      <a:pt x="15" y="649"/>
                      <a:pt x="15" y="649"/>
                      <a:pt x="15" y="650"/>
                    </a:cubicBezTo>
                    <a:cubicBezTo>
                      <a:pt x="15" y="651"/>
                      <a:pt x="15" y="651"/>
                      <a:pt x="15" y="651"/>
                    </a:cubicBezTo>
                    <a:cubicBezTo>
                      <a:pt x="15" y="651"/>
                      <a:pt x="15" y="652"/>
                      <a:pt x="15" y="653"/>
                    </a:cubicBezTo>
                    <a:cubicBezTo>
                      <a:pt x="15" y="653"/>
                      <a:pt x="15" y="654"/>
                      <a:pt x="14" y="655"/>
                    </a:cubicBezTo>
                    <a:cubicBezTo>
                      <a:pt x="14" y="655"/>
                      <a:pt x="14" y="656"/>
                      <a:pt x="14" y="656"/>
                    </a:cubicBezTo>
                    <a:cubicBezTo>
                      <a:pt x="14" y="656"/>
                      <a:pt x="14" y="656"/>
                      <a:pt x="14" y="657"/>
                    </a:cubicBezTo>
                    <a:cubicBezTo>
                      <a:pt x="13" y="657"/>
                      <a:pt x="13" y="658"/>
                      <a:pt x="13" y="658"/>
                    </a:cubicBezTo>
                    <a:cubicBezTo>
                      <a:pt x="13" y="659"/>
                      <a:pt x="13" y="659"/>
                      <a:pt x="13" y="660"/>
                    </a:cubicBezTo>
                    <a:cubicBezTo>
                      <a:pt x="12" y="661"/>
                      <a:pt x="12" y="661"/>
                      <a:pt x="12" y="662"/>
                    </a:cubicBezTo>
                    <a:cubicBezTo>
                      <a:pt x="12" y="663"/>
                      <a:pt x="12" y="663"/>
                      <a:pt x="11" y="664"/>
                    </a:cubicBezTo>
                    <a:cubicBezTo>
                      <a:pt x="11" y="664"/>
                      <a:pt x="11" y="664"/>
                      <a:pt x="11" y="664"/>
                    </a:cubicBezTo>
                    <a:cubicBezTo>
                      <a:pt x="11" y="665"/>
                      <a:pt x="10" y="665"/>
                      <a:pt x="10" y="666"/>
                    </a:cubicBezTo>
                    <a:cubicBezTo>
                      <a:pt x="10" y="666"/>
                      <a:pt x="10" y="666"/>
                      <a:pt x="10" y="666"/>
                    </a:cubicBezTo>
                    <a:cubicBezTo>
                      <a:pt x="10" y="666"/>
                      <a:pt x="10" y="667"/>
                      <a:pt x="10" y="667"/>
                    </a:cubicBezTo>
                    <a:cubicBezTo>
                      <a:pt x="10" y="667"/>
                      <a:pt x="9" y="668"/>
                      <a:pt x="9" y="668"/>
                    </a:cubicBezTo>
                    <a:cubicBezTo>
                      <a:pt x="9" y="668"/>
                      <a:pt x="9" y="669"/>
                      <a:pt x="9" y="669"/>
                    </a:cubicBezTo>
                    <a:cubicBezTo>
                      <a:pt x="9" y="669"/>
                      <a:pt x="9" y="670"/>
                      <a:pt x="8" y="670"/>
                    </a:cubicBezTo>
                    <a:cubicBezTo>
                      <a:pt x="8" y="671"/>
                      <a:pt x="8" y="671"/>
                      <a:pt x="8" y="672"/>
                    </a:cubicBezTo>
                    <a:cubicBezTo>
                      <a:pt x="8" y="672"/>
                      <a:pt x="8" y="673"/>
                      <a:pt x="8" y="673"/>
                    </a:cubicBezTo>
                    <a:cubicBezTo>
                      <a:pt x="8" y="673"/>
                      <a:pt x="8" y="673"/>
                      <a:pt x="8" y="673"/>
                    </a:cubicBezTo>
                    <a:cubicBezTo>
                      <a:pt x="8" y="673"/>
                      <a:pt x="8" y="673"/>
                      <a:pt x="8" y="674"/>
                    </a:cubicBezTo>
                    <a:cubicBezTo>
                      <a:pt x="7" y="674"/>
                      <a:pt x="7" y="675"/>
                      <a:pt x="7" y="676"/>
                    </a:cubicBezTo>
                    <a:cubicBezTo>
                      <a:pt x="7" y="677"/>
                      <a:pt x="7" y="677"/>
                      <a:pt x="7" y="677"/>
                    </a:cubicBezTo>
                    <a:cubicBezTo>
                      <a:pt x="7" y="677"/>
                      <a:pt x="7" y="677"/>
                      <a:pt x="7" y="677"/>
                    </a:cubicBezTo>
                    <a:cubicBezTo>
                      <a:pt x="7" y="677"/>
                      <a:pt x="7" y="677"/>
                      <a:pt x="7" y="677"/>
                    </a:cubicBezTo>
                    <a:cubicBezTo>
                      <a:pt x="7" y="678"/>
                      <a:pt x="7" y="678"/>
                      <a:pt x="6" y="679"/>
                    </a:cubicBezTo>
                    <a:cubicBezTo>
                      <a:pt x="6" y="679"/>
                      <a:pt x="6" y="679"/>
                      <a:pt x="6" y="679"/>
                    </a:cubicBezTo>
                    <a:cubicBezTo>
                      <a:pt x="5" y="680"/>
                      <a:pt x="5" y="680"/>
                      <a:pt x="5" y="681"/>
                    </a:cubicBezTo>
                    <a:cubicBezTo>
                      <a:pt x="4" y="682"/>
                      <a:pt x="4" y="683"/>
                      <a:pt x="3" y="684"/>
                    </a:cubicBezTo>
                    <a:cubicBezTo>
                      <a:pt x="3" y="684"/>
                      <a:pt x="3" y="684"/>
                      <a:pt x="2" y="684"/>
                    </a:cubicBezTo>
                    <a:cubicBezTo>
                      <a:pt x="2" y="684"/>
                      <a:pt x="1" y="685"/>
                      <a:pt x="1" y="685"/>
                    </a:cubicBezTo>
                    <a:cubicBezTo>
                      <a:pt x="0" y="687"/>
                      <a:pt x="0" y="689"/>
                      <a:pt x="1" y="691"/>
                    </a:cubicBezTo>
                    <a:cubicBezTo>
                      <a:pt x="2" y="692"/>
                      <a:pt x="2" y="692"/>
                      <a:pt x="2" y="692"/>
                    </a:cubicBezTo>
                    <a:cubicBezTo>
                      <a:pt x="2" y="692"/>
                      <a:pt x="3" y="693"/>
                      <a:pt x="3" y="693"/>
                    </a:cubicBezTo>
                    <a:cubicBezTo>
                      <a:pt x="3" y="693"/>
                      <a:pt x="3" y="694"/>
                      <a:pt x="3" y="695"/>
                    </a:cubicBezTo>
                    <a:cubicBezTo>
                      <a:pt x="3" y="696"/>
                      <a:pt x="3" y="696"/>
                      <a:pt x="4" y="697"/>
                    </a:cubicBezTo>
                    <a:cubicBezTo>
                      <a:pt x="4" y="697"/>
                      <a:pt x="3" y="699"/>
                      <a:pt x="4" y="700"/>
                    </a:cubicBezTo>
                    <a:cubicBezTo>
                      <a:pt x="5" y="701"/>
                      <a:pt x="5" y="701"/>
                      <a:pt x="5" y="701"/>
                    </a:cubicBezTo>
                    <a:cubicBezTo>
                      <a:pt x="5" y="701"/>
                      <a:pt x="5" y="701"/>
                      <a:pt x="5" y="701"/>
                    </a:cubicBezTo>
                    <a:cubicBezTo>
                      <a:pt x="5" y="702"/>
                      <a:pt x="5" y="702"/>
                      <a:pt x="5" y="702"/>
                    </a:cubicBezTo>
                    <a:cubicBezTo>
                      <a:pt x="4" y="703"/>
                      <a:pt x="4" y="703"/>
                      <a:pt x="3" y="704"/>
                    </a:cubicBezTo>
                    <a:cubicBezTo>
                      <a:pt x="3" y="705"/>
                      <a:pt x="3" y="705"/>
                      <a:pt x="3" y="705"/>
                    </a:cubicBezTo>
                    <a:cubicBezTo>
                      <a:pt x="3" y="705"/>
                      <a:pt x="3" y="705"/>
                      <a:pt x="3" y="705"/>
                    </a:cubicBezTo>
                    <a:cubicBezTo>
                      <a:pt x="3" y="705"/>
                      <a:pt x="3" y="705"/>
                      <a:pt x="3" y="705"/>
                    </a:cubicBezTo>
                    <a:cubicBezTo>
                      <a:pt x="3" y="705"/>
                      <a:pt x="3" y="705"/>
                      <a:pt x="3" y="705"/>
                    </a:cubicBezTo>
                    <a:cubicBezTo>
                      <a:pt x="3" y="705"/>
                      <a:pt x="3" y="705"/>
                      <a:pt x="3" y="706"/>
                    </a:cubicBezTo>
                    <a:cubicBezTo>
                      <a:pt x="3" y="707"/>
                      <a:pt x="3" y="707"/>
                      <a:pt x="3" y="707"/>
                    </a:cubicBezTo>
                    <a:cubicBezTo>
                      <a:pt x="3" y="707"/>
                      <a:pt x="3" y="707"/>
                      <a:pt x="3" y="707"/>
                    </a:cubicBezTo>
                    <a:cubicBezTo>
                      <a:pt x="3" y="708"/>
                      <a:pt x="3" y="708"/>
                      <a:pt x="3" y="708"/>
                    </a:cubicBezTo>
                    <a:cubicBezTo>
                      <a:pt x="2" y="709"/>
                      <a:pt x="2" y="710"/>
                      <a:pt x="3" y="711"/>
                    </a:cubicBezTo>
                    <a:cubicBezTo>
                      <a:pt x="3" y="712"/>
                      <a:pt x="3" y="712"/>
                      <a:pt x="3" y="712"/>
                    </a:cubicBezTo>
                    <a:cubicBezTo>
                      <a:pt x="3" y="712"/>
                      <a:pt x="3" y="712"/>
                      <a:pt x="3" y="712"/>
                    </a:cubicBezTo>
                    <a:cubicBezTo>
                      <a:pt x="3" y="712"/>
                      <a:pt x="3" y="712"/>
                      <a:pt x="3" y="712"/>
                    </a:cubicBezTo>
                    <a:cubicBezTo>
                      <a:pt x="3" y="713"/>
                      <a:pt x="3" y="713"/>
                      <a:pt x="3" y="713"/>
                    </a:cubicBezTo>
                    <a:cubicBezTo>
                      <a:pt x="3" y="713"/>
                      <a:pt x="3" y="713"/>
                      <a:pt x="3" y="713"/>
                    </a:cubicBezTo>
                    <a:cubicBezTo>
                      <a:pt x="3" y="713"/>
                      <a:pt x="3" y="713"/>
                      <a:pt x="3" y="713"/>
                    </a:cubicBezTo>
                    <a:cubicBezTo>
                      <a:pt x="2" y="715"/>
                      <a:pt x="2" y="715"/>
                      <a:pt x="2" y="715"/>
                    </a:cubicBezTo>
                    <a:cubicBezTo>
                      <a:pt x="3" y="715"/>
                      <a:pt x="3" y="715"/>
                      <a:pt x="3" y="715"/>
                    </a:cubicBezTo>
                    <a:cubicBezTo>
                      <a:pt x="3" y="715"/>
                      <a:pt x="3" y="715"/>
                      <a:pt x="3" y="715"/>
                    </a:cubicBezTo>
                    <a:cubicBezTo>
                      <a:pt x="4" y="716"/>
                      <a:pt x="5" y="716"/>
                      <a:pt x="5" y="716"/>
                    </a:cubicBezTo>
                    <a:cubicBezTo>
                      <a:pt x="5" y="716"/>
                      <a:pt x="5" y="716"/>
                      <a:pt x="5" y="716"/>
                    </a:cubicBezTo>
                    <a:cubicBezTo>
                      <a:pt x="5" y="717"/>
                      <a:pt x="6" y="718"/>
                      <a:pt x="8" y="718"/>
                    </a:cubicBezTo>
                    <a:cubicBezTo>
                      <a:pt x="8" y="718"/>
                      <a:pt x="9" y="718"/>
                      <a:pt x="9" y="718"/>
                    </a:cubicBezTo>
                    <a:cubicBezTo>
                      <a:pt x="9" y="719"/>
                      <a:pt x="10" y="720"/>
                      <a:pt x="12" y="719"/>
                    </a:cubicBezTo>
                    <a:cubicBezTo>
                      <a:pt x="12" y="720"/>
                      <a:pt x="12" y="720"/>
                      <a:pt x="12" y="721"/>
                    </a:cubicBezTo>
                    <a:cubicBezTo>
                      <a:pt x="12" y="721"/>
                      <a:pt x="12" y="721"/>
                      <a:pt x="12" y="721"/>
                    </a:cubicBezTo>
                    <a:cubicBezTo>
                      <a:pt x="12" y="721"/>
                      <a:pt x="12" y="722"/>
                      <a:pt x="12" y="722"/>
                    </a:cubicBezTo>
                    <a:cubicBezTo>
                      <a:pt x="12" y="722"/>
                      <a:pt x="13" y="723"/>
                      <a:pt x="13" y="723"/>
                    </a:cubicBezTo>
                    <a:cubicBezTo>
                      <a:pt x="13" y="723"/>
                      <a:pt x="13" y="724"/>
                      <a:pt x="14" y="725"/>
                    </a:cubicBezTo>
                    <a:cubicBezTo>
                      <a:pt x="14" y="725"/>
                      <a:pt x="14" y="725"/>
                      <a:pt x="14" y="725"/>
                    </a:cubicBezTo>
                    <a:cubicBezTo>
                      <a:pt x="14" y="726"/>
                      <a:pt x="13" y="726"/>
                      <a:pt x="14" y="727"/>
                    </a:cubicBezTo>
                    <a:cubicBezTo>
                      <a:pt x="14" y="728"/>
                      <a:pt x="15" y="728"/>
                      <a:pt x="16" y="728"/>
                    </a:cubicBezTo>
                    <a:cubicBezTo>
                      <a:pt x="16" y="728"/>
                      <a:pt x="16" y="728"/>
                      <a:pt x="16" y="728"/>
                    </a:cubicBezTo>
                    <a:cubicBezTo>
                      <a:pt x="16" y="728"/>
                      <a:pt x="16" y="728"/>
                      <a:pt x="16" y="728"/>
                    </a:cubicBezTo>
                    <a:cubicBezTo>
                      <a:pt x="16" y="728"/>
                      <a:pt x="16" y="728"/>
                      <a:pt x="16" y="728"/>
                    </a:cubicBezTo>
                    <a:cubicBezTo>
                      <a:pt x="16" y="728"/>
                      <a:pt x="16" y="728"/>
                      <a:pt x="16" y="728"/>
                    </a:cubicBezTo>
                    <a:cubicBezTo>
                      <a:pt x="16" y="728"/>
                      <a:pt x="16" y="728"/>
                      <a:pt x="16" y="728"/>
                    </a:cubicBezTo>
                    <a:cubicBezTo>
                      <a:pt x="16" y="728"/>
                      <a:pt x="16" y="728"/>
                      <a:pt x="16" y="728"/>
                    </a:cubicBezTo>
                    <a:cubicBezTo>
                      <a:pt x="17" y="728"/>
                      <a:pt x="17" y="728"/>
                      <a:pt x="17" y="728"/>
                    </a:cubicBezTo>
                    <a:cubicBezTo>
                      <a:pt x="17" y="728"/>
                      <a:pt x="17" y="728"/>
                      <a:pt x="17" y="728"/>
                    </a:cubicBezTo>
                    <a:cubicBezTo>
                      <a:pt x="17" y="729"/>
                      <a:pt x="17" y="729"/>
                      <a:pt x="17" y="729"/>
                    </a:cubicBezTo>
                    <a:cubicBezTo>
                      <a:pt x="17" y="729"/>
                      <a:pt x="18" y="729"/>
                      <a:pt x="18" y="729"/>
                    </a:cubicBezTo>
                    <a:cubicBezTo>
                      <a:pt x="17" y="730"/>
                      <a:pt x="17" y="731"/>
                      <a:pt x="18" y="732"/>
                    </a:cubicBezTo>
                    <a:cubicBezTo>
                      <a:pt x="18" y="732"/>
                      <a:pt x="18" y="732"/>
                      <a:pt x="18" y="733"/>
                    </a:cubicBezTo>
                    <a:cubicBezTo>
                      <a:pt x="18" y="733"/>
                      <a:pt x="18" y="734"/>
                      <a:pt x="18" y="735"/>
                    </a:cubicBezTo>
                    <a:cubicBezTo>
                      <a:pt x="19" y="736"/>
                      <a:pt x="20" y="736"/>
                      <a:pt x="20" y="736"/>
                    </a:cubicBezTo>
                    <a:cubicBezTo>
                      <a:pt x="21" y="736"/>
                      <a:pt x="21" y="736"/>
                      <a:pt x="22" y="736"/>
                    </a:cubicBezTo>
                    <a:cubicBezTo>
                      <a:pt x="22" y="736"/>
                      <a:pt x="22" y="737"/>
                      <a:pt x="22" y="737"/>
                    </a:cubicBezTo>
                    <a:cubicBezTo>
                      <a:pt x="23" y="737"/>
                      <a:pt x="23" y="737"/>
                      <a:pt x="23" y="737"/>
                    </a:cubicBezTo>
                    <a:cubicBezTo>
                      <a:pt x="23" y="738"/>
                      <a:pt x="23" y="738"/>
                      <a:pt x="23" y="738"/>
                    </a:cubicBezTo>
                    <a:cubicBezTo>
                      <a:pt x="24" y="739"/>
                      <a:pt x="24" y="739"/>
                      <a:pt x="25" y="739"/>
                    </a:cubicBezTo>
                    <a:cubicBezTo>
                      <a:pt x="25" y="739"/>
                      <a:pt x="25" y="740"/>
                      <a:pt x="26" y="740"/>
                    </a:cubicBezTo>
                    <a:cubicBezTo>
                      <a:pt x="25" y="740"/>
                      <a:pt x="26" y="741"/>
                      <a:pt x="26" y="742"/>
                    </a:cubicBezTo>
                    <a:cubicBezTo>
                      <a:pt x="26" y="742"/>
                      <a:pt x="26" y="742"/>
                      <a:pt x="26" y="742"/>
                    </a:cubicBezTo>
                    <a:cubicBezTo>
                      <a:pt x="26" y="743"/>
                      <a:pt x="27" y="745"/>
                      <a:pt x="28" y="745"/>
                    </a:cubicBezTo>
                    <a:cubicBezTo>
                      <a:pt x="28" y="745"/>
                      <a:pt x="28" y="745"/>
                      <a:pt x="28" y="746"/>
                    </a:cubicBezTo>
                    <a:cubicBezTo>
                      <a:pt x="27" y="746"/>
                      <a:pt x="27" y="746"/>
                      <a:pt x="27" y="746"/>
                    </a:cubicBezTo>
                    <a:cubicBezTo>
                      <a:pt x="29" y="747"/>
                      <a:pt x="29" y="747"/>
                      <a:pt x="29" y="747"/>
                    </a:cubicBezTo>
                    <a:cubicBezTo>
                      <a:pt x="29" y="747"/>
                      <a:pt x="29" y="747"/>
                      <a:pt x="29" y="747"/>
                    </a:cubicBezTo>
                    <a:cubicBezTo>
                      <a:pt x="29" y="748"/>
                      <a:pt x="29" y="748"/>
                      <a:pt x="29" y="748"/>
                    </a:cubicBezTo>
                    <a:cubicBezTo>
                      <a:pt x="29" y="748"/>
                      <a:pt x="28" y="749"/>
                      <a:pt x="29" y="750"/>
                    </a:cubicBezTo>
                    <a:cubicBezTo>
                      <a:pt x="29" y="751"/>
                      <a:pt x="30" y="751"/>
                      <a:pt x="31" y="752"/>
                    </a:cubicBezTo>
                    <a:cubicBezTo>
                      <a:pt x="31" y="752"/>
                      <a:pt x="31" y="752"/>
                      <a:pt x="31" y="752"/>
                    </a:cubicBezTo>
                    <a:cubicBezTo>
                      <a:pt x="30" y="753"/>
                      <a:pt x="31" y="754"/>
                      <a:pt x="31" y="755"/>
                    </a:cubicBezTo>
                    <a:cubicBezTo>
                      <a:pt x="31" y="755"/>
                      <a:pt x="31" y="756"/>
                      <a:pt x="31" y="756"/>
                    </a:cubicBezTo>
                    <a:cubicBezTo>
                      <a:pt x="31" y="756"/>
                      <a:pt x="31" y="756"/>
                      <a:pt x="31" y="757"/>
                    </a:cubicBezTo>
                    <a:cubicBezTo>
                      <a:pt x="31" y="757"/>
                      <a:pt x="31" y="758"/>
                      <a:pt x="32" y="759"/>
                    </a:cubicBezTo>
                    <a:cubicBezTo>
                      <a:pt x="32" y="759"/>
                      <a:pt x="32" y="759"/>
                      <a:pt x="33" y="759"/>
                    </a:cubicBezTo>
                    <a:cubicBezTo>
                      <a:pt x="33" y="760"/>
                      <a:pt x="33" y="760"/>
                      <a:pt x="33" y="760"/>
                    </a:cubicBezTo>
                    <a:cubicBezTo>
                      <a:pt x="33" y="760"/>
                      <a:pt x="34" y="761"/>
                      <a:pt x="35" y="761"/>
                    </a:cubicBezTo>
                    <a:cubicBezTo>
                      <a:pt x="35" y="761"/>
                      <a:pt x="35" y="761"/>
                      <a:pt x="35" y="762"/>
                    </a:cubicBezTo>
                    <a:cubicBezTo>
                      <a:pt x="36" y="762"/>
                      <a:pt x="36" y="762"/>
                      <a:pt x="36" y="762"/>
                    </a:cubicBezTo>
                    <a:cubicBezTo>
                      <a:pt x="36" y="762"/>
                      <a:pt x="36" y="762"/>
                      <a:pt x="36" y="762"/>
                    </a:cubicBezTo>
                    <a:cubicBezTo>
                      <a:pt x="36" y="763"/>
                      <a:pt x="36" y="763"/>
                      <a:pt x="36" y="763"/>
                    </a:cubicBezTo>
                    <a:cubicBezTo>
                      <a:pt x="36" y="763"/>
                      <a:pt x="36" y="763"/>
                      <a:pt x="35" y="764"/>
                    </a:cubicBezTo>
                    <a:cubicBezTo>
                      <a:pt x="35" y="764"/>
                      <a:pt x="35" y="765"/>
                      <a:pt x="36" y="766"/>
                    </a:cubicBezTo>
                    <a:cubicBezTo>
                      <a:pt x="36" y="766"/>
                      <a:pt x="37" y="766"/>
                      <a:pt x="37" y="766"/>
                    </a:cubicBezTo>
                    <a:cubicBezTo>
                      <a:pt x="37" y="766"/>
                      <a:pt x="37" y="766"/>
                      <a:pt x="37" y="766"/>
                    </a:cubicBezTo>
                    <a:cubicBezTo>
                      <a:pt x="38" y="767"/>
                      <a:pt x="40" y="768"/>
                      <a:pt x="41" y="768"/>
                    </a:cubicBezTo>
                    <a:cubicBezTo>
                      <a:pt x="41" y="768"/>
                      <a:pt x="41" y="768"/>
                      <a:pt x="41" y="768"/>
                    </a:cubicBezTo>
                    <a:cubicBezTo>
                      <a:pt x="41" y="768"/>
                      <a:pt x="41" y="768"/>
                      <a:pt x="41" y="768"/>
                    </a:cubicBezTo>
                    <a:cubicBezTo>
                      <a:pt x="41" y="768"/>
                      <a:pt x="41" y="768"/>
                      <a:pt x="41" y="768"/>
                    </a:cubicBezTo>
                    <a:cubicBezTo>
                      <a:pt x="42" y="769"/>
                      <a:pt x="42" y="769"/>
                      <a:pt x="42" y="769"/>
                    </a:cubicBezTo>
                    <a:cubicBezTo>
                      <a:pt x="43" y="769"/>
                      <a:pt x="43" y="769"/>
                      <a:pt x="43" y="769"/>
                    </a:cubicBezTo>
                    <a:cubicBezTo>
                      <a:pt x="43" y="769"/>
                      <a:pt x="44" y="770"/>
                      <a:pt x="45" y="770"/>
                    </a:cubicBezTo>
                    <a:cubicBezTo>
                      <a:pt x="45" y="770"/>
                      <a:pt x="45" y="770"/>
                      <a:pt x="45" y="771"/>
                    </a:cubicBezTo>
                    <a:cubicBezTo>
                      <a:pt x="45" y="772"/>
                      <a:pt x="47" y="773"/>
                      <a:pt x="48" y="774"/>
                    </a:cubicBezTo>
                    <a:cubicBezTo>
                      <a:pt x="48" y="773"/>
                      <a:pt x="48" y="773"/>
                      <a:pt x="48" y="773"/>
                    </a:cubicBezTo>
                    <a:cubicBezTo>
                      <a:pt x="48" y="774"/>
                      <a:pt x="48" y="774"/>
                      <a:pt x="48" y="774"/>
                    </a:cubicBezTo>
                    <a:cubicBezTo>
                      <a:pt x="48" y="774"/>
                      <a:pt x="49" y="774"/>
                      <a:pt x="49" y="775"/>
                    </a:cubicBezTo>
                    <a:cubicBezTo>
                      <a:pt x="49" y="775"/>
                      <a:pt x="49" y="775"/>
                      <a:pt x="50" y="775"/>
                    </a:cubicBezTo>
                    <a:cubicBezTo>
                      <a:pt x="50" y="776"/>
                      <a:pt x="50" y="776"/>
                      <a:pt x="51" y="776"/>
                    </a:cubicBezTo>
                    <a:cubicBezTo>
                      <a:pt x="51" y="776"/>
                      <a:pt x="51" y="776"/>
                      <a:pt x="51" y="776"/>
                    </a:cubicBezTo>
                    <a:cubicBezTo>
                      <a:pt x="52" y="777"/>
                      <a:pt x="53" y="778"/>
                      <a:pt x="54" y="779"/>
                    </a:cubicBezTo>
                    <a:cubicBezTo>
                      <a:pt x="54" y="779"/>
                      <a:pt x="54" y="779"/>
                      <a:pt x="54" y="779"/>
                    </a:cubicBezTo>
                    <a:cubicBezTo>
                      <a:pt x="55" y="779"/>
                      <a:pt x="55" y="780"/>
                      <a:pt x="55" y="780"/>
                    </a:cubicBezTo>
                    <a:cubicBezTo>
                      <a:pt x="56" y="781"/>
                      <a:pt x="57" y="781"/>
                      <a:pt x="58" y="782"/>
                    </a:cubicBezTo>
                    <a:cubicBezTo>
                      <a:pt x="58" y="783"/>
                      <a:pt x="58" y="783"/>
                      <a:pt x="58" y="783"/>
                    </a:cubicBezTo>
                    <a:cubicBezTo>
                      <a:pt x="59" y="785"/>
                      <a:pt x="60" y="786"/>
                      <a:pt x="62" y="788"/>
                    </a:cubicBezTo>
                    <a:cubicBezTo>
                      <a:pt x="63" y="789"/>
                      <a:pt x="64" y="790"/>
                      <a:pt x="66" y="791"/>
                    </a:cubicBezTo>
                    <a:cubicBezTo>
                      <a:pt x="66" y="791"/>
                      <a:pt x="67" y="791"/>
                      <a:pt x="67" y="791"/>
                    </a:cubicBezTo>
                    <a:cubicBezTo>
                      <a:pt x="68" y="792"/>
                      <a:pt x="68" y="792"/>
                      <a:pt x="69" y="792"/>
                    </a:cubicBezTo>
                    <a:cubicBezTo>
                      <a:pt x="70" y="793"/>
                      <a:pt x="70" y="793"/>
                      <a:pt x="70" y="793"/>
                    </a:cubicBezTo>
                    <a:cubicBezTo>
                      <a:pt x="71" y="793"/>
                      <a:pt x="71" y="793"/>
                      <a:pt x="71" y="793"/>
                    </a:cubicBezTo>
                    <a:cubicBezTo>
                      <a:pt x="72" y="793"/>
                      <a:pt x="72" y="793"/>
                      <a:pt x="72" y="793"/>
                    </a:cubicBezTo>
                    <a:cubicBezTo>
                      <a:pt x="72" y="794"/>
                      <a:pt x="73" y="794"/>
                      <a:pt x="73" y="794"/>
                    </a:cubicBezTo>
                    <a:cubicBezTo>
                      <a:pt x="73" y="794"/>
                      <a:pt x="74" y="794"/>
                      <a:pt x="74" y="794"/>
                    </a:cubicBezTo>
                    <a:cubicBezTo>
                      <a:pt x="74" y="794"/>
                      <a:pt x="74" y="794"/>
                      <a:pt x="74" y="794"/>
                    </a:cubicBezTo>
                    <a:cubicBezTo>
                      <a:pt x="76" y="794"/>
                      <a:pt x="76" y="794"/>
                      <a:pt x="76" y="794"/>
                    </a:cubicBezTo>
                    <a:cubicBezTo>
                      <a:pt x="76" y="794"/>
                      <a:pt x="77" y="794"/>
                      <a:pt x="77" y="794"/>
                    </a:cubicBezTo>
                    <a:cubicBezTo>
                      <a:pt x="78" y="794"/>
                      <a:pt x="78" y="794"/>
                      <a:pt x="79" y="794"/>
                    </a:cubicBezTo>
                    <a:cubicBezTo>
                      <a:pt x="79" y="793"/>
                      <a:pt x="80" y="793"/>
                      <a:pt x="80" y="793"/>
                    </a:cubicBezTo>
                    <a:cubicBezTo>
                      <a:pt x="80" y="793"/>
                      <a:pt x="80" y="793"/>
                      <a:pt x="80" y="793"/>
                    </a:cubicBezTo>
                    <a:cubicBezTo>
                      <a:pt x="81" y="793"/>
                      <a:pt x="81" y="793"/>
                      <a:pt x="82" y="793"/>
                    </a:cubicBezTo>
                    <a:cubicBezTo>
                      <a:pt x="83" y="793"/>
                      <a:pt x="85" y="792"/>
                      <a:pt x="86" y="791"/>
                    </a:cubicBezTo>
                    <a:cubicBezTo>
                      <a:pt x="86" y="791"/>
                      <a:pt x="87" y="791"/>
                      <a:pt x="87" y="790"/>
                    </a:cubicBezTo>
                    <a:cubicBezTo>
                      <a:pt x="87" y="790"/>
                      <a:pt x="87" y="789"/>
                      <a:pt x="88" y="789"/>
                    </a:cubicBezTo>
                    <a:cubicBezTo>
                      <a:pt x="88" y="789"/>
                      <a:pt x="89" y="789"/>
                      <a:pt x="89" y="788"/>
                    </a:cubicBezTo>
                    <a:cubicBezTo>
                      <a:pt x="90" y="788"/>
                      <a:pt x="91" y="788"/>
                      <a:pt x="92" y="788"/>
                    </a:cubicBezTo>
                    <a:cubicBezTo>
                      <a:pt x="94" y="788"/>
                      <a:pt x="94" y="788"/>
                      <a:pt x="94" y="788"/>
                    </a:cubicBezTo>
                    <a:cubicBezTo>
                      <a:pt x="95" y="787"/>
                      <a:pt x="95" y="787"/>
                      <a:pt x="96" y="787"/>
                    </a:cubicBezTo>
                    <a:cubicBezTo>
                      <a:pt x="97" y="787"/>
                      <a:pt x="98" y="787"/>
                      <a:pt x="98" y="788"/>
                    </a:cubicBezTo>
                    <a:cubicBezTo>
                      <a:pt x="99" y="788"/>
                      <a:pt x="101" y="788"/>
                      <a:pt x="102" y="788"/>
                    </a:cubicBezTo>
                    <a:cubicBezTo>
                      <a:pt x="103" y="788"/>
                      <a:pt x="104" y="787"/>
                      <a:pt x="104" y="786"/>
                    </a:cubicBezTo>
                    <a:cubicBezTo>
                      <a:pt x="104" y="786"/>
                      <a:pt x="104" y="785"/>
                      <a:pt x="104" y="785"/>
                    </a:cubicBezTo>
                    <a:cubicBezTo>
                      <a:pt x="104" y="785"/>
                      <a:pt x="104" y="785"/>
                      <a:pt x="104" y="785"/>
                    </a:cubicBezTo>
                    <a:cubicBezTo>
                      <a:pt x="104" y="785"/>
                      <a:pt x="105" y="784"/>
                      <a:pt x="105" y="784"/>
                    </a:cubicBezTo>
                    <a:cubicBezTo>
                      <a:pt x="105" y="784"/>
                      <a:pt x="105" y="785"/>
                      <a:pt x="105" y="785"/>
                    </a:cubicBezTo>
                    <a:cubicBezTo>
                      <a:pt x="105" y="785"/>
                      <a:pt x="106" y="786"/>
                      <a:pt x="106" y="786"/>
                    </a:cubicBezTo>
                    <a:cubicBezTo>
                      <a:pt x="107" y="787"/>
                      <a:pt x="108" y="787"/>
                      <a:pt x="109" y="787"/>
                    </a:cubicBezTo>
                    <a:cubicBezTo>
                      <a:pt x="110" y="788"/>
                      <a:pt x="110" y="788"/>
                      <a:pt x="112" y="788"/>
                    </a:cubicBezTo>
                    <a:cubicBezTo>
                      <a:pt x="112" y="788"/>
                      <a:pt x="112" y="788"/>
                      <a:pt x="112" y="788"/>
                    </a:cubicBezTo>
                    <a:cubicBezTo>
                      <a:pt x="112" y="787"/>
                      <a:pt x="112" y="787"/>
                      <a:pt x="112" y="787"/>
                    </a:cubicBezTo>
                    <a:cubicBezTo>
                      <a:pt x="113" y="788"/>
                      <a:pt x="113" y="788"/>
                      <a:pt x="113" y="788"/>
                    </a:cubicBezTo>
                    <a:cubicBezTo>
                      <a:pt x="113" y="788"/>
                      <a:pt x="114" y="788"/>
                      <a:pt x="114" y="788"/>
                    </a:cubicBezTo>
                    <a:cubicBezTo>
                      <a:pt x="115" y="789"/>
                      <a:pt x="115" y="789"/>
                      <a:pt x="115" y="789"/>
                    </a:cubicBezTo>
                    <a:cubicBezTo>
                      <a:pt x="115" y="789"/>
                      <a:pt x="116" y="789"/>
                      <a:pt x="117" y="790"/>
                    </a:cubicBezTo>
                    <a:cubicBezTo>
                      <a:pt x="117" y="790"/>
                      <a:pt x="117" y="790"/>
                      <a:pt x="117" y="790"/>
                    </a:cubicBezTo>
                    <a:cubicBezTo>
                      <a:pt x="117" y="790"/>
                      <a:pt x="117" y="790"/>
                      <a:pt x="118" y="790"/>
                    </a:cubicBezTo>
                    <a:cubicBezTo>
                      <a:pt x="118" y="790"/>
                      <a:pt x="118" y="790"/>
                      <a:pt x="118" y="791"/>
                    </a:cubicBezTo>
                    <a:cubicBezTo>
                      <a:pt x="118" y="791"/>
                      <a:pt x="119" y="791"/>
                      <a:pt x="119" y="791"/>
                    </a:cubicBezTo>
                    <a:cubicBezTo>
                      <a:pt x="119" y="792"/>
                      <a:pt x="120" y="792"/>
                      <a:pt x="120" y="792"/>
                    </a:cubicBezTo>
                    <a:cubicBezTo>
                      <a:pt x="121" y="792"/>
                      <a:pt x="122" y="791"/>
                      <a:pt x="122" y="791"/>
                    </a:cubicBezTo>
                    <a:cubicBezTo>
                      <a:pt x="122" y="790"/>
                      <a:pt x="122" y="790"/>
                      <a:pt x="122" y="790"/>
                    </a:cubicBezTo>
                    <a:cubicBezTo>
                      <a:pt x="123" y="790"/>
                      <a:pt x="123" y="790"/>
                      <a:pt x="124" y="789"/>
                    </a:cubicBezTo>
                    <a:cubicBezTo>
                      <a:pt x="124" y="789"/>
                      <a:pt x="124" y="789"/>
                      <a:pt x="124" y="789"/>
                    </a:cubicBezTo>
                    <a:cubicBezTo>
                      <a:pt x="124" y="788"/>
                      <a:pt x="124" y="788"/>
                      <a:pt x="124" y="788"/>
                    </a:cubicBezTo>
                    <a:cubicBezTo>
                      <a:pt x="124" y="789"/>
                      <a:pt x="124" y="789"/>
                      <a:pt x="124" y="789"/>
                    </a:cubicBezTo>
                    <a:cubicBezTo>
                      <a:pt x="125" y="789"/>
                      <a:pt x="125" y="789"/>
                      <a:pt x="125" y="789"/>
                    </a:cubicBezTo>
                    <a:cubicBezTo>
                      <a:pt x="125" y="789"/>
                      <a:pt x="125" y="789"/>
                      <a:pt x="126" y="789"/>
                    </a:cubicBezTo>
                    <a:cubicBezTo>
                      <a:pt x="126" y="788"/>
                      <a:pt x="127" y="788"/>
                      <a:pt x="127" y="787"/>
                    </a:cubicBezTo>
                    <a:cubicBezTo>
                      <a:pt x="128" y="787"/>
                      <a:pt x="128" y="787"/>
                      <a:pt x="128" y="787"/>
                    </a:cubicBezTo>
                    <a:cubicBezTo>
                      <a:pt x="128" y="787"/>
                      <a:pt x="129" y="786"/>
                      <a:pt x="129" y="786"/>
                    </a:cubicBezTo>
                    <a:cubicBezTo>
                      <a:pt x="129" y="786"/>
                      <a:pt x="130" y="787"/>
                      <a:pt x="130" y="787"/>
                    </a:cubicBezTo>
                    <a:cubicBezTo>
                      <a:pt x="131" y="787"/>
                      <a:pt x="131" y="787"/>
                      <a:pt x="131" y="787"/>
                    </a:cubicBezTo>
                    <a:cubicBezTo>
                      <a:pt x="131" y="786"/>
                      <a:pt x="132" y="786"/>
                      <a:pt x="132" y="786"/>
                    </a:cubicBezTo>
                    <a:cubicBezTo>
                      <a:pt x="132" y="785"/>
                      <a:pt x="132" y="785"/>
                      <a:pt x="132" y="785"/>
                    </a:cubicBezTo>
                    <a:cubicBezTo>
                      <a:pt x="133" y="785"/>
                      <a:pt x="133" y="785"/>
                      <a:pt x="133" y="785"/>
                    </a:cubicBezTo>
                    <a:cubicBezTo>
                      <a:pt x="134" y="785"/>
                      <a:pt x="134" y="785"/>
                      <a:pt x="135" y="784"/>
                    </a:cubicBezTo>
                    <a:cubicBezTo>
                      <a:pt x="136" y="784"/>
                      <a:pt x="137" y="783"/>
                      <a:pt x="138" y="783"/>
                    </a:cubicBezTo>
                    <a:cubicBezTo>
                      <a:pt x="138" y="783"/>
                      <a:pt x="138" y="783"/>
                      <a:pt x="138" y="783"/>
                    </a:cubicBezTo>
                    <a:cubicBezTo>
                      <a:pt x="139" y="782"/>
                      <a:pt x="139" y="782"/>
                      <a:pt x="140" y="782"/>
                    </a:cubicBezTo>
                    <a:cubicBezTo>
                      <a:pt x="140" y="782"/>
                      <a:pt x="141" y="782"/>
                      <a:pt x="142" y="782"/>
                    </a:cubicBezTo>
                    <a:cubicBezTo>
                      <a:pt x="143" y="782"/>
                      <a:pt x="144" y="781"/>
                      <a:pt x="145" y="781"/>
                    </a:cubicBezTo>
                    <a:cubicBezTo>
                      <a:pt x="146" y="781"/>
                      <a:pt x="146" y="780"/>
                      <a:pt x="146" y="780"/>
                    </a:cubicBezTo>
                    <a:cubicBezTo>
                      <a:pt x="146" y="780"/>
                      <a:pt x="146" y="780"/>
                      <a:pt x="146" y="780"/>
                    </a:cubicBezTo>
                    <a:cubicBezTo>
                      <a:pt x="148" y="779"/>
                      <a:pt x="148" y="779"/>
                      <a:pt x="148" y="779"/>
                    </a:cubicBezTo>
                    <a:cubicBezTo>
                      <a:pt x="148" y="779"/>
                      <a:pt x="148" y="779"/>
                      <a:pt x="148" y="779"/>
                    </a:cubicBezTo>
                    <a:cubicBezTo>
                      <a:pt x="148" y="779"/>
                      <a:pt x="148" y="779"/>
                      <a:pt x="148" y="779"/>
                    </a:cubicBezTo>
                    <a:cubicBezTo>
                      <a:pt x="149" y="778"/>
                      <a:pt x="149" y="778"/>
                      <a:pt x="149" y="778"/>
                    </a:cubicBezTo>
                    <a:cubicBezTo>
                      <a:pt x="148" y="778"/>
                      <a:pt x="148" y="778"/>
                      <a:pt x="148" y="778"/>
                    </a:cubicBezTo>
                    <a:cubicBezTo>
                      <a:pt x="149" y="778"/>
                      <a:pt x="149" y="778"/>
                      <a:pt x="149" y="778"/>
                    </a:cubicBezTo>
                    <a:cubicBezTo>
                      <a:pt x="149" y="777"/>
                      <a:pt x="149" y="777"/>
                      <a:pt x="149" y="777"/>
                    </a:cubicBezTo>
                    <a:cubicBezTo>
                      <a:pt x="149" y="777"/>
                      <a:pt x="149" y="777"/>
                      <a:pt x="149" y="777"/>
                    </a:cubicBezTo>
                    <a:cubicBezTo>
                      <a:pt x="150" y="777"/>
                      <a:pt x="150" y="777"/>
                      <a:pt x="150" y="777"/>
                    </a:cubicBezTo>
                    <a:cubicBezTo>
                      <a:pt x="150" y="777"/>
                      <a:pt x="150" y="777"/>
                      <a:pt x="150" y="777"/>
                    </a:cubicBezTo>
                    <a:cubicBezTo>
                      <a:pt x="150" y="777"/>
                      <a:pt x="150" y="777"/>
                      <a:pt x="150" y="777"/>
                    </a:cubicBezTo>
                    <a:cubicBezTo>
                      <a:pt x="152" y="777"/>
                      <a:pt x="152" y="777"/>
                      <a:pt x="152" y="777"/>
                    </a:cubicBezTo>
                    <a:cubicBezTo>
                      <a:pt x="153" y="776"/>
                      <a:pt x="154" y="776"/>
                      <a:pt x="156" y="776"/>
                    </a:cubicBezTo>
                    <a:cubicBezTo>
                      <a:pt x="156" y="776"/>
                      <a:pt x="157" y="776"/>
                      <a:pt x="157" y="776"/>
                    </a:cubicBezTo>
                    <a:cubicBezTo>
                      <a:pt x="158" y="776"/>
                      <a:pt x="158" y="776"/>
                      <a:pt x="158" y="776"/>
                    </a:cubicBezTo>
                    <a:cubicBezTo>
                      <a:pt x="158" y="776"/>
                      <a:pt x="158" y="776"/>
                      <a:pt x="159" y="776"/>
                    </a:cubicBezTo>
                    <a:cubicBezTo>
                      <a:pt x="160" y="776"/>
                      <a:pt x="160" y="776"/>
                      <a:pt x="161" y="776"/>
                    </a:cubicBezTo>
                    <a:cubicBezTo>
                      <a:pt x="161" y="776"/>
                      <a:pt x="161" y="776"/>
                      <a:pt x="161" y="776"/>
                    </a:cubicBezTo>
                    <a:cubicBezTo>
                      <a:pt x="162" y="776"/>
                      <a:pt x="162" y="776"/>
                      <a:pt x="162" y="776"/>
                    </a:cubicBezTo>
                    <a:cubicBezTo>
                      <a:pt x="162" y="776"/>
                      <a:pt x="163" y="776"/>
                      <a:pt x="163" y="776"/>
                    </a:cubicBezTo>
                    <a:cubicBezTo>
                      <a:pt x="164" y="776"/>
                      <a:pt x="165" y="776"/>
                      <a:pt x="166" y="776"/>
                    </a:cubicBezTo>
                    <a:cubicBezTo>
                      <a:pt x="166" y="776"/>
                      <a:pt x="167" y="776"/>
                      <a:pt x="167" y="776"/>
                    </a:cubicBezTo>
                    <a:cubicBezTo>
                      <a:pt x="168" y="776"/>
                      <a:pt x="168" y="776"/>
                      <a:pt x="168" y="776"/>
                    </a:cubicBezTo>
                    <a:cubicBezTo>
                      <a:pt x="169" y="776"/>
                      <a:pt x="170" y="776"/>
                      <a:pt x="170" y="776"/>
                    </a:cubicBezTo>
                    <a:cubicBezTo>
                      <a:pt x="171" y="776"/>
                      <a:pt x="171" y="776"/>
                      <a:pt x="171" y="776"/>
                    </a:cubicBezTo>
                    <a:cubicBezTo>
                      <a:pt x="172" y="776"/>
                      <a:pt x="173" y="776"/>
                      <a:pt x="173" y="777"/>
                    </a:cubicBezTo>
                    <a:cubicBezTo>
                      <a:pt x="174" y="777"/>
                      <a:pt x="174" y="777"/>
                      <a:pt x="174" y="778"/>
                    </a:cubicBezTo>
                    <a:cubicBezTo>
                      <a:pt x="175" y="778"/>
                      <a:pt x="175" y="779"/>
                      <a:pt x="175" y="779"/>
                    </a:cubicBezTo>
                    <a:cubicBezTo>
                      <a:pt x="176" y="780"/>
                      <a:pt x="177" y="780"/>
                      <a:pt x="178" y="780"/>
                    </a:cubicBezTo>
                    <a:cubicBezTo>
                      <a:pt x="178" y="780"/>
                      <a:pt x="178" y="780"/>
                      <a:pt x="178" y="780"/>
                    </a:cubicBezTo>
                    <a:cubicBezTo>
                      <a:pt x="178" y="780"/>
                      <a:pt x="178" y="781"/>
                      <a:pt x="178" y="781"/>
                    </a:cubicBezTo>
                    <a:cubicBezTo>
                      <a:pt x="178" y="781"/>
                      <a:pt x="178" y="781"/>
                      <a:pt x="178" y="781"/>
                    </a:cubicBezTo>
                    <a:cubicBezTo>
                      <a:pt x="178" y="782"/>
                      <a:pt x="178" y="782"/>
                      <a:pt x="178" y="783"/>
                    </a:cubicBezTo>
                    <a:cubicBezTo>
                      <a:pt x="178" y="783"/>
                      <a:pt x="178" y="784"/>
                      <a:pt x="179" y="785"/>
                    </a:cubicBezTo>
                    <a:cubicBezTo>
                      <a:pt x="179" y="785"/>
                      <a:pt x="179" y="785"/>
                      <a:pt x="179" y="785"/>
                    </a:cubicBezTo>
                    <a:cubicBezTo>
                      <a:pt x="178" y="786"/>
                      <a:pt x="179" y="787"/>
                      <a:pt x="180" y="788"/>
                    </a:cubicBezTo>
                    <a:cubicBezTo>
                      <a:pt x="180" y="789"/>
                      <a:pt x="180" y="790"/>
                      <a:pt x="180" y="790"/>
                    </a:cubicBezTo>
                    <a:cubicBezTo>
                      <a:pt x="181" y="791"/>
                      <a:pt x="181" y="791"/>
                      <a:pt x="181" y="791"/>
                    </a:cubicBezTo>
                    <a:cubicBezTo>
                      <a:pt x="181" y="791"/>
                      <a:pt x="181" y="791"/>
                      <a:pt x="181" y="791"/>
                    </a:cubicBezTo>
                    <a:cubicBezTo>
                      <a:pt x="181" y="792"/>
                      <a:pt x="181" y="793"/>
                      <a:pt x="182" y="794"/>
                    </a:cubicBezTo>
                    <a:cubicBezTo>
                      <a:pt x="183" y="795"/>
                      <a:pt x="183" y="796"/>
                      <a:pt x="184" y="796"/>
                    </a:cubicBezTo>
                    <a:cubicBezTo>
                      <a:pt x="185" y="797"/>
                      <a:pt x="186" y="797"/>
                      <a:pt x="187" y="797"/>
                    </a:cubicBezTo>
                    <a:cubicBezTo>
                      <a:pt x="187" y="797"/>
                      <a:pt x="187" y="797"/>
                      <a:pt x="187" y="797"/>
                    </a:cubicBezTo>
                    <a:cubicBezTo>
                      <a:pt x="188" y="797"/>
                      <a:pt x="189" y="797"/>
                      <a:pt x="189" y="797"/>
                    </a:cubicBezTo>
                    <a:cubicBezTo>
                      <a:pt x="189" y="796"/>
                      <a:pt x="189" y="796"/>
                      <a:pt x="189" y="796"/>
                    </a:cubicBezTo>
                    <a:cubicBezTo>
                      <a:pt x="189" y="797"/>
                      <a:pt x="189" y="797"/>
                      <a:pt x="189" y="797"/>
                    </a:cubicBezTo>
                    <a:cubicBezTo>
                      <a:pt x="189" y="797"/>
                      <a:pt x="190" y="797"/>
                      <a:pt x="190" y="797"/>
                    </a:cubicBezTo>
                    <a:cubicBezTo>
                      <a:pt x="190" y="797"/>
                      <a:pt x="190" y="797"/>
                      <a:pt x="190" y="797"/>
                    </a:cubicBezTo>
                    <a:cubicBezTo>
                      <a:pt x="191" y="797"/>
                      <a:pt x="191" y="797"/>
                      <a:pt x="191" y="797"/>
                    </a:cubicBezTo>
                    <a:cubicBezTo>
                      <a:pt x="192" y="797"/>
                      <a:pt x="192" y="796"/>
                      <a:pt x="192" y="796"/>
                    </a:cubicBezTo>
                    <a:cubicBezTo>
                      <a:pt x="192" y="797"/>
                      <a:pt x="192" y="797"/>
                      <a:pt x="192" y="797"/>
                    </a:cubicBezTo>
                    <a:cubicBezTo>
                      <a:pt x="193" y="797"/>
                      <a:pt x="194" y="797"/>
                      <a:pt x="194" y="797"/>
                    </a:cubicBezTo>
                    <a:cubicBezTo>
                      <a:pt x="195" y="797"/>
                      <a:pt x="195" y="797"/>
                      <a:pt x="195" y="797"/>
                    </a:cubicBezTo>
                    <a:cubicBezTo>
                      <a:pt x="196" y="797"/>
                      <a:pt x="196" y="797"/>
                      <a:pt x="196" y="796"/>
                    </a:cubicBezTo>
                    <a:cubicBezTo>
                      <a:pt x="197" y="796"/>
                      <a:pt x="197" y="797"/>
                      <a:pt x="197" y="797"/>
                    </a:cubicBezTo>
                    <a:cubicBezTo>
                      <a:pt x="198" y="797"/>
                      <a:pt x="198" y="797"/>
                      <a:pt x="198" y="797"/>
                    </a:cubicBezTo>
                    <a:cubicBezTo>
                      <a:pt x="198" y="797"/>
                      <a:pt x="199" y="796"/>
                      <a:pt x="199" y="796"/>
                    </a:cubicBezTo>
                    <a:cubicBezTo>
                      <a:pt x="200" y="796"/>
                      <a:pt x="200" y="795"/>
                      <a:pt x="201" y="795"/>
                    </a:cubicBezTo>
                    <a:cubicBezTo>
                      <a:pt x="201" y="795"/>
                      <a:pt x="202" y="795"/>
                      <a:pt x="202" y="795"/>
                    </a:cubicBezTo>
                    <a:cubicBezTo>
                      <a:pt x="203" y="795"/>
                      <a:pt x="204" y="795"/>
                      <a:pt x="204" y="795"/>
                    </a:cubicBezTo>
                    <a:cubicBezTo>
                      <a:pt x="205" y="794"/>
                      <a:pt x="205" y="794"/>
                      <a:pt x="206" y="794"/>
                    </a:cubicBezTo>
                    <a:cubicBezTo>
                      <a:pt x="206" y="794"/>
                      <a:pt x="206" y="794"/>
                      <a:pt x="206" y="794"/>
                    </a:cubicBezTo>
                    <a:cubicBezTo>
                      <a:pt x="207" y="794"/>
                      <a:pt x="207" y="794"/>
                      <a:pt x="207" y="794"/>
                    </a:cubicBezTo>
                    <a:cubicBezTo>
                      <a:pt x="207" y="794"/>
                      <a:pt x="207" y="794"/>
                      <a:pt x="207" y="794"/>
                    </a:cubicBezTo>
                    <a:cubicBezTo>
                      <a:pt x="207" y="794"/>
                      <a:pt x="207" y="794"/>
                      <a:pt x="207" y="794"/>
                    </a:cubicBezTo>
                    <a:cubicBezTo>
                      <a:pt x="207" y="794"/>
                      <a:pt x="207" y="794"/>
                      <a:pt x="207" y="794"/>
                    </a:cubicBezTo>
                    <a:cubicBezTo>
                      <a:pt x="208" y="794"/>
                      <a:pt x="208" y="794"/>
                      <a:pt x="209" y="794"/>
                    </a:cubicBezTo>
                    <a:cubicBezTo>
                      <a:pt x="209" y="794"/>
                      <a:pt x="209" y="794"/>
                      <a:pt x="209" y="794"/>
                    </a:cubicBezTo>
                    <a:cubicBezTo>
                      <a:pt x="209" y="794"/>
                      <a:pt x="210" y="794"/>
                      <a:pt x="210" y="794"/>
                    </a:cubicBezTo>
                    <a:cubicBezTo>
                      <a:pt x="210" y="794"/>
                      <a:pt x="210" y="795"/>
                      <a:pt x="210" y="795"/>
                    </a:cubicBezTo>
                    <a:cubicBezTo>
                      <a:pt x="210" y="796"/>
                      <a:pt x="210" y="796"/>
                      <a:pt x="210" y="797"/>
                    </a:cubicBezTo>
                    <a:cubicBezTo>
                      <a:pt x="210" y="797"/>
                      <a:pt x="210" y="798"/>
                      <a:pt x="210" y="799"/>
                    </a:cubicBezTo>
                    <a:cubicBezTo>
                      <a:pt x="211" y="799"/>
                      <a:pt x="211" y="799"/>
                      <a:pt x="212" y="800"/>
                    </a:cubicBezTo>
                    <a:cubicBezTo>
                      <a:pt x="212" y="800"/>
                      <a:pt x="213" y="800"/>
                      <a:pt x="213" y="800"/>
                    </a:cubicBezTo>
                    <a:cubicBezTo>
                      <a:pt x="214" y="800"/>
                      <a:pt x="215" y="799"/>
                      <a:pt x="215" y="799"/>
                    </a:cubicBezTo>
                    <a:cubicBezTo>
                      <a:pt x="215" y="799"/>
                      <a:pt x="215" y="799"/>
                      <a:pt x="215" y="799"/>
                    </a:cubicBezTo>
                    <a:cubicBezTo>
                      <a:pt x="216" y="799"/>
                      <a:pt x="216" y="799"/>
                      <a:pt x="216" y="799"/>
                    </a:cubicBezTo>
                    <a:cubicBezTo>
                      <a:pt x="216" y="799"/>
                      <a:pt x="216" y="799"/>
                      <a:pt x="216" y="799"/>
                    </a:cubicBezTo>
                    <a:cubicBezTo>
                      <a:pt x="216" y="799"/>
                      <a:pt x="216" y="799"/>
                      <a:pt x="216" y="799"/>
                    </a:cubicBezTo>
                    <a:cubicBezTo>
                      <a:pt x="216" y="799"/>
                      <a:pt x="216" y="799"/>
                      <a:pt x="216" y="799"/>
                    </a:cubicBezTo>
                    <a:cubicBezTo>
                      <a:pt x="216" y="799"/>
                      <a:pt x="216" y="799"/>
                      <a:pt x="215" y="799"/>
                    </a:cubicBezTo>
                    <a:cubicBezTo>
                      <a:pt x="214" y="800"/>
                      <a:pt x="215" y="802"/>
                      <a:pt x="215" y="802"/>
                    </a:cubicBezTo>
                    <a:cubicBezTo>
                      <a:pt x="215" y="802"/>
                      <a:pt x="215" y="802"/>
                      <a:pt x="215" y="803"/>
                    </a:cubicBezTo>
                    <a:cubicBezTo>
                      <a:pt x="215" y="803"/>
                      <a:pt x="215" y="803"/>
                      <a:pt x="216" y="804"/>
                    </a:cubicBezTo>
                    <a:cubicBezTo>
                      <a:pt x="216" y="804"/>
                      <a:pt x="216" y="804"/>
                      <a:pt x="216" y="805"/>
                    </a:cubicBezTo>
                    <a:cubicBezTo>
                      <a:pt x="217" y="804"/>
                      <a:pt x="217" y="804"/>
                      <a:pt x="217" y="804"/>
                    </a:cubicBezTo>
                    <a:cubicBezTo>
                      <a:pt x="217" y="804"/>
                      <a:pt x="217" y="804"/>
                      <a:pt x="217" y="804"/>
                    </a:cubicBezTo>
                    <a:cubicBezTo>
                      <a:pt x="216" y="805"/>
                      <a:pt x="216" y="805"/>
                      <a:pt x="216" y="805"/>
                    </a:cubicBezTo>
                    <a:cubicBezTo>
                      <a:pt x="216" y="805"/>
                      <a:pt x="217" y="806"/>
                      <a:pt x="217" y="806"/>
                    </a:cubicBezTo>
                    <a:cubicBezTo>
                      <a:pt x="217" y="806"/>
                      <a:pt x="217" y="807"/>
                      <a:pt x="217" y="807"/>
                    </a:cubicBezTo>
                    <a:cubicBezTo>
                      <a:pt x="217" y="807"/>
                      <a:pt x="217" y="807"/>
                      <a:pt x="217" y="808"/>
                    </a:cubicBezTo>
                    <a:cubicBezTo>
                      <a:pt x="217" y="808"/>
                      <a:pt x="217" y="808"/>
                      <a:pt x="217" y="809"/>
                    </a:cubicBezTo>
                    <a:cubicBezTo>
                      <a:pt x="218" y="810"/>
                      <a:pt x="218" y="810"/>
                      <a:pt x="218" y="811"/>
                    </a:cubicBezTo>
                    <a:cubicBezTo>
                      <a:pt x="218" y="812"/>
                      <a:pt x="218" y="812"/>
                      <a:pt x="218" y="812"/>
                    </a:cubicBezTo>
                    <a:cubicBezTo>
                      <a:pt x="217" y="812"/>
                      <a:pt x="217" y="813"/>
                      <a:pt x="217" y="814"/>
                    </a:cubicBezTo>
                    <a:cubicBezTo>
                      <a:pt x="217" y="814"/>
                      <a:pt x="217" y="814"/>
                      <a:pt x="217" y="814"/>
                    </a:cubicBezTo>
                    <a:cubicBezTo>
                      <a:pt x="217" y="814"/>
                      <a:pt x="217" y="814"/>
                      <a:pt x="217" y="814"/>
                    </a:cubicBezTo>
                    <a:cubicBezTo>
                      <a:pt x="217" y="815"/>
                      <a:pt x="217" y="815"/>
                      <a:pt x="217" y="815"/>
                    </a:cubicBezTo>
                    <a:cubicBezTo>
                      <a:pt x="217" y="815"/>
                      <a:pt x="217" y="815"/>
                      <a:pt x="217" y="815"/>
                    </a:cubicBezTo>
                    <a:cubicBezTo>
                      <a:pt x="217" y="815"/>
                      <a:pt x="217" y="815"/>
                      <a:pt x="217" y="815"/>
                    </a:cubicBezTo>
                    <a:cubicBezTo>
                      <a:pt x="216" y="817"/>
                      <a:pt x="216" y="817"/>
                      <a:pt x="216" y="817"/>
                    </a:cubicBezTo>
                    <a:cubicBezTo>
                      <a:pt x="216" y="817"/>
                      <a:pt x="216" y="817"/>
                      <a:pt x="216" y="817"/>
                    </a:cubicBezTo>
                    <a:cubicBezTo>
                      <a:pt x="216" y="817"/>
                      <a:pt x="216" y="817"/>
                      <a:pt x="216" y="817"/>
                    </a:cubicBezTo>
                    <a:cubicBezTo>
                      <a:pt x="216" y="818"/>
                      <a:pt x="216" y="818"/>
                      <a:pt x="216" y="819"/>
                    </a:cubicBezTo>
                    <a:cubicBezTo>
                      <a:pt x="216" y="819"/>
                      <a:pt x="216" y="819"/>
                      <a:pt x="216" y="820"/>
                    </a:cubicBezTo>
                    <a:cubicBezTo>
                      <a:pt x="215" y="820"/>
                      <a:pt x="215" y="820"/>
                      <a:pt x="215" y="821"/>
                    </a:cubicBezTo>
                    <a:cubicBezTo>
                      <a:pt x="214" y="822"/>
                      <a:pt x="213" y="824"/>
                      <a:pt x="214" y="825"/>
                    </a:cubicBezTo>
                    <a:cubicBezTo>
                      <a:pt x="214" y="826"/>
                      <a:pt x="214" y="826"/>
                      <a:pt x="215" y="827"/>
                    </a:cubicBezTo>
                    <a:cubicBezTo>
                      <a:pt x="215" y="827"/>
                      <a:pt x="215" y="827"/>
                      <a:pt x="216" y="827"/>
                    </a:cubicBezTo>
                    <a:cubicBezTo>
                      <a:pt x="215" y="827"/>
                      <a:pt x="215" y="828"/>
                      <a:pt x="215" y="829"/>
                    </a:cubicBezTo>
                    <a:cubicBezTo>
                      <a:pt x="215" y="829"/>
                      <a:pt x="215" y="829"/>
                      <a:pt x="215" y="829"/>
                    </a:cubicBezTo>
                    <a:cubicBezTo>
                      <a:pt x="215" y="829"/>
                      <a:pt x="215" y="829"/>
                      <a:pt x="215" y="829"/>
                    </a:cubicBezTo>
                    <a:cubicBezTo>
                      <a:pt x="215" y="829"/>
                      <a:pt x="215" y="829"/>
                      <a:pt x="215" y="829"/>
                    </a:cubicBezTo>
                    <a:cubicBezTo>
                      <a:pt x="215" y="829"/>
                      <a:pt x="214" y="829"/>
                      <a:pt x="214" y="830"/>
                    </a:cubicBezTo>
                    <a:cubicBezTo>
                      <a:pt x="214" y="831"/>
                      <a:pt x="214" y="832"/>
                      <a:pt x="214" y="832"/>
                    </a:cubicBezTo>
                    <a:cubicBezTo>
                      <a:pt x="214" y="832"/>
                      <a:pt x="214" y="832"/>
                      <a:pt x="214" y="832"/>
                    </a:cubicBezTo>
                    <a:cubicBezTo>
                      <a:pt x="212" y="830"/>
                      <a:pt x="212" y="830"/>
                      <a:pt x="212" y="830"/>
                    </a:cubicBezTo>
                    <a:cubicBezTo>
                      <a:pt x="212" y="834"/>
                      <a:pt x="212" y="834"/>
                      <a:pt x="212" y="834"/>
                    </a:cubicBezTo>
                    <a:cubicBezTo>
                      <a:pt x="212" y="835"/>
                      <a:pt x="212" y="835"/>
                      <a:pt x="212" y="836"/>
                    </a:cubicBezTo>
                    <a:cubicBezTo>
                      <a:pt x="212" y="836"/>
                      <a:pt x="213" y="836"/>
                      <a:pt x="213" y="837"/>
                    </a:cubicBezTo>
                    <a:cubicBezTo>
                      <a:pt x="213" y="837"/>
                      <a:pt x="213" y="838"/>
                      <a:pt x="213" y="838"/>
                    </a:cubicBezTo>
                    <a:cubicBezTo>
                      <a:pt x="213" y="838"/>
                      <a:pt x="213" y="839"/>
                      <a:pt x="213" y="839"/>
                    </a:cubicBezTo>
                    <a:cubicBezTo>
                      <a:pt x="213" y="839"/>
                      <a:pt x="213" y="840"/>
                      <a:pt x="213" y="840"/>
                    </a:cubicBezTo>
                    <a:cubicBezTo>
                      <a:pt x="213" y="841"/>
                      <a:pt x="213" y="841"/>
                      <a:pt x="213" y="841"/>
                    </a:cubicBezTo>
                    <a:cubicBezTo>
                      <a:pt x="213" y="841"/>
                      <a:pt x="213" y="841"/>
                      <a:pt x="213" y="841"/>
                    </a:cubicBezTo>
                    <a:cubicBezTo>
                      <a:pt x="212" y="841"/>
                      <a:pt x="212" y="841"/>
                      <a:pt x="211" y="841"/>
                    </a:cubicBezTo>
                    <a:cubicBezTo>
                      <a:pt x="211" y="841"/>
                      <a:pt x="211" y="841"/>
                      <a:pt x="211" y="841"/>
                    </a:cubicBezTo>
                    <a:cubicBezTo>
                      <a:pt x="211" y="841"/>
                      <a:pt x="211" y="841"/>
                      <a:pt x="211" y="841"/>
                    </a:cubicBezTo>
                    <a:cubicBezTo>
                      <a:pt x="211" y="839"/>
                      <a:pt x="209" y="839"/>
                      <a:pt x="208" y="840"/>
                    </a:cubicBezTo>
                    <a:cubicBezTo>
                      <a:pt x="207" y="841"/>
                      <a:pt x="207" y="842"/>
                      <a:pt x="207" y="842"/>
                    </a:cubicBezTo>
                    <a:cubicBezTo>
                      <a:pt x="207" y="843"/>
                      <a:pt x="207" y="844"/>
                      <a:pt x="207" y="844"/>
                    </a:cubicBezTo>
                    <a:cubicBezTo>
                      <a:pt x="208" y="845"/>
                      <a:pt x="208" y="845"/>
                      <a:pt x="209" y="846"/>
                    </a:cubicBezTo>
                    <a:cubicBezTo>
                      <a:pt x="209" y="846"/>
                      <a:pt x="209" y="846"/>
                      <a:pt x="209" y="847"/>
                    </a:cubicBezTo>
                    <a:cubicBezTo>
                      <a:pt x="210" y="847"/>
                      <a:pt x="210" y="848"/>
                      <a:pt x="211" y="848"/>
                    </a:cubicBezTo>
                    <a:cubicBezTo>
                      <a:pt x="211" y="848"/>
                      <a:pt x="211" y="848"/>
                      <a:pt x="211" y="849"/>
                    </a:cubicBezTo>
                    <a:cubicBezTo>
                      <a:pt x="211" y="849"/>
                      <a:pt x="211" y="849"/>
                      <a:pt x="211" y="849"/>
                    </a:cubicBezTo>
                    <a:cubicBezTo>
                      <a:pt x="211" y="850"/>
                      <a:pt x="211" y="850"/>
                      <a:pt x="212" y="851"/>
                    </a:cubicBezTo>
                    <a:cubicBezTo>
                      <a:pt x="212" y="851"/>
                      <a:pt x="212" y="851"/>
                      <a:pt x="213" y="851"/>
                    </a:cubicBezTo>
                    <a:cubicBezTo>
                      <a:pt x="212" y="851"/>
                      <a:pt x="212" y="852"/>
                      <a:pt x="212" y="852"/>
                    </a:cubicBezTo>
                    <a:cubicBezTo>
                      <a:pt x="212" y="852"/>
                      <a:pt x="212" y="852"/>
                      <a:pt x="212" y="852"/>
                    </a:cubicBezTo>
                    <a:cubicBezTo>
                      <a:pt x="211" y="853"/>
                      <a:pt x="212" y="854"/>
                      <a:pt x="212" y="855"/>
                    </a:cubicBezTo>
                    <a:cubicBezTo>
                      <a:pt x="213" y="856"/>
                      <a:pt x="213" y="856"/>
                      <a:pt x="214" y="856"/>
                    </a:cubicBezTo>
                    <a:cubicBezTo>
                      <a:pt x="214" y="856"/>
                      <a:pt x="214" y="856"/>
                      <a:pt x="214" y="856"/>
                    </a:cubicBezTo>
                    <a:cubicBezTo>
                      <a:pt x="213" y="857"/>
                      <a:pt x="214" y="858"/>
                      <a:pt x="214" y="859"/>
                    </a:cubicBezTo>
                    <a:cubicBezTo>
                      <a:pt x="214" y="859"/>
                      <a:pt x="215" y="859"/>
                      <a:pt x="215" y="860"/>
                    </a:cubicBezTo>
                    <a:cubicBezTo>
                      <a:pt x="215" y="860"/>
                      <a:pt x="215" y="860"/>
                      <a:pt x="215" y="860"/>
                    </a:cubicBezTo>
                    <a:cubicBezTo>
                      <a:pt x="215" y="860"/>
                      <a:pt x="215" y="860"/>
                      <a:pt x="216" y="860"/>
                    </a:cubicBezTo>
                    <a:cubicBezTo>
                      <a:pt x="216" y="860"/>
                      <a:pt x="216" y="861"/>
                      <a:pt x="216" y="861"/>
                    </a:cubicBezTo>
                    <a:cubicBezTo>
                      <a:pt x="216" y="861"/>
                      <a:pt x="216" y="861"/>
                      <a:pt x="216" y="861"/>
                    </a:cubicBezTo>
                    <a:cubicBezTo>
                      <a:pt x="215" y="863"/>
                      <a:pt x="218" y="864"/>
                      <a:pt x="218" y="864"/>
                    </a:cubicBezTo>
                    <a:cubicBezTo>
                      <a:pt x="218" y="865"/>
                      <a:pt x="219" y="865"/>
                      <a:pt x="219" y="865"/>
                    </a:cubicBezTo>
                    <a:cubicBezTo>
                      <a:pt x="219" y="865"/>
                      <a:pt x="220" y="865"/>
                      <a:pt x="220" y="865"/>
                    </a:cubicBezTo>
                    <a:cubicBezTo>
                      <a:pt x="220" y="866"/>
                      <a:pt x="220" y="866"/>
                      <a:pt x="220" y="866"/>
                    </a:cubicBezTo>
                    <a:cubicBezTo>
                      <a:pt x="220" y="866"/>
                      <a:pt x="221" y="867"/>
                      <a:pt x="221" y="867"/>
                    </a:cubicBezTo>
                    <a:cubicBezTo>
                      <a:pt x="222" y="867"/>
                      <a:pt x="222" y="868"/>
                      <a:pt x="222" y="868"/>
                    </a:cubicBezTo>
                    <a:cubicBezTo>
                      <a:pt x="222" y="868"/>
                      <a:pt x="223" y="869"/>
                      <a:pt x="223" y="870"/>
                    </a:cubicBezTo>
                    <a:cubicBezTo>
                      <a:pt x="224" y="870"/>
                      <a:pt x="224" y="870"/>
                      <a:pt x="224" y="870"/>
                    </a:cubicBezTo>
                    <a:cubicBezTo>
                      <a:pt x="224" y="870"/>
                      <a:pt x="224" y="871"/>
                      <a:pt x="224" y="872"/>
                    </a:cubicBezTo>
                    <a:cubicBezTo>
                      <a:pt x="225" y="872"/>
                      <a:pt x="225" y="873"/>
                      <a:pt x="226" y="873"/>
                    </a:cubicBezTo>
                    <a:cubicBezTo>
                      <a:pt x="226" y="873"/>
                      <a:pt x="226" y="873"/>
                      <a:pt x="226" y="873"/>
                    </a:cubicBezTo>
                    <a:cubicBezTo>
                      <a:pt x="227" y="873"/>
                      <a:pt x="227" y="874"/>
                      <a:pt x="227" y="874"/>
                    </a:cubicBezTo>
                    <a:cubicBezTo>
                      <a:pt x="227" y="874"/>
                      <a:pt x="227" y="875"/>
                      <a:pt x="228" y="875"/>
                    </a:cubicBezTo>
                    <a:cubicBezTo>
                      <a:pt x="228" y="875"/>
                      <a:pt x="228" y="876"/>
                      <a:pt x="228" y="876"/>
                    </a:cubicBezTo>
                    <a:cubicBezTo>
                      <a:pt x="228" y="876"/>
                      <a:pt x="228" y="876"/>
                      <a:pt x="229" y="876"/>
                    </a:cubicBezTo>
                    <a:cubicBezTo>
                      <a:pt x="229" y="876"/>
                      <a:pt x="229" y="876"/>
                      <a:pt x="229" y="876"/>
                    </a:cubicBezTo>
                    <a:cubicBezTo>
                      <a:pt x="229" y="876"/>
                      <a:pt x="229" y="876"/>
                      <a:pt x="229" y="876"/>
                    </a:cubicBezTo>
                    <a:cubicBezTo>
                      <a:pt x="229" y="877"/>
                      <a:pt x="229" y="877"/>
                      <a:pt x="229" y="877"/>
                    </a:cubicBezTo>
                    <a:cubicBezTo>
                      <a:pt x="229" y="877"/>
                      <a:pt x="229" y="877"/>
                      <a:pt x="229" y="877"/>
                    </a:cubicBezTo>
                    <a:cubicBezTo>
                      <a:pt x="229" y="877"/>
                      <a:pt x="229" y="877"/>
                      <a:pt x="229" y="877"/>
                    </a:cubicBezTo>
                    <a:cubicBezTo>
                      <a:pt x="229" y="877"/>
                      <a:pt x="229" y="877"/>
                      <a:pt x="229" y="877"/>
                    </a:cubicBezTo>
                    <a:cubicBezTo>
                      <a:pt x="229" y="877"/>
                      <a:pt x="229" y="877"/>
                      <a:pt x="229" y="877"/>
                    </a:cubicBezTo>
                    <a:cubicBezTo>
                      <a:pt x="229" y="877"/>
                      <a:pt x="230" y="877"/>
                      <a:pt x="230" y="877"/>
                    </a:cubicBezTo>
                    <a:cubicBezTo>
                      <a:pt x="230" y="878"/>
                      <a:pt x="231" y="879"/>
                      <a:pt x="231" y="880"/>
                    </a:cubicBezTo>
                    <a:cubicBezTo>
                      <a:pt x="232" y="880"/>
                      <a:pt x="232" y="880"/>
                      <a:pt x="232" y="881"/>
                    </a:cubicBezTo>
                    <a:cubicBezTo>
                      <a:pt x="233" y="881"/>
                      <a:pt x="233" y="882"/>
                      <a:pt x="233" y="882"/>
                    </a:cubicBezTo>
                    <a:cubicBezTo>
                      <a:pt x="233" y="882"/>
                      <a:pt x="233" y="883"/>
                      <a:pt x="233" y="884"/>
                    </a:cubicBezTo>
                    <a:cubicBezTo>
                      <a:pt x="233" y="885"/>
                      <a:pt x="234" y="886"/>
                      <a:pt x="235" y="887"/>
                    </a:cubicBezTo>
                    <a:cubicBezTo>
                      <a:pt x="235" y="887"/>
                      <a:pt x="236" y="888"/>
                      <a:pt x="236" y="888"/>
                    </a:cubicBezTo>
                    <a:cubicBezTo>
                      <a:pt x="236" y="888"/>
                      <a:pt x="236" y="888"/>
                      <a:pt x="237" y="889"/>
                    </a:cubicBezTo>
                    <a:cubicBezTo>
                      <a:pt x="237" y="889"/>
                      <a:pt x="237" y="889"/>
                      <a:pt x="237" y="889"/>
                    </a:cubicBezTo>
                    <a:cubicBezTo>
                      <a:pt x="237" y="889"/>
                      <a:pt x="237" y="889"/>
                      <a:pt x="237" y="889"/>
                    </a:cubicBezTo>
                    <a:cubicBezTo>
                      <a:pt x="237" y="889"/>
                      <a:pt x="237" y="889"/>
                      <a:pt x="237" y="889"/>
                    </a:cubicBezTo>
                    <a:cubicBezTo>
                      <a:pt x="237" y="890"/>
                      <a:pt x="236" y="890"/>
                      <a:pt x="236" y="891"/>
                    </a:cubicBezTo>
                    <a:cubicBezTo>
                      <a:pt x="236" y="892"/>
                      <a:pt x="236" y="892"/>
                      <a:pt x="236" y="893"/>
                    </a:cubicBezTo>
                    <a:cubicBezTo>
                      <a:pt x="235" y="893"/>
                      <a:pt x="235" y="893"/>
                      <a:pt x="235" y="893"/>
                    </a:cubicBezTo>
                    <a:cubicBezTo>
                      <a:pt x="238" y="895"/>
                      <a:pt x="238" y="895"/>
                      <a:pt x="238" y="895"/>
                    </a:cubicBezTo>
                    <a:cubicBezTo>
                      <a:pt x="238" y="895"/>
                      <a:pt x="238" y="895"/>
                      <a:pt x="238" y="895"/>
                    </a:cubicBezTo>
                    <a:cubicBezTo>
                      <a:pt x="238" y="895"/>
                      <a:pt x="238" y="895"/>
                      <a:pt x="238" y="895"/>
                    </a:cubicBezTo>
                    <a:cubicBezTo>
                      <a:pt x="238" y="895"/>
                      <a:pt x="239" y="895"/>
                      <a:pt x="239" y="895"/>
                    </a:cubicBezTo>
                    <a:cubicBezTo>
                      <a:pt x="239" y="895"/>
                      <a:pt x="239" y="896"/>
                      <a:pt x="238" y="896"/>
                    </a:cubicBezTo>
                    <a:cubicBezTo>
                      <a:pt x="238" y="897"/>
                      <a:pt x="238" y="897"/>
                      <a:pt x="239" y="898"/>
                    </a:cubicBezTo>
                    <a:cubicBezTo>
                      <a:pt x="239" y="899"/>
                      <a:pt x="240" y="900"/>
                      <a:pt x="240" y="900"/>
                    </a:cubicBezTo>
                    <a:cubicBezTo>
                      <a:pt x="241" y="901"/>
                      <a:pt x="241" y="902"/>
                      <a:pt x="242" y="903"/>
                    </a:cubicBezTo>
                    <a:cubicBezTo>
                      <a:pt x="242" y="903"/>
                      <a:pt x="242" y="903"/>
                      <a:pt x="242" y="903"/>
                    </a:cubicBezTo>
                    <a:cubicBezTo>
                      <a:pt x="242" y="903"/>
                      <a:pt x="242" y="903"/>
                      <a:pt x="242" y="903"/>
                    </a:cubicBezTo>
                    <a:cubicBezTo>
                      <a:pt x="242" y="904"/>
                      <a:pt x="242" y="904"/>
                      <a:pt x="242" y="904"/>
                    </a:cubicBezTo>
                    <a:cubicBezTo>
                      <a:pt x="242" y="905"/>
                      <a:pt x="242" y="905"/>
                      <a:pt x="242" y="905"/>
                    </a:cubicBezTo>
                    <a:cubicBezTo>
                      <a:pt x="243" y="905"/>
                      <a:pt x="243" y="905"/>
                      <a:pt x="243" y="906"/>
                    </a:cubicBezTo>
                    <a:cubicBezTo>
                      <a:pt x="243" y="906"/>
                      <a:pt x="243" y="906"/>
                      <a:pt x="243" y="906"/>
                    </a:cubicBezTo>
                    <a:cubicBezTo>
                      <a:pt x="243" y="907"/>
                      <a:pt x="243" y="907"/>
                      <a:pt x="243" y="908"/>
                    </a:cubicBezTo>
                    <a:cubicBezTo>
                      <a:pt x="243" y="909"/>
                      <a:pt x="243" y="910"/>
                      <a:pt x="243" y="911"/>
                    </a:cubicBezTo>
                    <a:cubicBezTo>
                      <a:pt x="244" y="912"/>
                      <a:pt x="244" y="913"/>
                      <a:pt x="245" y="914"/>
                    </a:cubicBezTo>
                    <a:cubicBezTo>
                      <a:pt x="245" y="914"/>
                      <a:pt x="245" y="914"/>
                      <a:pt x="245" y="914"/>
                    </a:cubicBezTo>
                    <a:cubicBezTo>
                      <a:pt x="245" y="915"/>
                      <a:pt x="245" y="915"/>
                      <a:pt x="246" y="915"/>
                    </a:cubicBezTo>
                    <a:cubicBezTo>
                      <a:pt x="246" y="915"/>
                      <a:pt x="246" y="916"/>
                      <a:pt x="246" y="916"/>
                    </a:cubicBezTo>
                    <a:cubicBezTo>
                      <a:pt x="246" y="917"/>
                      <a:pt x="246" y="917"/>
                      <a:pt x="246" y="917"/>
                    </a:cubicBezTo>
                    <a:cubicBezTo>
                      <a:pt x="246" y="918"/>
                      <a:pt x="246" y="918"/>
                      <a:pt x="247" y="919"/>
                    </a:cubicBezTo>
                    <a:cubicBezTo>
                      <a:pt x="247" y="920"/>
                      <a:pt x="247" y="920"/>
                      <a:pt x="247" y="920"/>
                    </a:cubicBezTo>
                    <a:cubicBezTo>
                      <a:pt x="247" y="921"/>
                      <a:pt x="248" y="922"/>
                      <a:pt x="248" y="922"/>
                    </a:cubicBezTo>
                    <a:cubicBezTo>
                      <a:pt x="248" y="922"/>
                      <a:pt x="247" y="922"/>
                      <a:pt x="247" y="922"/>
                    </a:cubicBezTo>
                    <a:cubicBezTo>
                      <a:pt x="247" y="922"/>
                      <a:pt x="245" y="921"/>
                      <a:pt x="245" y="922"/>
                    </a:cubicBezTo>
                    <a:cubicBezTo>
                      <a:pt x="244" y="923"/>
                      <a:pt x="244" y="925"/>
                      <a:pt x="244" y="926"/>
                    </a:cubicBezTo>
                    <a:cubicBezTo>
                      <a:pt x="245" y="928"/>
                      <a:pt x="245" y="929"/>
                      <a:pt x="246" y="930"/>
                    </a:cubicBezTo>
                    <a:cubicBezTo>
                      <a:pt x="247" y="931"/>
                      <a:pt x="248" y="933"/>
                      <a:pt x="248" y="934"/>
                    </a:cubicBezTo>
                    <a:cubicBezTo>
                      <a:pt x="248" y="934"/>
                      <a:pt x="248" y="935"/>
                      <a:pt x="248" y="935"/>
                    </a:cubicBezTo>
                    <a:cubicBezTo>
                      <a:pt x="248" y="936"/>
                      <a:pt x="248" y="936"/>
                      <a:pt x="248" y="937"/>
                    </a:cubicBezTo>
                    <a:cubicBezTo>
                      <a:pt x="249" y="938"/>
                      <a:pt x="249" y="939"/>
                      <a:pt x="249" y="939"/>
                    </a:cubicBezTo>
                    <a:cubicBezTo>
                      <a:pt x="250" y="940"/>
                      <a:pt x="250" y="940"/>
                      <a:pt x="250" y="940"/>
                    </a:cubicBezTo>
                    <a:cubicBezTo>
                      <a:pt x="250" y="941"/>
                      <a:pt x="250" y="941"/>
                      <a:pt x="250" y="942"/>
                    </a:cubicBezTo>
                    <a:cubicBezTo>
                      <a:pt x="250" y="943"/>
                      <a:pt x="250" y="943"/>
                      <a:pt x="250" y="943"/>
                    </a:cubicBezTo>
                    <a:cubicBezTo>
                      <a:pt x="251" y="944"/>
                      <a:pt x="251" y="945"/>
                      <a:pt x="252" y="946"/>
                    </a:cubicBezTo>
                    <a:cubicBezTo>
                      <a:pt x="252" y="948"/>
                      <a:pt x="252" y="949"/>
                      <a:pt x="252" y="950"/>
                    </a:cubicBezTo>
                    <a:cubicBezTo>
                      <a:pt x="252" y="951"/>
                      <a:pt x="252" y="952"/>
                      <a:pt x="252" y="952"/>
                    </a:cubicBezTo>
                    <a:cubicBezTo>
                      <a:pt x="252" y="953"/>
                      <a:pt x="252" y="953"/>
                      <a:pt x="252" y="954"/>
                    </a:cubicBezTo>
                    <a:cubicBezTo>
                      <a:pt x="252" y="954"/>
                      <a:pt x="252" y="955"/>
                      <a:pt x="252" y="955"/>
                    </a:cubicBezTo>
                    <a:cubicBezTo>
                      <a:pt x="252" y="956"/>
                      <a:pt x="252" y="956"/>
                      <a:pt x="251" y="956"/>
                    </a:cubicBezTo>
                    <a:cubicBezTo>
                      <a:pt x="251" y="956"/>
                      <a:pt x="251" y="957"/>
                      <a:pt x="250" y="957"/>
                    </a:cubicBezTo>
                    <a:cubicBezTo>
                      <a:pt x="249" y="958"/>
                      <a:pt x="248" y="960"/>
                      <a:pt x="247" y="961"/>
                    </a:cubicBezTo>
                    <a:cubicBezTo>
                      <a:pt x="246" y="962"/>
                      <a:pt x="245" y="965"/>
                      <a:pt x="243" y="967"/>
                    </a:cubicBezTo>
                    <a:cubicBezTo>
                      <a:pt x="243" y="968"/>
                      <a:pt x="243" y="969"/>
                      <a:pt x="242" y="970"/>
                    </a:cubicBezTo>
                    <a:cubicBezTo>
                      <a:pt x="242" y="971"/>
                      <a:pt x="242" y="971"/>
                      <a:pt x="242" y="972"/>
                    </a:cubicBezTo>
                    <a:cubicBezTo>
                      <a:pt x="242" y="972"/>
                      <a:pt x="242" y="973"/>
                      <a:pt x="242" y="973"/>
                    </a:cubicBezTo>
                    <a:cubicBezTo>
                      <a:pt x="242" y="973"/>
                      <a:pt x="242" y="973"/>
                      <a:pt x="242" y="974"/>
                    </a:cubicBezTo>
                    <a:cubicBezTo>
                      <a:pt x="242" y="974"/>
                      <a:pt x="242" y="975"/>
                      <a:pt x="242" y="976"/>
                    </a:cubicBezTo>
                    <a:cubicBezTo>
                      <a:pt x="242" y="977"/>
                      <a:pt x="242" y="977"/>
                      <a:pt x="242" y="978"/>
                    </a:cubicBezTo>
                    <a:cubicBezTo>
                      <a:pt x="242" y="979"/>
                      <a:pt x="242" y="980"/>
                      <a:pt x="242" y="981"/>
                    </a:cubicBezTo>
                    <a:cubicBezTo>
                      <a:pt x="241" y="982"/>
                      <a:pt x="241" y="983"/>
                      <a:pt x="241" y="984"/>
                    </a:cubicBezTo>
                    <a:cubicBezTo>
                      <a:pt x="240" y="986"/>
                      <a:pt x="240" y="987"/>
                      <a:pt x="239" y="989"/>
                    </a:cubicBezTo>
                    <a:cubicBezTo>
                      <a:pt x="239" y="989"/>
                      <a:pt x="238" y="990"/>
                      <a:pt x="238" y="990"/>
                    </a:cubicBezTo>
                    <a:cubicBezTo>
                      <a:pt x="238" y="990"/>
                      <a:pt x="237" y="991"/>
                      <a:pt x="238" y="995"/>
                    </a:cubicBezTo>
                    <a:cubicBezTo>
                      <a:pt x="238" y="995"/>
                      <a:pt x="238" y="995"/>
                      <a:pt x="238" y="996"/>
                    </a:cubicBezTo>
                    <a:cubicBezTo>
                      <a:pt x="238" y="996"/>
                      <a:pt x="238" y="996"/>
                      <a:pt x="238" y="996"/>
                    </a:cubicBezTo>
                    <a:cubicBezTo>
                      <a:pt x="238" y="997"/>
                      <a:pt x="238" y="998"/>
                      <a:pt x="238" y="1000"/>
                    </a:cubicBezTo>
                    <a:cubicBezTo>
                      <a:pt x="238" y="1000"/>
                      <a:pt x="238" y="1000"/>
                      <a:pt x="238" y="1000"/>
                    </a:cubicBezTo>
                    <a:cubicBezTo>
                      <a:pt x="238" y="1000"/>
                      <a:pt x="237" y="1000"/>
                      <a:pt x="237" y="1000"/>
                    </a:cubicBezTo>
                    <a:cubicBezTo>
                      <a:pt x="236" y="1001"/>
                      <a:pt x="237" y="1003"/>
                      <a:pt x="237" y="1005"/>
                    </a:cubicBezTo>
                    <a:cubicBezTo>
                      <a:pt x="237" y="1005"/>
                      <a:pt x="237" y="1005"/>
                      <a:pt x="237" y="1005"/>
                    </a:cubicBezTo>
                    <a:cubicBezTo>
                      <a:pt x="238" y="1007"/>
                      <a:pt x="238" y="1008"/>
                      <a:pt x="238" y="1010"/>
                    </a:cubicBezTo>
                    <a:cubicBezTo>
                      <a:pt x="238" y="1010"/>
                      <a:pt x="238" y="1010"/>
                      <a:pt x="238" y="1010"/>
                    </a:cubicBezTo>
                    <a:cubicBezTo>
                      <a:pt x="238" y="1010"/>
                      <a:pt x="238" y="1011"/>
                      <a:pt x="238" y="1011"/>
                    </a:cubicBezTo>
                    <a:cubicBezTo>
                      <a:pt x="238" y="1012"/>
                      <a:pt x="238" y="1013"/>
                      <a:pt x="238" y="1015"/>
                    </a:cubicBezTo>
                    <a:cubicBezTo>
                      <a:pt x="239" y="1015"/>
                      <a:pt x="239" y="1016"/>
                      <a:pt x="240" y="1016"/>
                    </a:cubicBezTo>
                    <a:cubicBezTo>
                      <a:pt x="240" y="1017"/>
                      <a:pt x="240" y="1017"/>
                      <a:pt x="240" y="1017"/>
                    </a:cubicBezTo>
                    <a:cubicBezTo>
                      <a:pt x="240" y="1017"/>
                      <a:pt x="240" y="1017"/>
                      <a:pt x="240" y="1018"/>
                    </a:cubicBezTo>
                    <a:cubicBezTo>
                      <a:pt x="240" y="1018"/>
                      <a:pt x="240" y="1019"/>
                      <a:pt x="240" y="1020"/>
                    </a:cubicBezTo>
                    <a:cubicBezTo>
                      <a:pt x="241" y="1020"/>
                      <a:pt x="241" y="1021"/>
                      <a:pt x="242" y="1021"/>
                    </a:cubicBezTo>
                    <a:cubicBezTo>
                      <a:pt x="242" y="1021"/>
                      <a:pt x="242" y="1021"/>
                      <a:pt x="242" y="1021"/>
                    </a:cubicBezTo>
                    <a:cubicBezTo>
                      <a:pt x="242" y="1022"/>
                      <a:pt x="243" y="1022"/>
                      <a:pt x="243" y="1023"/>
                    </a:cubicBezTo>
                    <a:cubicBezTo>
                      <a:pt x="243" y="1023"/>
                      <a:pt x="244" y="1024"/>
                      <a:pt x="244" y="1024"/>
                    </a:cubicBezTo>
                    <a:cubicBezTo>
                      <a:pt x="245" y="1026"/>
                      <a:pt x="246" y="1028"/>
                      <a:pt x="246" y="1030"/>
                    </a:cubicBezTo>
                    <a:cubicBezTo>
                      <a:pt x="247" y="1032"/>
                      <a:pt x="248" y="1033"/>
                      <a:pt x="249" y="1034"/>
                    </a:cubicBezTo>
                    <a:cubicBezTo>
                      <a:pt x="250" y="1035"/>
                      <a:pt x="250" y="1035"/>
                      <a:pt x="250" y="1035"/>
                    </a:cubicBezTo>
                    <a:cubicBezTo>
                      <a:pt x="252" y="1037"/>
                      <a:pt x="253" y="1038"/>
                      <a:pt x="253" y="1040"/>
                    </a:cubicBezTo>
                    <a:cubicBezTo>
                      <a:pt x="254" y="1043"/>
                      <a:pt x="255" y="1045"/>
                      <a:pt x="256" y="1047"/>
                    </a:cubicBezTo>
                    <a:cubicBezTo>
                      <a:pt x="257" y="1048"/>
                      <a:pt x="257" y="1049"/>
                      <a:pt x="258" y="1050"/>
                    </a:cubicBezTo>
                    <a:cubicBezTo>
                      <a:pt x="258" y="1051"/>
                      <a:pt x="259" y="1053"/>
                      <a:pt x="259" y="1054"/>
                    </a:cubicBezTo>
                    <a:cubicBezTo>
                      <a:pt x="260" y="1055"/>
                      <a:pt x="261" y="1057"/>
                      <a:pt x="263" y="1059"/>
                    </a:cubicBezTo>
                    <a:cubicBezTo>
                      <a:pt x="264" y="1061"/>
                      <a:pt x="264" y="1062"/>
                      <a:pt x="263" y="1064"/>
                    </a:cubicBezTo>
                    <a:cubicBezTo>
                      <a:pt x="263" y="1065"/>
                      <a:pt x="263" y="1065"/>
                      <a:pt x="263" y="1066"/>
                    </a:cubicBezTo>
                    <a:cubicBezTo>
                      <a:pt x="264" y="1066"/>
                      <a:pt x="264" y="1066"/>
                      <a:pt x="264" y="1067"/>
                    </a:cubicBezTo>
                    <a:cubicBezTo>
                      <a:pt x="263" y="1067"/>
                      <a:pt x="263" y="1067"/>
                      <a:pt x="263" y="1067"/>
                    </a:cubicBezTo>
                    <a:cubicBezTo>
                      <a:pt x="262" y="1069"/>
                      <a:pt x="263" y="1070"/>
                      <a:pt x="263" y="1070"/>
                    </a:cubicBezTo>
                    <a:cubicBezTo>
                      <a:pt x="263" y="1070"/>
                      <a:pt x="263" y="1070"/>
                      <a:pt x="263" y="1071"/>
                    </a:cubicBezTo>
                    <a:cubicBezTo>
                      <a:pt x="264" y="1071"/>
                      <a:pt x="264" y="1072"/>
                      <a:pt x="264" y="1073"/>
                    </a:cubicBezTo>
                    <a:cubicBezTo>
                      <a:pt x="264" y="1074"/>
                      <a:pt x="264" y="1074"/>
                      <a:pt x="264" y="1074"/>
                    </a:cubicBezTo>
                    <a:cubicBezTo>
                      <a:pt x="264" y="1075"/>
                      <a:pt x="264" y="1076"/>
                      <a:pt x="265" y="1076"/>
                    </a:cubicBezTo>
                    <a:cubicBezTo>
                      <a:pt x="266" y="1077"/>
                      <a:pt x="266" y="1077"/>
                      <a:pt x="266" y="1077"/>
                    </a:cubicBezTo>
                    <a:cubicBezTo>
                      <a:pt x="266" y="1078"/>
                      <a:pt x="266" y="1078"/>
                      <a:pt x="266" y="1079"/>
                    </a:cubicBezTo>
                    <a:cubicBezTo>
                      <a:pt x="267" y="1079"/>
                      <a:pt x="267" y="1079"/>
                      <a:pt x="267" y="1080"/>
                    </a:cubicBezTo>
                    <a:cubicBezTo>
                      <a:pt x="267" y="1080"/>
                      <a:pt x="267" y="1081"/>
                      <a:pt x="268" y="1082"/>
                    </a:cubicBezTo>
                    <a:cubicBezTo>
                      <a:pt x="268" y="1082"/>
                      <a:pt x="268" y="1083"/>
                      <a:pt x="269" y="1083"/>
                    </a:cubicBezTo>
                    <a:cubicBezTo>
                      <a:pt x="269" y="1084"/>
                      <a:pt x="269" y="1084"/>
                      <a:pt x="268" y="1085"/>
                    </a:cubicBezTo>
                    <a:cubicBezTo>
                      <a:pt x="268" y="1085"/>
                      <a:pt x="268" y="1085"/>
                      <a:pt x="268" y="1085"/>
                    </a:cubicBezTo>
                    <a:cubicBezTo>
                      <a:pt x="268" y="1086"/>
                      <a:pt x="268" y="1087"/>
                      <a:pt x="268" y="1088"/>
                    </a:cubicBezTo>
                    <a:cubicBezTo>
                      <a:pt x="268" y="1088"/>
                      <a:pt x="268" y="1088"/>
                      <a:pt x="268" y="1088"/>
                    </a:cubicBezTo>
                    <a:cubicBezTo>
                      <a:pt x="268" y="1089"/>
                      <a:pt x="268" y="1090"/>
                      <a:pt x="269" y="1091"/>
                    </a:cubicBezTo>
                    <a:cubicBezTo>
                      <a:pt x="269" y="1092"/>
                      <a:pt x="269" y="1093"/>
                      <a:pt x="269" y="1093"/>
                    </a:cubicBezTo>
                    <a:cubicBezTo>
                      <a:pt x="269" y="1093"/>
                      <a:pt x="269" y="1094"/>
                      <a:pt x="269" y="1094"/>
                    </a:cubicBezTo>
                    <a:cubicBezTo>
                      <a:pt x="269" y="1094"/>
                      <a:pt x="269" y="1095"/>
                      <a:pt x="269" y="1095"/>
                    </a:cubicBezTo>
                    <a:cubicBezTo>
                      <a:pt x="269" y="1096"/>
                      <a:pt x="269" y="1097"/>
                      <a:pt x="270" y="1098"/>
                    </a:cubicBezTo>
                    <a:cubicBezTo>
                      <a:pt x="270" y="1098"/>
                      <a:pt x="270" y="1099"/>
                      <a:pt x="271" y="1099"/>
                    </a:cubicBezTo>
                    <a:cubicBezTo>
                      <a:pt x="271" y="1099"/>
                      <a:pt x="271" y="1100"/>
                      <a:pt x="271" y="1100"/>
                    </a:cubicBezTo>
                    <a:cubicBezTo>
                      <a:pt x="271" y="1100"/>
                      <a:pt x="271" y="1100"/>
                      <a:pt x="271" y="1100"/>
                    </a:cubicBezTo>
                    <a:cubicBezTo>
                      <a:pt x="271" y="1101"/>
                      <a:pt x="269" y="1102"/>
                      <a:pt x="271" y="1104"/>
                    </a:cubicBezTo>
                    <a:cubicBezTo>
                      <a:pt x="271" y="1105"/>
                      <a:pt x="271" y="1105"/>
                      <a:pt x="272" y="1106"/>
                    </a:cubicBezTo>
                    <a:cubicBezTo>
                      <a:pt x="272" y="1106"/>
                      <a:pt x="272" y="1106"/>
                      <a:pt x="272" y="1107"/>
                    </a:cubicBezTo>
                    <a:cubicBezTo>
                      <a:pt x="272" y="1107"/>
                      <a:pt x="272" y="1108"/>
                      <a:pt x="272" y="1108"/>
                    </a:cubicBezTo>
                    <a:cubicBezTo>
                      <a:pt x="272" y="1108"/>
                      <a:pt x="273" y="1110"/>
                      <a:pt x="273" y="1110"/>
                    </a:cubicBezTo>
                    <a:cubicBezTo>
                      <a:pt x="274" y="1111"/>
                      <a:pt x="275" y="1111"/>
                      <a:pt x="275" y="1112"/>
                    </a:cubicBezTo>
                    <a:cubicBezTo>
                      <a:pt x="276" y="1112"/>
                      <a:pt x="276" y="1113"/>
                      <a:pt x="277" y="1113"/>
                    </a:cubicBezTo>
                    <a:cubicBezTo>
                      <a:pt x="277" y="1114"/>
                      <a:pt x="277" y="1114"/>
                      <a:pt x="277" y="1114"/>
                    </a:cubicBezTo>
                    <a:cubicBezTo>
                      <a:pt x="277" y="1114"/>
                      <a:pt x="277" y="1115"/>
                      <a:pt x="277" y="1115"/>
                    </a:cubicBezTo>
                    <a:cubicBezTo>
                      <a:pt x="277" y="1115"/>
                      <a:pt x="278" y="1116"/>
                      <a:pt x="278" y="1116"/>
                    </a:cubicBezTo>
                    <a:cubicBezTo>
                      <a:pt x="278" y="1116"/>
                      <a:pt x="278" y="1116"/>
                      <a:pt x="278" y="1116"/>
                    </a:cubicBezTo>
                    <a:cubicBezTo>
                      <a:pt x="279" y="1117"/>
                      <a:pt x="279" y="1119"/>
                      <a:pt x="280" y="1120"/>
                    </a:cubicBezTo>
                    <a:cubicBezTo>
                      <a:pt x="281" y="1120"/>
                      <a:pt x="281" y="1120"/>
                      <a:pt x="281" y="1120"/>
                    </a:cubicBezTo>
                    <a:cubicBezTo>
                      <a:pt x="281" y="1120"/>
                      <a:pt x="281" y="1120"/>
                      <a:pt x="281" y="1121"/>
                    </a:cubicBezTo>
                    <a:cubicBezTo>
                      <a:pt x="281" y="1121"/>
                      <a:pt x="281" y="1121"/>
                      <a:pt x="281" y="1121"/>
                    </a:cubicBezTo>
                    <a:cubicBezTo>
                      <a:pt x="282" y="1122"/>
                      <a:pt x="282" y="1122"/>
                      <a:pt x="282" y="1122"/>
                    </a:cubicBezTo>
                    <a:cubicBezTo>
                      <a:pt x="282" y="1122"/>
                      <a:pt x="282" y="1122"/>
                      <a:pt x="282" y="1122"/>
                    </a:cubicBezTo>
                    <a:cubicBezTo>
                      <a:pt x="283" y="1123"/>
                      <a:pt x="283" y="1123"/>
                      <a:pt x="283" y="1123"/>
                    </a:cubicBezTo>
                    <a:cubicBezTo>
                      <a:pt x="283" y="1123"/>
                      <a:pt x="283" y="1123"/>
                      <a:pt x="283" y="1123"/>
                    </a:cubicBezTo>
                    <a:cubicBezTo>
                      <a:pt x="283" y="1123"/>
                      <a:pt x="283" y="1123"/>
                      <a:pt x="283" y="1123"/>
                    </a:cubicBezTo>
                    <a:cubicBezTo>
                      <a:pt x="283" y="1123"/>
                      <a:pt x="283" y="1124"/>
                      <a:pt x="283" y="1124"/>
                    </a:cubicBezTo>
                    <a:cubicBezTo>
                      <a:pt x="283" y="1125"/>
                      <a:pt x="283" y="1125"/>
                      <a:pt x="284" y="1125"/>
                    </a:cubicBezTo>
                    <a:cubicBezTo>
                      <a:pt x="284" y="1127"/>
                      <a:pt x="285" y="1128"/>
                      <a:pt x="286" y="1129"/>
                    </a:cubicBezTo>
                    <a:cubicBezTo>
                      <a:pt x="286" y="1129"/>
                      <a:pt x="287" y="1130"/>
                      <a:pt x="287" y="1131"/>
                    </a:cubicBezTo>
                    <a:cubicBezTo>
                      <a:pt x="287" y="1131"/>
                      <a:pt x="288" y="1132"/>
                      <a:pt x="288" y="1132"/>
                    </a:cubicBezTo>
                    <a:cubicBezTo>
                      <a:pt x="289" y="1132"/>
                      <a:pt x="289" y="1132"/>
                      <a:pt x="289" y="1132"/>
                    </a:cubicBezTo>
                    <a:cubicBezTo>
                      <a:pt x="288" y="1133"/>
                      <a:pt x="288" y="1133"/>
                      <a:pt x="288" y="1133"/>
                    </a:cubicBezTo>
                    <a:cubicBezTo>
                      <a:pt x="288" y="1133"/>
                      <a:pt x="288" y="1133"/>
                      <a:pt x="288" y="1133"/>
                    </a:cubicBezTo>
                    <a:cubicBezTo>
                      <a:pt x="288" y="1134"/>
                      <a:pt x="288" y="1134"/>
                      <a:pt x="288" y="1134"/>
                    </a:cubicBezTo>
                    <a:cubicBezTo>
                      <a:pt x="289" y="1134"/>
                      <a:pt x="289" y="1135"/>
                      <a:pt x="289" y="1136"/>
                    </a:cubicBezTo>
                    <a:cubicBezTo>
                      <a:pt x="289" y="1136"/>
                      <a:pt x="289" y="1136"/>
                      <a:pt x="289" y="1137"/>
                    </a:cubicBezTo>
                    <a:cubicBezTo>
                      <a:pt x="290" y="1137"/>
                      <a:pt x="290" y="1137"/>
                      <a:pt x="290" y="1137"/>
                    </a:cubicBezTo>
                    <a:cubicBezTo>
                      <a:pt x="290" y="1138"/>
                      <a:pt x="290" y="1138"/>
                      <a:pt x="290" y="1138"/>
                    </a:cubicBezTo>
                    <a:cubicBezTo>
                      <a:pt x="291" y="1138"/>
                      <a:pt x="291" y="1138"/>
                      <a:pt x="291" y="1138"/>
                    </a:cubicBezTo>
                    <a:cubicBezTo>
                      <a:pt x="291" y="1138"/>
                      <a:pt x="291" y="1139"/>
                      <a:pt x="292" y="1140"/>
                    </a:cubicBezTo>
                    <a:cubicBezTo>
                      <a:pt x="292" y="1140"/>
                      <a:pt x="292" y="1140"/>
                      <a:pt x="292" y="1141"/>
                    </a:cubicBezTo>
                    <a:cubicBezTo>
                      <a:pt x="292" y="1141"/>
                      <a:pt x="293" y="1141"/>
                      <a:pt x="293" y="1141"/>
                    </a:cubicBezTo>
                    <a:cubicBezTo>
                      <a:pt x="293" y="1141"/>
                      <a:pt x="293" y="1142"/>
                      <a:pt x="293" y="1142"/>
                    </a:cubicBezTo>
                    <a:cubicBezTo>
                      <a:pt x="293" y="1142"/>
                      <a:pt x="293" y="1142"/>
                      <a:pt x="293" y="1143"/>
                    </a:cubicBezTo>
                    <a:cubicBezTo>
                      <a:pt x="294" y="1143"/>
                      <a:pt x="294" y="1143"/>
                      <a:pt x="294" y="1144"/>
                    </a:cubicBezTo>
                    <a:cubicBezTo>
                      <a:pt x="295" y="1144"/>
                      <a:pt x="295" y="1145"/>
                      <a:pt x="296" y="1146"/>
                    </a:cubicBezTo>
                    <a:cubicBezTo>
                      <a:pt x="296" y="1146"/>
                      <a:pt x="296" y="1147"/>
                      <a:pt x="296" y="1147"/>
                    </a:cubicBezTo>
                    <a:cubicBezTo>
                      <a:pt x="296" y="1148"/>
                      <a:pt x="297" y="1148"/>
                      <a:pt x="297" y="1149"/>
                    </a:cubicBezTo>
                    <a:cubicBezTo>
                      <a:pt x="297" y="1149"/>
                      <a:pt x="297" y="1149"/>
                      <a:pt x="297" y="1149"/>
                    </a:cubicBezTo>
                    <a:cubicBezTo>
                      <a:pt x="298" y="1149"/>
                      <a:pt x="298" y="1150"/>
                      <a:pt x="298" y="1150"/>
                    </a:cubicBezTo>
                    <a:cubicBezTo>
                      <a:pt x="298" y="1150"/>
                      <a:pt x="298" y="1150"/>
                      <a:pt x="298" y="1151"/>
                    </a:cubicBezTo>
                    <a:cubicBezTo>
                      <a:pt x="299" y="1151"/>
                      <a:pt x="299" y="1151"/>
                      <a:pt x="299" y="1151"/>
                    </a:cubicBezTo>
                    <a:cubicBezTo>
                      <a:pt x="299" y="1152"/>
                      <a:pt x="299" y="1152"/>
                      <a:pt x="299" y="1152"/>
                    </a:cubicBezTo>
                    <a:cubicBezTo>
                      <a:pt x="299" y="1152"/>
                      <a:pt x="299" y="1152"/>
                      <a:pt x="300" y="1152"/>
                    </a:cubicBezTo>
                    <a:cubicBezTo>
                      <a:pt x="300" y="1152"/>
                      <a:pt x="300" y="1153"/>
                      <a:pt x="299" y="1153"/>
                    </a:cubicBezTo>
                    <a:cubicBezTo>
                      <a:pt x="299" y="1153"/>
                      <a:pt x="299" y="1154"/>
                      <a:pt x="300" y="1154"/>
                    </a:cubicBezTo>
                    <a:cubicBezTo>
                      <a:pt x="300" y="1154"/>
                      <a:pt x="300" y="1155"/>
                      <a:pt x="300" y="1155"/>
                    </a:cubicBezTo>
                    <a:cubicBezTo>
                      <a:pt x="300" y="1155"/>
                      <a:pt x="300" y="1156"/>
                      <a:pt x="300" y="1156"/>
                    </a:cubicBezTo>
                    <a:cubicBezTo>
                      <a:pt x="300" y="1156"/>
                      <a:pt x="300" y="1156"/>
                      <a:pt x="300" y="1156"/>
                    </a:cubicBezTo>
                    <a:cubicBezTo>
                      <a:pt x="300" y="1156"/>
                      <a:pt x="300" y="1157"/>
                      <a:pt x="300" y="1157"/>
                    </a:cubicBezTo>
                    <a:cubicBezTo>
                      <a:pt x="299" y="1158"/>
                      <a:pt x="300" y="1159"/>
                      <a:pt x="300" y="1159"/>
                    </a:cubicBezTo>
                    <a:cubicBezTo>
                      <a:pt x="300" y="1160"/>
                      <a:pt x="300" y="1160"/>
                      <a:pt x="300" y="1160"/>
                    </a:cubicBezTo>
                    <a:cubicBezTo>
                      <a:pt x="299" y="1161"/>
                      <a:pt x="297" y="1161"/>
                      <a:pt x="298" y="1164"/>
                    </a:cubicBezTo>
                    <a:cubicBezTo>
                      <a:pt x="298" y="1165"/>
                      <a:pt x="298" y="1165"/>
                      <a:pt x="299" y="1166"/>
                    </a:cubicBezTo>
                    <a:cubicBezTo>
                      <a:pt x="299" y="1167"/>
                      <a:pt x="299" y="1167"/>
                      <a:pt x="299" y="1167"/>
                    </a:cubicBezTo>
                    <a:cubicBezTo>
                      <a:pt x="299" y="1168"/>
                      <a:pt x="300" y="1169"/>
                      <a:pt x="301" y="1169"/>
                    </a:cubicBezTo>
                    <a:cubicBezTo>
                      <a:pt x="301" y="1169"/>
                      <a:pt x="301" y="1169"/>
                      <a:pt x="302" y="1170"/>
                    </a:cubicBezTo>
                    <a:cubicBezTo>
                      <a:pt x="302" y="1170"/>
                      <a:pt x="302" y="1172"/>
                      <a:pt x="302" y="1173"/>
                    </a:cubicBezTo>
                    <a:cubicBezTo>
                      <a:pt x="302" y="1174"/>
                      <a:pt x="302" y="1175"/>
                      <a:pt x="302" y="1175"/>
                    </a:cubicBezTo>
                    <a:cubicBezTo>
                      <a:pt x="302" y="1176"/>
                      <a:pt x="303" y="1178"/>
                      <a:pt x="303" y="1179"/>
                    </a:cubicBezTo>
                    <a:cubicBezTo>
                      <a:pt x="304" y="1180"/>
                      <a:pt x="304" y="1180"/>
                      <a:pt x="305" y="1180"/>
                    </a:cubicBezTo>
                    <a:cubicBezTo>
                      <a:pt x="306" y="1180"/>
                      <a:pt x="306" y="1180"/>
                      <a:pt x="306" y="1179"/>
                    </a:cubicBezTo>
                    <a:cubicBezTo>
                      <a:pt x="306" y="1181"/>
                      <a:pt x="306" y="1181"/>
                      <a:pt x="306" y="1181"/>
                    </a:cubicBezTo>
                    <a:cubicBezTo>
                      <a:pt x="309" y="1180"/>
                      <a:pt x="309" y="1180"/>
                      <a:pt x="309" y="1180"/>
                    </a:cubicBezTo>
                    <a:cubicBezTo>
                      <a:pt x="309" y="1180"/>
                      <a:pt x="309" y="1179"/>
                      <a:pt x="309" y="1179"/>
                    </a:cubicBezTo>
                    <a:cubicBezTo>
                      <a:pt x="309" y="1179"/>
                      <a:pt x="309" y="1179"/>
                      <a:pt x="310" y="1179"/>
                    </a:cubicBezTo>
                    <a:cubicBezTo>
                      <a:pt x="310" y="1179"/>
                      <a:pt x="311" y="1180"/>
                      <a:pt x="311" y="1179"/>
                    </a:cubicBezTo>
                    <a:cubicBezTo>
                      <a:pt x="311" y="1180"/>
                      <a:pt x="310" y="1181"/>
                      <a:pt x="311" y="1182"/>
                    </a:cubicBezTo>
                    <a:cubicBezTo>
                      <a:pt x="311" y="1183"/>
                      <a:pt x="312" y="1183"/>
                      <a:pt x="312" y="1183"/>
                    </a:cubicBezTo>
                    <a:cubicBezTo>
                      <a:pt x="312" y="1183"/>
                      <a:pt x="313" y="1183"/>
                      <a:pt x="313" y="1183"/>
                    </a:cubicBezTo>
                    <a:cubicBezTo>
                      <a:pt x="313" y="1184"/>
                      <a:pt x="314" y="1184"/>
                      <a:pt x="315" y="1184"/>
                    </a:cubicBezTo>
                    <a:cubicBezTo>
                      <a:pt x="316" y="1184"/>
                      <a:pt x="316" y="1184"/>
                      <a:pt x="316" y="1184"/>
                    </a:cubicBezTo>
                    <a:cubicBezTo>
                      <a:pt x="316" y="1184"/>
                      <a:pt x="316" y="1184"/>
                      <a:pt x="316" y="1184"/>
                    </a:cubicBezTo>
                    <a:cubicBezTo>
                      <a:pt x="316" y="1184"/>
                      <a:pt x="317" y="1184"/>
                      <a:pt x="317" y="1184"/>
                    </a:cubicBezTo>
                    <a:cubicBezTo>
                      <a:pt x="317" y="1184"/>
                      <a:pt x="318" y="1184"/>
                      <a:pt x="318" y="1184"/>
                    </a:cubicBezTo>
                    <a:cubicBezTo>
                      <a:pt x="319" y="1184"/>
                      <a:pt x="320" y="1183"/>
                      <a:pt x="320" y="1182"/>
                    </a:cubicBezTo>
                    <a:cubicBezTo>
                      <a:pt x="320" y="1182"/>
                      <a:pt x="320" y="1182"/>
                      <a:pt x="320" y="1182"/>
                    </a:cubicBezTo>
                    <a:cubicBezTo>
                      <a:pt x="320" y="1181"/>
                      <a:pt x="321" y="1181"/>
                      <a:pt x="321" y="1181"/>
                    </a:cubicBezTo>
                    <a:cubicBezTo>
                      <a:pt x="321" y="1181"/>
                      <a:pt x="321" y="1181"/>
                      <a:pt x="321" y="1181"/>
                    </a:cubicBezTo>
                    <a:cubicBezTo>
                      <a:pt x="322" y="1180"/>
                      <a:pt x="323" y="1180"/>
                      <a:pt x="324" y="1180"/>
                    </a:cubicBezTo>
                    <a:cubicBezTo>
                      <a:pt x="325" y="1180"/>
                      <a:pt x="325" y="1180"/>
                      <a:pt x="325" y="1180"/>
                    </a:cubicBezTo>
                    <a:cubicBezTo>
                      <a:pt x="325" y="1180"/>
                      <a:pt x="326" y="1180"/>
                      <a:pt x="327" y="1180"/>
                    </a:cubicBezTo>
                    <a:cubicBezTo>
                      <a:pt x="327" y="1180"/>
                      <a:pt x="328" y="1180"/>
                      <a:pt x="329" y="1180"/>
                    </a:cubicBezTo>
                    <a:cubicBezTo>
                      <a:pt x="331" y="1180"/>
                      <a:pt x="333" y="1179"/>
                      <a:pt x="334" y="1177"/>
                    </a:cubicBezTo>
                    <a:cubicBezTo>
                      <a:pt x="334" y="1176"/>
                      <a:pt x="334" y="1176"/>
                      <a:pt x="334" y="1176"/>
                    </a:cubicBezTo>
                    <a:cubicBezTo>
                      <a:pt x="335" y="1176"/>
                      <a:pt x="335" y="1176"/>
                      <a:pt x="335" y="1176"/>
                    </a:cubicBezTo>
                    <a:cubicBezTo>
                      <a:pt x="336" y="1177"/>
                      <a:pt x="336" y="1177"/>
                      <a:pt x="336" y="1177"/>
                    </a:cubicBezTo>
                    <a:cubicBezTo>
                      <a:pt x="336" y="1177"/>
                      <a:pt x="336" y="1177"/>
                      <a:pt x="337" y="1177"/>
                    </a:cubicBezTo>
                    <a:cubicBezTo>
                      <a:pt x="337" y="1177"/>
                      <a:pt x="337" y="1177"/>
                      <a:pt x="338" y="1177"/>
                    </a:cubicBezTo>
                    <a:cubicBezTo>
                      <a:pt x="338" y="1177"/>
                      <a:pt x="338" y="1177"/>
                      <a:pt x="338" y="1177"/>
                    </a:cubicBezTo>
                    <a:cubicBezTo>
                      <a:pt x="338" y="1177"/>
                      <a:pt x="339" y="1178"/>
                      <a:pt x="340" y="1178"/>
                    </a:cubicBezTo>
                    <a:cubicBezTo>
                      <a:pt x="341" y="1178"/>
                      <a:pt x="342" y="1177"/>
                      <a:pt x="343" y="1177"/>
                    </a:cubicBezTo>
                    <a:cubicBezTo>
                      <a:pt x="343" y="1177"/>
                      <a:pt x="343" y="1176"/>
                      <a:pt x="343" y="1175"/>
                    </a:cubicBezTo>
                    <a:cubicBezTo>
                      <a:pt x="345" y="1175"/>
                      <a:pt x="346" y="1175"/>
                      <a:pt x="346" y="1175"/>
                    </a:cubicBezTo>
                    <a:cubicBezTo>
                      <a:pt x="346" y="1176"/>
                      <a:pt x="347" y="1177"/>
                      <a:pt x="348" y="1177"/>
                    </a:cubicBezTo>
                    <a:cubicBezTo>
                      <a:pt x="348" y="1178"/>
                      <a:pt x="349" y="1177"/>
                      <a:pt x="350" y="1177"/>
                    </a:cubicBezTo>
                    <a:cubicBezTo>
                      <a:pt x="350" y="1177"/>
                      <a:pt x="350" y="1177"/>
                      <a:pt x="351" y="1177"/>
                    </a:cubicBezTo>
                    <a:cubicBezTo>
                      <a:pt x="352" y="1177"/>
                      <a:pt x="354" y="1177"/>
                      <a:pt x="354" y="1175"/>
                    </a:cubicBezTo>
                    <a:cubicBezTo>
                      <a:pt x="355" y="1175"/>
                      <a:pt x="356" y="1175"/>
                      <a:pt x="357" y="1176"/>
                    </a:cubicBezTo>
                    <a:cubicBezTo>
                      <a:pt x="358" y="1175"/>
                      <a:pt x="358" y="1175"/>
                      <a:pt x="358" y="1175"/>
                    </a:cubicBezTo>
                    <a:cubicBezTo>
                      <a:pt x="357" y="1176"/>
                      <a:pt x="357" y="1176"/>
                      <a:pt x="357" y="1176"/>
                    </a:cubicBezTo>
                    <a:cubicBezTo>
                      <a:pt x="358" y="1176"/>
                      <a:pt x="358" y="1177"/>
                      <a:pt x="359" y="1177"/>
                    </a:cubicBezTo>
                    <a:cubicBezTo>
                      <a:pt x="359" y="1177"/>
                      <a:pt x="360" y="1176"/>
                      <a:pt x="361" y="1175"/>
                    </a:cubicBezTo>
                    <a:cubicBezTo>
                      <a:pt x="361" y="1174"/>
                      <a:pt x="361" y="1174"/>
                      <a:pt x="361" y="1174"/>
                    </a:cubicBezTo>
                    <a:cubicBezTo>
                      <a:pt x="361" y="1172"/>
                      <a:pt x="361" y="1172"/>
                      <a:pt x="362" y="1172"/>
                    </a:cubicBezTo>
                    <a:cubicBezTo>
                      <a:pt x="363" y="1172"/>
                      <a:pt x="363" y="1172"/>
                      <a:pt x="364" y="1173"/>
                    </a:cubicBezTo>
                    <a:cubicBezTo>
                      <a:pt x="365" y="1173"/>
                      <a:pt x="366" y="1173"/>
                      <a:pt x="367" y="1173"/>
                    </a:cubicBezTo>
                    <a:cubicBezTo>
                      <a:pt x="367" y="1173"/>
                      <a:pt x="367" y="1173"/>
                      <a:pt x="367" y="1173"/>
                    </a:cubicBezTo>
                    <a:cubicBezTo>
                      <a:pt x="369" y="1173"/>
                      <a:pt x="370" y="1171"/>
                      <a:pt x="371" y="1170"/>
                    </a:cubicBezTo>
                    <a:cubicBezTo>
                      <a:pt x="371" y="1170"/>
                      <a:pt x="372" y="1170"/>
                      <a:pt x="372" y="1169"/>
                    </a:cubicBezTo>
                    <a:cubicBezTo>
                      <a:pt x="373" y="1169"/>
                      <a:pt x="373" y="1168"/>
                      <a:pt x="374" y="1168"/>
                    </a:cubicBezTo>
                    <a:cubicBezTo>
                      <a:pt x="375" y="1167"/>
                      <a:pt x="376" y="1166"/>
                      <a:pt x="376" y="1166"/>
                    </a:cubicBezTo>
                    <a:cubicBezTo>
                      <a:pt x="377" y="1165"/>
                      <a:pt x="377" y="1164"/>
                      <a:pt x="378" y="1163"/>
                    </a:cubicBezTo>
                    <a:cubicBezTo>
                      <a:pt x="378" y="1163"/>
                      <a:pt x="378" y="1162"/>
                      <a:pt x="379" y="1162"/>
                    </a:cubicBezTo>
                    <a:cubicBezTo>
                      <a:pt x="379" y="1162"/>
                      <a:pt x="380" y="1162"/>
                      <a:pt x="380" y="1161"/>
                    </a:cubicBezTo>
                    <a:cubicBezTo>
                      <a:pt x="381" y="1161"/>
                      <a:pt x="382" y="1160"/>
                      <a:pt x="383" y="1159"/>
                    </a:cubicBezTo>
                    <a:cubicBezTo>
                      <a:pt x="384" y="1157"/>
                      <a:pt x="384" y="1157"/>
                      <a:pt x="384" y="1157"/>
                    </a:cubicBezTo>
                    <a:cubicBezTo>
                      <a:pt x="384" y="1156"/>
                      <a:pt x="385" y="1155"/>
                      <a:pt x="385" y="1155"/>
                    </a:cubicBezTo>
                    <a:cubicBezTo>
                      <a:pt x="386" y="1154"/>
                      <a:pt x="386" y="1154"/>
                      <a:pt x="386" y="1153"/>
                    </a:cubicBezTo>
                    <a:cubicBezTo>
                      <a:pt x="387" y="1152"/>
                      <a:pt x="387" y="1152"/>
                      <a:pt x="387" y="1151"/>
                    </a:cubicBezTo>
                    <a:cubicBezTo>
                      <a:pt x="388" y="1151"/>
                      <a:pt x="388" y="1151"/>
                      <a:pt x="388" y="1151"/>
                    </a:cubicBezTo>
                    <a:cubicBezTo>
                      <a:pt x="389" y="1150"/>
                      <a:pt x="389" y="1150"/>
                      <a:pt x="390" y="1149"/>
                    </a:cubicBezTo>
                    <a:cubicBezTo>
                      <a:pt x="390" y="1149"/>
                      <a:pt x="390" y="1149"/>
                      <a:pt x="390" y="1149"/>
                    </a:cubicBezTo>
                    <a:cubicBezTo>
                      <a:pt x="391" y="1148"/>
                      <a:pt x="391" y="1148"/>
                      <a:pt x="391" y="1147"/>
                    </a:cubicBezTo>
                    <a:cubicBezTo>
                      <a:pt x="392" y="1147"/>
                      <a:pt x="392" y="1147"/>
                      <a:pt x="392" y="1146"/>
                    </a:cubicBezTo>
                    <a:cubicBezTo>
                      <a:pt x="392" y="1146"/>
                      <a:pt x="392" y="1145"/>
                      <a:pt x="393" y="1145"/>
                    </a:cubicBezTo>
                    <a:cubicBezTo>
                      <a:pt x="393" y="1144"/>
                      <a:pt x="393" y="1144"/>
                      <a:pt x="394" y="1143"/>
                    </a:cubicBezTo>
                    <a:cubicBezTo>
                      <a:pt x="395" y="1142"/>
                      <a:pt x="396" y="1141"/>
                      <a:pt x="396" y="1140"/>
                    </a:cubicBezTo>
                    <a:cubicBezTo>
                      <a:pt x="397" y="1140"/>
                      <a:pt x="397" y="1139"/>
                      <a:pt x="397" y="1139"/>
                    </a:cubicBezTo>
                    <a:cubicBezTo>
                      <a:pt x="397" y="1138"/>
                      <a:pt x="397" y="1138"/>
                      <a:pt x="397" y="1137"/>
                    </a:cubicBezTo>
                    <a:cubicBezTo>
                      <a:pt x="398" y="1136"/>
                      <a:pt x="398" y="1135"/>
                      <a:pt x="398" y="1134"/>
                    </a:cubicBezTo>
                    <a:cubicBezTo>
                      <a:pt x="399" y="1133"/>
                      <a:pt x="399" y="1131"/>
                      <a:pt x="400" y="1130"/>
                    </a:cubicBezTo>
                    <a:cubicBezTo>
                      <a:pt x="400" y="1130"/>
                      <a:pt x="400" y="1130"/>
                      <a:pt x="400" y="1130"/>
                    </a:cubicBezTo>
                    <a:cubicBezTo>
                      <a:pt x="401" y="1128"/>
                      <a:pt x="402" y="1127"/>
                      <a:pt x="403" y="1126"/>
                    </a:cubicBezTo>
                    <a:cubicBezTo>
                      <a:pt x="404" y="1125"/>
                      <a:pt x="405" y="1124"/>
                      <a:pt x="406" y="1122"/>
                    </a:cubicBezTo>
                    <a:cubicBezTo>
                      <a:pt x="406" y="1122"/>
                      <a:pt x="407" y="1121"/>
                      <a:pt x="407" y="1120"/>
                    </a:cubicBezTo>
                    <a:cubicBezTo>
                      <a:pt x="408" y="1119"/>
                      <a:pt x="409" y="1118"/>
                      <a:pt x="409" y="1116"/>
                    </a:cubicBezTo>
                    <a:cubicBezTo>
                      <a:pt x="410" y="1114"/>
                      <a:pt x="410" y="1114"/>
                      <a:pt x="410" y="1114"/>
                    </a:cubicBezTo>
                    <a:cubicBezTo>
                      <a:pt x="410" y="1112"/>
                      <a:pt x="410" y="1110"/>
                      <a:pt x="411" y="1108"/>
                    </a:cubicBezTo>
                    <a:cubicBezTo>
                      <a:pt x="411" y="1108"/>
                      <a:pt x="411" y="1107"/>
                      <a:pt x="412" y="1107"/>
                    </a:cubicBezTo>
                    <a:cubicBezTo>
                      <a:pt x="412" y="1106"/>
                      <a:pt x="413" y="1105"/>
                      <a:pt x="413" y="1104"/>
                    </a:cubicBezTo>
                    <a:cubicBezTo>
                      <a:pt x="413" y="1103"/>
                      <a:pt x="412" y="1102"/>
                      <a:pt x="412" y="1102"/>
                    </a:cubicBezTo>
                    <a:cubicBezTo>
                      <a:pt x="412" y="1102"/>
                      <a:pt x="412" y="1102"/>
                      <a:pt x="412" y="1101"/>
                    </a:cubicBezTo>
                    <a:cubicBezTo>
                      <a:pt x="412" y="1101"/>
                      <a:pt x="412" y="1101"/>
                      <a:pt x="412" y="1101"/>
                    </a:cubicBezTo>
                    <a:cubicBezTo>
                      <a:pt x="412" y="1101"/>
                      <a:pt x="412" y="1101"/>
                      <a:pt x="412" y="1100"/>
                    </a:cubicBezTo>
                    <a:cubicBezTo>
                      <a:pt x="413" y="1100"/>
                      <a:pt x="413" y="1099"/>
                      <a:pt x="413" y="1097"/>
                    </a:cubicBezTo>
                    <a:cubicBezTo>
                      <a:pt x="413" y="1097"/>
                      <a:pt x="413" y="1096"/>
                      <a:pt x="413" y="1095"/>
                    </a:cubicBezTo>
                    <a:cubicBezTo>
                      <a:pt x="413" y="1094"/>
                      <a:pt x="412" y="1093"/>
                      <a:pt x="411" y="1093"/>
                    </a:cubicBezTo>
                    <a:cubicBezTo>
                      <a:pt x="410" y="1093"/>
                      <a:pt x="410" y="1092"/>
                      <a:pt x="411" y="1091"/>
                    </a:cubicBezTo>
                    <a:cubicBezTo>
                      <a:pt x="411" y="1090"/>
                      <a:pt x="412" y="1089"/>
                      <a:pt x="412" y="1089"/>
                    </a:cubicBezTo>
                    <a:cubicBezTo>
                      <a:pt x="414" y="1087"/>
                      <a:pt x="416" y="1086"/>
                      <a:pt x="418" y="1086"/>
                    </a:cubicBezTo>
                    <a:cubicBezTo>
                      <a:pt x="418" y="1085"/>
                      <a:pt x="419" y="1085"/>
                      <a:pt x="420" y="1085"/>
                    </a:cubicBezTo>
                    <a:cubicBezTo>
                      <a:pt x="420" y="1085"/>
                      <a:pt x="421" y="1084"/>
                      <a:pt x="422" y="1084"/>
                    </a:cubicBezTo>
                    <a:cubicBezTo>
                      <a:pt x="424" y="1084"/>
                      <a:pt x="426" y="1083"/>
                      <a:pt x="427" y="1081"/>
                    </a:cubicBezTo>
                    <a:cubicBezTo>
                      <a:pt x="429" y="1080"/>
                      <a:pt x="432" y="1077"/>
                      <a:pt x="431" y="1073"/>
                    </a:cubicBezTo>
                    <a:cubicBezTo>
                      <a:pt x="431" y="1071"/>
                      <a:pt x="431" y="1071"/>
                      <a:pt x="431" y="1069"/>
                    </a:cubicBezTo>
                    <a:cubicBezTo>
                      <a:pt x="431" y="1068"/>
                      <a:pt x="431" y="1068"/>
                      <a:pt x="431" y="1068"/>
                    </a:cubicBezTo>
                    <a:cubicBezTo>
                      <a:pt x="431" y="1067"/>
                      <a:pt x="432" y="1065"/>
                      <a:pt x="432" y="1064"/>
                    </a:cubicBezTo>
                    <a:cubicBezTo>
                      <a:pt x="433" y="1062"/>
                      <a:pt x="433" y="1062"/>
                      <a:pt x="432" y="1061"/>
                    </a:cubicBezTo>
                    <a:cubicBezTo>
                      <a:pt x="431" y="1061"/>
                      <a:pt x="431" y="1061"/>
                      <a:pt x="431" y="1061"/>
                    </a:cubicBezTo>
                    <a:cubicBezTo>
                      <a:pt x="432" y="1061"/>
                      <a:pt x="432" y="1061"/>
                      <a:pt x="432" y="1061"/>
                    </a:cubicBezTo>
                    <a:cubicBezTo>
                      <a:pt x="432" y="1060"/>
                      <a:pt x="432" y="1060"/>
                      <a:pt x="433" y="1059"/>
                    </a:cubicBezTo>
                    <a:cubicBezTo>
                      <a:pt x="433" y="1059"/>
                      <a:pt x="433" y="1059"/>
                      <a:pt x="433" y="1059"/>
                    </a:cubicBezTo>
                    <a:cubicBezTo>
                      <a:pt x="433" y="1057"/>
                      <a:pt x="433" y="1056"/>
                      <a:pt x="433" y="1055"/>
                    </a:cubicBezTo>
                    <a:cubicBezTo>
                      <a:pt x="433" y="1054"/>
                      <a:pt x="432" y="1053"/>
                      <a:pt x="430" y="1053"/>
                    </a:cubicBezTo>
                    <a:cubicBezTo>
                      <a:pt x="430" y="1053"/>
                      <a:pt x="430" y="1053"/>
                      <a:pt x="430" y="1053"/>
                    </a:cubicBezTo>
                    <a:cubicBezTo>
                      <a:pt x="430" y="1052"/>
                      <a:pt x="430" y="1052"/>
                      <a:pt x="430" y="1052"/>
                    </a:cubicBezTo>
                    <a:cubicBezTo>
                      <a:pt x="430" y="1051"/>
                      <a:pt x="430" y="1050"/>
                      <a:pt x="430" y="1049"/>
                    </a:cubicBezTo>
                    <a:cubicBezTo>
                      <a:pt x="429" y="1049"/>
                      <a:pt x="429" y="1049"/>
                      <a:pt x="429" y="1049"/>
                    </a:cubicBezTo>
                    <a:cubicBezTo>
                      <a:pt x="429" y="1049"/>
                      <a:pt x="429" y="1048"/>
                      <a:pt x="430" y="1048"/>
                    </a:cubicBezTo>
                    <a:cubicBezTo>
                      <a:pt x="430" y="1047"/>
                      <a:pt x="430" y="1047"/>
                      <a:pt x="430" y="1046"/>
                    </a:cubicBezTo>
                    <a:cubicBezTo>
                      <a:pt x="430" y="1045"/>
                      <a:pt x="430" y="1045"/>
                      <a:pt x="429" y="1044"/>
                    </a:cubicBezTo>
                    <a:cubicBezTo>
                      <a:pt x="429" y="1044"/>
                      <a:pt x="429" y="1043"/>
                      <a:pt x="428" y="1043"/>
                    </a:cubicBezTo>
                    <a:cubicBezTo>
                      <a:pt x="428" y="1043"/>
                      <a:pt x="428" y="1042"/>
                      <a:pt x="428" y="1041"/>
                    </a:cubicBezTo>
                    <a:cubicBezTo>
                      <a:pt x="428" y="1040"/>
                      <a:pt x="427" y="1039"/>
                      <a:pt x="426" y="1038"/>
                    </a:cubicBezTo>
                    <a:cubicBezTo>
                      <a:pt x="425" y="1038"/>
                      <a:pt x="425" y="1037"/>
                      <a:pt x="425" y="1037"/>
                    </a:cubicBezTo>
                    <a:cubicBezTo>
                      <a:pt x="425" y="1036"/>
                      <a:pt x="425" y="1035"/>
                      <a:pt x="425" y="1035"/>
                    </a:cubicBezTo>
                    <a:cubicBezTo>
                      <a:pt x="425" y="1034"/>
                      <a:pt x="425" y="1033"/>
                      <a:pt x="425" y="1032"/>
                    </a:cubicBezTo>
                    <a:cubicBezTo>
                      <a:pt x="425" y="1032"/>
                      <a:pt x="426" y="1032"/>
                      <a:pt x="427" y="1031"/>
                    </a:cubicBezTo>
                    <a:cubicBezTo>
                      <a:pt x="427" y="1031"/>
                      <a:pt x="428" y="1030"/>
                      <a:pt x="428" y="1030"/>
                    </a:cubicBezTo>
                    <a:cubicBezTo>
                      <a:pt x="428" y="1029"/>
                      <a:pt x="428" y="1029"/>
                      <a:pt x="429" y="1029"/>
                    </a:cubicBezTo>
                    <a:cubicBezTo>
                      <a:pt x="429" y="1029"/>
                      <a:pt x="429" y="1028"/>
                      <a:pt x="430" y="1028"/>
                    </a:cubicBezTo>
                    <a:cubicBezTo>
                      <a:pt x="430" y="1028"/>
                      <a:pt x="431" y="1027"/>
                      <a:pt x="431" y="1027"/>
                    </a:cubicBezTo>
                    <a:cubicBezTo>
                      <a:pt x="431" y="1027"/>
                      <a:pt x="432" y="1026"/>
                      <a:pt x="432" y="1026"/>
                    </a:cubicBezTo>
                    <a:cubicBezTo>
                      <a:pt x="432" y="1025"/>
                      <a:pt x="432" y="1025"/>
                      <a:pt x="433" y="1025"/>
                    </a:cubicBezTo>
                    <a:cubicBezTo>
                      <a:pt x="433" y="1024"/>
                      <a:pt x="434" y="1024"/>
                      <a:pt x="435" y="1023"/>
                    </a:cubicBezTo>
                    <a:cubicBezTo>
                      <a:pt x="436" y="1023"/>
                      <a:pt x="436" y="1023"/>
                      <a:pt x="437" y="1022"/>
                    </a:cubicBezTo>
                    <a:cubicBezTo>
                      <a:pt x="439" y="1021"/>
                      <a:pt x="440" y="1020"/>
                      <a:pt x="441" y="1017"/>
                    </a:cubicBezTo>
                    <a:cubicBezTo>
                      <a:pt x="441" y="1016"/>
                      <a:pt x="442" y="1015"/>
                      <a:pt x="442" y="1015"/>
                    </a:cubicBezTo>
                    <a:cubicBezTo>
                      <a:pt x="443" y="1014"/>
                      <a:pt x="443" y="1014"/>
                      <a:pt x="444" y="1013"/>
                    </a:cubicBezTo>
                    <a:cubicBezTo>
                      <a:pt x="444" y="1013"/>
                      <a:pt x="445" y="1012"/>
                      <a:pt x="445" y="1012"/>
                    </a:cubicBezTo>
                    <a:cubicBezTo>
                      <a:pt x="445" y="1011"/>
                      <a:pt x="446" y="1010"/>
                      <a:pt x="447" y="1010"/>
                    </a:cubicBezTo>
                    <a:cubicBezTo>
                      <a:pt x="448" y="1009"/>
                      <a:pt x="450" y="1007"/>
                      <a:pt x="452" y="1007"/>
                    </a:cubicBezTo>
                    <a:cubicBezTo>
                      <a:pt x="454" y="1006"/>
                      <a:pt x="455" y="1005"/>
                      <a:pt x="456" y="1005"/>
                    </a:cubicBezTo>
                    <a:cubicBezTo>
                      <a:pt x="456" y="1004"/>
                      <a:pt x="456" y="1004"/>
                      <a:pt x="456" y="1004"/>
                    </a:cubicBezTo>
                    <a:cubicBezTo>
                      <a:pt x="457" y="1004"/>
                      <a:pt x="457" y="1004"/>
                      <a:pt x="458" y="1003"/>
                    </a:cubicBezTo>
                    <a:cubicBezTo>
                      <a:pt x="458" y="1003"/>
                      <a:pt x="459" y="1003"/>
                      <a:pt x="460" y="1002"/>
                    </a:cubicBezTo>
                    <a:cubicBezTo>
                      <a:pt x="461" y="1001"/>
                      <a:pt x="462" y="1000"/>
                      <a:pt x="463" y="999"/>
                    </a:cubicBezTo>
                    <a:cubicBezTo>
                      <a:pt x="463" y="998"/>
                      <a:pt x="463" y="998"/>
                      <a:pt x="463" y="997"/>
                    </a:cubicBezTo>
                    <a:cubicBezTo>
                      <a:pt x="464" y="996"/>
                      <a:pt x="464" y="995"/>
                      <a:pt x="465" y="994"/>
                    </a:cubicBezTo>
                    <a:cubicBezTo>
                      <a:pt x="465" y="994"/>
                      <a:pt x="466" y="994"/>
                      <a:pt x="466" y="993"/>
                    </a:cubicBezTo>
                    <a:cubicBezTo>
                      <a:pt x="468" y="993"/>
                      <a:pt x="469" y="992"/>
                      <a:pt x="470" y="990"/>
                    </a:cubicBezTo>
                    <a:cubicBezTo>
                      <a:pt x="470" y="989"/>
                      <a:pt x="470" y="989"/>
                      <a:pt x="470" y="989"/>
                    </a:cubicBezTo>
                    <a:cubicBezTo>
                      <a:pt x="470" y="987"/>
                      <a:pt x="471" y="986"/>
                      <a:pt x="471" y="984"/>
                    </a:cubicBezTo>
                    <a:cubicBezTo>
                      <a:pt x="471" y="983"/>
                      <a:pt x="472" y="983"/>
                      <a:pt x="472" y="982"/>
                    </a:cubicBezTo>
                    <a:cubicBezTo>
                      <a:pt x="473" y="981"/>
                      <a:pt x="474" y="980"/>
                      <a:pt x="474" y="978"/>
                    </a:cubicBezTo>
                    <a:cubicBezTo>
                      <a:pt x="474" y="976"/>
                      <a:pt x="473" y="976"/>
                      <a:pt x="472" y="975"/>
                    </a:cubicBezTo>
                    <a:cubicBezTo>
                      <a:pt x="472" y="975"/>
                      <a:pt x="472" y="975"/>
                      <a:pt x="472" y="975"/>
                    </a:cubicBezTo>
                    <a:cubicBezTo>
                      <a:pt x="471" y="975"/>
                      <a:pt x="471" y="975"/>
                      <a:pt x="471" y="974"/>
                    </a:cubicBezTo>
                    <a:cubicBezTo>
                      <a:pt x="472" y="973"/>
                      <a:pt x="471" y="971"/>
                      <a:pt x="471" y="970"/>
                    </a:cubicBezTo>
                    <a:cubicBezTo>
                      <a:pt x="471" y="969"/>
                      <a:pt x="471" y="968"/>
                      <a:pt x="471" y="967"/>
                    </a:cubicBezTo>
                    <a:cubicBezTo>
                      <a:pt x="471" y="966"/>
                      <a:pt x="471" y="965"/>
                      <a:pt x="471" y="963"/>
                    </a:cubicBezTo>
                    <a:cubicBezTo>
                      <a:pt x="470" y="962"/>
                      <a:pt x="470" y="961"/>
                      <a:pt x="470" y="961"/>
                    </a:cubicBezTo>
                    <a:cubicBezTo>
                      <a:pt x="470" y="960"/>
                      <a:pt x="471" y="960"/>
                      <a:pt x="471" y="960"/>
                    </a:cubicBezTo>
                    <a:cubicBezTo>
                      <a:pt x="471" y="959"/>
                      <a:pt x="472" y="959"/>
                      <a:pt x="472" y="958"/>
                    </a:cubicBezTo>
                    <a:cubicBezTo>
                      <a:pt x="472" y="956"/>
                      <a:pt x="472" y="955"/>
                      <a:pt x="471" y="954"/>
                    </a:cubicBezTo>
                    <a:cubicBezTo>
                      <a:pt x="471" y="954"/>
                      <a:pt x="471" y="954"/>
                      <a:pt x="471" y="954"/>
                    </a:cubicBezTo>
                    <a:cubicBezTo>
                      <a:pt x="471" y="953"/>
                      <a:pt x="471" y="952"/>
                      <a:pt x="471" y="950"/>
                    </a:cubicBezTo>
                    <a:cubicBezTo>
                      <a:pt x="471" y="949"/>
                      <a:pt x="471" y="949"/>
                      <a:pt x="471" y="949"/>
                    </a:cubicBezTo>
                    <a:cubicBezTo>
                      <a:pt x="471" y="949"/>
                      <a:pt x="470" y="949"/>
                      <a:pt x="470" y="948"/>
                    </a:cubicBezTo>
                    <a:cubicBezTo>
                      <a:pt x="470" y="948"/>
                      <a:pt x="470" y="947"/>
                      <a:pt x="470" y="946"/>
                    </a:cubicBezTo>
                    <a:cubicBezTo>
                      <a:pt x="470" y="946"/>
                      <a:pt x="470" y="946"/>
                      <a:pt x="470" y="946"/>
                    </a:cubicBezTo>
                    <a:cubicBezTo>
                      <a:pt x="471" y="945"/>
                      <a:pt x="471" y="944"/>
                      <a:pt x="471" y="943"/>
                    </a:cubicBezTo>
                    <a:cubicBezTo>
                      <a:pt x="471" y="943"/>
                      <a:pt x="471" y="942"/>
                      <a:pt x="471" y="942"/>
                    </a:cubicBezTo>
                    <a:cubicBezTo>
                      <a:pt x="471" y="942"/>
                      <a:pt x="471" y="942"/>
                      <a:pt x="471" y="942"/>
                    </a:cubicBezTo>
                    <a:cubicBezTo>
                      <a:pt x="471" y="941"/>
                      <a:pt x="472" y="940"/>
                      <a:pt x="471" y="939"/>
                    </a:cubicBezTo>
                    <a:cubicBezTo>
                      <a:pt x="471" y="938"/>
                      <a:pt x="471" y="938"/>
                      <a:pt x="471" y="938"/>
                    </a:cubicBezTo>
                    <a:cubicBezTo>
                      <a:pt x="471" y="938"/>
                      <a:pt x="471" y="938"/>
                      <a:pt x="471" y="938"/>
                    </a:cubicBezTo>
                    <a:cubicBezTo>
                      <a:pt x="470" y="938"/>
                      <a:pt x="470" y="938"/>
                      <a:pt x="470" y="938"/>
                    </a:cubicBezTo>
                    <a:cubicBezTo>
                      <a:pt x="470" y="937"/>
                      <a:pt x="470" y="937"/>
                      <a:pt x="469" y="937"/>
                    </a:cubicBezTo>
                    <a:cubicBezTo>
                      <a:pt x="469" y="936"/>
                      <a:pt x="468" y="934"/>
                      <a:pt x="467" y="933"/>
                    </a:cubicBezTo>
                    <a:cubicBezTo>
                      <a:pt x="466" y="933"/>
                      <a:pt x="466" y="933"/>
                      <a:pt x="466" y="932"/>
                    </a:cubicBezTo>
                    <a:cubicBezTo>
                      <a:pt x="465" y="932"/>
                      <a:pt x="465" y="932"/>
                      <a:pt x="465" y="932"/>
                    </a:cubicBezTo>
                    <a:cubicBezTo>
                      <a:pt x="465" y="932"/>
                      <a:pt x="465" y="931"/>
                      <a:pt x="465" y="931"/>
                    </a:cubicBezTo>
                    <a:cubicBezTo>
                      <a:pt x="465" y="931"/>
                      <a:pt x="466" y="930"/>
                      <a:pt x="465" y="929"/>
                    </a:cubicBezTo>
                    <a:cubicBezTo>
                      <a:pt x="465" y="928"/>
                      <a:pt x="464" y="928"/>
                      <a:pt x="464" y="928"/>
                    </a:cubicBezTo>
                    <a:cubicBezTo>
                      <a:pt x="464" y="927"/>
                      <a:pt x="464" y="927"/>
                      <a:pt x="464" y="927"/>
                    </a:cubicBezTo>
                    <a:cubicBezTo>
                      <a:pt x="464" y="927"/>
                      <a:pt x="464" y="926"/>
                      <a:pt x="464" y="925"/>
                    </a:cubicBezTo>
                    <a:cubicBezTo>
                      <a:pt x="464" y="925"/>
                      <a:pt x="464" y="924"/>
                      <a:pt x="463" y="923"/>
                    </a:cubicBezTo>
                    <a:cubicBezTo>
                      <a:pt x="463" y="923"/>
                      <a:pt x="463" y="922"/>
                      <a:pt x="463" y="922"/>
                    </a:cubicBezTo>
                    <a:cubicBezTo>
                      <a:pt x="463" y="922"/>
                      <a:pt x="463" y="922"/>
                      <a:pt x="463" y="922"/>
                    </a:cubicBezTo>
                    <a:cubicBezTo>
                      <a:pt x="463" y="921"/>
                      <a:pt x="463" y="921"/>
                      <a:pt x="463" y="921"/>
                    </a:cubicBezTo>
                    <a:cubicBezTo>
                      <a:pt x="463" y="920"/>
                      <a:pt x="462" y="919"/>
                      <a:pt x="462" y="919"/>
                    </a:cubicBezTo>
                    <a:cubicBezTo>
                      <a:pt x="461" y="918"/>
                      <a:pt x="461" y="918"/>
                      <a:pt x="461" y="918"/>
                    </a:cubicBezTo>
                    <a:cubicBezTo>
                      <a:pt x="461" y="918"/>
                      <a:pt x="461" y="917"/>
                      <a:pt x="461" y="915"/>
                    </a:cubicBezTo>
                    <a:cubicBezTo>
                      <a:pt x="461" y="915"/>
                      <a:pt x="461" y="914"/>
                      <a:pt x="461" y="914"/>
                    </a:cubicBezTo>
                    <a:cubicBezTo>
                      <a:pt x="461" y="913"/>
                      <a:pt x="462" y="912"/>
                      <a:pt x="461" y="912"/>
                    </a:cubicBezTo>
                    <a:cubicBezTo>
                      <a:pt x="461" y="911"/>
                      <a:pt x="461" y="910"/>
                      <a:pt x="462" y="909"/>
                    </a:cubicBezTo>
                    <a:cubicBezTo>
                      <a:pt x="462" y="908"/>
                      <a:pt x="462" y="908"/>
                      <a:pt x="462" y="907"/>
                    </a:cubicBezTo>
                    <a:cubicBezTo>
                      <a:pt x="462" y="906"/>
                      <a:pt x="462" y="906"/>
                      <a:pt x="462" y="906"/>
                    </a:cubicBezTo>
                    <a:cubicBezTo>
                      <a:pt x="462" y="905"/>
                      <a:pt x="462" y="905"/>
                      <a:pt x="462" y="905"/>
                    </a:cubicBezTo>
                    <a:cubicBezTo>
                      <a:pt x="462" y="904"/>
                      <a:pt x="463" y="903"/>
                      <a:pt x="462" y="902"/>
                    </a:cubicBezTo>
                    <a:cubicBezTo>
                      <a:pt x="462" y="901"/>
                      <a:pt x="462" y="900"/>
                      <a:pt x="461" y="899"/>
                    </a:cubicBezTo>
                    <a:cubicBezTo>
                      <a:pt x="460" y="898"/>
                      <a:pt x="459" y="898"/>
                      <a:pt x="459" y="897"/>
                    </a:cubicBezTo>
                    <a:cubicBezTo>
                      <a:pt x="458" y="896"/>
                      <a:pt x="458" y="892"/>
                      <a:pt x="459" y="890"/>
                    </a:cubicBezTo>
                    <a:cubicBezTo>
                      <a:pt x="459" y="890"/>
                      <a:pt x="459" y="890"/>
                      <a:pt x="459" y="890"/>
                    </a:cubicBezTo>
                    <a:cubicBezTo>
                      <a:pt x="459" y="889"/>
                      <a:pt x="460" y="889"/>
                      <a:pt x="460" y="888"/>
                    </a:cubicBezTo>
                    <a:cubicBezTo>
                      <a:pt x="460" y="887"/>
                      <a:pt x="460" y="885"/>
                      <a:pt x="460" y="884"/>
                    </a:cubicBezTo>
                    <a:cubicBezTo>
                      <a:pt x="460" y="884"/>
                      <a:pt x="460" y="884"/>
                      <a:pt x="460" y="884"/>
                    </a:cubicBezTo>
                    <a:cubicBezTo>
                      <a:pt x="460" y="884"/>
                      <a:pt x="460" y="884"/>
                      <a:pt x="460" y="884"/>
                    </a:cubicBezTo>
                    <a:cubicBezTo>
                      <a:pt x="461" y="883"/>
                      <a:pt x="461" y="883"/>
                      <a:pt x="461" y="883"/>
                    </a:cubicBezTo>
                    <a:cubicBezTo>
                      <a:pt x="462" y="882"/>
                      <a:pt x="462" y="882"/>
                      <a:pt x="462" y="881"/>
                    </a:cubicBezTo>
                    <a:cubicBezTo>
                      <a:pt x="462" y="881"/>
                      <a:pt x="462" y="881"/>
                      <a:pt x="462" y="881"/>
                    </a:cubicBezTo>
                    <a:cubicBezTo>
                      <a:pt x="464" y="880"/>
                      <a:pt x="464" y="878"/>
                      <a:pt x="465" y="877"/>
                    </a:cubicBezTo>
                    <a:cubicBezTo>
                      <a:pt x="463" y="877"/>
                      <a:pt x="463" y="877"/>
                      <a:pt x="463" y="877"/>
                    </a:cubicBezTo>
                    <a:cubicBezTo>
                      <a:pt x="463" y="877"/>
                      <a:pt x="463" y="877"/>
                      <a:pt x="463" y="877"/>
                    </a:cubicBezTo>
                    <a:cubicBezTo>
                      <a:pt x="463" y="877"/>
                      <a:pt x="463" y="877"/>
                      <a:pt x="463" y="877"/>
                    </a:cubicBezTo>
                    <a:cubicBezTo>
                      <a:pt x="465" y="877"/>
                      <a:pt x="465" y="877"/>
                      <a:pt x="465" y="877"/>
                    </a:cubicBezTo>
                    <a:cubicBezTo>
                      <a:pt x="465" y="875"/>
                      <a:pt x="465" y="874"/>
                      <a:pt x="465" y="872"/>
                    </a:cubicBezTo>
                    <a:cubicBezTo>
                      <a:pt x="465" y="872"/>
                      <a:pt x="465" y="871"/>
                      <a:pt x="465" y="870"/>
                    </a:cubicBezTo>
                    <a:cubicBezTo>
                      <a:pt x="465" y="870"/>
                      <a:pt x="465" y="870"/>
                      <a:pt x="465" y="870"/>
                    </a:cubicBezTo>
                    <a:cubicBezTo>
                      <a:pt x="466" y="870"/>
                      <a:pt x="466" y="870"/>
                      <a:pt x="466" y="869"/>
                    </a:cubicBezTo>
                    <a:cubicBezTo>
                      <a:pt x="467" y="869"/>
                      <a:pt x="468" y="867"/>
                      <a:pt x="468" y="866"/>
                    </a:cubicBezTo>
                    <a:cubicBezTo>
                      <a:pt x="468" y="865"/>
                      <a:pt x="468" y="865"/>
                      <a:pt x="468" y="864"/>
                    </a:cubicBezTo>
                    <a:cubicBezTo>
                      <a:pt x="468" y="864"/>
                      <a:pt x="468" y="864"/>
                      <a:pt x="468" y="864"/>
                    </a:cubicBezTo>
                    <a:cubicBezTo>
                      <a:pt x="468" y="863"/>
                      <a:pt x="469" y="863"/>
                      <a:pt x="470" y="862"/>
                    </a:cubicBezTo>
                    <a:cubicBezTo>
                      <a:pt x="470" y="862"/>
                      <a:pt x="470" y="862"/>
                      <a:pt x="471" y="862"/>
                    </a:cubicBezTo>
                    <a:cubicBezTo>
                      <a:pt x="471" y="861"/>
                      <a:pt x="472" y="861"/>
                      <a:pt x="473" y="860"/>
                    </a:cubicBezTo>
                    <a:cubicBezTo>
                      <a:pt x="473" y="859"/>
                      <a:pt x="473" y="859"/>
                      <a:pt x="474" y="858"/>
                    </a:cubicBezTo>
                    <a:cubicBezTo>
                      <a:pt x="474" y="857"/>
                      <a:pt x="474" y="856"/>
                      <a:pt x="474" y="856"/>
                    </a:cubicBezTo>
                    <a:cubicBezTo>
                      <a:pt x="475" y="856"/>
                      <a:pt x="475" y="856"/>
                      <a:pt x="475" y="856"/>
                    </a:cubicBezTo>
                    <a:cubicBezTo>
                      <a:pt x="476" y="856"/>
                      <a:pt x="476" y="856"/>
                      <a:pt x="476" y="856"/>
                    </a:cubicBezTo>
                    <a:cubicBezTo>
                      <a:pt x="477" y="856"/>
                      <a:pt x="478" y="856"/>
                      <a:pt x="479" y="855"/>
                    </a:cubicBezTo>
                    <a:cubicBezTo>
                      <a:pt x="479" y="855"/>
                      <a:pt x="479" y="854"/>
                      <a:pt x="479" y="854"/>
                    </a:cubicBezTo>
                    <a:cubicBezTo>
                      <a:pt x="479" y="854"/>
                      <a:pt x="479" y="854"/>
                      <a:pt x="479" y="854"/>
                    </a:cubicBezTo>
                    <a:cubicBezTo>
                      <a:pt x="480" y="853"/>
                      <a:pt x="480" y="853"/>
                      <a:pt x="480" y="853"/>
                    </a:cubicBezTo>
                    <a:cubicBezTo>
                      <a:pt x="480" y="853"/>
                      <a:pt x="480" y="853"/>
                      <a:pt x="480" y="853"/>
                    </a:cubicBezTo>
                    <a:cubicBezTo>
                      <a:pt x="480" y="853"/>
                      <a:pt x="480" y="853"/>
                      <a:pt x="480" y="853"/>
                    </a:cubicBezTo>
                    <a:cubicBezTo>
                      <a:pt x="480" y="852"/>
                      <a:pt x="480" y="852"/>
                      <a:pt x="480" y="852"/>
                    </a:cubicBezTo>
                    <a:cubicBezTo>
                      <a:pt x="480" y="852"/>
                      <a:pt x="480" y="852"/>
                      <a:pt x="480" y="852"/>
                    </a:cubicBezTo>
                    <a:cubicBezTo>
                      <a:pt x="480" y="852"/>
                      <a:pt x="480" y="852"/>
                      <a:pt x="480" y="852"/>
                    </a:cubicBezTo>
                    <a:cubicBezTo>
                      <a:pt x="480" y="852"/>
                      <a:pt x="480" y="852"/>
                      <a:pt x="480" y="852"/>
                    </a:cubicBezTo>
                    <a:cubicBezTo>
                      <a:pt x="480" y="852"/>
                      <a:pt x="480" y="852"/>
                      <a:pt x="480" y="852"/>
                    </a:cubicBezTo>
                    <a:cubicBezTo>
                      <a:pt x="481" y="851"/>
                      <a:pt x="481" y="851"/>
                      <a:pt x="481" y="850"/>
                    </a:cubicBezTo>
                    <a:cubicBezTo>
                      <a:pt x="481" y="849"/>
                      <a:pt x="482" y="848"/>
                      <a:pt x="482" y="847"/>
                    </a:cubicBezTo>
                    <a:cubicBezTo>
                      <a:pt x="483" y="846"/>
                      <a:pt x="484" y="845"/>
                      <a:pt x="485" y="844"/>
                    </a:cubicBezTo>
                    <a:cubicBezTo>
                      <a:pt x="486" y="843"/>
                      <a:pt x="486" y="843"/>
                      <a:pt x="486" y="843"/>
                    </a:cubicBezTo>
                    <a:cubicBezTo>
                      <a:pt x="487" y="842"/>
                      <a:pt x="488" y="841"/>
                      <a:pt x="489" y="840"/>
                    </a:cubicBezTo>
                    <a:cubicBezTo>
                      <a:pt x="489" y="839"/>
                      <a:pt x="489" y="839"/>
                      <a:pt x="489" y="839"/>
                    </a:cubicBezTo>
                    <a:cubicBezTo>
                      <a:pt x="490" y="837"/>
                      <a:pt x="491" y="837"/>
                      <a:pt x="492" y="836"/>
                    </a:cubicBezTo>
                    <a:cubicBezTo>
                      <a:pt x="492" y="835"/>
                      <a:pt x="493" y="835"/>
                      <a:pt x="493" y="834"/>
                    </a:cubicBezTo>
                    <a:cubicBezTo>
                      <a:pt x="494" y="833"/>
                      <a:pt x="495" y="832"/>
                      <a:pt x="496" y="830"/>
                    </a:cubicBezTo>
                    <a:cubicBezTo>
                      <a:pt x="496" y="830"/>
                      <a:pt x="496" y="830"/>
                      <a:pt x="497" y="829"/>
                    </a:cubicBezTo>
                    <a:cubicBezTo>
                      <a:pt x="497" y="828"/>
                      <a:pt x="497" y="828"/>
                      <a:pt x="498" y="827"/>
                    </a:cubicBezTo>
                    <a:cubicBezTo>
                      <a:pt x="499" y="826"/>
                      <a:pt x="500" y="825"/>
                      <a:pt x="502" y="824"/>
                    </a:cubicBezTo>
                    <a:cubicBezTo>
                      <a:pt x="502" y="823"/>
                      <a:pt x="503" y="822"/>
                      <a:pt x="504" y="821"/>
                    </a:cubicBezTo>
                    <a:cubicBezTo>
                      <a:pt x="505" y="821"/>
                      <a:pt x="505" y="821"/>
                      <a:pt x="505" y="821"/>
                    </a:cubicBezTo>
                    <a:cubicBezTo>
                      <a:pt x="505" y="820"/>
                      <a:pt x="506" y="820"/>
                      <a:pt x="507" y="819"/>
                    </a:cubicBezTo>
                    <a:cubicBezTo>
                      <a:pt x="509" y="818"/>
                      <a:pt x="511" y="816"/>
                      <a:pt x="513" y="815"/>
                    </a:cubicBezTo>
                    <a:cubicBezTo>
                      <a:pt x="513" y="814"/>
                      <a:pt x="513" y="814"/>
                      <a:pt x="513" y="814"/>
                    </a:cubicBezTo>
                    <a:cubicBezTo>
                      <a:pt x="514" y="813"/>
                      <a:pt x="515" y="813"/>
                      <a:pt x="515" y="812"/>
                    </a:cubicBezTo>
                    <a:cubicBezTo>
                      <a:pt x="517" y="811"/>
                      <a:pt x="519" y="810"/>
                      <a:pt x="520" y="808"/>
                    </a:cubicBezTo>
                    <a:cubicBezTo>
                      <a:pt x="520" y="807"/>
                      <a:pt x="520" y="807"/>
                      <a:pt x="520" y="807"/>
                    </a:cubicBezTo>
                    <a:cubicBezTo>
                      <a:pt x="521" y="805"/>
                      <a:pt x="522" y="804"/>
                      <a:pt x="524" y="802"/>
                    </a:cubicBezTo>
                    <a:cubicBezTo>
                      <a:pt x="525" y="801"/>
                      <a:pt x="526" y="799"/>
                      <a:pt x="527" y="798"/>
                    </a:cubicBezTo>
                    <a:cubicBezTo>
                      <a:pt x="528" y="797"/>
                      <a:pt x="528" y="796"/>
                      <a:pt x="528" y="796"/>
                    </a:cubicBezTo>
                    <a:cubicBezTo>
                      <a:pt x="530" y="794"/>
                      <a:pt x="531" y="792"/>
                      <a:pt x="532" y="790"/>
                    </a:cubicBezTo>
                    <a:cubicBezTo>
                      <a:pt x="532" y="789"/>
                      <a:pt x="533" y="788"/>
                      <a:pt x="533" y="787"/>
                    </a:cubicBezTo>
                    <a:cubicBezTo>
                      <a:pt x="534" y="786"/>
                      <a:pt x="534" y="786"/>
                      <a:pt x="534" y="786"/>
                    </a:cubicBezTo>
                    <a:cubicBezTo>
                      <a:pt x="535" y="784"/>
                      <a:pt x="536" y="783"/>
                      <a:pt x="537" y="780"/>
                    </a:cubicBezTo>
                    <a:cubicBezTo>
                      <a:pt x="537" y="779"/>
                      <a:pt x="538" y="778"/>
                      <a:pt x="538" y="777"/>
                    </a:cubicBezTo>
                    <a:cubicBezTo>
                      <a:pt x="539" y="775"/>
                      <a:pt x="539" y="774"/>
                      <a:pt x="539" y="772"/>
                    </a:cubicBezTo>
                    <a:cubicBezTo>
                      <a:pt x="540" y="771"/>
                      <a:pt x="541" y="769"/>
                      <a:pt x="542" y="767"/>
                    </a:cubicBezTo>
                    <a:cubicBezTo>
                      <a:pt x="543" y="766"/>
                      <a:pt x="543" y="765"/>
                      <a:pt x="544" y="765"/>
                    </a:cubicBezTo>
                    <a:cubicBezTo>
                      <a:pt x="544" y="764"/>
                      <a:pt x="544" y="764"/>
                      <a:pt x="544" y="764"/>
                    </a:cubicBezTo>
                    <a:cubicBezTo>
                      <a:pt x="544" y="763"/>
                      <a:pt x="545" y="762"/>
                      <a:pt x="545" y="761"/>
                    </a:cubicBezTo>
                    <a:cubicBezTo>
                      <a:pt x="545" y="760"/>
                      <a:pt x="545" y="760"/>
                      <a:pt x="545" y="759"/>
                    </a:cubicBezTo>
                    <a:cubicBezTo>
                      <a:pt x="545" y="758"/>
                      <a:pt x="545" y="758"/>
                      <a:pt x="545" y="758"/>
                    </a:cubicBezTo>
                    <a:cubicBezTo>
                      <a:pt x="545" y="758"/>
                      <a:pt x="546" y="758"/>
                      <a:pt x="546" y="758"/>
                    </a:cubicBezTo>
                    <a:cubicBezTo>
                      <a:pt x="547" y="757"/>
                      <a:pt x="547" y="757"/>
                      <a:pt x="548" y="756"/>
                    </a:cubicBezTo>
                    <a:cubicBezTo>
                      <a:pt x="549" y="755"/>
                      <a:pt x="549" y="754"/>
                      <a:pt x="549" y="753"/>
                    </a:cubicBezTo>
                    <a:cubicBezTo>
                      <a:pt x="549" y="753"/>
                      <a:pt x="549" y="753"/>
                      <a:pt x="549" y="752"/>
                    </a:cubicBezTo>
                    <a:cubicBezTo>
                      <a:pt x="550" y="752"/>
                      <a:pt x="550" y="751"/>
                      <a:pt x="551" y="750"/>
                    </a:cubicBezTo>
                    <a:cubicBezTo>
                      <a:pt x="552" y="748"/>
                      <a:pt x="554" y="745"/>
                      <a:pt x="553" y="743"/>
                    </a:cubicBezTo>
                    <a:cubicBezTo>
                      <a:pt x="553" y="742"/>
                      <a:pt x="553" y="742"/>
                      <a:pt x="554" y="741"/>
                    </a:cubicBezTo>
                    <a:cubicBezTo>
                      <a:pt x="554" y="740"/>
                      <a:pt x="554" y="739"/>
                      <a:pt x="554" y="737"/>
                    </a:cubicBezTo>
                    <a:cubicBezTo>
                      <a:pt x="555" y="737"/>
                      <a:pt x="557" y="736"/>
                      <a:pt x="557" y="734"/>
                    </a:cubicBezTo>
                    <a:cubicBezTo>
                      <a:pt x="556" y="733"/>
                      <a:pt x="556" y="733"/>
                      <a:pt x="555" y="733"/>
                    </a:cubicBezTo>
                    <a:cubicBezTo>
                      <a:pt x="555" y="732"/>
                      <a:pt x="555" y="732"/>
                      <a:pt x="555" y="732"/>
                    </a:cubicBezTo>
                    <a:cubicBezTo>
                      <a:pt x="555" y="732"/>
                      <a:pt x="556" y="732"/>
                      <a:pt x="556" y="731"/>
                    </a:cubicBezTo>
                    <a:cubicBezTo>
                      <a:pt x="556" y="730"/>
                      <a:pt x="556" y="730"/>
                      <a:pt x="556" y="729"/>
                    </a:cubicBezTo>
                    <a:cubicBezTo>
                      <a:pt x="556" y="729"/>
                      <a:pt x="556" y="729"/>
                      <a:pt x="556" y="729"/>
                    </a:cubicBezTo>
                    <a:cubicBezTo>
                      <a:pt x="556" y="728"/>
                      <a:pt x="555" y="727"/>
                      <a:pt x="555" y="725"/>
                    </a:cubicBezTo>
                    <a:cubicBezTo>
                      <a:pt x="555" y="725"/>
                      <a:pt x="555" y="724"/>
                      <a:pt x="555" y="724"/>
                    </a:cubicBezTo>
                    <a:cubicBezTo>
                      <a:pt x="555" y="724"/>
                      <a:pt x="555" y="724"/>
                      <a:pt x="555" y="724"/>
                    </a:cubicBezTo>
                    <a:cubicBezTo>
                      <a:pt x="555" y="723"/>
                      <a:pt x="556" y="723"/>
                      <a:pt x="556" y="722"/>
                    </a:cubicBezTo>
                    <a:cubicBezTo>
                      <a:pt x="556" y="720"/>
                      <a:pt x="554" y="720"/>
                      <a:pt x="553" y="719"/>
                    </a:cubicBezTo>
                    <a:cubicBezTo>
                      <a:pt x="552" y="719"/>
                      <a:pt x="552" y="719"/>
                      <a:pt x="552" y="719"/>
                    </a:cubicBezTo>
                    <a:cubicBezTo>
                      <a:pt x="551" y="719"/>
                      <a:pt x="551" y="719"/>
                      <a:pt x="550" y="719"/>
                    </a:cubicBezTo>
                    <a:cubicBezTo>
                      <a:pt x="549" y="719"/>
                      <a:pt x="548" y="720"/>
                      <a:pt x="546" y="721"/>
                    </a:cubicBezTo>
                    <a:cubicBezTo>
                      <a:pt x="546" y="721"/>
                      <a:pt x="546" y="721"/>
                      <a:pt x="545" y="722"/>
                    </a:cubicBezTo>
                    <a:cubicBezTo>
                      <a:pt x="544" y="722"/>
                      <a:pt x="543" y="722"/>
                      <a:pt x="542" y="723"/>
                    </a:cubicBezTo>
                    <a:cubicBezTo>
                      <a:pt x="542" y="723"/>
                      <a:pt x="541" y="723"/>
                      <a:pt x="539" y="724"/>
                    </a:cubicBezTo>
                    <a:cubicBezTo>
                      <a:pt x="538" y="725"/>
                      <a:pt x="537" y="725"/>
                      <a:pt x="536" y="725"/>
                    </a:cubicBezTo>
                    <a:cubicBezTo>
                      <a:pt x="535" y="725"/>
                      <a:pt x="535" y="725"/>
                      <a:pt x="535" y="725"/>
                    </a:cubicBezTo>
                    <a:cubicBezTo>
                      <a:pt x="534" y="725"/>
                      <a:pt x="534" y="725"/>
                      <a:pt x="534" y="725"/>
                    </a:cubicBezTo>
                    <a:cubicBezTo>
                      <a:pt x="533" y="725"/>
                      <a:pt x="532" y="725"/>
                      <a:pt x="531" y="725"/>
                    </a:cubicBezTo>
                    <a:cubicBezTo>
                      <a:pt x="531" y="725"/>
                      <a:pt x="530" y="725"/>
                      <a:pt x="530" y="725"/>
                    </a:cubicBezTo>
                    <a:cubicBezTo>
                      <a:pt x="530" y="725"/>
                      <a:pt x="529" y="725"/>
                      <a:pt x="529" y="726"/>
                    </a:cubicBezTo>
                    <a:cubicBezTo>
                      <a:pt x="528" y="726"/>
                      <a:pt x="528" y="726"/>
                      <a:pt x="528" y="726"/>
                    </a:cubicBezTo>
                    <a:cubicBezTo>
                      <a:pt x="528" y="726"/>
                      <a:pt x="527" y="726"/>
                      <a:pt x="527" y="726"/>
                    </a:cubicBezTo>
                    <a:cubicBezTo>
                      <a:pt x="527" y="726"/>
                      <a:pt x="527" y="726"/>
                      <a:pt x="527" y="726"/>
                    </a:cubicBezTo>
                    <a:cubicBezTo>
                      <a:pt x="526" y="726"/>
                      <a:pt x="526" y="726"/>
                      <a:pt x="525" y="726"/>
                    </a:cubicBezTo>
                    <a:cubicBezTo>
                      <a:pt x="525" y="726"/>
                      <a:pt x="525" y="726"/>
                      <a:pt x="525" y="726"/>
                    </a:cubicBezTo>
                    <a:cubicBezTo>
                      <a:pt x="523" y="726"/>
                      <a:pt x="522" y="727"/>
                      <a:pt x="521" y="727"/>
                    </a:cubicBezTo>
                    <a:cubicBezTo>
                      <a:pt x="521" y="728"/>
                      <a:pt x="521" y="728"/>
                      <a:pt x="521" y="728"/>
                    </a:cubicBezTo>
                    <a:cubicBezTo>
                      <a:pt x="521" y="728"/>
                      <a:pt x="521" y="728"/>
                      <a:pt x="520" y="728"/>
                    </a:cubicBezTo>
                    <a:cubicBezTo>
                      <a:pt x="520" y="728"/>
                      <a:pt x="520" y="729"/>
                      <a:pt x="520" y="729"/>
                    </a:cubicBezTo>
                    <a:cubicBezTo>
                      <a:pt x="520" y="729"/>
                      <a:pt x="520" y="729"/>
                      <a:pt x="519" y="729"/>
                    </a:cubicBezTo>
                    <a:cubicBezTo>
                      <a:pt x="519" y="729"/>
                      <a:pt x="519" y="729"/>
                      <a:pt x="518" y="729"/>
                    </a:cubicBezTo>
                    <a:cubicBezTo>
                      <a:pt x="518" y="729"/>
                      <a:pt x="517" y="729"/>
                      <a:pt x="517" y="729"/>
                    </a:cubicBezTo>
                    <a:cubicBezTo>
                      <a:pt x="517" y="730"/>
                      <a:pt x="516" y="730"/>
                      <a:pt x="516" y="730"/>
                    </a:cubicBezTo>
                    <a:cubicBezTo>
                      <a:pt x="515" y="730"/>
                      <a:pt x="514" y="730"/>
                      <a:pt x="513" y="729"/>
                    </a:cubicBezTo>
                    <a:cubicBezTo>
                      <a:pt x="511" y="728"/>
                      <a:pt x="509" y="729"/>
                      <a:pt x="508" y="730"/>
                    </a:cubicBezTo>
                    <a:cubicBezTo>
                      <a:pt x="508" y="730"/>
                      <a:pt x="507" y="731"/>
                      <a:pt x="506" y="731"/>
                    </a:cubicBezTo>
                    <a:cubicBezTo>
                      <a:pt x="506" y="731"/>
                      <a:pt x="506" y="731"/>
                      <a:pt x="506" y="731"/>
                    </a:cubicBezTo>
                    <a:cubicBezTo>
                      <a:pt x="505" y="731"/>
                      <a:pt x="504" y="731"/>
                      <a:pt x="503" y="732"/>
                    </a:cubicBezTo>
                    <a:cubicBezTo>
                      <a:pt x="502" y="733"/>
                      <a:pt x="502" y="733"/>
                      <a:pt x="502" y="733"/>
                    </a:cubicBezTo>
                    <a:cubicBezTo>
                      <a:pt x="502" y="733"/>
                      <a:pt x="501" y="733"/>
                      <a:pt x="501" y="733"/>
                    </a:cubicBezTo>
                    <a:cubicBezTo>
                      <a:pt x="501" y="733"/>
                      <a:pt x="501" y="733"/>
                      <a:pt x="501" y="733"/>
                    </a:cubicBezTo>
                    <a:cubicBezTo>
                      <a:pt x="500" y="733"/>
                      <a:pt x="499" y="732"/>
                      <a:pt x="499" y="732"/>
                    </a:cubicBezTo>
                    <a:cubicBezTo>
                      <a:pt x="499" y="732"/>
                      <a:pt x="499" y="732"/>
                      <a:pt x="499" y="732"/>
                    </a:cubicBezTo>
                    <a:cubicBezTo>
                      <a:pt x="499" y="731"/>
                      <a:pt x="499" y="731"/>
                      <a:pt x="499" y="731"/>
                    </a:cubicBezTo>
                    <a:cubicBezTo>
                      <a:pt x="498" y="731"/>
                      <a:pt x="498" y="731"/>
                      <a:pt x="498" y="730"/>
                    </a:cubicBezTo>
                    <a:cubicBezTo>
                      <a:pt x="498" y="730"/>
                      <a:pt x="497" y="730"/>
                      <a:pt x="497" y="729"/>
                    </a:cubicBezTo>
                    <a:cubicBezTo>
                      <a:pt x="497" y="729"/>
                      <a:pt x="496" y="728"/>
                      <a:pt x="495" y="728"/>
                    </a:cubicBezTo>
                    <a:cubicBezTo>
                      <a:pt x="495" y="727"/>
                      <a:pt x="494" y="727"/>
                      <a:pt x="494" y="726"/>
                    </a:cubicBezTo>
                    <a:cubicBezTo>
                      <a:pt x="500" y="727"/>
                      <a:pt x="500" y="727"/>
                      <a:pt x="500" y="727"/>
                    </a:cubicBezTo>
                    <a:cubicBezTo>
                      <a:pt x="494" y="725"/>
                      <a:pt x="494" y="725"/>
                      <a:pt x="494" y="725"/>
                    </a:cubicBezTo>
                    <a:cubicBezTo>
                      <a:pt x="493" y="724"/>
                      <a:pt x="493" y="724"/>
                      <a:pt x="493" y="724"/>
                    </a:cubicBezTo>
                    <a:cubicBezTo>
                      <a:pt x="493" y="723"/>
                      <a:pt x="493" y="723"/>
                      <a:pt x="493" y="723"/>
                    </a:cubicBezTo>
                    <a:cubicBezTo>
                      <a:pt x="490" y="723"/>
                      <a:pt x="490" y="723"/>
                      <a:pt x="490" y="723"/>
                    </a:cubicBezTo>
                    <a:cubicBezTo>
                      <a:pt x="490" y="723"/>
                      <a:pt x="489" y="723"/>
                      <a:pt x="488" y="723"/>
                    </a:cubicBezTo>
                    <a:cubicBezTo>
                      <a:pt x="488" y="723"/>
                      <a:pt x="488" y="723"/>
                      <a:pt x="487" y="723"/>
                    </a:cubicBezTo>
                    <a:cubicBezTo>
                      <a:pt x="487" y="723"/>
                      <a:pt x="487" y="723"/>
                      <a:pt x="487" y="723"/>
                    </a:cubicBezTo>
                    <a:cubicBezTo>
                      <a:pt x="487" y="723"/>
                      <a:pt x="487" y="723"/>
                      <a:pt x="488" y="722"/>
                    </a:cubicBezTo>
                    <a:cubicBezTo>
                      <a:pt x="488" y="722"/>
                      <a:pt x="488" y="722"/>
                      <a:pt x="489" y="722"/>
                    </a:cubicBezTo>
                    <a:cubicBezTo>
                      <a:pt x="490" y="722"/>
                      <a:pt x="491" y="721"/>
                      <a:pt x="492" y="720"/>
                    </a:cubicBezTo>
                    <a:cubicBezTo>
                      <a:pt x="493" y="719"/>
                      <a:pt x="493" y="718"/>
                      <a:pt x="492" y="717"/>
                    </a:cubicBezTo>
                    <a:cubicBezTo>
                      <a:pt x="492" y="716"/>
                      <a:pt x="492" y="716"/>
                      <a:pt x="492" y="716"/>
                    </a:cubicBezTo>
                    <a:cubicBezTo>
                      <a:pt x="492" y="716"/>
                      <a:pt x="492" y="716"/>
                      <a:pt x="492" y="715"/>
                    </a:cubicBezTo>
                    <a:cubicBezTo>
                      <a:pt x="492" y="715"/>
                      <a:pt x="492" y="714"/>
                      <a:pt x="492" y="713"/>
                    </a:cubicBezTo>
                    <a:cubicBezTo>
                      <a:pt x="492" y="713"/>
                      <a:pt x="492" y="713"/>
                      <a:pt x="492" y="713"/>
                    </a:cubicBezTo>
                    <a:cubicBezTo>
                      <a:pt x="492" y="713"/>
                      <a:pt x="492" y="713"/>
                      <a:pt x="493" y="713"/>
                    </a:cubicBezTo>
                    <a:cubicBezTo>
                      <a:pt x="493" y="713"/>
                      <a:pt x="494" y="713"/>
                      <a:pt x="494" y="713"/>
                    </a:cubicBezTo>
                    <a:cubicBezTo>
                      <a:pt x="495" y="713"/>
                      <a:pt x="495" y="713"/>
                      <a:pt x="495" y="713"/>
                    </a:cubicBezTo>
                    <a:cubicBezTo>
                      <a:pt x="495" y="713"/>
                      <a:pt x="495" y="713"/>
                      <a:pt x="495" y="713"/>
                    </a:cubicBezTo>
                    <a:cubicBezTo>
                      <a:pt x="495" y="714"/>
                      <a:pt x="495" y="714"/>
                      <a:pt x="495" y="714"/>
                    </a:cubicBezTo>
                    <a:cubicBezTo>
                      <a:pt x="496" y="714"/>
                      <a:pt x="496" y="715"/>
                      <a:pt x="497" y="715"/>
                    </a:cubicBezTo>
                    <a:cubicBezTo>
                      <a:pt x="498" y="715"/>
                      <a:pt x="499" y="714"/>
                      <a:pt x="500" y="713"/>
                    </a:cubicBezTo>
                    <a:cubicBezTo>
                      <a:pt x="500" y="713"/>
                      <a:pt x="501" y="712"/>
                      <a:pt x="501" y="712"/>
                    </a:cubicBezTo>
                    <a:cubicBezTo>
                      <a:pt x="502" y="712"/>
                      <a:pt x="502" y="712"/>
                      <a:pt x="503" y="712"/>
                    </a:cubicBezTo>
                    <a:cubicBezTo>
                      <a:pt x="505" y="713"/>
                      <a:pt x="507" y="711"/>
                      <a:pt x="508" y="709"/>
                    </a:cubicBezTo>
                    <a:cubicBezTo>
                      <a:pt x="508" y="709"/>
                      <a:pt x="509" y="709"/>
                      <a:pt x="509" y="708"/>
                    </a:cubicBezTo>
                    <a:cubicBezTo>
                      <a:pt x="509" y="708"/>
                      <a:pt x="509" y="708"/>
                      <a:pt x="509" y="708"/>
                    </a:cubicBezTo>
                    <a:cubicBezTo>
                      <a:pt x="510" y="708"/>
                      <a:pt x="511" y="707"/>
                      <a:pt x="511" y="707"/>
                    </a:cubicBezTo>
                    <a:cubicBezTo>
                      <a:pt x="512" y="707"/>
                      <a:pt x="512" y="707"/>
                      <a:pt x="513" y="707"/>
                    </a:cubicBezTo>
                    <a:cubicBezTo>
                      <a:pt x="514" y="707"/>
                      <a:pt x="515" y="707"/>
                      <a:pt x="516" y="707"/>
                    </a:cubicBezTo>
                    <a:cubicBezTo>
                      <a:pt x="516" y="706"/>
                      <a:pt x="518" y="706"/>
                      <a:pt x="520" y="706"/>
                    </a:cubicBezTo>
                    <a:cubicBezTo>
                      <a:pt x="521" y="706"/>
                      <a:pt x="523" y="704"/>
                      <a:pt x="524" y="703"/>
                    </a:cubicBezTo>
                    <a:cubicBezTo>
                      <a:pt x="525" y="703"/>
                      <a:pt x="525" y="702"/>
                      <a:pt x="526" y="702"/>
                    </a:cubicBezTo>
                    <a:cubicBezTo>
                      <a:pt x="527" y="702"/>
                      <a:pt x="528" y="702"/>
                      <a:pt x="528" y="702"/>
                    </a:cubicBezTo>
                    <a:cubicBezTo>
                      <a:pt x="529" y="702"/>
                      <a:pt x="529" y="702"/>
                      <a:pt x="529" y="702"/>
                    </a:cubicBezTo>
                    <a:cubicBezTo>
                      <a:pt x="530" y="702"/>
                      <a:pt x="530" y="701"/>
                      <a:pt x="531" y="701"/>
                    </a:cubicBezTo>
                    <a:cubicBezTo>
                      <a:pt x="531" y="701"/>
                      <a:pt x="531" y="701"/>
                      <a:pt x="532" y="701"/>
                    </a:cubicBezTo>
                    <a:cubicBezTo>
                      <a:pt x="535" y="701"/>
                      <a:pt x="537" y="698"/>
                      <a:pt x="539" y="696"/>
                    </a:cubicBezTo>
                    <a:cubicBezTo>
                      <a:pt x="539" y="696"/>
                      <a:pt x="539" y="696"/>
                      <a:pt x="539" y="696"/>
                    </a:cubicBezTo>
                    <a:cubicBezTo>
                      <a:pt x="540" y="695"/>
                      <a:pt x="546" y="692"/>
                      <a:pt x="548" y="691"/>
                    </a:cubicBezTo>
                    <a:cubicBezTo>
                      <a:pt x="549" y="691"/>
                      <a:pt x="556" y="688"/>
                      <a:pt x="557" y="688"/>
                    </a:cubicBezTo>
                    <a:cubicBezTo>
                      <a:pt x="557" y="687"/>
                      <a:pt x="558" y="687"/>
                      <a:pt x="558" y="687"/>
                    </a:cubicBezTo>
                    <a:cubicBezTo>
                      <a:pt x="559" y="687"/>
                      <a:pt x="560" y="686"/>
                      <a:pt x="562" y="685"/>
                    </a:cubicBezTo>
                    <a:cubicBezTo>
                      <a:pt x="564" y="683"/>
                      <a:pt x="564" y="682"/>
                      <a:pt x="563" y="680"/>
                    </a:cubicBezTo>
                    <a:cubicBezTo>
                      <a:pt x="563" y="680"/>
                      <a:pt x="563" y="680"/>
                      <a:pt x="563" y="679"/>
                    </a:cubicBezTo>
                    <a:cubicBezTo>
                      <a:pt x="563" y="679"/>
                      <a:pt x="565" y="677"/>
                      <a:pt x="567" y="676"/>
                    </a:cubicBezTo>
                    <a:cubicBezTo>
                      <a:pt x="568" y="676"/>
                      <a:pt x="568" y="676"/>
                      <a:pt x="568" y="676"/>
                    </a:cubicBezTo>
                    <a:cubicBezTo>
                      <a:pt x="568" y="676"/>
                      <a:pt x="568" y="675"/>
                      <a:pt x="570" y="674"/>
                    </a:cubicBezTo>
                    <a:cubicBezTo>
                      <a:pt x="571" y="674"/>
                      <a:pt x="571" y="674"/>
                      <a:pt x="571" y="674"/>
                    </a:cubicBezTo>
                    <a:cubicBezTo>
                      <a:pt x="574" y="674"/>
                      <a:pt x="575" y="672"/>
                      <a:pt x="576" y="671"/>
                    </a:cubicBezTo>
                    <a:cubicBezTo>
                      <a:pt x="576" y="671"/>
                      <a:pt x="576" y="671"/>
                      <a:pt x="576" y="671"/>
                    </a:cubicBezTo>
                    <a:cubicBezTo>
                      <a:pt x="577" y="671"/>
                      <a:pt x="578" y="671"/>
                      <a:pt x="578" y="671"/>
                    </a:cubicBezTo>
                    <a:cubicBezTo>
                      <a:pt x="579" y="672"/>
                      <a:pt x="579" y="672"/>
                      <a:pt x="580" y="672"/>
                    </a:cubicBezTo>
                    <a:cubicBezTo>
                      <a:pt x="581" y="673"/>
                      <a:pt x="582" y="671"/>
                      <a:pt x="582" y="671"/>
                    </a:cubicBezTo>
                    <a:cubicBezTo>
                      <a:pt x="583" y="670"/>
                      <a:pt x="583" y="670"/>
                      <a:pt x="583" y="670"/>
                    </a:cubicBezTo>
                    <a:cubicBezTo>
                      <a:pt x="583" y="670"/>
                      <a:pt x="583" y="670"/>
                      <a:pt x="584" y="670"/>
                    </a:cubicBezTo>
                    <a:cubicBezTo>
                      <a:pt x="585" y="669"/>
                      <a:pt x="586" y="668"/>
                      <a:pt x="586" y="665"/>
                    </a:cubicBezTo>
                    <a:cubicBezTo>
                      <a:pt x="586" y="665"/>
                      <a:pt x="586" y="664"/>
                      <a:pt x="586" y="664"/>
                    </a:cubicBezTo>
                    <a:cubicBezTo>
                      <a:pt x="587" y="663"/>
                      <a:pt x="588" y="663"/>
                      <a:pt x="588" y="663"/>
                    </a:cubicBezTo>
                    <a:cubicBezTo>
                      <a:pt x="589" y="663"/>
                      <a:pt x="591" y="662"/>
                      <a:pt x="592" y="662"/>
                    </a:cubicBezTo>
                    <a:cubicBezTo>
                      <a:pt x="592" y="662"/>
                      <a:pt x="592" y="662"/>
                      <a:pt x="592" y="662"/>
                    </a:cubicBezTo>
                    <a:cubicBezTo>
                      <a:pt x="592" y="662"/>
                      <a:pt x="592" y="663"/>
                      <a:pt x="593" y="663"/>
                    </a:cubicBezTo>
                    <a:cubicBezTo>
                      <a:pt x="593" y="663"/>
                      <a:pt x="593" y="663"/>
                      <a:pt x="593" y="663"/>
                    </a:cubicBezTo>
                    <a:cubicBezTo>
                      <a:pt x="593" y="663"/>
                      <a:pt x="593" y="663"/>
                      <a:pt x="593" y="663"/>
                    </a:cubicBezTo>
                    <a:cubicBezTo>
                      <a:pt x="595" y="663"/>
                      <a:pt x="595" y="662"/>
                      <a:pt x="596" y="661"/>
                    </a:cubicBezTo>
                    <a:cubicBezTo>
                      <a:pt x="596" y="661"/>
                      <a:pt x="596" y="661"/>
                      <a:pt x="596" y="660"/>
                    </a:cubicBezTo>
                    <a:cubicBezTo>
                      <a:pt x="597" y="659"/>
                      <a:pt x="597" y="659"/>
                      <a:pt x="597" y="658"/>
                    </a:cubicBezTo>
                    <a:cubicBezTo>
                      <a:pt x="597" y="657"/>
                      <a:pt x="597" y="657"/>
                      <a:pt x="597" y="657"/>
                    </a:cubicBezTo>
                    <a:cubicBezTo>
                      <a:pt x="597" y="657"/>
                      <a:pt x="597" y="656"/>
                      <a:pt x="599" y="654"/>
                    </a:cubicBezTo>
                    <a:cubicBezTo>
                      <a:pt x="600" y="652"/>
                      <a:pt x="603" y="652"/>
                      <a:pt x="604" y="652"/>
                    </a:cubicBezTo>
                    <a:cubicBezTo>
                      <a:pt x="604" y="652"/>
                      <a:pt x="604" y="652"/>
                      <a:pt x="604" y="652"/>
                    </a:cubicBezTo>
                    <a:cubicBezTo>
                      <a:pt x="605" y="652"/>
                      <a:pt x="605" y="652"/>
                      <a:pt x="605" y="652"/>
                    </a:cubicBezTo>
                    <a:cubicBezTo>
                      <a:pt x="606" y="651"/>
                      <a:pt x="606" y="651"/>
                      <a:pt x="606" y="651"/>
                    </a:cubicBezTo>
                    <a:cubicBezTo>
                      <a:pt x="607" y="650"/>
                      <a:pt x="606" y="643"/>
                      <a:pt x="605" y="643"/>
                    </a:cubicBezTo>
                    <a:cubicBezTo>
                      <a:pt x="605" y="642"/>
                      <a:pt x="607" y="639"/>
                      <a:pt x="607" y="638"/>
                    </a:cubicBezTo>
                    <a:cubicBezTo>
                      <a:pt x="608" y="637"/>
                      <a:pt x="608" y="637"/>
                      <a:pt x="608" y="636"/>
                    </a:cubicBezTo>
                    <a:cubicBezTo>
                      <a:pt x="608" y="636"/>
                      <a:pt x="608" y="636"/>
                      <a:pt x="608" y="636"/>
                    </a:cubicBezTo>
                    <a:cubicBezTo>
                      <a:pt x="608" y="636"/>
                      <a:pt x="609" y="637"/>
                      <a:pt x="610" y="637"/>
                    </a:cubicBezTo>
                    <a:cubicBezTo>
                      <a:pt x="610" y="637"/>
                      <a:pt x="611" y="636"/>
                      <a:pt x="611" y="636"/>
                    </a:cubicBezTo>
                    <a:cubicBezTo>
                      <a:pt x="612" y="635"/>
                      <a:pt x="613" y="632"/>
                      <a:pt x="614" y="630"/>
                    </a:cubicBezTo>
                    <a:cubicBezTo>
                      <a:pt x="614" y="629"/>
                      <a:pt x="614" y="629"/>
                      <a:pt x="615" y="628"/>
                    </a:cubicBezTo>
                    <a:cubicBezTo>
                      <a:pt x="617" y="626"/>
                      <a:pt x="621" y="616"/>
                      <a:pt x="621" y="616"/>
                    </a:cubicBezTo>
                    <a:cubicBezTo>
                      <a:pt x="621" y="615"/>
                      <a:pt x="621" y="614"/>
                      <a:pt x="621" y="613"/>
                    </a:cubicBezTo>
                    <a:cubicBezTo>
                      <a:pt x="620" y="613"/>
                      <a:pt x="619" y="613"/>
                      <a:pt x="619" y="613"/>
                    </a:cubicBezTo>
                    <a:cubicBezTo>
                      <a:pt x="618" y="611"/>
                      <a:pt x="615" y="609"/>
                      <a:pt x="614" y="608"/>
                    </a:cubicBezTo>
                    <a:cubicBezTo>
                      <a:pt x="614" y="608"/>
                      <a:pt x="613" y="607"/>
                      <a:pt x="613" y="605"/>
                    </a:cubicBezTo>
                    <a:cubicBezTo>
                      <a:pt x="612" y="604"/>
                      <a:pt x="612" y="604"/>
                      <a:pt x="612" y="604"/>
                    </a:cubicBezTo>
                    <a:cubicBezTo>
                      <a:pt x="611" y="602"/>
                      <a:pt x="610" y="602"/>
                      <a:pt x="608" y="602"/>
                    </a:cubicBezTo>
                    <a:cubicBezTo>
                      <a:pt x="607" y="602"/>
                      <a:pt x="607" y="602"/>
                      <a:pt x="606" y="602"/>
                    </a:cubicBezTo>
                    <a:cubicBezTo>
                      <a:pt x="606" y="602"/>
                      <a:pt x="606" y="602"/>
                      <a:pt x="606" y="602"/>
                    </a:cubicBezTo>
                    <a:cubicBezTo>
                      <a:pt x="606" y="602"/>
                      <a:pt x="606" y="602"/>
                      <a:pt x="606" y="602"/>
                    </a:cubicBezTo>
                    <a:cubicBezTo>
                      <a:pt x="605" y="601"/>
                      <a:pt x="604" y="601"/>
                      <a:pt x="601" y="600"/>
                    </a:cubicBezTo>
                    <a:cubicBezTo>
                      <a:pt x="601" y="599"/>
                      <a:pt x="600" y="599"/>
                      <a:pt x="600" y="599"/>
                    </a:cubicBezTo>
                    <a:cubicBezTo>
                      <a:pt x="599" y="599"/>
                      <a:pt x="598" y="598"/>
                      <a:pt x="597" y="597"/>
                    </a:cubicBezTo>
                    <a:cubicBezTo>
                      <a:pt x="596" y="596"/>
                      <a:pt x="596" y="595"/>
                      <a:pt x="595" y="595"/>
                    </a:cubicBezTo>
                    <a:cubicBezTo>
                      <a:pt x="595" y="595"/>
                      <a:pt x="595" y="594"/>
                      <a:pt x="595" y="594"/>
                    </a:cubicBezTo>
                    <a:cubicBezTo>
                      <a:pt x="595" y="593"/>
                      <a:pt x="594" y="593"/>
                      <a:pt x="594" y="593"/>
                    </a:cubicBezTo>
                    <a:cubicBezTo>
                      <a:pt x="594" y="592"/>
                      <a:pt x="593" y="591"/>
                      <a:pt x="593" y="590"/>
                    </a:cubicBezTo>
                    <a:cubicBezTo>
                      <a:pt x="593" y="590"/>
                      <a:pt x="593" y="590"/>
                      <a:pt x="593" y="590"/>
                    </a:cubicBezTo>
                    <a:cubicBezTo>
                      <a:pt x="593" y="589"/>
                      <a:pt x="593" y="589"/>
                      <a:pt x="593" y="589"/>
                    </a:cubicBezTo>
                    <a:cubicBezTo>
                      <a:pt x="593" y="587"/>
                      <a:pt x="593" y="585"/>
                      <a:pt x="593" y="584"/>
                    </a:cubicBezTo>
                    <a:cubicBezTo>
                      <a:pt x="592" y="584"/>
                      <a:pt x="592" y="583"/>
                      <a:pt x="592" y="583"/>
                    </a:cubicBezTo>
                    <a:cubicBezTo>
                      <a:pt x="592" y="583"/>
                      <a:pt x="593" y="583"/>
                      <a:pt x="593" y="582"/>
                    </a:cubicBezTo>
                    <a:cubicBezTo>
                      <a:pt x="593" y="582"/>
                      <a:pt x="593" y="580"/>
                      <a:pt x="593" y="579"/>
                    </a:cubicBezTo>
                    <a:cubicBezTo>
                      <a:pt x="593" y="579"/>
                      <a:pt x="593" y="579"/>
                      <a:pt x="593" y="579"/>
                    </a:cubicBezTo>
                    <a:cubicBezTo>
                      <a:pt x="593" y="579"/>
                      <a:pt x="593" y="578"/>
                      <a:pt x="593" y="578"/>
                    </a:cubicBezTo>
                    <a:cubicBezTo>
                      <a:pt x="594" y="578"/>
                      <a:pt x="594" y="577"/>
                      <a:pt x="594" y="576"/>
                    </a:cubicBezTo>
                    <a:cubicBezTo>
                      <a:pt x="593" y="575"/>
                      <a:pt x="592" y="575"/>
                      <a:pt x="591" y="575"/>
                    </a:cubicBezTo>
                    <a:cubicBezTo>
                      <a:pt x="590" y="575"/>
                      <a:pt x="590" y="575"/>
                      <a:pt x="590" y="575"/>
                    </a:cubicBezTo>
                    <a:cubicBezTo>
                      <a:pt x="590" y="575"/>
                      <a:pt x="590" y="575"/>
                      <a:pt x="590" y="575"/>
                    </a:cubicBezTo>
                    <a:cubicBezTo>
                      <a:pt x="590" y="576"/>
                      <a:pt x="590" y="576"/>
                      <a:pt x="590" y="576"/>
                    </a:cubicBezTo>
                    <a:cubicBezTo>
                      <a:pt x="589" y="576"/>
                      <a:pt x="589" y="576"/>
                      <a:pt x="589" y="576"/>
                    </a:cubicBezTo>
                    <a:cubicBezTo>
                      <a:pt x="588" y="577"/>
                      <a:pt x="588" y="577"/>
                      <a:pt x="588" y="577"/>
                    </a:cubicBezTo>
                    <a:cubicBezTo>
                      <a:pt x="588" y="577"/>
                      <a:pt x="588" y="577"/>
                      <a:pt x="588" y="577"/>
                    </a:cubicBezTo>
                    <a:cubicBezTo>
                      <a:pt x="588" y="577"/>
                      <a:pt x="588" y="577"/>
                      <a:pt x="588" y="577"/>
                    </a:cubicBezTo>
                    <a:cubicBezTo>
                      <a:pt x="588" y="578"/>
                      <a:pt x="588" y="578"/>
                      <a:pt x="588" y="578"/>
                    </a:cubicBezTo>
                    <a:cubicBezTo>
                      <a:pt x="588" y="578"/>
                      <a:pt x="588" y="578"/>
                      <a:pt x="588" y="578"/>
                    </a:cubicBezTo>
                    <a:cubicBezTo>
                      <a:pt x="587" y="579"/>
                      <a:pt x="587" y="580"/>
                      <a:pt x="586" y="581"/>
                    </a:cubicBezTo>
                    <a:cubicBezTo>
                      <a:pt x="586" y="581"/>
                      <a:pt x="586" y="582"/>
                      <a:pt x="586" y="582"/>
                    </a:cubicBezTo>
                    <a:cubicBezTo>
                      <a:pt x="585" y="584"/>
                      <a:pt x="585" y="584"/>
                      <a:pt x="584" y="584"/>
                    </a:cubicBezTo>
                    <a:cubicBezTo>
                      <a:pt x="584" y="584"/>
                      <a:pt x="584" y="585"/>
                      <a:pt x="584" y="585"/>
                    </a:cubicBezTo>
                    <a:cubicBezTo>
                      <a:pt x="583" y="585"/>
                      <a:pt x="583" y="585"/>
                      <a:pt x="583" y="585"/>
                    </a:cubicBezTo>
                    <a:cubicBezTo>
                      <a:pt x="581" y="587"/>
                      <a:pt x="580" y="588"/>
                      <a:pt x="580" y="589"/>
                    </a:cubicBezTo>
                    <a:cubicBezTo>
                      <a:pt x="579" y="589"/>
                      <a:pt x="579" y="589"/>
                      <a:pt x="579" y="589"/>
                    </a:cubicBezTo>
                    <a:cubicBezTo>
                      <a:pt x="579" y="589"/>
                      <a:pt x="579" y="589"/>
                      <a:pt x="579" y="590"/>
                    </a:cubicBezTo>
                    <a:cubicBezTo>
                      <a:pt x="577" y="591"/>
                      <a:pt x="577" y="592"/>
                      <a:pt x="577" y="593"/>
                    </a:cubicBezTo>
                    <a:cubicBezTo>
                      <a:pt x="577" y="594"/>
                      <a:pt x="577" y="594"/>
                      <a:pt x="577" y="594"/>
                    </a:cubicBezTo>
                    <a:cubicBezTo>
                      <a:pt x="577" y="594"/>
                      <a:pt x="575" y="596"/>
                      <a:pt x="575" y="597"/>
                    </a:cubicBezTo>
                    <a:cubicBezTo>
                      <a:pt x="574" y="598"/>
                      <a:pt x="574" y="598"/>
                      <a:pt x="574" y="598"/>
                    </a:cubicBezTo>
                    <a:cubicBezTo>
                      <a:pt x="574" y="598"/>
                      <a:pt x="573" y="598"/>
                      <a:pt x="572" y="598"/>
                    </a:cubicBezTo>
                    <a:cubicBezTo>
                      <a:pt x="569" y="598"/>
                      <a:pt x="565" y="597"/>
                      <a:pt x="564" y="597"/>
                    </a:cubicBezTo>
                    <a:cubicBezTo>
                      <a:pt x="564" y="597"/>
                      <a:pt x="564" y="597"/>
                      <a:pt x="563" y="597"/>
                    </a:cubicBezTo>
                    <a:cubicBezTo>
                      <a:pt x="563" y="597"/>
                      <a:pt x="561" y="597"/>
                      <a:pt x="560" y="599"/>
                    </a:cubicBezTo>
                    <a:cubicBezTo>
                      <a:pt x="559" y="599"/>
                      <a:pt x="559" y="599"/>
                      <a:pt x="558" y="599"/>
                    </a:cubicBezTo>
                    <a:cubicBezTo>
                      <a:pt x="558" y="599"/>
                      <a:pt x="558" y="599"/>
                      <a:pt x="558" y="599"/>
                    </a:cubicBezTo>
                    <a:cubicBezTo>
                      <a:pt x="558" y="598"/>
                      <a:pt x="557" y="597"/>
                      <a:pt x="556" y="597"/>
                    </a:cubicBezTo>
                    <a:cubicBezTo>
                      <a:pt x="556" y="597"/>
                      <a:pt x="556" y="597"/>
                      <a:pt x="556" y="597"/>
                    </a:cubicBezTo>
                    <a:cubicBezTo>
                      <a:pt x="556" y="597"/>
                      <a:pt x="556" y="597"/>
                      <a:pt x="556" y="597"/>
                    </a:cubicBezTo>
                    <a:cubicBezTo>
                      <a:pt x="556" y="597"/>
                      <a:pt x="556" y="597"/>
                      <a:pt x="556" y="597"/>
                    </a:cubicBezTo>
                    <a:cubicBezTo>
                      <a:pt x="555" y="597"/>
                      <a:pt x="555" y="597"/>
                      <a:pt x="555" y="597"/>
                    </a:cubicBezTo>
                    <a:cubicBezTo>
                      <a:pt x="555" y="597"/>
                      <a:pt x="555" y="597"/>
                      <a:pt x="555" y="597"/>
                    </a:cubicBezTo>
                    <a:cubicBezTo>
                      <a:pt x="555" y="597"/>
                      <a:pt x="555" y="597"/>
                      <a:pt x="555" y="597"/>
                    </a:cubicBezTo>
                    <a:cubicBezTo>
                      <a:pt x="554" y="596"/>
                      <a:pt x="554" y="596"/>
                      <a:pt x="554" y="596"/>
                    </a:cubicBezTo>
                    <a:cubicBezTo>
                      <a:pt x="556" y="594"/>
                      <a:pt x="556" y="594"/>
                      <a:pt x="556" y="594"/>
                    </a:cubicBezTo>
                    <a:cubicBezTo>
                      <a:pt x="555" y="594"/>
                      <a:pt x="555" y="594"/>
                      <a:pt x="555" y="594"/>
                    </a:cubicBezTo>
                    <a:cubicBezTo>
                      <a:pt x="555" y="594"/>
                      <a:pt x="555" y="594"/>
                      <a:pt x="554" y="594"/>
                    </a:cubicBezTo>
                    <a:cubicBezTo>
                      <a:pt x="555" y="594"/>
                      <a:pt x="555" y="593"/>
                      <a:pt x="555" y="593"/>
                    </a:cubicBezTo>
                    <a:cubicBezTo>
                      <a:pt x="556" y="592"/>
                      <a:pt x="556" y="591"/>
                      <a:pt x="557" y="591"/>
                    </a:cubicBezTo>
                    <a:cubicBezTo>
                      <a:pt x="557" y="590"/>
                      <a:pt x="557" y="588"/>
                      <a:pt x="557" y="587"/>
                    </a:cubicBezTo>
                    <a:cubicBezTo>
                      <a:pt x="556" y="586"/>
                      <a:pt x="556" y="586"/>
                      <a:pt x="555" y="585"/>
                    </a:cubicBezTo>
                    <a:cubicBezTo>
                      <a:pt x="555" y="585"/>
                      <a:pt x="555" y="583"/>
                      <a:pt x="555" y="583"/>
                    </a:cubicBezTo>
                    <a:cubicBezTo>
                      <a:pt x="555" y="582"/>
                      <a:pt x="555" y="581"/>
                      <a:pt x="555" y="581"/>
                    </a:cubicBezTo>
                    <a:cubicBezTo>
                      <a:pt x="555" y="579"/>
                      <a:pt x="554" y="579"/>
                      <a:pt x="553" y="579"/>
                    </a:cubicBezTo>
                    <a:cubicBezTo>
                      <a:pt x="552" y="578"/>
                      <a:pt x="551" y="577"/>
                      <a:pt x="550" y="578"/>
                    </a:cubicBezTo>
                    <a:cubicBezTo>
                      <a:pt x="549" y="579"/>
                      <a:pt x="548" y="580"/>
                      <a:pt x="548" y="581"/>
                    </a:cubicBezTo>
                    <a:cubicBezTo>
                      <a:pt x="548" y="581"/>
                      <a:pt x="548" y="581"/>
                      <a:pt x="548" y="581"/>
                    </a:cubicBezTo>
                    <a:cubicBezTo>
                      <a:pt x="548" y="582"/>
                      <a:pt x="548" y="582"/>
                      <a:pt x="547" y="582"/>
                    </a:cubicBezTo>
                    <a:cubicBezTo>
                      <a:pt x="547" y="583"/>
                      <a:pt x="546" y="585"/>
                      <a:pt x="546" y="586"/>
                    </a:cubicBezTo>
                    <a:cubicBezTo>
                      <a:pt x="546" y="586"/>
                      <a:pt x="546" y="586"/>
                      <a:pt x="546" y="586"/>
                    </a:cubicBezTo>
                    <a:cubicBezTo>
                      <a:pt x="546" y="585"/>
                      <a:pt x="545" y="585"/>
                      <a:pt x="545" y="585"/>
                    </a:cubicBezTo>
                    <a:cubicBezTo>
                      <a:pt x="544" y="585"/>
                      <a:pt x="544" y="584"/>
                      <a:pt x="544" y="584"/>
                    </a:cubicBezTo>
                    <a:cubicBezTo>
                      <a:pt x="544" y="583"/>
                      <a:pt x="544" y="582"/>
                      <a:pt x="544" y="581"/>
                    </a:cubicBezTo>
                    <a:cubicBezTo>
                      <a:pt x="544" y="581"/>
                      <a:pt x="543" y="581"/>
                      <a:pt x="543" y="581"/>
                    </a:cubicBezTo>
                    <a:cubicBezTo>
                      <a:pt x="543" y="580"/>
                      <a:pt x="543" y="579"/>
                      <a:pt x="543" y="578"/>
                    </a:cubicBezTo>
                    <a:cubicBezTo>
                      <a:pt x="542" y="578"/>
                      <a:pt x="542" y="577"/>
                      <a:pt x="543" y="574"/>
                    </a:cubicBezTo>
                    <a:cubicBezTo>
                      <a:pt x="543" y="574"/>
                      <a:pt x="543" y="573"/>
                      <a:pt x="543" y="573"/>
                    </a:cubicBezTo>
                    <a:cubicBezTo>
                      <a:pt x="543" y="572"/>
                      <a:pt x="542" y="571"/>
                      <a:pt x="541" y="571"/>
                    </a:cubicBezTo>
                    <a:cubicBezTo>
                      <a:pt x="541" y="570"/>
                      <a:pt x="540" y="570"/>
                      <a:pt x="540" y="569"/>
                    </a:cubicBezTo>
                    <a:cubicBezTo>
                      <a:pt x="539" y="568"/>
                      <a:pt x="538" y="568"/>
                      <a:pt x="537" y="568"/>
                    </a:cubicBezTo>
                    <a:cubicBezTo>
                      <a:pt x="537" y="568"/>
                      <a:pt x="536" y="568"/>
                      <a:pt x="536" y="568"/>
                    </a:cubicBezTo>
                    <a:cubicBezTo>
                      <a:pt x="536" y="568"/>
                      <a:pt x="536" y="567"/>
                      <a:pt x="536" y="567"/>
                    </a:cubicBezTo>
                    <a:cubicBezTo>
                      <a:pt x="536" y="566"/>
                      <a:pt x="536" y="566"/>
                      <a:pt x="536" y="565"/>
                    </a:cubicBezTo>
                    <a:cubicBezTo>
                      <a:pt x="536" y="565"/>
                      <a:pt x="535" y="565"/>
                      <a:pt x="535" y="565"/>
                    </a:cubicBezTo>
                    <a:cubicBezTo>
                      <a:pt x="534" y="565"/>
                      <a:pt x="534" y="565"/>
                      <a:pt x="534" y="565"/>
                    </a:cubicBezTo>
                    <a:cubicBezTo>
                      <a:pt x="534" y="564"/>
                      <a:pt x="534" y="564"/>
                      <a:pt x="532" y="563"/>
                    </a:cubicBezTo>
                    <a:cubicBezTo>
                      <a:pt x="532" y="563"/>
                      <a:pt x="532" y="563"/>
                      <a:pt x="532" y="562"/>
                    </a:cubicBezTo>
                    <a:cubicBezTo>
                      <a:pt x="533" y="560"/>
                      <a:pt x="532" y="559"/>
                      <a:pt x="531" y="559"/>
                    </a:cubicBezTo>
                    <a:cubicBezTo>
                      <a:pt x="531" y="558"/>
                      <a:pt x="531" y="557"/>
                      <a:pt x="531" y="557"/>
                    </a:cubicBezTo>
                    <a:cubicBezTo>
                      <a:pt x="531" y="557"/>
                      <a:pt x="531" y="557"/>
                      <a:pt x="531" y="556"/>
                    </a:cubicBezTo>
                    <a:cubicBezTo>
                      <a:pt x="531" y="556"/>
                      <a:pt x="531" y="556"/>
                      <a:pt x="531" y="556"/>
                    </a:cubicBezTo>
                    <a:cubicBezTo>
                      <a:pt x="531" y="555"/>
                      <a:pt x="531" y="555"/>
                      <a:pt x="531" y="555"/>
                    </a:cubicBezTo>
                    <a:cubicBezTo>
                      <a:pt x="531" y="555"/>
                      <a:pt x="531" y="555"/>
                      <a:pt x="531" y="555"/>
                    </a:cubicBezTo>
                    <a:cubicBezTo>
                      <a:pt x="531" y="555"/>
                      <a:pt x="531" y="555"/>
                      <a:pt x="531" y="555"/>
                    </a:cubicBezTo>
                    <a:cubicBezTo>
                      <a:pt x="530" y="554"/>
                      <a:pt x="530" y="554"/>
                      <a:pt x="530" y="554"/>
                    </a:cubicBezTo>
                    <a:cubicBezTo>
                      <a:pt x="530" y="554"/>
                      <a:pt x="530" y="553"/>
                      <a:pt x="529" y="552"/>
                    </a:cubicBezTo>
                    <a:cubicBezTo>
                      <a:pt x="529" y="552"/>
                      <a:pt x="529" y="552"/>
                      <a:pt x="529" y="552"/>
                    </a:cubicBezTo>
                    <a:cubicBezTo>
                      <a:pt x="529" y="550"/>
                      <a:pt x="529" y="549"/>
                      <a:pt x="526" y="548"/>
                    </a:cubicBezTo>
                    <a:cubicBezTo>
                      <a:pt x="525" y="548"/>
                      <a:pt x="524" y="547"/>
                      <a:pt x="524" y="546"/>
                    </a:cubicBezTo>
                    <a:cubicBezTo>
                      <a:pt x="525" y="546"/>
                      <a:pt x="525" y="546"/>
                      <a:pt x="525" y="546"/>
                    </a:cubicBezTo>
                    <a:cubicBezTo>
                      <a:pt x="525" y="546"/>
                      <a:pt x="525" y="546"/>
                      <a:pt x="525" y="546"/>
                    </a:cubicBezTo>
                    <a:cubicBezTo>
                      <a:pt x="526" y="546"/>
                      <a:pt x="527" y="545"/>
                      <a:pt x="527" y="545"/>
                    </a:cubicBezTo>
                    <a:cubicBezTo>
                      <a:pt x="528" y="545"/>
                      <a:pt x="528" y="545"/>
                      <a:pt x="528" y="545"/>
                    </a:cubicBezTo>
                    <a:cubicBezTo>
                      <a:pt x="527" y="544"/>
                      <a:pt x="527" y="544"/>
                      <a:pt x="527" y="544"/>
                    </a:cubicBezTo>
                    <a:cubicBezTo>
                      <a:pt x="527" y="544"/>
                      <a:pt x="527" y="543"/>
                      <a:pt x="526" y="542"/>
                    </a:cubicBezTo>
                    <a:cubicBezTo>
                      <a:pt x="526" y="542"/>
                      <a:pt x="526" y="542"/>
                      <a:pt x="526" y="542"/>
                    </a:cubicBezTo>
                    <a:cubicBezTo>
                      <a:pt x="526" y="542"/>
                      <a:pt x="526" y="542"/>
                      <a:pt x="526" y="542"/>
                    </a:cubicBezTo>
                    <a:cubicBezTo>
                      <a:pt x="526" y="541"/>
                      <a:pt x="526" y="541"/>
                      <a:pt x="526" y="541"/>
                    </a:cubicBezTo>
                    <a:cubicBezTo>
                      <a:pt x="526" y="541"/>
                      <a:pt x="526" y="541"/>
                      <a:pt x="526" y="541"/>
                    </a:cubicBezTo>
                    <a:cubicBezTo>
                      <a:pt x="527" y="541"/>
                      <a:pt x="527" y="541"/>
                      <a:pt x="527" y="541"/>
                    </a:cubicBezTo>
                    <a:cubicBezTo>
                      <a:pt x="527" y="541"/>
                      <a:pt x="527" y="541"/>
                      <a:pt x="527" y="541"/>
                    </a:cubicBezTo>
                    <a:cubicBezTo>
                      <a:pt x="527" y="542"/>
                      <a:pt x="527" y="543"/>
                      <a:pt x="528" y="543"/>
                    </a:cubicBezTo>
                    <a:cubicBezTo>
                      <a:pt x="528" y="543"/>
                      <a:pt x="528" y="543"/>
                      <a:pt x="529" y="543"/>
                    </a:cubicBezTo>
                    <a:cubicBezTo>
                      <a:pt x="530" y="543"/>
                      <a:pt x="530" y="543"/>
                      <a:pt x="531" y="542"/>
                    </a:cubicBezTo>
                    <a:cubicBezTo>
                      <a:pt x="531" y="542"/>
                      <a:pt x="531" y="542"/>
                      <a:pt x="531" y="542"/>
                    </a:cubicBezTo>
                    <a:cubicBezTo>
                      <a:pt x="532" y="542"/>
                      <a:pt x="532" y="542"/>
                      <a:pt x="532" y="541"/>
                    </a:cubicBezTo>
                    <a:cubicBezTo>
                      <a:pt x="533" y="541"/>
                      <a:pt x="533" y="541"/>
                      <a:pt x="533" y="541"/>
                    </a:cubicBezTo>
                    <a:cubicBezTo>
                      <a:pt x="534" y="540"/>
                      <a:pt x="534" y="539"/>
                      <a:pt x="534" y="539"/>
                    </a:cubicBezTo>
                    <a:cubicBezTo>
                      <a:pt x="535" y="539"/>
                      <a:pt x="535" y="539"/>
                      <a:pt x="536" y="539"/>
                    </a:cubicBezTo>
                    <a:cubicBezTo>
                      <a:pt x="536" y="539"/>
                      <a:pt x="536" y="539"/>
                      <a:pt x="536" y="539"/>
                    </a:cubicBezTo>
                    <a:cubicBezTo>
                      <a:pt x="537" y="540"/>
                      <a:pt x="537" y="541"/>
                      <a:pt x="538" y="541"/>
                    </a:cubicBezTo>
                    <a:cubicBezTo>
                      <a:pt x="539" y="542"/>
                      <a:pt x="540" y="541"/>
                      <a:pt x="540" y="541"/>
                    </a:cubicBezTo>
                    <a:cubicBezTo>
                      <a:pt x="540" y="543"/>
                      <a:pt x="541" y="544"/>
                      <a:pt x="542" y="545"/>
                    </a:cubicBezTo>
                    <a:cubicBezTo>
                      <a:pt x="543" y="546"/>
                      <a:pt x="544" y="546"/>
                      <a:pt x="544" y="547"/>
                    </a:cubicBezTo>
                    <a:cubicBezTo>
                      <a:pt x="544" y="549"/>
                      <a:pt x="545" y="550"/>
                      <a:pt x="546" y="550"/>
                    </a:cubicBezTo>
                    <a:cubicBezTo>
                      <a:pt x="545" y="551"/>
                      <a:pt x="546" y="554"/>
                      <a:pt x="548" y="556"/>
                    </a:cubicBezTo>
                    <a:cubicBezTo>
                      <a:pt x="549" y="557"/>
                      <a:pt x="549" y="557"/>
                      <a:pt x="549" y="557"/>
                    </a:cubicBezTo>
                    <a:cubicBezTo>
                      <a:pt x="549" y="557"/>
                      <a:pt x="549" y="557"/>
                      <a:pt x="549" y="558"/>
                    </a:cubicBezTo>
                    <a:cubicBezTo>
                      <a:pt x="549" y="559"/>
                      <a:pt x="549" y="560"/>
                      <a:pt x="550" y="561"/>
                    </a:cubicBezTo>
                    <a:cubicBezTo>
                      <a:pt x="551" y="563"/>
                      <a:pt x="553" y="563"/>
                      <a:pt x="554" y="563"/>
                    </a:cubicBezTo>
                    <a:cubicBezTo>
                      <a:pt x="554" y="563"/>
                      <a:pt x="554" y="563"/>
                      <a:pt x="555" y="563"/>
                    </a:cubicBezTo>
                    <a:cubicBezTo>
                      <a:pt x="555" y="563"/>
                      <a:pt x="555" y="563"/>
                      <a:pt x="555" y="563"/>
                    </a:cubicBezTo>
                    <a:cubicBezTo>
                      <a:pt x="556" y="563"/>
                      <a:pt x="557" y="564"/>
                      <a:pt x="559" y="566"/>
                    </a:cubicBezTo>
                    <a:cubicBezTo>
                      <a:pt x="559" y="566"/>
                      <a:pt x="559" y="566"/>
                      <a:pt x="559" y="566"/>
                    </a:cubicBezTo>
                    <a:cubicBezTo>
                      <a:pt x="559" y="566"/>
                      <a:pt x="559" y="566"/>
                      <a:pt x="559" y="567"/>
                    </a:cubicBezTo>
                    <a:cubicBezTo>
                      <a:pt x="559" y="568"/>
                      <a:pt x="561" y="569"/>
                      <a:pt x="561" y="569"/>
                    </a:cubicBezTo>
                    <a:cubicBezTo>
                      <a:pt x="562" y="569"/>
                      <a:pt x="562" y="569"/>
                      <a:pt x="562" y="570"/>
                    </a:cubicBezTo>
                    <a:cubicBezTo>
                      <a:pt x="562" y="570"/>
                      <a:pt x="562" y="570"/>
                      <a:pt x="563" y="570"/>
                    </a:cubicBezTo>
                    <a:cubicBezTo>
                      <a:pt x="564" y="572"/>
                      <a:pt x="565" y="572"/>
                      <a:pt x="565" y="572"/>
                    </a:cubicBezTo>
                    <a:cubicBezTo>
                      <a:pt x="566" y="572"/>
                      <a:pt x="566" y="572"/>
                      <a:pt x="567" y="571"/>
                    </a:cubicBezTo>
                    <a:cubicBezTo>
                      <a:pt x="567" y="572"/>
                      <a:pt x="568" y="573"/>
                      <a:pt x="568" y="573"/>
                    </a:cubicBezTo>
                    <a:cubicBezTo>
                      <a:pt x="568" y="573"/>
                      <a:pt x="568" y="573"/>
                      <a:pt x="569" y="574"/>
                    </a:cubicBezTo>
                    <a:cubicBezTo>
                      <a:pt x="569" y="574"/>
                      <a:pt x="569" y="574"/>
                      <a:pt x="570" y="574"/>
                    </a:cubicBezTo>
                    <a:cubicBezTo>
                      <a:pt x="571" y="574"/>
                      <a:pt x="571" y="574"/>
                      <a:pt x="572" y="574"/>
                    </a:cubicBezTo>
                    <a:cubicBezTo>
                      <a:pt x="572" y="574"/>
                      <a:pt x="572" y="574"/>
                      <a:pt x="572" y="574"/>
                    </a:cubicBezTo>
                    <a:cubicBezTo>
                      <a:pt x="572" y="574"/>
                      <a:pt x="573" y="574"/>
                      <a:pt x="573" y="574"/>
                    </a:cubicBezTo>
                    <a:cubicBezTo>
                      <a:pt x="574" y="574"/>
                      <a:pt x="574" y="574"/>
                      <a:pt x="574" y="574"/>
                    </a:cubicBezTo>
                    <a:cubicBezTo>
                      <a:pt x="574" y="574"/>
                      <a:pt x="574" y="574"/>
                      <a:pt x="574" y="574"/>
                    </a:cubicBezTo>
                    <a:cubicBezTo>
                      <a:pt x="574" y="575"/>
                      <a:pt x="575" y="575"/>
                      <a:pt x="575" y="576"/>
                    </a:cubicBezTo>
                    <a:cubicBezTo>
                      <a:pt x="576" y="576"/>
                      <a:pt x="576" y="576"/>
                      <a:pt x="576" y="576"/>
                    </a:cubicBezTo>
                    <a:cubicBezTo>
                      <a:pt x="576" y="576"/>
                      <a:pt x="576" y="576"/>
                      <a:pt x="576" y="576"/>
                    </a:cubicBezTo>
                    <a:cubicBezTo>
                      <a:pt x="577" y="576"/>
                      <a:pt x="577" y="577"/>
                      <a:pt x="578" y="577"/>
                    </a:cubicBezTo>
                    <a:cubicBezTo>
                      <a:pt x="578" y="577"/>
                      <a:pt x="579" y="577"/>
                      <a:pt x="580" y="575"/>
                    </a:cubicBezTo>
                    <a:cubicBezTo>
                      <a:pt x="580" y="575"/>
                      <a:pt x="580" y="575"/>
                      <a:pt x="581" y="574"/>
                    </a:cubicBezTo>
                    <a:cubicBezTo>
                      <a:pt x="581" y="574"/>
                      <a:pt x="581" y="575"/>
                      <a:pt x="581" y="575"/>
                    </a:cubicBezTo>
                    <a:cubicBezTo>
                      <a:pt x="581" y="575"/>
                      <a:pt x="582" y="576"/>
                      <a:pt x="583" y="576"/>
                    </a:cubicBezTo>
                    <a:cubicBezTo>
                      <a:pt x="583" y="576"/>
                      <a:pt x="584" y="575"/>
                      <a:pt x="585" y="575"/>
                    </a:cubicBezTo>
                    <a:cubicBezTo>
                      <a:pt x="585" y="575"/>
                      <a:pt x="586" y="575"/>
                      <a:pt x="586" y="574"/>
                    </a:cubicBezTo>
                    <a:cubicBezTo>
                      <a:pt x="587" y="574"/>
                      <a:pt x="587" y="574"/>
                      <a:pt x="587" y="574"/>
                    </a:cubicBezTo>
                    <a:cubicBezTo>
                      <a:pt x="587" y="574"/>
                      <a:pt x="587" y="574"/>
                      <a:pt x="587" y="574"/>
                    </a:cubicBezTo>
                    <a:cubicBezTo>
                      <a:pt x="589" y="574"/>
                      <a:pt x="589" y="573"/>
                      <a:pt x="590" y="572"/>
                    </a:cubicBezTo>
                    <a:cubicBezTo>
                      <a:pt x="590" y="572"/>
                      <a:pt x="590" y="572"/>
                      <a:pt x="590" y="571"/>
                    </a:cubicBezTo>
                    <a:cubicBezTo>
                      <a:pt x="591" y="571"/>
                      <a:pt x="591" y="571"/>
                      <a:pt x="591" y="571"/>
                    </a:cubicBezTo>
                    <a:cubicBezTo>
                      <a:pt x="591" y="570"/>
                      <a:pt x="591" y="570"/>
                      <a:pt x="591" y="570"/>
                    </a:cubicBezTo>
                    <a:cubicBezTo>
                      <a:pt x="592" y="570"/>
                      <a:pt x="592" y="570"/>
                      <a:pt x="593" y="570"/>
                    </a:cubicBezTo>
                    <a:cubicBezTo>
                      <a:pt x="594" y="570"/>
                      <a:pt x="594" y="570"/>
                      <a:pt x="594" y="570"/>
                    </a:cubicBezTo>
                    <a:cubicBezTo>
                      <a:pt x="594" y="570"/>
                      <a:pt x="595" y="576"/>
                      <a:pt x="595" y="579"/>
                    </a:cubicBezTo>
                    <a:cubicBezTo>
                      <a:pt x="596" y="581"/>
                      <a:pt x="597" y="582"/>
                      <a:pt x="600" y="582"/>
                    </a:cubicBezTo>
                    <a:cubicBezTo>
                      <a:pt x="600" y="582"/>
                      <a:pt x="600" y="582"/>
                      <a:pt x="600" y="582"/>
                    </a:cubicBezTo>
                    <a:cubicBezTo>
                      <a:pt x="600" y="582"/>
                      <a:pt x="600" y="582"/>
                      <a:pt x="600" y="582"/>
                    </a:cubicBezTo>
                    <a:cubicBezTo>
                      <a:pt x="601" y="583"/>
                      <a:pt x="601" y="584"/>
                      <a:pt x="602" y="584"/>
                    </a:cubicBezTo>
                    <a:cubicBezTo>
                      <a:pt x="602" y="584"/>
                      <a:pt x="603" y="584"/>
                      <a:pt x="603" y="584"/>
                    </a:cubicBezTo>
                    <a:cubicBezTo>
                      <a:pt x="603" y="584"/>
                      <a:pt x="603" y="585"/>
                      <a:pt x="604" y="585"/>
                    </a:cubicBezTo>
                    <a:cubicBezTo>
                      <a:pt x="605" y="585"/>
                      <a:pt x="606" y="585"/>
                      <a:pt x="607" y="585"/>
                    </a:cubicBezTo>
                    <a:cubicBezTo>
                      <a:pt x="607" y="585"/>
                      <a:pt x="607" y="585"/>
                      <a:pt x="607" y="585"/>
                    </a:cubicBezTo>
                    <a:cubicBezTo>
                      <a:pt x="608" y="585"/>
                      <a:pt x="609" y="585"/>
                      <a:pt x="609" y="585"/>
                    </a:cubicBezTo>
                    <a:cubicBezTo>
                      <a:pt x="609" y="586"/>
                      <a:pt x="611" y="587"/>
                      <a:pt x="612" y="587"/>
                    </a:cubicBezTo>
                    <a:cubicBezTo>
                      <a:pt x="613" y="587"/>
                      <a:pt x="614" y="586"/>
                      <a:pt x="614" y="586"/>
                    </a:cubicBezTo>
                    <a:cubicBezTo>
                      <a:pt x="615" y="586"/>
                      <a:pt x="615" y="586"/>
                      <a:pt x="616" y="587"/>
                    </a:cubicBezTo>
                    <a:cubicBezTo>
                      <a:pt x="616" y="587"/>
                      <a:pt x="617" y="587"/>
                      <a:pt x="618" y="587"/>
                    </a:cubicBezTo>
                    <a:cubicBezTo>
                      <a:pt x="618" y="587"/>
                      <a:pt x="618" y="587"/>
                      <a:pt x="619" y="587"/>
                    </a:cubicBezTo>
                    <a:cubicBezTo>
                      <a:pt x="619" y="587"/>
                      <a:pt x="619" y="587"/>
                      <a:pt x="619" y="587"/>
                    </a:cubicBezTo>
                    <a:cubicBezTo>
                      <a:pt x="620" y="588"/>
                      <a:pt x="622" y="588"/>
                      <a:pt x="623" y="587"/>
                    </a:cubicBezTo>
                    <a:cubicBezTo>
                      <a:pt x="623" y="587"/>
                      <a:pt x="623" y="587"/>
                      <a:pt x="623" y="587"/>
                    </a:cubicBezTo>
                    <a:cubicBezTo>
                      <a:pt x="624" y="588"/>
                      <a:pt x="624" y="588"/>
                      <a:pt x="625" y="588"/>
                    </a:cubicBezTo>
                    <a:cubicBezTo>
                      <a:pt x="626" y="589"/>
                      <a:pt x="626" y="589"/>
                      <a:pt x="626" y="589"/>
                    </a:cubicBezTo>
                    <a:cubicBezTo>
                      <a:pt x="627" y="589"/>
                      <a:pt x="627" y="589"/>
                      <a:pt x="628" y="590"/>
                    </a:cubicBezTo>
                    <a:cubicBezTo>
                      <a:pt x="629" y="590"/>
                      <a:pt x="630" y="591"/>
                      <a:pt x="631" y="591"/>
                    </a:cubicBezTo>
                    <a:cubicBezTo>
                      <a:pt x="631" y="591"/>
                      <a:pt x="632" y="591"/>
                      <a:pt x="632" y="590"/>
                    </a:cubicBezTo>
                    <a:cubicBezTo>
                      <a:pt x="632" y="591"/>
                      <a:pt x="633" y="591"/>
                      <a:pt x="633" y="591"/>
                    </a:cubicBezTo>
                    <a:cubicBezTo>
                      <a:pt x="635" y="591"/>
                      <a:pt x="637" y="589"/>
                      <a:pt x="638" y="588"/>
                    </a:cubicBezTo>
                    <a:cubicBezTo>
                      <a:pt x="638" y="588"/>
                      <a:pt x="638" y="588"/>
                      <a:pt x="639" y="588"/>
                    </a:cubicBezTo>
                    <a:cubicBezTo>
                      <a:pt x="639" y="588"/>
                      <a:pt x="640" y="588"/>
                      <a:pt x="640" y="588"/>
                    </a:cubicBezTo>
                    <a:cubicBezTo>
                      <a:pt x="641" y="589"/>
                      <a:pt x="643" y="589"/>
                      <a:pt x="644" y="589"/>
                    </a:cubicBezTo>
                    <a:cubicBezTo>
                      <a:pt x="645" y="589"/>
                      <a:pt x="645" y="589"/>
                      <a:pt x="645" y="589"/>
                    </a:cubicBezTo>
                    <a:cubicBezTo>
                      <a:pt x="646" y="589"/>
                      <a:pt x="647" y="589"/>
                      <a:pt x="648" y="587"/>
                    </a:cubicBezTo>
                    <a:cubicBezTo>
                      <a:pt x="648" y="587"/>
                      <a:pt x="648" y="587"/>
                      <a:pt x="648" y="587"/>
                    </a:cubicBezTo>
                    <a:cubicBezTo>
                      <a:pt x="649" y="587"/>
                      <a:pt x="650" y="587"/>
                      <a:pt x="651" y="587"/>
                    </a:cubicBezTo>
                    <a:cubicBezTo>
                      <a:pt x="651" y="587"/>
                      <a:pt x="651" y="587"/>
                      <a:pt x="651" y="587"/>
                    </a:cubicBezTo>
                    <a:cubicBezTo>
                      <a:pt x="652" y="587"/>
                      <a:pt x="652" y="588"/>
                      <a:pt x="652" y="588"/>
                    </a:cubicBezTo>
                    <a:cubicBezTo>
                      <a:pt x="652" y="588"/>
                      <a:pt x="653" y="588"/>
                      <a:pt x="655" y="588"/>
                    </a:cubicBezTo>
                    <a:cubicBezTo>
                      <a:pt x="655" y="588"/>
                      <a:pt x="656" y="588"/>
                      <a:pt x="657" y="588"/>
                    </a:cubicBezTo>
                    <a:cubicBezTo>
                      <a:pt x="657" y="587"/>
                      <a:pt x="658" y="587"/>
                      <a:pt x="658" y="587"/>
                    </a:cubicBezTo>
                    <a:cubicBezTo>
                      <a:pt x="659" y="587"/>
                      <a:pt x="659" y="587"/>
                      <a:pt x="659" y="587"/>
                    </a:cubicBezTo>
                    <a:cubicBezTo>
                      <a:pt x="660" y="587"/>
                      <a:pt x="662" y="587"/>
                      <a:pt x="664" y="586"/>
                    </a:cubicBezTo>
                    <a:cubicBezTo>
                      <a:pt x="665" y="586"/>
                      <a:pt x="668" y="586"/>
                      <a:pt x="669" y="586"/>
                    </a:cubicBezTo>
                    <a:cubicBezTo>
                      <a:pt x="670" y="586"/>
                      <a:pt x="670" y="586"/>
                      <a:pt x="670" y="586"/>
                    </a:cubicBezTo>
                    <a:cubicBezTo>
                      <a:pt x="670" y="586"/>
                      <a:pt x="670" y="586"/>
                      <a:pt x="670" y="586"/>
                    </a:cubicBezTo>
                    <a:cubicBezTo>
                      <a:pt x="670" y="587"/>
                      <a:pt x="670" y="587"/>
                      <a:pt x="671" y="588"/>
                    </a:cubicBezTo>
                    <a:cubicBezTo>
                      <a:pt x="671" y="588"/>
                      <a:pt x="671" y="588"/>
                      <a:pt x="671" y="589"/>
                    </a:cubicBezTo>
                    <a:cubicBezTo>
                      <a:pt x="671" y="589"/>
                      <a:pt x="670" y="589"/>
                      <a:pt x="670" y="589"/>
                    </a:cubicBezTo>
                    <a:cubicBezTo>
                      <a:pt x="670" y="590"/>
                      <a:pt x="670" y="591"/>
                      <a:pt x="670" y="591"/>
                    </a:cubicBezTo>
                    <a:cubicBezTo>
                      <a:pt x="671" y="592"/>
                      <a:pt x="672" y="592"/>
                      <a:pt x="672" y="592"/>
                    </a:cubicBezTo>
                    <a:cubicBezTo>
                      <a:pt x="673" y="592"/>
                      <a:pt x="673" y="592"/>
                      <a:pt x="673" y="592"/>
                    </a:cubicBezTo>
                    <a:cubicBezTo>
                      <a:pt x="675" y="592"/>
                      <a:pt x="676" y="592"/>
                      <a:pt x="677" y="593"/>
                    </a:cubicBezTo>
                    <a:cubicBezTo>
                      <a:pt x="677" y="592"/>
                      <a:pt x="677" y="592"/>
                      <a:pt x="677" y="592"/>
                    </a:cubicBezTo>
                    <a:cubicBezTo>
                      <a:pt x="677" y="593"/>
                      <a:pt x="677" y="593"/>
                      <a:pt x="677" y="593"/>
                    </a:cubicBezTo>
                    <a:cubicBezTo>
                      <a:pt x="677" y="593"/>
                      <a:pt x="677" y="593"/>
                      <a:pt x="677" y="593"/>
                    </a:cubicBezTo>
                    <a:cubicBezTo>
                      <a:pt x="676" y="593"/>
                      <a:pt x="676" y="594"/>
                      <a:pt x="677" y="595"/>
                    </a:cubicBezTo>
                    <a:cubicBezTo>
                      <a:pt x="676" y="596"/>
                      <a:pt x="676" y="596"/>
                      <a:pt x="676" y="596"/>
                    </a:cubicBezTo>
                    <a:cubicBezTo>
                      <a:pt x="676" y="596"/>
                      <a:pt x="676" y="597"/>
                      <a:pt x="677" y="598"/>
                    </a:cubicBezTo>
                    <a:cubicBezTo>
                      <a:pt x="677" y="600"/>
                      <a:pt x="678" y="602"/>
                      <a:pt x="680" y="602"/>
                    </a:cubicBezTo>
                    <a:cubicBezTo>
                      <a:pt x="681" y="602"/>
                      <a:pt x="681" y="602"/>
                      <a:pt x="681" y="602"/>
                    </a:cubicBezTo>
                    <a:cubicBezTo>
                      <a:pt x="681" y="602"/>
                      <a:pt x="681" y="602"/>
                      <a:pt x="682" y="602"/>
                    </a:cubicBezTo>
                    <a:cubicBezTo>
                      <a:pt x="682" y="603"/>
                      <a:pt x="682" y="603"/>
                      <a:pt x="683" y="603"/>
                    </a:cubicBezTo>
                    <a:cubicBezTo>
                      <a:pt x="681" y="604"/>
                      <a:pt x="681" y="604"/>
                      <a:pt x="681" y="604"/>
                    </a:cubicBezTo>
                    <a:cubicBezTo>
                      <a:pt x="686" y="603"/>
                      <a:pt x="686" y="603"/>
                      <a:pt x="686" y="603"/>
                    </a:cubicBezTo>
                    <a:cubicBezTo>
                      <a:pt x="685" y="605"/>
                      <a:pt x="686" y="605"/>
                      <a:pt x="686" y="606"/>
                    </a:cubicBezTo>
                    <a:cubicBezTo>
                      <a:pt x="687" y="606"/>
                      <a:pt x="687" y="607"/>
                      <a:pt x="687" y="608"/>
                    </a:cubicBezTo>
                    <a:cubicBezTo>
                      <a:pt x="688" y="609"/>
                      <a:pt x="688" y="610"/>
                      <a:pt x="690" y="610"/>
                    </a:cubicBezTo>
                    <a:cubicBezTo>
                      <a:pt x="690" y="610"/>
                      <a:pt x="690" y="610"/>
                      <a:pt x="690" y="610"/>
                    </a:cubicBezTo>
                    <a:cubicBezTo>
                      <a:pt x="691" y="611"/>
                      <a:pt x="691" y="611"/>
                      <a:pt x="691" y="611"/>
                    </a:cubicBezTo>
                    <a:cubicBezTo>
                      <a:pt x="692" y="612"/>
                      <a:pt x="694" y="612"/>
                      <a:pt x="695" y="612"/>
                    </a:cubicBezTo>
                    <a:cubicBezTo>
                      <a:pt x="695" y="612"/>
                      <a:pt x="696" y="612"/>
                      <a:pt x="696" y="612"/>
                    </a:cubicBezTo>
                    <a:cubicBezTo>
                      <a:pt x="696" y="612"/>
                      <a:pt x="696" y="612"/>
                      <a:pt x="697" y="612"/>
                    </a:cubicBezTo>
                    <a:cubicBezTo>
                      <a:pt x="697" y="612"/>
                      <a:pt x="698" y="611"/>
                      <a:pt x="698" y="611"/>
                    </a:cubicBezTo>
                    <a:cubicBezTo>
                      <a:pt x="699" y="611"/>
                      <a:pt x="700" y="611"/>
                      <a:pt x="700" y="611"/>
                    </a:cubicBezTo>
                    <a:cubicBezTo>
                      <a:pt x="700" y="611"/>
                      <a:pt x="700" y="611"/>
                      <a:pt x="700" y="611"/>
                    </a:cubicBezTo>
                    <a:cubicBezTo>
                      <a:pt x="700" y="611"/>
                      <a:pt x="700" y="611"/>
                      <a:pt x="700" y="612"/>
                    </a:cubicBezTo>
                    <a:cubicBezTo>
                      <a:pt x="700" y="612"/>
                      <a:pt x="700" y="612"/>
                      <a:pt x="700" y="612"/>
                    </a:cubicBezTo>
                    <a:cubicBezTo>
                      <a:pt x="699" y="612"/>
                      <a:pt x="699" y="613"/>
                      <a:pt x="698" y="613"/>
                    </a:cubicBezTo>
                    <a:cubicBezTo>
                      <a:pt x="698" y="613"/>
                      <a:pt x="698" y="614"/>
                      <a:pt x="697" y="614"/>
                    </a:cubicBezTo>
                    <a:cubicBezTo>
                      <a:pt x="697" y="614"/>
                      <a:pt x="697" y="614"/>
                      <a:pt x="697" y="614"/>
                    </a:cubicBezTo>
                    <a:cubicBezTo>
                      <a:pt x="697" y="614"/>
                      <a:pt x="697" y="614"/>
                      <a:pt x="697" y="614"/>
                    </a:cubicBezTo>
                    <a:cubicBezTo>
                      <a:pt x="696" y="614"/>
                      <a:pt x="696" y="614"/>
                      <a:pt x="695" y="615"/>
                    </a:cubicBezTo>
                    <a:cubicBezTo>
                      <a:pt x="694" y="614"/>
                      <a:pt x="694" y="614"/>
                      <a:pt x="694" y="613"/>
                    </a:cubicBezTo>
                    <a:cubicBezTo>
                      <a:pt x="694" y="613"/>
                      <a:pt x="693" y="612"/>
                      <a:pt x="692" y="612"/>
                    </a:cubicBezTo>
                    <a:cubicBezTo>
                      <a:pt x="691" y="612"/>
                      <a:pt x="691" y="614"/>
                      <a:pt x="690" y="616"/>
                    </a:cubicBezTo>
                    <a:cubicBezTo>
                      <a:pt x="690" y="619"/>
                      <a:pt x="694" y="621"/>
                      <a:pt x="694" y="621"/>
                    </a:cubicBezTo>
                    <a:cubicBezTo>
                      <a:pt x="694" y="621"/>
                      <a:pt x="694" y="621"/>
                      <a:pt x="695" y="622"/>
                    </a:cubicBezTo>
                    <a:cubicBezTo>
                      <a:pt x="695" y="622"/>
                      <a:pt x="695" y="623"/>
                      <a:pt x="696" y="623"/>
                    </a:cubicBezTo>
                    <a:cubicBezTo>
                      <a:pt x="696" y="623"/>
                      <a:pt x="696" y="624"/>
                      <a:pt x="697" y="624"/>
                    </a:cubicBezTo>
                    <a:cubicBezTo>
                      <a:pt x="697" y="625"/>
                      <a:pt x="697" y="625"/>
                      <a:pt x="698" y="625"/>
                    </a:cubicBezTo>
                    <a:cubicBezTo>
                      <a:pt x="698" y="626"/>
                      <a:pt x="699" y="627"/>
                      <a:pt x="700" y="628"/>
                    </a:cubicBezTo>
                    <a:cubicBezTo>
                      <a:pt x="701" y="628"/>
                      <a:pt x="701" y="628"/>
                      <a:pt x="701" y="628"/>
                    </a:cubicBezTo>
                    <a:cubicBezTo>
                      <a:pt x="701" y="629"/>
                      <a:pt x="701" y="629"/>
                      <a:pt x="701" y="629"/>
                    </a:cubicBezTo>
                    <a:cubicBezTo>
                      <a:pt x="702" y="630"/>
                      <a:pt x="703" y="630"/>
                      <a:pt x="704" y="632"/>
                    </a:cubicBezTo>
                    <a:cubicBezTo>
                      <a:pt x="705" y="633"/>
                      <a:pt x="706" y="633"/>
                      <a:pt x="707" y="633"/>
                    </a:cubicBezTo>
                    <a:cubicBezTo>
                      <a:pt x="709" y="633"/>
                      <a:pt x="711" y="632"/>
                      <a:pt x="711" y="632"/>
                    </a:cubicBezTo>
                    <a:cubicBezTo>
                      <a:pt x="712" y="631"/>
                      <a:pt x="715" y="629"/>
                      <a:pt x="716" y="628"/>
                    </a:cubicBezTo>
                    <a:cubicBezTo>
                      <a:pt x="718" y="628"/>
                      <a:pt x="719" y="627"/>
                      <a:pt x="719" y="625"/>
                    </a:cubicBezTo>
                    <a:cubicBezTo>
                      <a:pt x="719" y="625"/>
                      <a:pt x="719" y="624"/>
                      <a:pt x="720" y="624"/>
                    </a:cubicBezTo>
                    <a:cubicBezTo>
                      <a:pt x="720" y="623"/>
                      <a:pt x="720" y="622"/>
                      <a:pt x="720" y="621"/>
                    </a:cubicBezTo>
                    <a:cubicBezTo>
                      <a:pt x="720" y="622"/>
                      <a:pt x="721" y="622"/>
                      <a:pt x="721" y="622"/>
                    </a:cubicBezTo>
                    <a:cubicBezTo>
                      <a:pt x="721" y="622"/>
                      <a:pt x="721" y="622"/>
                      <a:pt x="721" y="622"/>
                    </a:cubicBezTo>
                    <a:cubicBezTo>
                      <a:pt x="720" y="624"/>
                      <a:pt x="721" y="626"/>
                      <a:pt x="722" y="628"/>
                    </a:cubicBezTo>
                    <a:cubicBezTo>
                      <a:pt x="722" y="628"/>
                      <a:pt x="722" y="629"/>
                      <a:pt x="722" y="629"/>
                    </a:cubicBezTo>
                    <a:cubicBezTo>
                      <a:pt x="723" y="630"/>
                      <a:pt x="723" y="632"/>
                      <a:pt x="723" y="633"/>
                    </a:cubicBezTo>
                    <a:cubicBezTo>
                      <a:pt x="723" y="633"/>
                      <a:pt x="723" y="634"/>
                      <a:pt x="723" y="636"/>
                    </a:cubicBezTo>
                    <a:cubicBezTo>
                      <a:pt x="723" y="637"/>
                      <a:pt x="723" y="639"/>
                      <a:pt x="723" y="639"/>
                    </a:cubicBezTo>
                    <a:cubicBezTo>
                      <a:pt x="723" y="640"/>
                      <a:pt x="723" y="640"/>
                      <a:pt x="723" y="642"/>
                    </a:cubicBezTo>
                    <a:cubicBezTo>
                      <a:pt x="723" y="643"/>
                      <a:pt x="723" y="644"/>
                      <a:pt x="723" y="645"/>
                    </a:cubicBezTo>
                    <a:cubicBezTo>
                      <a:pt x="723" y="646"/>
                      <a:pt x="723" y="647"/>
                      <a:pt x="723" y="648"/>
                    </a:cubicBezTo>
                    <a:cubicBezTo>
                      <a:pt x="724" y="648"/>
                      <a:pt x="725" y="649"/>
                      <a:pt x="726" y="649"/>
                    </a:cubicBezTo>
                    <a:cubicBezTo>
                      <a:pt x="726" y="649"/>
                      <a:pt x="726" y="649"/>
                      <a:pt x="726" y="649"/>
                    </a:cubicBezTo>
                    <a:cubicBezTo>
                      <a:pt x="726" y="649"/>
                      <a:pt x="726" y="649"/>
                      <a:pt x="726" y="649"/>
                    </a:cubicBezTo>
                    <a:cubicBezTo>
                      <a:pt x="724" y="651"/>
                      <a:pt x="725" y="653"/>
                      <a:pt x="726" y="654"/>
                    </a:cubicBezTo>
                    <a:cubicBezTo>
                      <a:pt x="726" y="655"/>
                      <a:pt x="726" y="655"/>
                      <a:pt x="726" y="655"/>
                    </a:cubicBezTo>
                    <a:cubicBezTo>
                      <a:pt x="725" y="656"/>
                      <a:pt x="726" y="657"/>
                      <a:pt x="726" y="657"/>
                    </a:cubicBezTo>
                    <a:cubicBezTo>
                      <a:pt x="726" y="657"/>
                      <a:pt x="726" y="658"/>
                      <a:pt x="726" y="658"/>
                    </a:cubicBezTo>
                    <a:cubicBezTo>
                      <a:pt x="726" y="659"/>
                      <a:pt x="726" y="659"/>
                      <a:pt x="726" y="659"/>
                    </a:cubicBezTo>
                    <a:cubicBezTo>
                      <a:pt x="726" y="659"/>
                      <a:pt x="727" y="660"/>
                      <a:pt x="727" y="661"/>
                    </a:cubicBezTo>
                    <a:cubicBezTo>
                      <a:pt x="728" y="661"/>
                      <a:pt x="728" y="662"/>
                      <a:pt x="728" y="662"/>
                    </a:cubicBezTo>
                    <a:cubicBezTo>
                      <a:pt x="729" y="662"/>
                      <a:pt x="729" y="663"/>
                      <a:pt x="728" y="663"/>
                    </a:cubicBezTo>
                    <a:cubicBezTo>
                      <a:pt x="728" y="664"/>
                      <a:pt x="728" y="664"/>
                      <a:pt x="728" y="664"/>
                    </a:cubicBezTo>
                    <a:cubicBezTo>
                      <a:pt x="728" y="665"/>
                      <a:pt x="728" y="666"/>
                      <a:pt x="729" y="667"/>
                    </a:cubicBezTo>
                    <a:cubicBezTo>
                      <a:pt x="729" y="669"/>
                      <a:pt x="729" y="671"/>
                      <a:pt x="730" y="673"/>
                    </a:cubicBezTo>
                    <a:cubicBezTo>
                      <a:pt x="730" y="673"/>
                      <a:pt x="730" y="673"/>
                      <a:pt x="730" y="673"/>
                    </a:cubicBezTo>
                    <a:cubicBezTo>
                      <a:pt x="730" y="675"/>
                      <a:pt x="731" y="677"/>
                      <a:pt x="732" y="677"/>
                    </a:cubicBezTo>
                    <a:cubicBezTo>
                      <a:pt x="732" y="677"/>
                      <a:pt x="732" y="677"/>
                      <a:pt x="732" y="677"/>
                    </a:cubicBezTo>
                    <a:cubicBezTo>
                      <a:pt x="732" y="678"/>
                      <a:pt x="732" y="678"/>
                      <a:pt x="732" y="678"/>
                    </a:cubicBezTo>
                    <a:cubicBezTo>
                      <a:pt x="732" y="679"/>
                      <a:pt x="733" y="680"/>
                      <a:pt x="734" y="681"/>
                    </a:cubicBezTo>
                    <a:cubicBezTo>
                      <a:pt x="734" y="682"/>
                      <a:pt x="734" y="682"/>
                      <a:pt x="734" y="682"/>
                    </a:cubicBezTo>
                    <a:cubicBezTo>
                      <a:pt x="734" y="685"/>
                      <a:pt x="735" y="685"/>
                      <a:pt x="736" y="686"/>
                    </a:cubicBezTo>
                    <a:cubicBezTo>
                      <a:pt x="736" y="686"/>
                      <a:pt x="736" y="686"/>
                      <a:pt x="736" y="686"/>
                    </a:cubicBezTo>
                    <a:cubicBezTo>
                      <a:pt x="736" y="687"/>
                      <a:pt x="737" y="687"/>
                      <a:pt x="737" y="688"/>
                    </a:cubicBezTo>
                    <a:cubicBezTo>
                      <a:pt x="737" y="688"/>
                      <a:pt x="738" y="689"/>
                      <a:pt x="738" y="690"/>
                    </a:cubicBezTo>
                    <a:cubicBezTo>
                      <a:pt x="738" y="691"/>
                      <a:pt x="738" y="692"/>
                      <a:pt x="740" y="693"/>
                    </a:cubicBezTo>
                    <a:cubicBezTo>
                      <a:pt x="740" y="693"/>
                      <a:pt x="740" y="693"/>
                      <a:pt x="740" y="694"/>
                    </a:cubicBezTo>
                    <a:cubicBezTo>
                      <a:pt x="740" y="694"/>
                      <a:pt x="740" y="694"/>
                      <a:pt x="740" y="694"/>
                    </a:cubicBezTo>
                    <a:cubicBezTo>
                      <a:pt x="739" y="696"/>
                      <a:pt x="740" y="696"/>
                      <a:pt x="741" y="697"/>
                    </a:cubicBezTo>
                    <a:cubicBezTo>
                      <a:pt x="741" y="697"/>
                      <a:pt x="741" y="698"/>
                      <a:pt x="741" y="698"/>
                    </a:cubicBezTo>
                    <a:cubicBezTo>
                      <a:pt x="741" y="699"/>
                      <a:pt x="741" y="699"/>
                      <a:pt x="741" y="699"/>
                    </a:cubicBezTo>
                    <a:cubicBezTo>
                      <a:pt x="741" y="700"/>
                      <a:pt x="742" y="701"/>
                      <a:pt x="742" y="702"/>
                    </a:cubicBezTo>
                    <a:cubicBezTo>
                      <a:pt x="742" y="702"/>
                      <a:pt x="742" y="702"/>
                      <a:pt x="742" y="702"/>
                    </a:cubicBezTo>
                    <a:cubicBezTo>
                      <a:pt x="742" y="702"/>
                      <a:pt x="742" y="702"/>
                      <a:pt x="742" y="703"/>
                    </a:cubicBezTo>
                    <a:cubicBezTo>
                      <a:pt x="742" y="704"/>
                      <a:pt x="743" y="705"/>
                      <a:pt x="743" y="706"/>
                    </a:cubicBezTo>
                    <a:cubicBezTo>
                      <a:pt x="743" y="707"/>
                      <a:pt x="743" y="708"/>
                      <a:pt x="744" y="709"/>
                    </a:cubicBezTo>
                    <a:cubicBezTo>
                      <a:pt x="744" y="709"/>
                      <a:pt x="744" y="710"/>
                      <a:pt x="744" y="710"/>
                    </a:cubicBezTo>
                    <a:cubicBezTo>
                      <a:pt x="744" y="710"/>
                      <a:pt x="744" y="711"/>
                      <a:pt x="744" y="711"/>
                    </a:cubicBezTo>
                    <a:cubicBezTo>
                      <a:pt x="745" y="712"/>
                      <a:pt x="745" y="714"/>
                      <a:pt x="745" y="715"/>
                    </a:cubicBezTo>
                    <a:cubicBezTo>
                      <a:pt x="746" y="716"/>
                      <a:pt x="747" y="717"/>
                      <a:pt x="748" y="717"/>
                    </a:cubicBezTo>
                    <a:cubicBezTo>
                      <a:pt x="748" y="717"/>
                      <a:pt x="748" y="717"/>
                      <a:pt x="748" y="717"/>
                    </a:cubicBezTo>
                    <a:cubicBezTo>
                      <a:pt x="748" y="718"/>
                      <a:pt x="748" y="718"/>
                      <a:pt x="748" y="718"/>
                    </a:cubicBezTo>
                    <a:cubicBezTo>
                      <a:pt x="747" y="720"/>
                      <a:pt x="749" y="721"/>
                      <a:pt x="750" y="721"/>
                    </a:cubicBezTo>
                    <a:cubicBezTo>
                      <a:pt x="750" y="722"/>
                      <a:pt x="750" y="722"/>
                      <a:pt x="750" y="722"/>
                    </a:cubicBezTo>
                    <a:cubicBezTo>
                      <a:pt x="750" y="724"/>
                      <a:pt x="751" y="725"/>
                      <a:pt x="752" y="725"/>
                    </a:cubicBezTo>
                    <a:cubicBezTo>
                      <a:pt x="752" y="726"/>
                      <a:pt x="752" y="726"/>
                      <a:pt x="752" y="726"/>
                    </a:cubicBezTo>
                    <a:cubicBezTo>
                      <a:pt x="752" y="727"/>
                      <a:pt x="752" y="727"/>
                      <a:pt x="752" y="727"/>
                    </a:cubicBezTo>
                    <a:cubicBezTo>
                      <a:pt x="752" y="728"/>
                      <a:pt x="753" y="729"/>
                      <a:pt x="754" y="730"/>
                    </a:cubicBezTo>
                    <a:cubicBezTo>
                      <a:pt x="754" y="730"/>
                      <a:pt x="754" y="730"/>
                      <a:pt x="754" y="730"/>
                    </a:cubicBezTo>
                    <a:cubicBezTo>
                      <a:pt x="754" y="731"/>
                      <a:pt x="754" y="731"/>
                      <a:pt x="754" y="731"/>
                    </a:cubicBezTo>
                    <a:cubicBezTo>
                      <a:pt x="755" y="731"/>
                      <a:pt x="755" y="732"/>
                      <a:pt x="755" y="733"/>
                    </a:cubicBezTo>
                    <a:cubicBezTo>
                      <a:pt x="755" y="733"/>
                      <a:pt x="755" y="734"/>
                      <a:pt x="755" y="734"/>
                    </a:cubicBezTo>
                    <a:cubicBezTo>
                      <a:pt x="755" y="735"/>
                      <a:pt x="755" y="735"/>
                      <a:pt x="756" y="736"/>
                    </a:cubicBezTo>
                    <a:cubicBezTo>
                      <a:pt x="756" y="737"/>
                      <a:pt x="756" y="737"/>
                      <a:pt x="756" y="738"/>
                    </a:cubicBezTo>
                    <a:cubicBezTo>
                      <a:pt x="756" y="740"/>
                      <a:pt x="756" y="740"/>
                      <a:pt x="757" y="741"/>
                    </a:cubicBezTo>
                    <a:cubicBezTo>
                      <a:pt x="757" y="742"/>
                      <a:pt x="758" y="743"/>
                      <a:pt x="758" y="744"/>
                    </a:cubicBezTo>
                    <a:cubicBezTo>
                      <a:pt x="758" y="744"/>
                      <a:pt x="758" y="745"/>
                      <a:pt x="758" y="745"/>
                    </a:cubicBezTo>
                    <a:cubicBezTo>
                      <a:pt x="758" y="747"/>
                      <a:pt x="759" y="747"/>
                      <a:pt x="760" y="748"/>
                    </a:cubicBezTo>
                    <a:cubicBezTo>
                      <a:pt x="759" y="748"/>
                      <a:pt x="759" y="749"/>
                      <a:pt x="761" y="751"/>
                    </a:cubicBezTo>
                    <a:cubicBezTo>
                      <a:pt x="761" y="751"/>
                      <a:pt x="762" y="751"/>
                      <a:pt x="762" y="752"/>
                    </a:cubicBezTo>
                    <a:cubicBezTo>
                      <a:pt x="762" y="754"/>
                      <a:pt x="764" y="755"/>
                      <a:pt x="766" y="757"/>
                    </a:cubicBezTo>
                    <a:cubicBezTo>
                      <a:pt x="767" y="758"/>
                      <a:pt x="768" y="758"/>
                      <a:pt x="769" y="758"/>
                    </a:cubicBezTo>
                    <a:cubicBezTo>
                      <a:pt x="771" y="758"/>
                      <a:pt x="772" y="757"/>
                      <a:pt x="772" y="756"/>
                    </a:cubicBezTo>
                    <a:cubicBezTo>
                      <a:pt x="772" y="756"/>
                      <a:pt x="773" y="755"/>
                      <a:pt x="774" y="754"/>
                    </a:cubicBezTo>
                    <a:cubicBezTo>
                      <a:pt x="776" y="753"/>
                      <a:pt x="776" y="751"/>
                      <a:pt x="776" y="748"/>
                    </a:cubicBezTo>
                    <a:cubicBezTo>
                      <a:pt x="776" y="747"/>
                      <a:pt x="776" y="747"/>
                      <a:pt x="776" y="747"/>
                    </a:cubicBezTo>
                    <a:cubicBezTo>
                      <a:pt x="776" y="747"/>
                      <a:pt x="777" y="747"/>
                      <a:pt x="780" y="747"/>
                    </a:cubicBezTo>
                    <a:cubicBezTo>
                      <a:pt x="782" y="747"/>
                      <a:pt x="782" y="747"/>
                      <a:pt x="782" y="747"/>
                    </a:cubicBezTo>
                    <a:cubicBezTo>
                      <a:pt x="783" y="747"/>
                      <a:pt x="783" y="747"/>
                      <a:pt x="783" y="747"/>
                    </a:cubicBezTo>
                    <a:cubicBezTo>
                      <a:pt x="783" y="747"/>
                      <a:pt x="783" y="747"/>
                      <a:pt x="783" y="747"/>
                    </a:cubicBezTo>
                    <a:cubicBezTo>
                      <a:pt x="784" y="747"/>
                      <a:pt x="785" y="747"/>
                      <a:pt x="785" y="746"/>
                    </a:cubicBezTo>
                    <a:cubicBezTo>
                      <a:pt x="785" y="745"/>
                      <a:pt x="785" y="744"/>
                      <a:pt x="784" y="743"/>
                    </a:cubicBezTo>
                    <a:cubicBezTo>
                      <a:pt x="783" y="743"/>
                      <a:pt x="783" y="743"/>
                      <a:pt x="782" y="742"/>
                    </a:cubicBezTo>
                    <a:cubicBezTo>
                      <a:pt x="782" y="742"/>
                      <a:pt x="782" y="742"/>
                      <a:pt x="782" y="741"/>
                    </a:cubicBezTo>
                    <a:cubicBezTo>
                      <a:pt x="782" y="741"/>
                      <a:pt x="783" y="740"/>
                      <a:pt x="783" y="739"/>
                    </a:cubicBezTo>
                    <a:cubicBezTo>
                      <a:pt x="782" y="738"/>
                      <a:pt x="782" y="738"/>
                      <a:pt x="782" y="738"/>
                    </a:cubicBezTo>
                    <a:cubicBezTo>
                      <a:pt x="782" y="738"/>
                      <a:pt x="782" y="738"/>
                      <a:pt x="782" y="738"/>
                    </a:cubicBezTo>
                    <a:cubicBezTo>
                      <a:pt x="783" y="739"/>
                      <a:pt x="783" y="739"/>
                      <a:pt x="783" y="739"/>
                    </a:cubicBezTo>
                    <a:cubicBezTo>
                      <a:pt x="784" y="738"/>
                      <a:pt x="785" y="738"/>
                      <a:pt x="784" y="736"/>
                    </a:cubicBezTo>
                    <a:cubicBezTo>
                      <a:pt x="784" y="736"/>
                      <a:pt x="785" y="736"/>
                      <a:pt x="786" y="736"/>
                    </a:cubicBezTo>
                    <a:cubicBezTo>
                      <a:pt x="787" y="736"/>
                      <a:pt x="789" y="735"/>
                      <a:pt x="789" y="733"/>
                    </a:cubicBezTo>
                    <a:cubicBezTo>
                      <a:pt x="790" y="732"/>
                      <a:pt x="789" y="731"/>
                      <a:pt x="788" y="730"/>
                    </a:cubicBezTo>
                    <a:cubicBezTo>
                      <a:pt x="788" y="730"/>
                      <a:pt x="789" y="729"/>
                      <a:pt x="789" y="727"/>
                    </a:cubicBezTo>
                    <a:cubicBezTo>
                      <a:pt x="789" y="726"/>
                      <a:pt x="789" y="726"/>
                      <a:pt x="789" y="726"/>
                    </a:cubicBezTo>
                    <a:cubicBezTo>
                      <a:pt x="790" y="725"/>
                      <a:pt x="789" y="723"/>
                      <a:pt x="788" y="722"/>
                    </a:cubicBezTo>
                    <a:cubicBezTo>
                      <a:pt x="788" y="722"/>
                      <a:pt x="788" y="721"/>
                      <a:pt x="788" y="717"/>
                    </a:cubicBezTo>
                    <a:cubicBezTo>
                      <a:pt x="788" y="717"/>
                      <a:pt x="789" y="716"/>
                      <a:pt x="789" y="716"/>
                    </a:cubicBezTo>
                    <a:cubicBezTo>
                      <a:pt x="790" y="715"/>
                      <a:pt x="790" y="715"/>
                      <a:pt x="790" y="714"/>
                    </a:cubicBezTo>
                    <a:cubicBezTo>
                      <a:pt x="791" y="713"/>
                      <a:pt x="790" y="712"/>
                      <a:pt x="790" y="712"/>
                    </a:cubicBezTo>
                    <a:cubicBezTo>
                      <a:pt x="792" y="711"/>
                      <a:pt x="791" y="709"/>
                      <a:pt x="791" y="707"/>
                    </a:cubicBezTo>
                    <a:cubicBezTo>
                      <a:pt x="791" y="707"/>
                      <a:pt x="791" y="706"/>
                      <a:pt x="791" y="705"/>
                    </a:cubicBezTo>
                    <a:cubicBezTo>
                      <a:pt x="791" y="703"/>
                      <a:pt x="790" y="702"/>
                      <a:pt x="789" y="701"/>
                    </a:cubicBezTo>
                    <a:cubicBezTo>
                      <a:pt x="789" y="701"/>
                      <a:pt x="789" y="701"/>
                      <a:pt x="789" y="701"/>
                    </a:cubicBezTo>
                    <a:cubicBezTo>
                      <a:pt x="789" y="700"/>
                      <a:pt x="789" y="700"/>
                      <a:pt x="789" y="700"/>
                    </a:cubicBezTo>
                    <a:cubicBezTo>
                      <a:pt x="790" y="699"/>
                      <a:pt x="790" y="698"/>
                      <a:pt x="791" y="697"/>
                    </a:cubicBezTo>
                    <a:cubicBezTo>
                      <a:pt x="791" y="696"/>
                      <a:pt x="791" y="696"/>
                      <a:pt x="790" y="695"/>
                    </a:cubicBezTo>
                    <a:cubicBezTo>
                      <a:pt x="790" y="695"/>
                      <a:pt x="790" y="695"/>
                      <a:pt x="789" y="695"/>
                    </a:cubicBezTo>
                    <a:cubicBezTo>
                      <a:pt x="789" y="695"/>
                      <a:pt x="789" y="695"/>
                      <a:pt x="789" y="695"/>
                    </a:cubicBezTo>
                    <a:cubicBezTo>
                      <a:pt x="789" y="694"/>
                      <a:pt x="790" y="694"/>
                      <a:pt x="790" y="694"/>
                    </a:cubicBezTo>
                    <a:cubicBezTo>
                      <a:pt x="790" y="693"/>
                      <a:pt x="789" y="692"/>
                      <a:pt x="789" y="691"/>
                    </a:cubicBezTo>
                    <a:cubicBezTo>
                      <a:pt x="789" y="691"/>
                      <a:pt x="789" y="690"/>
                      <a:pt x="789" y="689"/>
                    </a:cubicBezTo>
                    <a:cubicBezTo>
                      <a:pt x="789" y="688"/>
                      <a:pt x="789" y="688"/>
                      <a:pt x="788" y="687"/>
                    </a:cubicBezTo>
                    <a:cubicBezTo>
                      <a:pt x="788" y="687"/>
                      <a:pt x="788" y="687"/>
                      <a:pt x="788" y="687"/>
                    </a:cubicBezTo>
                    <a:cubicBezTo>
                      <a:pt x="788" y="686"/>
                      <a:pt x="788" y="685"/>
                      <a:pt x="789" y="684"/>
                    </a:cubicBezTo>
                    <a:cubicBezTo>
                      <a:pt x="789" y="684"/>
                      <a:pt x="790" y="683"/>
                      <a:pt x="790" y="682"/>
                    </a:cubicBezTo>
                    <a:cubicBezTo>
                      <a:pt x="790" y="681"/>
                      <a:pt x="789" y="681"/>
                      <a:pt x="789" y="681"/>
                    </a:cubicBezTo>
                    <a:cubicBezTo>
                      <a:pt x="790" y="680"/>
                      <a:pt x="790" y="680"/>
                      <a:pt x="791" y="680"/>
                    </a:cubicBezTo>
                    <a:cubicBezTo>
                      <a:pt x="791" y="680"/>
                      <a:pt x="791" y="680"/>
                      <a:pt x="791" y="680"/>
                    </a:cubicBezTo>
                    <a:cubicBezTo>
                      <a:pt x="791" y="680"/>
                      <a:pt x="791" y="680"/>
                      <a:pt x="791" y="680"/>
                    </a:cubicBezTo>
                    <a:cubicBezTo>
                      <a:pt x="791" y="681"/>
                      <a:pt x="792" y="682"/>
                      <a:pt x="793" y="682"/>
                    </a:cubicBezTo>
                    <a:cubicBezTo>
                      <a:pt x="793" y="682"/>
                      <a:pt x="794" y="681"/>
                      <a:pt x="794" y="681"/>
                    </a:cubicBezTo>
                    <a:cubicBezTo>
                      <a:pt x="793" y="680"/>
                      <a:pt x="793" y="680"/>
                      <a:pt x="793" y="680"/>
                    </a:cubicBezTo>
                    <a:cubicBezTo>
                      <a:pt x="795" y="680"/>
                      <a:pt x="795" y="680"/>
                      <a:pt x="795" y="680"/>
                    </a:cubicBezTo>
                    <a:cubicBezTo>
                      <a:pt x="795" y="680"/>
                      <a:pt x="796" y="677"/>
                      <a:pt x="796" y="676"/>
                    </a:cubicBezTo>
                    <a:cubicBezTo>
                      <a:pt x="797" y="676"/>
                      <a:pt x="798" y="675"/>
                      <a:pt x="799" y="674"/>
                    </a:cubicBezTo>
                    <a:cubicBezTo>
                      <a:pt x="799" y="675"/>
                      <a:pt x="800" y="675"/>
                      <a:pt x="801" y="674"/>
                    </a:cubicBezTo>
                    <a:cubicBezTo>
                      <a:pt x="802" y="674"/>
                      <a:pt x="805" y="671"/>
                      <a:pt x="805" y="670"/>
                    </a:cubicBezTo>
                    <a:cubicBezTo>
                      <a:pt x="805" y="670"/>
                      <a:pt x="807" y="667"/>
                      <a:pt x="806" y="666"/>
                    </a:cubicBezTo>
                    <a:cubicBezTo>
                      <a:pt x="806" y="666"/>
                      <a:pt x="806" y="666"/>
                      <a:pt x="806" y="665"/>
                    </a:cubicBezTo>
                    <a:cubicBezTo>
                      <a:pt x="807" y="665"/>
                      <a:pt x="808" y="664"/>
                      <a:pt x="809" y="664"/>
                    </a:cubicBezTo>
                    <a:cubicBezTo>
                      <a:pt x="810" y="663"/>
                      <a:pt x="811" y="661"/>
                      <a:pt x="813" y="658"/>
                    </a:cubicBezTo>
                    <a:cubicBezTo>
                      <a:pt x="814" y="657"/>
                      <a:pt x="814" y="657"/>
                      <a:pt x="814" y="657"/>
                    </a:cubicBezTo>
                    <a:cubicBezTo>
                      <a:pt x="813" y="656"/>
                      <a:pt x="813" y="656"/>
                      <a:pt x="813" y="656"/>
                    </a:cubicBezTo>
                    <a:cubicBezTo>
                      <a:pt x="813" y="656"/>
                      <a:pt x="813" y="656"/>
                      <a:pt x="813" y="656"/>
                    </a:cubicBezTo>
                    <a:cubicBezTo>
                      <a:pt x="814" y="657"/>
                      <a:pt x="814" y="657"/>
                      <a:pt x="814" y="657"/>
                    </a:cubicBezTo>
                    <a:cubicBezTo>
                      <a:pt x="817" y="654"/>
                      <a:pt x="817" y="654"/>
                      <a:pt x="818" y="654"/>
                    </a:cubicBezTo>
                    <a:cubicBezTo>
                      <a:pt x="819" y="653"/>
                      <a:pt x="820" y="652"/>
                      <a:pt x="820" y="651"/>
                    </a:cubicBezTo>
                    <a:cubicBezTo>
                      <a:pt x="820" y="651"/>
                      <a:pt x="820" y="650"/>
                      <a:pt x="820" y="650"/>
                    </a:cubicBezTo>
                    <a:cubicBezTo>
                      <a:pt x="821" y="650"/>
                      <a:pt x="821" y="649"/>
                      <a:pt x="822" y="647"/>
                    </a:cubicBezTo>
                    <a:cubicBezTo>
                      <a:pt x="822" y="647"/>
                      <a:pt x="824" y="642"/>
                      <a:pt x="825" y="642"/>
                    </a:cubicBezTo>
                    <a:cubicBezTo>
                      <a:pt x="825" y="642"/>
                      <a:pt x="825" y="641"/>
                      <a:pt x="825" y="640"/>
                    </a:cubicBezTo>
                    <a:cubicBezTo>
                      <a:pt x="826" y="640"/>
                      <a:pt x="826" y="640"/>
                      <a:pt x="826" y="640"/>
                    </a:cubicBezTo>
                    <a:cubicBezTo>
                      <a:pt x="828" y="640"/>
                      <a:pt x="832" y="638"/>
                      <a:pt x="832" y="638"/>
                    </a:cubicBezTo>
                    <a:cubicBezTo>
                      <a:pt x="832" y="638"/>
                      <a:pt x="833" y="637"/>
                      <a:pt x="834" y="637"/>
                    </a:cubicBezTo>
                    <a:cubicBezTo>
                      <a:pt x="835" y="636"/>
                      <a:pt x="835" y="635"/>
                      <a:pt x="836" y="633"/>
                    </a:cubicBezTo>
                    <a:cubicBezTo>
                      <a:pt x="836" y="633"/>
                      <a:pt x="837" y="632"/>
                      <a:pt x="836" y="631"/>
                    </a:cubicBezTo>
                    <a:cubicBezTo>
                      <a:pt x="836" y="631"/>
                      <a:pt x="836" y="631"/>
                      <a:pt x="836" y="631"/>
                    </a:cubicBezTo>
                    <a:cubicBezTo>
                      <a:pt x="836" y="631"/>
                      <a:pt x="836" y="631"/>
                      <a:pt x="836" y="631"/>
                    </a:cubicBezTo>
                    <a:cubicBezTo>
                      <a:pt x="837" y="631"/>
                      <a:pt x="838" y="630"/>
                      <a:pt x="838" y="629"/>
                    </a:cubicBezTo>
                    <a:cubicBezTo>
                      <a:pt x="838" y="628"/>
                      <a:pt x="837" y="627"/>
                      <a:pt x="837" y="627"/>
                    </a:cubicBezTo>
                    <a:cubicBezTo>
                      <a:pt x="837" y="627"/>
                      <a:pt x="837" y="626"/>
                      <a:pt x="837" y="625"/>
                    </a:cubicBezTo>
                    <a:cubicBezTo>
                      <a:pt x="836" y="624"/>
                      <a:pt x="837" y="623"/>
                      <a:pt x="837" y="622"/>
                    </a:cubicBezTo>
                    <a:cubicBezTo>
                      <a:pt x="838" y="622"/>
                      <a:pt x="839" y="621"/>
                      <a:pt x="841" y="621"/>
                    </a:cubicBezTo>
                    <a:cubicBezTo>
                      <a:pt x="842" y="620"/>
                      <a:pt x="843" y="620"/>
                      <a:pt x="844" y="619"/>
                    </a:cubicBezTo>
                    <a:cubicBezTo>
                      <a:pt x="844" y="619"/>
                      <a:pt x="844" y="620"/>
                      <a:pt x="844" y="620"/>
                    </a:cubicBezTo>
                    <a:cubicBezTo>
                      <a:pt x="845" y="621"/>
                      <a:pt x="845" y="621"/>
                      <a:pt x="846" y="621"/>
                    </a:cubicBezTo>
                    <a:cubicBezTo>
                      <a:pt x="847" y="621"/>
                      <a:pt x="847" y="620"/>
                      <a:pt x="848" y="619"/>
                    </a:cubicBezTo>
                    <a:cubicBezTo>
                      <a:pt x="848" y="619"/>
                      <a:pt x="848" y="619"/>
                      <a:pt x="848" y="619"/>
                    </a:cubicBezTo>
                    <a:cubicBezTo>
                      <a:pt x="848" y="619"/>
                      <a:pt x="849" y="618"/>
                      <a:pt x="849" y="618"/>
                    </a:cubicBezTo>
                    <a:cubicBezTo>
                      <a:pt x="850" y="619"/>
                      <a:pt x="850" y="619"/>
                      <a:pt x="850" y="619"/>
                    </a:cubicBezTo>
                    <a:cubicBezTo>
                      <a:pt x="850" y="619"/>
                      <a:pt x="850" y="619"/>
                      <a:pt x="850" y="619"/>
                    </a:cubicBezTo>
                    <a:cubicBezTo>
                      <a:pt x="850" y="619"/>
                      <a:pt x="850" y="619"/>
                      <a:pt x="850" y="619"/>
                    </a:cubicBezTo>
                    <a:cubicBezTo>
                      <a:pt x="850" y="619"/>
                      <a:pt x="850" y="619"/>
                      <a:pt x="850" y="619"/>
                    </a:cubicBezTo>
                    <a:cubicBezTo>
                      <a:pt x="851" y="619"/>
                      <a:pt x="851" y="619"/>
                      <a:pt x="851" y="619"/>
                    </a:cubicBezTo>
                    <a:cubicBezTo>
                      <a:pt x="851" y="619"/>
                      <a:pt x="851" y="619"/>
                      <a:pt x="852" y="619"/>
                    </a:cubicBezTo>
                    <a:cubicBezTo>
                      <a:pt x="852" y="620"/>
                      <a:pt x="852" y="620"/>
                      <a:pt x="853" y="620"/>
                    </a:cubicBezTo>
                    <a:cubicBezTo>
                      <a:pt x="854" y="620"/>
                      <a:pt x="854" y="620"/>
                      <a:pt x="855" y="619"/>
                    </a:cubicBezTo>
                    <a:cubicBezTo>
                      <a:pt x="855" y="619"/>
                      <a:pt x="855" y="619"/>
                      <a:pt x="855" y="619"/>
                    </a:cubicBezTo>
                    <a:cubicBezTo>
                      <a:pt x="855" y="619"/>
                      <a:pt x="856" y="619"/>
                      <a:pt x="856" y="619"/>
                    </a:cubicBezTo>
                    <a:cubicBezTo>
                      <a:pt x="856" y="619"/>
                      <a:pt x="857" y="619"/>
                      <a:pt x="858" y="618"/>
                    </a:cubicBezTo>
                    <a:cubicBezTo>
                      <a:pt x="858" y="618"/>
                      <a:pt x="859" y="618"/>
                      <a:pt x="859" y="618"/>
                    </a:cubicBezTo>
                    <a:cubicBezTo>
                      <a:pt x="859" y="618"/>
                      <a:pt x="860" y="618"/>
                      <a:pt x="860" y="618"/>
                    </a:cubicBezTo>
                    <a:cubicBezTo>
                      <a:pt x="861" y="618"/>
                      <a:pt x="861" y="618"/>
                      <a:pt x="862" y="618"/>
                    </a:cubicBezTo>
                    <a:cubicBezTo>
                      <a:pt x="862" y="617"/>
                      <a:pt x="863" y="616"/>
                      <a:pt x="862" y="615"/>
                    </a:cubicBezTo>
                    <a:cubicBezTo>
                      <a:pt x="862" y="615"/>
                      <a:pt x="862" y="615"/>
                      <a:pt x="862" y="615"/>
                    </a:cubicBezTo>
                    <a:cubicBezTo>
                      <a:pt x="863" y="615"/>
                      <a:pt x="864" y="614"/>
                      <a:pt x="864" y="613"/>
                    </a:cubicBezTo>
                    <a:cubicBezTo>
                      <a:pt x="864" y="613"/>
                      <a:pt x="864" y="612"/>
                      <a:pt x="865" y="612"/>
                    </a:cubicBezTo>
                    <a:cubicBezTo>
                      <a:pt x="865" y="611"/>
                      <a:pt x="865" y="610"/>
                      <a:pt x="864" y="608"/>
                    </a:cubicBezTo>
                    <a:cubicBezTo>
                      <a:pt x="864" y="608"/>
                      <a:pt x="865" y="608"/>
                      <a:pt x="865" y="608"/>
                    </a:cubicBezTo>
                    <a:cubicBezTo>
                      <a:pt x="865" y="608"/>
                      <a:pt x="865" y="608"/>
                      <a:pt x="865" y="608"/>
                    </a:cubicBezTo>
                    <a:cubicBezTo>
                      <a:pt x="866" y="609"/>
                      <a:pt x="868" y="610"/>
                      <a:pt x="870" y="609"/>
                    </a:cubicBezTo>
                    <a:cubicBezTo>
                      <a:pt x="870" y="609"/>
                      <a:pt x="870" y="610"/>
                      <a:pt x="870" y="610"/>
                    </a:cubicBezTo>
                    <a:cubicBezTo>
                      <a:pt x="871" y="611"/>
                      <a:pt x="871" y="612"/>
                      <a:pt x="872" y="613"/>
                    </a:cubicBezTo>
                    <a:cubicBezTo>
                      <a:pt x="872" y="613"/>
                      <a:pt x="873" y="613"/>
                      <a:pt x="873" y="613"/>
                    </a:cubicBezTo>
                    <a:cubicBezTo>
                      <a:pt x="873" y="614"/>
                      <a:pt x="873" y="614"/>
                      <a:pt x="873" y="615"/>
                    </a:cubicBezTo>
                    <a:cubicBezTo>
                      <a:pt x="872" y="617"/>
                      <a:pt x="874" y="618"/>
                      <a:pt x="874" y="618"/>
                    </a:cubicBezTo>
                    <a:cubicBezTo>
                      <a:pt x="874" y="618"/>
                      <a:pt x="874" y="619"/>
                      <a:pt x="874" y="619"/>
                    </a:cubicBezTo>
                    <a:cubicBezTo>
                      <a:pt x="874" y="620"/>
                      <a:pt x="875" y="622"/>
                      <a:pt x="875" y="623"/>
                    </a:cubicBezTo>
                    <a:cubicBezTo>
                      <a:pt x="876" y="623"/>
                      <a:pt x="876" y="624"/>
                      <a:pt x="876" y="625"/>
                    </a:cubicBezTo>
                    <a:cubicBezTo>
                      <a:pt x="877" y="626"/>
                      <a:pt x="877" y="627"/>
                      <a:pt x="878" y="627"/>
                    </a:cubicBezTo>
                    <a:cubicBezTo>
                      <a:pt x="879" y="627"/>
                      <a:pt x="879" y="627"/>
                      <a:pt x="879" y="627"/>
                    </a:cubicBezTo>
                    <a:cubicBezTo>
                      <a:pt x="879" y="627"/>
                      <a:pt x="879" y="627"/>
                      <a:pt x="879" y="627"/>
                    </a:cubicBezTo>
                    <a:cubicBezTo>
                      <a:pt x="879" y="627"/>
                      <a:pt x="880" y="629"/>
                      <a:pt x="881" y="630"/>
                    </a:cubicBezTo>
                    <a:cubicBezTo>
                      <a:pt x="881" y="631"/>
                      <a:pt x="882" y="632"/>
                      <a:pt x="883" y="632"/>
                    </a:cubicBezTo>
                    <a:cubicBezTo>
                      <a:pt x="883" y="632"/>
                      <a:pt x="883" y="632"/>
                      <a:pt x="883" y="632"/>
                    </a:cubicBezTo>
                    <a:cubicBezTo>
                      <a:pt x="883" y="632"/>
                      <a:pt x="883" y="632"/>
                      <a:pt x="883" y="632"/>
                    </a:cubicBezTo>
                    <a:cubicBezTo>
                      <a:pt x="884" y="633"/>
                      <a:pt x="885" y="634"/>
                      <a:pt x="885" y="634"/>
                    </a:cubicBezTo>
                    <a:cubicBezTo>
                      <a:pt x="886" y="634"/>
                      <a:pt x="887" y="633"/>
                      <a:pt x="887" y="633"/>
                    </a:cubicBezTo>
                    <a:cubicBezTo>
                      <a:pt x="887" y="633"/>
                      <a:pt x="888" y="633"/>
                      <a:pt x="888" y="633"/>
                    </a:cubicBezTo>
                    <a:cubicBezTo>
                      <a:pt x="888" y="634"/>
                      <a:pt x="888" y="635"/>
                      <a:pt x="890" y="635"/>
                    </a:cubicBezTo>
                    <a:cubicBezTo>
                      <a:pt x="890" y="635"/>
                      <a:pt x="890" y="635"/>
                      <a:pt x="890" y="635"/>
                    </a:cubicBezTo>
                    <a:cubicBezTo>
                      <a:pt x="890" y="635"/>
                      <a:pt x="890" y="636"/>
                      <a:pt x="890" y="636"/>
                    </a:cubicBezTo>
                    <a:cubicBezTo>
                      <a:pt x="890" y="636"/>
                      <a:pt x="890" y="636"/>
                      <a:pt x="890" y="636"/>
                    </a:cubicBezTo>
                    <a:cubicBezTo>
                      <a:pt x="890" y="637"/>
                      <a:pt x="891" y="639"/>
                      <a:pt x="892" y="640"/>
                    </a:cubicBezTo>
                    <a:cubicBezTo>
                      <a:pt x="893" y="639"/>
                      <a:pt x="893" y="639"/>
                      <a:pt x="893" y="639"/>
                    </a:cubicBezTo>
                    <a:cubicBezTo>
                      <a:pt x="893" y="639"/>
                      <a:pt x="893" y="639"/>
                      <a:pt x="893" y="639"/>
                    </a:cubicBezTo>
                    <a:cubicBezTo>
                      <a:pt x="892" y="640"/>
                      <a:pt x="892" y="640"/>
                      <a:pt x="892" y="640"/>
                    </a:cubicBezTo>
                    <a:cubicBezTo>
                      <a:pt x="892" y="640"/>
                      <a:pt x="892" y="641"/>
                      <a:pt x="892" y="642"/>
                    </a:cubicBezTo>
                    <a:cubicBezTo>
                      <a:pt x="892" y="642"/>
                      <a:pt x="893" y="643"/>
                      <a:pt x="893" y="643"/>
                    </a:cubicBezTo>
                    <a:cubicBezTo>
                      <a:pt x="894" y="644"/>
                      <a:pt x="894" y="644"/>
                      <a:pt x="894" y="644"/>
                    </a:cubicBezTo>
                    <a:cubicBezTo>
                      <a:pt x="894" y="644"/>
                      <a:pt x="894" y="644"/>
                      <a:pt x="894" y="644"/>
                    </a:cubicBezTo>
                    <a:cubicBezTo>
                      <a:pt x="894" y="645"/>
                      <a:pt x="895" y="646"/>
                      <a:pt x="895" y="647"/>
                    </a:cubicBezTo>
                    <a:cubicBezTo>
                      <a:pt x="896" y="647"/>
                      <a:pt x="896" y="647"/>
                      <a:pt x="896" y="647"/>
                    </a:cubicBezTo>
                    <a:cubicBezTo>
                      <a:pt x="896" y="647"/>
                      <a:pt x="896" y="647"/>
                      <a:pt x="896" y="647"/>
                    </a:cubicBezTo>
                    <a:cubicBezTo>
                      <a:pt x="895" y="649"/>
                      <a:pt x="897" y="652"/>
                      <a:pt x="898" y="652"/>
                    </a:cubicBezTo>
                    <a:cubicBezTo>
                      <a:pt x="898" y="652"/>
                      <a:pt x="898" y="652"/>
                      <a:pt x="898" y="653"/>
                    </a:cubicBezTo>
                    <a:cubicBezTo>
                      <a:pt x="897" y="655"/>
                      <a:pt x="898" y="656"/>
                      <a:pt x="898" y="656"/>
                    </a:cubicBezTo>
                    <a:cubicBezTo>
                      <a:pt x="898" y="657"/>
                      <a:pt x="899" y="657"/>
                      <a:pt x="899" y="657"/>
                    </a:cubicBezTo>
                    <a:cubicBezTo>
                      <a:pt x="899" y="657"/>
                      <a:pt x="899" y="657"/>
                      <a:pt x="899" y="657"/>
                    </a:cubicBezTo>
                    <a:cubicBezTo>
                      <a:pt x="899" y="658"/>
                      <a:pt x="899" y="658"/>
                      <a:pt x="899" y="658"/>
                    </a:cubicBezTo>
                    <a:cubicBezTo>
                      <a:pt x="899" y="659"/>
                      <a:pt x="899" y="660"/>
                      <a:pt x="900" y="661"/>
                    </a:cubicBezTo>
                    <a:cubicBezTo>
                      <a:pt x="899" y="661"/>
                      <a:pt x="899" y="662"/>
                      <a:pt x="898" y="663"/>
                    </a:cubicBezTo>
                    <a:cubicBezTo>
                      <a:pt x="898" y="663"/>
                      <a:pt x="898" y="664"/>
                      <a:pt x="898" y="664"/>
                    </a:cubicBezTo>
                    <a:cubicBezTo>
                      <a:pt x="898" y="664"/>
                      <a:pt x="898" y="664"/>
                      <a:pt x="898" y="665"/>
                    </a:cubicBezTo>
                    <a:cubicBezTo>
                      <a:pt x="898" y="665"/>
                      <a:pt x="898" y="665"/>
                      <a:pt x="898" y="666"/>
                    </a:cubicBezTo>
                    <a:cubicBezTo>
                      <a:pt x="898" y="666"/>
                      <a:pt x="898" y="666"/>
                      <a:pt x="898" y="667"/>
                    </a:cubicBezTo>
                    <a:cubicBezTo>
                      <a:pt x="898" y="668"/>
                      <a:pt x="898" y="669"/>
                      <a:pt x="897" y="670"/>
                    </a:cubicBezTo>
                    <a:cubicBezTo>
                      <a:pt x="897" y="670"/>
                      <a:pt x="897" y="670"/>
                      <a:pt x="897" y="670"/>
                    </a:cubicBezTo>
                    <a:cubicBezTo>
                      <a:pt x="897" y="671"/>
                      <a:pt x="897" y="672"/>
                      <a:pt x="897" y="672"/>
                    </a:cubicBezTo>
                    <a:cubicBezTo>
                      <a:pt x="898" y="673"/>
                      <a:pt x="898" y="673"/>
                      <a:pt x="898" y="673"/>
                    </a:cubicBezTo>
                    <a:cubicBezTo>
                      <a:pt x="898" y="673"/>
                      <a:pt x="898" y="674"/>
                      <a:pt x="898" y="675"/>
                    </a:cubicBezTo>
                    <a:cubicBezTo>
                      <a:pt x="898" y="676"/>
                      <a:pt x="899" y="676"/>
                      <a:pt x="900" y="676"/>
                    </a:cubicBezTo>
                    <a:cubicBezTo>
                      <a:pt x="900" y="676"/>
                      <a:pt x="901" y="676"/>
                      <a:pt x="901" y="676"/>
                    </a:cubicBezTo>
                    <a:cubicBezTo>
                      <a:pt x="901" y="675"/>
                      <a:pt x="901" y="675"/>
                      <a:pt x="901" y="674"/>
                    </a:cubicBezTo>
                    <a:cubicBezTo>
                      <a:pt x="901" y="674"/>
                      <a:pt x="902" y="674"/>
                      <a:pt x="902" y="674"/>
                    </a:cubicBezTo>
                    <a:cubicBezTo>
                      <a:pt x="902" y="674"/>
                      <a:pt x="902" y="674"/>
                      <a:pt x="902" y="674"/>
                    </a:cubicBezTo>
                    <a:cubicBezTo>
                      <a:pt x="902" y="674"/>
                      <a:pt x="903" y="675"/>
                      <a:pt x="903" y="675"/>
                    </a:cubicBezTo>
                    <a:cubicBezTo>
                      <a:pt x="903" y="675"/>
                      <a:pt x="903" y="675"/>
                      <a:pt x="903" y="676"/>
                    </a:cubicBezTo>
                    <a:cubicBezTo>
                      <a:pt x="904" y="678"/>
                      <a:pt x="905" y="678"/>
                      <a:pt x="905" y="678"/>
                    </a:cubicBezTo>
                    <a:cubicBezTo>
                      <a:pt x="906" y="678"/>
                      <a:pt x="906" y="678"/>
                      <a:pt x="906" y="678"/>
                    </a:cubicBezTo>
                    <a:cubicBezTo>
                      <a:pt x="906" y="678"/>
                      <a:pt x="906" y="677"/>
                      <a:pt x="907" y="677"/>
                    </a:cubicBezTo>
                    <a:cubicBezTo>
                      <a:pt x="907" y="677"/>
                      <a:pt x="907" y="677"/>
                      <a:pt x="907" y="677"/>
                    </a:cubicBezTo>
                    <a:cubicBezTo>
                      <a:pt x="907" y="677"/>
                      <a:pt x="907" y="677"/>
                      <a:pt x="907" y="677"/>
                    </a:cubicBezTo>
                    <a:cubicBezTo>
                      <a:pt x="908" y="677"/>
                      <a:pt x="908" y="677"/>
                      <a:pt x="908" y="677"/>
                    </a:cubicBezTo>
                    <a:cubicBezTo>
                      <a:pt x="908" y="678"/>
                      <a:pt x="908" y="678"/>
                      <a:pt x="908" y="678"/>
                    </a:cubicBezTo>
                    <a:cubicBezTo>
                      <a:pt x="909" y="678"/>
                      <a:pt x="909" y="678"/>
                      <a:pt x="909" y="678"/>
                    </a:cubicBezTo>
                    <a:cubicBezTo>
                      <a:pt x="910" y="678"/>
                      <a:pt x="911" y="677"/>
                      <a:pt x="911" y="675"/>
                    </a:cubicBezTo>
                    <a:cubicBezTo>
                      <a:pt x="912" y="675"/>
                      <a:pt x="912" y="674"/>
                      <a:pt x="912" y="674"/>
                    </a:cubicBezTo>
                    <a:cubicBezTo>
                      <a:pt x="913" y="673"/>
                      <a:pt x="913" y="673"/>
                      <a:pt x="913" y="672"/>
                    </a:cubicBezTo>
                    <a:cubicBezTo>
                      <a:pt x="913" y="672"/>
                      <a:pt x="914" y="672"/>
                      <a:pt x="915" y="672"/>
                    </a:cubicBezTo>
                    <a:close/>
                    <a:moveTo>
                      <a:pt x="1057" y="454"/>
                    </a:moveTo>
                    <a:cubicBezTo>
                      <a:pt x="1057" y="454"/>
                      <a:pt x="1057" y="454"/>
                      <a:pt x="1057" y="454"/>
                    </a:cubicBezTo>
                    <a:cubicBezTo>
                      <a:pt x="1057" y="454"/>
                      <a:pt x="1057" y="454"/>
                      <a:pt x="1057" y="454"/>
                    </a:cubicBezTo>
                    <a:close/>
                    <a:moveTo>
                      <a:pt x="311" y="533"/>
                    </a:moveTo>
                    <a:cubicBezTo>
                      <a:pt x="311" y="533"/>
                      <a:pt x="311" y="533"/>
                      <a:pt x="311" y="533"/>
                    </a:cubicBezTo>
                    <a:cubicBezTo>
                      <a:pt x="311" y="533"/>
                      <a:pt x="311" y="533"/>
                      <a:pt x="311" y="533"/>
                    </a:cubicBezTo>
                    <a:close/>
                    <a:moveTo>
                      <a:pt x="420" y="526"/>
                    </a:moveTo>
                    <a:cubicBezTo>
                      <a:pt x="420" y="526"/>
                      <a:pt x="420" y="526"/>
                      <a:pt x="420" y="526"/>
                    </a:cubicBezTo>
                    <a:cubicBezTo>
                      <a:pt x="420" y="528"/>
                      <a:pt x="420" y="528"/>
                      <a:pt x="420" y="528"/>
                    </a:cubicBezTo>
                    <a:lnTo>
                      <a:pt x="420" y="526"/>
                    </a:lnTo>
                    <a:close/>
                    <a:moveTo>
                      <a:pt x="281" y="270"/>
                    </a:moveTo>
                    <a:cubicBezTo>
                      <a:pt x="281" y="270"/>
                      <a:pt x="281" y="270"/>
                      <a:pt x="281" y="270"/>
                    </a:cubicBezTo>
                    <a:cubicBezTo>
                      <a:pt x="281" y="270"/>
                      <a:pt x="281" y="270"/>
                      <a:pt x="281" y="270"/>
                    </a:cubicBezTo>
                    <a:cubicBezTo>
                      <a:pt x="280" y="270"/>
                      <a:pt x="280" y="270"/>
                      <a:pt x="280" y="271"/>
                    </a:cubicBezTo>
                    <a:cubicBezTo>
                      <a:pt x="280" y="271"/>
                      <a:pt x="280" y="271"/>
                      <a:pt x="280" y="271"/>
                    </a:cubicBezTo>
                    <a:cubicBezTo>
                      <a:pt x="280" y="271"/>
                      <a:pt x="280" y="270"/>
                      <a:pt x="280" y="271"/>
                    </a:cubicBezTo>
                    <a:cubicBezTo>
                      <a:pt x="280" y="270"/>
                      <a:pt x="280" y="270"/>
                      <a:pt x="280" y="270"/>
                    </a:cubicBezTo>
                    <a:cubicBezTo>
                      <a:pt x="280" y="270"/>
                      <a:pt x="280" y="269"/>
                      <a:pt x="280" y="269"/>
                    </a:cubicBezTo>
                    <a:cubicBezTo>
                      <a:pt x="280" y="269"/>
                      <a:pt x="280" y="269"/>
                      <a:pt x="281" y="270"/>
                    </a:cubicBezTo>
                    <a:close/>
                    <a:moveTo>
                      <a:pt x="931" y="687"/>
                    </a:moveTo>
                    <a:cubicBezTo>
                      <a:pt x="931" y="687"/>
                      <a:pt x="931" y="687"/>
                      <a:pt x="931" y="687"/>
                    </a:cubicBezTo>
                    <a:cubicBezTo>
                      <a:pt x="931" y="687"/>
                      <a:pt x="931" y="687"/>
                      <a:pt x="931" y="687"/>
                    </a:cubicBezTo>
                    <a:close/>
                    <a:moveTo>
                      <a:pt x="280" y="273"/>
                    </a:moveTo>
                    <a:cubicBezTo>
                      <a:pt x="280" y="273"/>
                      <a:pt x="280" y="273"/>
                      <a:pt x="280" y="273"/>
                    </a:cubicBezTo>
                    <a:cubicBezTo>
                      <a:pt x="280" y="273"/>
                      <a:pt x="280" y="273"/>
                      <a:pt x="279" y="273"/>
                    </a:cubicBezTo>
                    <a:cubicBezTo>
                      <a:pt x="279" y="273"/>
                      <a:pt x="279" y="273"/>
                      <a:pt x="280" y="273"/>
                    </a:cubicBezTo>
                    <a:close/>
                    <a:moveTo>
                      <a:pt x="290" y="273"/>
                    </a:moveTo>
                    <a:cubicBezTo>
                      <a:pt x="291" y="273"/>
                      <a:pt x="291" y="272"/>
                      <a:pt x="291" y="271"/>
                    </a:cubicBezTo>
                    <a:cubicBezTo>
                      <a:pt x="291" y="271"/>
                      <a:pt x="291" y="272"/>
                      <a:pt x="291" y="272"/>
                    </a:cubicBezTo>
                    <a:cubicBezTo>
                      <a:pt x="291" y="273"/>
                      <a:pt x="293" y="273"/>
                      <a:pt x="293" y="273"/>
                    </a:cubicBezTo>
                    <a:cubicBezTo>
                      <a:pt x="293" y="273"/>
                      <a:pt x="294" y="273"/>
                      <a:pt x="294" y="273"/>
                    </a:cubicBezTo>
                    <a:cubicBezTo>
                      <a:pt x="294" y="273"/>
                      <a:pt x="295" y="273"/>
                      <a:pt x="295" y="273"/>
                    </a:cubicBezTo>
                    <a:cubicBezTo>
                      <a:pt x="297" y="273"/>
                      <a:pt x="297" y="272"/>
                      <a:pt x="298" y="271"/>
                    </a:cubicBezTo>
                    <a:cubicBezTo>
                      <a:pt x="298" y="271"/>
                      <a:pt x="299" y="271"/>
                      <a:pt x="300" y="271"/>
                    </a:cubicBezTo>
                    <a:cubicBezTo>
                      <a:pt x="301" y="271"/>
                      <a:pt x="301" y="271"/>
                      <a:pt x="301" y="271"/>
                    </a:cubicBezTo>
                    <a:cubicBezTo>
                      <a:pt x="301" y="271"/>
                      <a:pt x="301" y="271"/>
                      <a:pt x="301" y="271"/>
                    </a:cubicBezTo>
                    <a:cubicBezTo>
                      <a:pt x="302" y="271"/>
                      <a:pt x="302" y="271"/>
                      <a:pt x="303" y="270"/>
                    </a:cubicBezTo>
                    <a:cubicBezTo>
                      <a:pt x="303" y="269"/>
                      <a:pt x="303" y="267"/>
                      <a:pt x="303" y="266"/>
                    </a:cubicBezTo>
                    <a:cubicBezTo>
                      <a:pt x="303" y="266"/>
                      <a:pt x="304" y="266"/>
                      <a:pt x="304" y="265"/>
                    </a:cubicBezTo>
                    <a:cubicBezTo>
                      <a:pt x="305" y="265"/>
                      <a:pt x="306" y="265"/>
                      <a:pt x="306" y="264"/>
                    </a:cubicBezTo>
                    <a:cubicBezTo>
                      <a:pt x="306" y="264"/>
                      <a:pt x="307" y="264"/>
                      <a:pt x="307" y="264"/>
                    </a:cubicBezTo>
                    <a:cubicBezTo>
                      <a:pt x="307" y="264"/>
                      <a:pt x="308" y="264"/>
                      <a:pt x="308" y="264"/>
                    </a:cubicBezTo>
                    <a:cubicBezTo>
                      <a:pt x="308" y="265"/>
                      <a:pt x="310" y="265"/>
                      <a:pt x="311" y="264"/>
                    </a:cubicBezTo>
                    <a:cubicBezTo>
                      <a:pt x="311" y="264"/>
                      <a:pt x="312" y="264"/>
                      <a:pt x="312" y="264"/>
                    </a:cubicBezTo>
                    <a:cubicBezTo>
                      <a:pt x="313" y="264"/>
                      <a:pt x="313" y="264"/>
                      <a:pt x="313" y="264"/>
                    </a:cubicBezTo>
                    <a:cubicBezTo>
                      <a:pt x="314" y="264"/>
                      <a:pt x="315" y="263"/>
                      <a:pt x="315" y="262"/>
                    </a:cubicBezTo>
                    <a:cubicBezTo>
                      <a:pt x="316" y="261"/>
                      <a:pt x="316" y="261"/>
                      <a:pt x="316" y="260"/>
                    </a:cubicBezTo>
                    <a:cubicBezTo>
                      <a:pt x="316" y="260"/>
                      <a:pt x="316" y="260"/>
                      <a:pt x="317" y="260"/>
                    </a:cubicBezTo>
                    <a:cubicBezTo>
                      <a:pt x="318" y="259"/>
                      <a:pt x="318" y="258"/>
                      <a:pt x="319" y="256"/>
                    </a:cubicBezTo>
                    <a:cubicBezTo>
                      <a:pt x="319" y="254"/>
                      <a:pt x="319" y="253"/>
                      <a:pt x="319" y="253"/>
                    </a:cubicBezTo>
                    <a:cubicBezTo>
                      <a:pt x="321" y="252"/>
                      <a:pt x="321" y="250"/>
                      <a:pt x="321" y="249"/>
                    </a:cubicBezTo>
                    <a:cubicBezTo>
                      <a:pt x="321" y="248"/>
                      <a:pt x="322" y="247"/>
                      <a:pt x="322" y="247"/>
                    </a:cubicBezTo>
                    <a:cubicBezTo>
                      <a:pt x="322" y="246"/>
                      <a:pt x="322" y="245"/>
                      <a:pt x="322" y="245"/>
                    </a:cubicBezTo>
                    <a:cubicBezTo>
                      <a:pt x="322" y="244"/>
                      <a:pt x="322" y="244"/>
                      <a:pt x="322" y="244"/>
                    </a:cubicBezTo>
                    <a:cubicBezTo>
                      <a:pt x="323" y="244"/>
                      <a:pt x="323" y="242"/>
                      <a:pt x="323" y="242"/>
                    </a:cubicBezTo>
                    <a:cubicBezTo>
                      <a:pt x="323" y="241"/>
                      <a:pt x="323" y="241"/>
                      <a:pt x="323" y="241"/>
                    </a:cubicBezTo>
                    <a:cubicBezTo>
                      <a:pt x="323" y="241"/>
                      <a:pt x="323" y="241"/>
                      <a:pt x="323" y="241"/>
                    </a:cubicBezTo>
                    <a:cubicBezTo>
                      <a:pt x="323" y="240"/>
                      <a:pt x="324" y="239"/>
                      <a:pt x="323" y="238"/>
                    </a:cubicBezTo>
                    <a:cubicBezTo>
                      <a:pt x="324" y="238"/>
                      <a:pt x="325" y="237"/>
                      <a:pt x="325" y="237"/>
                    </a:cubicBezTo>
                    <a:cubicBezTo>
                      <a:pt x="325" y="237"/>
                      <a:pt x="325" y="236"/>
                      <a:pt x="326" y="236"/>
                    </a:cubicBezTo>
                    <a:cubicBezTo>
                      <a:pt x="326" y="236"/>
                      <a:pt x="326" y="236"/>
                      <a:pt x="327" y="236"/>
                    </a:cubicBezTo>
                    <a:cubicBezTo>
                      <a:pt x="327" y="236"/>
                      <a:pt x="327" y="236"/>
                      <a:pt x="328" y="236"/>
                    </a:cubicBezTo>
                    <a:cubicBezTo>
                      <a:pt x="328" y="235"/>
                      <a:pt x="328" y="235"/>
                      <a:pt x="329" y="235"/>
                    </a:cubicBezTo>
                    <a:cubicBezTo>
                      <a:pt x="329" y="235"/>
                      <a:pt x="329" y="235"/>
                      <a:pt x="330" y="235"/>
                    </a:cubicBezTo>
                    <a:cubicBezTo>
                      <a:pt x="331" y="235"/>
                      <a:pt x="331" y="234"/>
                      <a:pt x="332" y="233"/>
                    </a:cubicBezTo>
                    <a:cubicBezTo>
                      <a:pt x="332" y="233"/>
                      <a:pt x="332" y="233"/>
                      <a:pt x="332" y="233"/>
                    </a:cubicBezTo>
                    <a:cubicBezTo>
                      <a:pt x="332" y="232"/>
                      <a:pt x="332" y="232"/>
                      <a:pt x="332" y="232"/>
                    </a:cubicBezTo>
                    <a:cubicBezTo>
                      <a:pt x="332" y="232"/>
                      <a:pt x="332" y="232"/>
                      <a:pt x="332" y="232"/>
                    </a:cubicBezTo>
                    <a:cubicBezTo>
                      <a:pt x="333" y="232"/>
                      <a:pt x="333" y="232"/>
                      <a:pt x="333" y="232"/>
                    </a:cubicBezTo>
                    <a:cubicBezTo>
                      <a:pt x="334" y="232"/>
                      <a:pt x="335" y="231"/>
                      <a:pt x="335" y="231"/>
                    </a:cubicBezTo>
                    <a:cubicBezTo>
                      <a:pt x="335" y="231"/>
                      <a:pt x="335" y="230"/>
                      <a:pt x="335" y="230"/>
                    </a:cubicBezTo>
                    <a:cubicBezTo>
                      <a:pt x="336" y="229"/>
                      <a:pt x="336" y="228"/>
                      <a:pt x="336" y="228"/>
                    </a:cubicBezTo>
                    <a:cubicBezTo>
                      <a:pt x="336" y="228"/>
                      <a:pt x="336" y="228"/>
                      <a:pt x="336" y="228"/>
                    </a:cubicBezTo>
                    <a:cubicBezTo>
                      <a:pt x="336" y="227"/>
                      <a:pt x="336" y="227"/>
                      <a:pt x="337" y="227"/>
                    </a:cubicBezTo>
                    <a:cubicBezTo>
                      <a:pt x="337" y="227"/>
                      <a:pt x="337" y="227"/>
                      <a:pt x="337" y="227"/>
                    </a:cubicBezTo>
                    <a:cubicBezTo>
                      <a:pt x="337" y="227"/>
                      <a:pt x="337" y="227"/>
                      <a:pt x="337" y="227"/>
                    </a:cubicBezTo>
                    <a:cubicBezTo>
                      <a:pt x="337" y="227"/>
                      <a:pt x="338" y="227"/>
                      <a:pt x="338" y="227"/>
                    </a:cubicBezTo>
                    <a:cubicBezTo>
                      <a:pt x="339" y="227"/>
                      <a:pt x="340" y="226"/>
                      <a:pt x="340" y="226"/>
                    </a:cubicBezTo>
                    <a:cubicBezTo>
                      <a:pt x="340" y="225"/>
                      <a:pt x="340" y="224"/>
                      <a:pt x="339" y="223"/>
                    </a:cubicBezTo>
                    <a:cubicBezTo>
                      <a:pt x="339" y="223"/>
                      <a:pt x="339" y="223"/>
                      <a:pt x="339" y="223"/>
                    </a:cubicBezTo>
                    <a:cubicBezTo>
                      <a:pt x="339" y="222"/>
                      <a:pt x="340" y="220"/>
                      <a:pt x="337" y="219"/>
                    </a:cubicBezTo>
                    <a:cubicBezTo>
                      <a:pt x="337" y="219"/>
                      <a:pt x="337" y="218"/>
                      <a:pt x="337" y="218"/>
                    </a:cubicBezTo>
                    <a:cubicBezTo>
                      <a:pt x="336" y="218"/>
                      <a:pt x="336" y="218"/>
                      <a:pt x="336" y="218"/>
                    </a:cubicBezTo>
                    <a:cubicBezTo>
                      <a:pt x="336" y="217"/>
                      <a:pt x="336" y="217"/>
                      <a:pt x="336" y="216"/>
                    </a:cubicBezTo>
                    <a:cubicBezTo>
                      <a:pt x="336" y="216"/>
                      <a:pt x="336" y="216"/>
                      <a:pt x="336" y="216"/>
                    </a:cubicBezTo>
                    <a:cubicBezTo>
                      <a:pt x="335" y="215"/>
                      <a:pt x="335" y="214"/>
                      <a:pt x="335" y="214"/>
                    </a:cubicBezTo>
                    <a:cubicBezTo>
                      <a:pt x="334" y="213"/>
                      <a:pt x="334" y="213"/>
                      <a:pt x="333" y="213"/>
                    </a:cubicBezTo>
                    <a:cubicBezTo>
                      <a:pt x="333" y="213"/>
                      <a:pt x="332" y="212"/>
                      <a:pt x="332" y="212"/>
                    </a:cubicBezTo>
                    <a:cubicBezTo>
                      <a:pt x="332" y="212"/>
                      <a:pt x="331" y="212"/>
                      <a:pt x="331" y="212"/>
                    </a:cubicBezTo>
                    <a:cubicBezTo>
                      <a:pt x="331" y="211"/>
                      <a:pt x="331" y="211"/>
                      <a:pt x="331" y="210"/>
                    </a:cubicBezTo>
                    <a:cubicBezTo>
                      <a:pt x="331" y="207"/>
                      <a:pt x="331" y="206"/>
                      <a:pt x="331" y="205"/>
                    </a:cubicBezTo>
                    <a:cubicBezTo>
                      <a:pt x="331" y="205"/>
                      <a:pt x="331" y="205"/>
                      <a:pt x="331" y="205"/>
                    </a:cubicBezTo>
                    <a:cubicBezTo>
                      <a:pt x="331" y="205"/>
                      <a:pt x="331" y="204"/>
                      <a:pt x="331" y="204"/>
                    </a:cubicBezTo>
                    <a:cubicBezTo>
                      <a:pt x="332" y="205"/>
                      <a:pt x="333" y="205"/>
                      <a:pt x="333" y="204"/>
                    </a:cubicBezTo>
                    <a:cubicBezTo>
                      <a:pt x="334" y="203"/>
                      <a:pt x="334" y="202"/>
                      <a:pt x="334" y="201"/>
                    </a:cubicBezTo>
                    <a:cubicBezTo>
                      <a:pt x="334" y="201"/>
                      <a:pt x="334" y="199"/>
                      <a:pt x="335" y="199"/>
                    </a:cubicBezTo>
                    <a:cubicBezTo>
                      <a:pt x="336" y="198"/>
                      <a:pt x="336" y="196"/>
                      <a:pt x="335" y="194"/>
                    </a:cubicBezTo>
                    <a:cubicBezTo>
                      <a:pt x="335" y="194"/>
                      <a:pt x="335" y="194"/>
                      <a:pt x="335" y="194"/>
                    </a:cubicBezTo>
                    <a:cubicBezTo>
                      <a:pt x="336" y="194"/>
                      <a:pt x="336" y="194"/>
                      <a:pt x="336" y="194"/>
                    </a:cubicBezTo>
                    <a:cubicBezTo>
                      <a:pt x="337" y="193"/>
                      <a:pt x="338" y="192"/>
                      <a:pt x="338" y="191"/>
                    </a:cubicBezTo>
                    <a:cubicBezTo>
                      <a:pt x="338" y="191"/>
                      <a:pt x="338" y="191"/>
                      <a:pt x="338" y="191"/>
                    </a:cubicBezTo>
                    <a:cubicBezTo>
                      <a:pt x="339" y="191"/>
                      <a:pt x="340" y="191"/>
                      <a:pt x="340" y="191"/>
                    </a:cubicBezTo>
                    <a:cubicBezTo>
                      <a:pt x="339" y="190"/>
                      <a:pt x="339" y="190"/>
                      <a:pt x="339" y="190"/>
                    </a:cubicBezTo>
                    <a:cubicBezTo>
                      <a:pt x="340" y="190"/>
                      <a:pt x="340" y="190"/>
                      <a:pt x="340" y="190"/>
                    </a:cubicBezTo>
                    <a:cubicBezTo>
                      <a:pt x="340" y="190"/>
                      <a:pt x="340" y="190"/>
                      <a:pt x="340" y="190"/>
                    </a:cubicBezTo>
                    <a:cubicBezTo>
                      <a:pt x="341" y="190"/>
                      <a:pt x="341" y="190"/>
                      <a:pt x="342" y="189"/>
                    </a:cubicBezTo>
                    <a:cubicBezTo>
                      <a:pt x="342" y="189"/>
                      <a:pt x="342" y="188"/>
                      <a:pt x="341" y="188"/>
                    </a:cubicBezTo>
                    <a:cubicBezTo>
                      <a:pt x="342" y="188"/>
                      <a:pt x="342" y="187"/>
                      <a:pt x="343" y="187"/>
                    </a:cubicBezTo>
                    <a:cubicBezTo>
                      <a:pt x="343" y="187"/>
                      <a:pt x="343" y="187"/>
                      <a:pt x="343" y="187"/>
                    </a:cubicBezTo>
                    <a:cubicBezTo>
                      <a:pt x="344" y="188"/>
                      <a:pt x="344" y="188"/>
                      <a:pt x="344" y="188"/>
                    </a:cubicBezTo>
                    <a:cubicBezTo>
                      <a:pt x="344" y="188"/>
                      <a:pt x="344" y="188"/>
                      <a:pt x="344" y="188"/>
                    </a:cubicBezTo>
                    <a:cubicBezTo>
                      <a:pt x="345" y="188"/>
                      <a:pt x="346" y="186"/>
                      <a:pt x="346" y="185"/>
                    </a:cubicBezTo>
                    <a:cubicBezTo>
                      <a:pt x="347" y="185"/>
                      <a:pt x="347" y="185"/>
                      <a:pt x="347" y="185"/>
                    </a:cubicBezTo>
                    <a:cubicBezTo>
                      <a:pt x="348" y="185"/>
                      <a:pt x="348" y="185"/>
                      <a:pt x="348" y="185"/>
                    </a:cubicBezTo>
                    <a:cubicBezTo>
                      <a:pt x="349" y="185"/>
                      <a:pt x="349" y="184"/>
                      <a:pt x="350" y="184"/>
                    </a:cubicBezTo>
                    <a:cubicBezTo>
                      <a:pt x="349" y="183"/>
                      <a:pt x="349" y="183"/>
                      <a:pt x="349" y="183"/>
                    </a:cubicBezTo>
                    <a:cubicBezTo>
                      <a:pt x="349" y="183"/>
                      <a:pt x="349" y="183"/>
                      <a:pt x="349" y="183"/>
                    </a:cubicBezTo>
                    <a:cubicBezTo>
                      <a:pt x="350" y="184"/>
                      <a:pt x="350" y="184"/>
                      <a:pt x="350" y="184"/>
                    </a:cubicBezTo>
                    <a:cubicBezTo>
                      <a:pt x="350" y="184"/>
                      <a:pt x="350" y="184"/>
                      <a:pt x="350" y="183"/>
                    </a:cubicBezTo>
                    <a:cubicBezTo>
                      <a:pt x="350" y="183"/>
                      <a:pt x="350" y="183"/>
                      <a:pt x="350" y="183"/>
                    </a:cubicBezTo>
                    <a:cubicBezTo>
                      <a:pt x="352" y="183"/>
                      <a:pt x="352" y="183"/>
                      <a:pt x="353" y="182"/>
                    </a:cubicBezTo>
                    <a:cubicBezTo>
                      <a:pt x="353" y="182"/>
                      <a:pt x="353" y="182"/>
                      <a:pt x="353" y="182"/>
                    </a:cubicBezTo>
                    <a:cubicBezTo>
                      <a:pt x="354" y="182"/>
                      <a:pt x="354" y="182"/>
                      <a:pt x="354" y="182"/>
                    </a:cubicBezTo>
                    <a:cubicBezTo>
                      <a:pt x="355" y="182"/>
                      <a:pt x="356" y="180"/>
                      <a:pt x="357" y="178"/>
                    </a:cubicBezTo>
                    <a:cubicBezTo>
                      <a:pt x="357" y="178"/>
                      <a:pt x="357" y="178"/>
                      <a:pt x="357" y="178"/>
                    </a:cubicBezTo>
                    <a:cubicBezTo>
                      <a:pt x="358" y="177"/>
                      <a:pt x="359" y="176"/>
                      <a:pt x="360" y="175"/>
                    </a:cubicBezTo>
                    <a:cubicBezTo>
                      <a:pt x="361" y="175"/>
                      <a:pt x="361" y="175"/>
                      <a:pt x="362" y="174"/>
                    </a:cubicBezTo>
                    <a:cubicBezTo>
                      <a:pt x="362" y="173"/>
                      <a:pt x="362" y="171"/>
                      <a:pt x="361" y="170"/>
                    </a:cubicBezTo>
                    <a:cubicBezTo>
                      <a:pt x="361" y="170"/>
                      <a:pt x="361" y="170"/>
                      <a:pt x="361" y="170"/>
                    </a:cubicBezTo>
                    <a:cubicBezTo>
                      <a:pt x="361" y="169"/>
                      <a:pt x="361" y="169"/>
                      <a:pt x="360" y="169"/>
                    </a:cubicBezTo>
                    <a:cubicBezTo>
                      <a:pt x="360" y="168"/>
                      <a:pt x="361" y="168"/>
                      <a:pt x="361" y="168"/>
                    </a:cubicBezTo>
                    <a:cubicBezTo>
                      <a:pt x="362" y="168"/>
                      <a:pt x="363" y="166"/>
                      <a:pt x="363" y="165"/>
                    </a:cubicBezTo>
                    <a:cubicBezTo>
                      <a:pt x="363" y="165"/>
                      <a:pt x="364" y="165"/>
                      <a:pt x="364" y="164"/>
                    </a:cubicBezTo>
                    <a:cubicBezTo>
                      <a:pt x="364" y="164"/>
                      <a:pt x="364" y="163"/>
                      <a:pt x="364" y="163"/>
                    </a:cubicBezTo>
                    <a:cubicBezTo>
                      <a:pt x="364" y="163"/>
                      <a:pt x="365" y="162"/>
                      <a:pt x="365" y="162"/>
                    </a:cubicBezTo>
                    <a:cubicBezTo>
                      <a:pt x="366" y="162"/>
                      <a:pt x="366" y="161"/>
                      <a:pt x="367" y="161"/>
                    </a:cubicBezTo>
                    <a:cubicBezTo>
                      <a:pt x="368" y="161"/>
                      <a:pt x="369" y="161"/>
                      <a:pt x="370" y="161"/>
                    </a:cubicBezTo>
                    <a:cubicBezTo>
                      <a:pt x="370" y="160"/>
                      <a:pt x="370" y="160"/>
                      <a:pt x="370" y="159"/>
                    </a:cubicBezTo>
                    <a:cubicBezTo>
                      <a:pt x="371" y="159"/>
                      <a:pt x="371" y="160"/>
                      <a:pt x="371" y="160"/>
                    </a:cubicBezTo>
                    <a:cubicBezTo>
                      <a:pt x="371" y="160"/>
                      <a:pt x="372" y="160"/>
                      <a:pt x="373" y="160"/>
                    </a:cubicBezTo>
                    <a:cubicBezTo>
                      <a:pt x="373" y="160"/>
                      <a:pt x="373" y="160"/>
                      <a:pt x="373" y="160"/>
                    </a:cubicBezTo>
                    <a:cubicBezTo>
                      <a:pt x="373" y="160"/>
                      <a:pt x="373" y="160"/>
                      <a:pt x="374" y="160"/>
                    </a:cubicBezTo>
                    <a:cubicBezTo>
                      <a:pt x="374" y="161"/>
                      <a:pt x="374" y="161"/>
                      <a:pt x="374" y="161"/>
                    </a:cubicBezTo>
                    <a:cubicBezTo>
                      <a:pt x="374" y="162"/>
                      <a:pt x="374" y="162"/>
                      <a:pt x="374" y="162"/>
                    </a:cubicBezTo>
                    <a:cubicBezTo>
                      <a:pt x="377" y="160"/>
                      <a:pt x="377" y="160"/>
                      <a:pt x="377" y="160"/>
                    </a:cubicBezTo>
                    <a:cubicBezTo>
                      <a:pt x="377" y="160"/>
                      <a:pt x="377" y="160"/>
                      <a:pt x="377" y="160"/>
                    </a:cubicBezTo>
                    <a:cubicBezTo>
                      <a:pt x="377" y="160"/>
                      <a:pt x="377" y="160"/>
                      <a:pt x="377" y="160"/>
                    </a:cubicBezTo>
                    <a:cubicBezTo>
                      <a:pt x="377" y="160"/>
                      <a:pt x="378" y="160"/>
                      <a:pt x="378" y="159"/>
                    </a:cubicBezTo>
                    <a:cubicBezTo>
                      <a:pt x="379" y="160"/>
                      <a:pt x="379" y="161"/>
                      <a:pt x="380" y="162"/>
                    </a:cubicBezTo>
                    <a:cubicBezTo>
                      <a:pt x="381" y="162"/>
                      <a:pt x="381" y="162"/>
                      <a:pt x="381" y="162"/>
                    </a:cubicBezTo>
                    <a:cubicBezTo>
                      <a:pt x="381" y="162"/>
                      <a:pt x="381" y="162"/>
                      <a:pt x="381" y="163"/>
                    </a:cubicBezTo>
                    <a:cubicBezTo>
                      <a:pt x="381" y="163"/>
                      <a:pt x="381" y="164"/>
                      <a:pt x="381" y="165"/>
                    </a:cubicBezTo>
                    <a:cubicBezTo>
                      <a:pt x="381" y="165"/>
                      <a:pt x="381" y="166"/>
                      <a:pt x="381" y="166"/>
                    </a:cubicBezTo>
                    <a:cubicBezTo>
                      <a:pt x="381" y="166"/>
                      <a:pt x="381" y="167"/>
                      <a:pt x="382" y="167"/>
                    </a:cubicBezTo>
                    <a:cubicBezTo>
                      <a:pt x="382" y="167"/>
                      <a:pt x="381" y="167"/>
                      <a:pt x="381" y="167"/>
                    </a:cubicBezTo>
                    <a:cubicBezTo>
                      <a:pt x="381" y="167"/>
                      <a:pt x="380" y="167"/>
                      <a:pt x="379" y="168"/>
                    </a:cubicBezTo>
                    <a:cubicBezTo>
                      <a:pt x="378" y="168"/>
                      <a:pt x="378" y="168"/>
                      <a:pt x="378" y="168"/>
                    </a:cubicBezTo>
                    <a:cubicBezTo>
                      <a:pt x="376" y="168"/>
                      <a:pt x="374" y="171"/>
                      <a:pt x="374" y="172"/>
                    </a:cubicBezTo>
                    <a:cubicBezTo>
                      <a:pt x="374" y="173"/>
                      <a:pt x="371" y="175"/>
                      <a:pt x="370" y="175"/>
                    </a:cubicBezTo>
                    <a:cubicBezTo>
                      <a:pt x="369" y="176"/>
                      <a:pt x="369" y="177"/>
                      <a:pt x="369" y="177"/>
                    </a:cubicBezTo>
                    <a:cubicBezTo>
                      <a:pt x="369" y="178"/>
                      <a:pt x="368" y="178"/>
                      <a:pt x="367" y="179"/>
                    </a:cubicBezTo>
                    <a:cubicBezTo>
                      <a:pt x="366" y="179"/>
                      <a:pt x="366" y="180"/>
                      <a:pt x="366" y="180"/>
                    </a:cubicBezTo>
                    <a:cubicBezTo>
                      <a:pt x="366" y="180"/>
                      <a:pt x="365" y="180"/>
                      <a:pt x="365" y="180"/>
                    </a:cubicBezTo>
                    <a:cubicBezTo>
                      <a:pt x="364" y="180"/>
                      <a:pt x="364" y="181"/>
                      <a:pt x="364" y="181"/>
                    </a:cubicBezTo>
                    <a:cubicBezTo>
                      <a:pt x="364" y="181"/>
                      <a:pt x="364" y="181"/>
                      <a:pt x="364" y="181"/>
                    </a:cubicBezTo>
                    <a:cubicBezTo>
                      <a:pt x="364" y="181"/>
                      <a:pt x="364" y="181"/>
                      <a:pt x="364" y="181"/>
                    </a:cubicBezTo>
                    <a:cubicBezTo>
                      <a:pt x="363" y="181"/>
                      <a:pt x="363" y="181"/>
                      <a:pt x="363" y="181"/>
                    </a:cubicBezTo>
                    <a:cubicBezTo>
                      <a:pt x="361" y="182"/>
                      <a:pt x="361" y="184"/>
                      <a:pt x="361" y="185"/>
                    </a:cubicBezTo>
                    <a:cubicBezTo>
                      <a:pt x="361" y="185"/>
                      <a:pt x="361" y="185"/>
                      <a:pt x="361" y="186"/>
                    </a:cubicBezTo>
                    <a:cubicBezTo>
                      <a:pt x="361" y="186"/>
                      <a:pt x="361" y="186"/>
                      <a:pt x="361" y="186"/>
                    </a:cubicBezTo>
                    <a:cubicBezTo>
                      <a:pt x="361" y="186"/>
                      <a:pt x="360" y="186"/>
                      <a:pt x="360" y="186"/>
                    </a:cubicBezTo>
                    <a:cubicBezTo>
                      <a:pt x="358" y="187"/>
                      <a:pt x="358" y="187"/>
                      <a:pt x="357" y="188"/>
                    </a:cubicBezTo>
                    <a:cubicBezTo>
                      <a:pt x="357" y="189"/>
                      <a:pt x="356" y="189"/>
                      <a:pt x="355" y="190"/>
                    </a:cubicBezTo>
                    <a:cubicBezTo>
                      <a:pt x="353" y="192"/>
                      <a:pt x="354" y="194"/>
                      <a:pt x="354" y="195"/>
                    </a:cubicBezTo>
                    <a:cubicBezTo>
                      <a:pt x="354" y="196"/>
                      <a:pt x="355" y="196"/>
                      <a:pt x="355" y="196"/>
                    </a:cubicBezTo>
                    <a:cubicBezTo>
                      <a:pt x="355" y="197"/>
                      <a:pt x="355" y="197"/>
                      <a:pt x="355" y="198"/>
                    </a:cubicBezTo>
                    <a:cubicBezTo>
                      <a:pt x="354" y="200"/>
                      <a:pt x="354" y="202"/>
                      <a:pt x="355" y="203"/>
                    </a:cubicBezTo>
                    <a:cubicBezTo>
                      <a:pt x="355" y="203"/>
                      <a:pt x="355" y="203"/>
                      <a:pt x="355" y="204"/>
                    </a:cubicBezTo>
                    <a:cubicBezTo>
                      <a:pt x="355" y="204"/>
                      <a:pt x="354" y="205"/>
                      <a:pt x="354" y="207"/>
                    </a:cubicBezTo>
                    <a:cubicBezTo>
                      <a:pt x="354" y="208"/>
                      <a:pt x="354" y="209"/>
                      <a:pt x="354" y="209"/>
                    </a:cubicBezTo>
                    <a:cubicBezTo>
                      <a:pt x="352" y="210"/>
                      <a:pt x="353" y="211"/>
                      <a:pt x="353" y="212"/>
                    </a:cubicBezTo>
                    <a:cubicBezTo>
                      <a:pt x="353" y="213"/>
                      <a:pt x="353" y="214"/>
                      <a:pt x="353" y="214"/>
                    </a:cubicBezTo>
                    <a:cubicBezTo>
                      <a:pt x="352" y="214"/>
                      <a:pt x="352" y="215"/>
                      <a:pt x="353" y="216"/>
                    </a:cubicBezTo>
                    <a:cubicBezTo>
                      <a:pt x="353" y="217"/>
                      <a:pt x="354" y="217"/>
                      <a:pt x="355" y="217"/>
                    </a:cubicBezTo>
                    <a:cubicBezTo>
                      <a:pt x="355" y="217"/>
                      <a:pt x="355" y="217"/>
                      <a:pt x="355" y="217"/>
                    </a:cubicBezTo>
                    <a:cubicBezTo>
                      <a:pt x="355" y="218"/>
                      <a:pt x="356" y="218"/>
                      <a:pt x="357" y="218"/>
                    </a:cubicBezTo>
                    <a:cubicBezTo>
                      <a:pt x="357" y="218"/>
                      <a:pt x="357" y="218"/>
                      <a:pt x="358" y="218"/>
                    </a:cubicBezTo>
                    <a:cubicBezTo>
                      <a:pt x="359" y="218"/>
                      <a:pt x="359" y="218"/>
                      <a:pt x="359" y="218"/>
                    </a:cubicBezTo>
                    <a:cubicBezTo>
                      <a:pt x="359" y="218"/>
                      <a:pt x="359" y="218"/>
                      <a:pt x="359" y="219"/>
                    </a:cubicBezTo>
                    <a:cubicBezTo>
                      <a:pt x="359" y="219"/>
                      <a:pt x="359" y="220"/>
                      <a:pt x="359" y="220"/>
                    </a:cubicBezTo>
                    <a:cubicBezTo>
                      <a:pt x="360" y="221"/>
                      <a:pt x="360" y="221"/>
                      <a:pt x="361" y="221"/>
                    </a:cubicBezTo>
                    <a:cubicBezTo>
                      <a:pt x="361" y="221"/>
                      <a:pt x="361" y="221"/>
                      <a:pt x="361" y="222"/>
                    </a:cubicBezTo>
                    <a:cubicBezTo>
                      <a:pt x="361" y="222"/>
                      <a:pt x="362" y="222"/>
                      <a:pt x="362" y="222"/>
                    </a:cubicBezTo>
                    <a:cubicBezTo>
                      <a:pt x="362" y="222"/>
                      <a:pt x="362" y="223"/>
                      <a:pt x="362" y="223"/>
                    </a:cubicBezTo>
                    <a:cubicBezTo>
                      <a:pt x="362" y="223"/>
                      <a:pt x="362" y="223"/>
                      <a:pt x="362" y="224"/>
                    </a:cubicBezTo>
                    <a:cubicBezTo>
                      <a:pt x="362" y="225"/>
                      <a:pt x="363" y="226"/>
                      <a:pt x="364" y="226"/>
                    </a:cubicBezTo>
                    <a:cubicBezTo>
                      <a:pt x="365" y="226"/>
                      <a:pt x="366" y="225"/>
                      <a:pt x="367" y="224"/>
                    </a:cubicBezTo>
                    <a:cubicBezTo>
                      <a:pt x="367" y="224"/>
                      <a:pt x="367" y="224"/>
                      <a:pt x="368" y="224"/>
                    </a:cubicBezTo>
                    <a:cubicBezTo>
                      <a:pt x="368" y="224"/>
                      <a:pt x="369" y="224"/>
                      <a:pt x="370" y="223"/>
                    </a:cubicBezTo>
                    <a:cubicBezTo>
                      <a:pt x="370" y="223"/>
                      <a:pt x="371" y="223"/>
                      <a:pt x="371" y="223"/>
                    </a:cubicBezTo>
                    <a:cubicBezTo>
                      <a:pt x="371" y="223"/>
                      <a:pt x="371" y="223"/>
                      <a:pt x="371" y="223"/>
                    </a:cubicBezTo>
                    <a:cubicBezTo>
                      <a:pt x="371" y="223"/>
                      <a:pt x="372" y="223"/>
                      <a:pt x="372" y="223"/>
                    </a:cubicBezTo>
                    <a:cubicBezTo>
                      <a:pt x="372" y="223"/>
                      <a:pt x="372" y="223"/>
                      <a:pt x="372" y="223"/>
                    </a:cubicBezTo>
                    <a:cubicBezTo>
                      <a:pt x="374" y="223"/>
                      <a:pt x="377" y="221"/>
                      <a:pt x="378" y="220"/>
                    </a:cubicBezTo>
                    <a:cubicBezTo>
                      <a:pt x="379" y="220"/>
                      <a:pt x="379" y="221"/>
                      <a:pt x="379" y="221"/>
                    </a:cubicBezTo>
                    <a:cubicBezTo>
                      <a:pt x="380" y="221"/>
                      <a:pt x="381" y="220"/>
                      <a:pt x="381" y="219"/>
                    </a:cubicBezTo>
                    <a:cubicBezTo>
                      <a:pt x="382" y="219"/>
                      <a:pt x="382" y="219"/>
                      <a:pt x="383" y="219"/>
                    </a:cubicBezTo>
                    <a:cubicBezTo>
                      <a:pt x="384" y="219"/>
                      <a:pt x="384" y="219"/>
                      <a:pt x="385" y="219"/>
                    </a:cubicBezTo>
                    <a:cubicBezTo>
                      <a:pt x="385" y="219"/>
                      <a:pt x="385" y="219"/>
                      <a:pt x="386" y="219"/>
                    </a:cubicBezTo>
                    <a:cubicBezTo>
                      <a:pt x="387" y="219"/>
                      <a:pt x="389" y="219"/>
                      <a:pt x="390" y="219"/>
                    </a:cubicBezTo>
                    <a:cubicBezTo>
                      <a:pt x="390" y="219"/>
                      <a:pt x="390" y="219"/>
                      <a:pt x="390" y="219"/>
                    </a:cubicBezTo>
                    <a:cubicBezTo>
                      <a:pt x="391" y="219"/>
                      <a:pt x="391" y="219"/>
                      <a:pt x="392" y="219"/>
                    </a:cubicBezTo>
                    <a:cubicBezTo>
                      <a:pt x="393" y="219"/>
                      <a:pt x="394" y="219"/>
                      <a:pt x="395" y="218"/>
                    </a:cubicBezTo>
                    <a:cubicBezTo>
                      <a:pt x="395" y="218"/>
                      <a:pt x="395" y="218"/>
                      <a:pt x="395" y="218"/>
                    </a:cubicBezTo>
                    <a:cubicBezTo>
                      <a:pt x="395" y="218"/>
                      <a:pt x="395" y="218"/>
                      <a:pt x="395" y="218"/>
                    </a:cubicBezTo>
                    <a:cubicBezTo>
                      <a:pt x="394" y="218"/>
                      <a:pt x="394" y="219"/>
                      <a:pt x="394" y="219"/>
                    </a:cubicBezTo>
                    <a:cubicBezTo>
                      <a:pt x="394" y="221"/>
                      <a:pt x="395" y="221"/>
                      <a:pt x="397" y="222"/>
                    </a:cubicBezTo>
                    <a:cubicBezTo>
                      <a:pt x="397" y="222"/>
                      <a:pt x="398" y="222"/>
                      <a:pt x="398" y="223"/>
                    </a:cubicBezTo>
                    <a:cubicBezTo>
                      <a:pt x="399" y="223"/>
                      <a:pt x="399" y="223"/>
                      <a:pt x="399" y="223"/>
                    </a:cubicBezTo>
                    <a:cubicBezTo>
                      <a:pt x="400" y="223"/>
                      <a:pt x="400" y="223"/>
                      <a:pt x="400" y="223"/>
                    </a:cubicBezTo>
                    <a:cubicBezTo>
                      <a:pt x="401" y="223"/>
                      <a:pt x="401" y="223"/>
                      <a:pt x="401" y="223"/>
                    </a:cubicBezTo>
                    <a:cubicBezTo>
                      <a:pt x="402" y="223"/>
                      <a:pt x="402" y="223"/>
                      <a:pt x="403" y="224"/>
                    </a:cubicBezTo>
                    <a:cubicBezTo>
                      <a:pt x="403" y="224"/>
                      <a:pt x="403" y="224"/>
                      <a:pt x="403" y="224"/>
                    </a:cubicBezTo>
                    <a:cubicBezTo>
                      <a:pt x="402" y="224"/>
                      <a:pt x="402" y="224"/>
                      <a:pt x="402" y="224"/>
                    </a:cubicBezTo>
                    <a:cubicBezTo>
                      <a:pt x="400" y="223"/>
                      <a:pt x="400" y="223"/>
                      <a:pt x="400" y="223"/>
                    </a:cubicBezTo>
                    <a:cubicBezTo>
                      <a:pt x="398" y="223"/>
                      <a:pt x="397" y="224"/>
                      <a:pt x="397" y="225"/>
                    </a:cubicBezTo>
                    <a:cubicBezTo>
                      <a:pt x="397" y="225"/>
                      <a:pt x="397" y="225"/>
                      <a:pt x="396" y="225"/>
                    </a:cubicBezTo>
                    <a:cubicBezTo>
                      <a:pt x="395" y="224"/>
                      <a:pt x="394" y="225"/>
                      <a:pt x="393" y="226"/>
                    </a:cubicBezTo>
                    <a:cubicBezTo>
                      <a:pt x="393" y="226"/>
                      <a:pt x="393" y="226"/>
                      <a:pt x="393" y="226"/>
                    </a:cubicBezTo>
                    <a:cubicBezTo>
                      <a:pt x="391" y="226"/>
                      <a:pt x="391" y="227"/>
                      <a:pt x="391" y="228"/>
                    </a:cubicBezTo>
                    <a:cubicBezTo>
                      <a:pt x="389" y="228"/>
                      <a:pt x="389" y="228"/>
                      <a:pt x="389" y="228"/>
                    </a:cubicBezTo>
                    <a:cubicBezTo>
                      <a:pt x="389" y="229"/>
                      <a:pt x="389" y="229"/>
                      <a:pt x="389" y="229"/>
                    </a:cubicBezTo>
                    <a:cubicBezTo>
                      <a:pt x="389" y="229"/>
                      <a:pt x="389" y="229"/>
                      <a:pt x="388" y="229"/>
                    </a:cubicBezTo>
                    <a:cubicBezTo>
                      <a:pt x="388" y="229"/>
                      <a:pt x="388" y="229"/>
                      <a:pt x="388" y="229"/>
                    </a:cubicBezTo>
                    <a:cubicBezTo>
                      <a:pt x="387" y="229"/>
                      <a:pt x="387" y="229"/>
                      <a:pt x="387" y="229"/>
                    </a:cubicBezTo>
                    <a:cubicBezTo>
                      <a:pt x="386" y="228"/>
                      <a:pt x="386" y="228"/>
                      <a:pt x="386" y="228"/>
                    </a:cubicBezTo>
                    <a:cubicBezTo>
                      <a:pt x="386" y="228"/>
                      <a:pt x="384" y="228"/>
                      <a:pt x="383" y="228"/>
                    </a:cubicBezTo>
                    <a:cubicBezTo>
                      <a:pt x="383" y="228"/>
                      <a:pt x="383" y="228"/>
                      <a:pt x="383" y="228"/>
                    </a:cubicBezTo>
                    <a:cubicBezTo>
                      <a:pt x="382" y="227"/>
                      <a:pt x="382" y="226"/>
                      <a:pt x="379" y="226"/>
                    </a:cubicBezTo>
                    <a:cubicBezTo>
                      <a:pt x="379" y="226"/>
                      <a:pt x="379" y="226"/>
                      <a:pt x="379" y="226"/>
                    </a:cubicBezTo>
                    <a:cubicBezTo>
                      <a:pt x="379" y="226"/>
                      <a:pt x="378" y="226"/>
                      <a:pt x="378" y="226"/>
                    </a:cubicBezTo>
                    <a:cubicBezTo>
                      <a:pt x="377" y="225"/>
                      <a:pt x="376" y="225"/>
                      <a:pt x="375" y="226"/>
                    </a:cubicBezTo>
                    <a:cubicBezTo>
                      <a:pt x="375" y="227"/>
                      <a:pt x="375" y="227"/>
                      <a:pt x="375" y="228"/>
                    </a:cubicBezTo>
                    <a:cubicBezTo>
                      <a:pt x="375" y="228"/>
                      <a:pt x="374" y="228"/>
                      <a:pt x="374" y="228"/>
                    </a:cubicBezTo>
                    <a:cubicBezTo>
                      <a:pt x="374" y="228"/>
                      <a:pt x="374" y="228"/>
                      <a:pt x="374" y="228"/>
                    </a:cubicBezTo>
                    <a:cubicBezTo>
                      <a:pt x="374" y="228"/>
                      <a:pt x="374" y="228"/>
                      <a:pt x="374" y="228"/>
                    </a:cubicBezTo>
                    <a:cubicBezTo>
                      <a:pt x="373" y="228"/>
                      <a:pt x="373" y="228"/>
                      <a:pt x="372" y="229"/>
                    </a:cubicBezTo>
                    <a:cubicBezTo>
                      <a:pt x="372" y="229"/>
                      <a:pt x="370" y="229"/>
                      <a:pt x="369" y="228"/>
                    </a:cubicBezTo>
                    <a:cubicBezTo>
                      <a:pt x="368" y="228"/>
                      <a:pt x="368" y="228"/>
                      <a:pt x="368" y="228"/>
                    </a:cubicBezTo>
                    <a:cubicBezTo>
                      <a:pt x="367" y="228"/>
                      <a:pt x="366" y="228"/>
                      <a:pt x="366" y="229"/>
                    </a:cubicBezTo>
                    <a:cubicBezTo>
                      <a:pt x="365" y="229"/>
                      <a:pt x="365" y="229"/>
                      <a:pt x="364" y="229"/>
                    </a:cubicBezTo>
                    <a:cubicBezTo>
                      <a:pt x="364" y="229"/>
                      <a:pt x="364" y="229"/>
                      <a:pt x="364" y="229"/>
                    </a:cubicBezTo>
                    <a:cubicBezTo>
                      <a:pt x="362" y="229"/>
                      <a:pt x="361" y="232"/>
                      <a:pt x="361" y="234"/>
                    </a:cubicBezTo>
                    <a:cubicBezTo>
                      <a:pt x="361" y="233"/>
                      <a:pt x="361" y="233"/>
                      <a:pt x="360" y="232"/>
                    </a:cubicBezTo>
                    <a:cubicBezTo>
                      <a:pt x="360" y="232"/>
                      <a:pt x="360" y="232"/>
                      <a:pt x="360" y="232"/>
                    </a:cubicBezTo>
                    <a:cubicBezTo>
                      <a:pt x="359" y="231"/>
                      <a:pt x="359" y="230"/>
                      <a:pt x="358" y="230"/>
                    </a:cubicBezTo>
                    <a:cubicBezTo>
                      <a:pt x="357" y="230"/>
                      <a:pt x="356" y="232"/>
                      <a:pt x="356" y="232"/>
                    </a:cubicBezTo>
                    <a:cubicBezTo>
                      <a:pt x="355" y="232"/>
                      <a:pt x="354" y="232"/>
                      <a:pt x="354" y="233"/>
                    </a:cubicBezTo>
                    <a:cubicBezTo>
                      <a:pt x="353" y="233"/>
                      <a:pt x="353" y="234"/>
                      <a:pt x="353" y="234"/>
                    </a:cubicBezTo>
                    <a:cubicBezTo>
                      <a:pt x="353" y="235"/>
                      <a:pt x="354" y="235"/>
                      <a:pt x="354" y="236"/>
                    </a:cubicBezTo>
                    <a:cubicBezTo>
                      <a:pt x="354" y="236"/>
                      <a:pt x="355" y="236"/>
                      <a:pt x="355" y="236"/>
                    </a:cubicBezTo>
                    <a:cubicBezTo>
                      <a:pt x="355" y="236"/>
                      <a:pt x="355" y="236"/>
                      <a:pt x="355" y="236"/>
                    </a:cubicBezTo>
                    <a:cubicBezTo>
                      <a:pt x="355" y="237"/>
                      <a:pt x="355" y="237"/>
                      <a:pt x="355" y="237"/>
                    </a:cubicBezTo>
                    <a:cubicBezTo>
                      <a:pt x="355" y="237"/>
                      <a:pt x="355" y="237"/>
                      <a:pt x="355" y="237"/>
                    </a:cubicBezTo>
                    <a:cubicBezTo>
                      <a:pt x="354" y="238"/>
                      <a:pt x="354" y="238"/>
                      <a:pt x="352" y="237"/>
                    </a:cubicBezTo>
                    <a:cubicBezTo>
                      <a:pt x="351" y="237"/>
                      <a:pt x="351" y="237"/>
                      <a:pt x="351" y="237"/>
                    </a:cubicBezTo>
                    <a:cubicBezTo>
                      <a:pt x="351" y="239"/>
                      <a:pt x="351" y="239"/>
                      <a:pt x="351" y="239"/>
                    </a:cubicBezTo>
                    <a:cubicBezTo>
                      <a:pt x="351" y="239"/>
                      <a:pt x="351" y="239"/>
                      <a:pt x="351" y="240"/>
                    </a:cubicBezTo>
                    <a:cubicBezTo>
                      <a:pt x="351" y="240"/>
                      <a:pt x="351" y="240"/>
                      <a:pt x="351" y="240"/>
                    </a:cubicBezTo>
                    <a:cubicBezTo>
                      <a:pt x="351" y="240"/>
                      <a:pt x="351" y="240"/>
                      <a:pt x="351" y="240"/>
                    </a:cubicBezTo>
                    <a:cubicBezTo>
                      <a:pt x="351" y="241"/>
                      <a:pt x="351" y="241"/>
                      <a:pt x="350" y="241"/>
                    </a:cubicBezTo>
                    <a:cubicBezTo>
                      <a:pt x="350" y="242"/>
                      <a:pt x="351" y="243"/>
                      <a:pt x="351" y="243"/>
                    </a:cubicBezTo>
                    <a:cubicBezTo>
                      <a:pt x="351" y="243"/>
                      <a:pt x="351" y="244"/>
                      <a:pt x="351" y="244"/>
                    </a:cubicBezTo>
                    <a:cubicBezTo>
                      <a:pt x="350" y="245"/>
                      <a:pt x="350" y="246"/>
                      <a:pt x="351" y="247"/>
                    </a:cubicBezTo>
                    <a:cubicBezTo>
                      <a:pt x="351" y="247"/>
                      <a:pt x="351" y="247"/>
                      <a:pt x="351" y="247"/>
                    </a:cubicBezTo>
                    <a:cubicBezTo>
                      <a:pt x="347" y="247"/>
                      <a:pt x="347" y="249"/>
                      <a:pt x="347" y="251"/>
                    </a:cubicBezTo>
                    <a:cubicBezTo>
                      <a:pt x="346" y="252"/>
                      <a:pt x="346" y="253"/>
                      <a:pt x="345" y="254"/>
                    </a:cubicBezTo>
                    <a:cubicBezTo>
                      <a:pt x="343" y="256"/>
                      <a:pt x="343" y="259"/>
                      <a:pt x="343" y="260"/>
                    </a:cubicBezTo>
                    <a:cubicBezTo>
                      <a:pt x="343" y="261"/>
                      <a:pt x="343" y="262"/>
                      <a:pt x="343" y="263"/>
                    </a:cubicBezTo>
                    <a:cubicBezTo>
                      <a:pt x="343" y="267"/>
                      <a:pt x="343" y="267"/>
                      <a:pt x="343" y="267"/>
                    </a:cubicBezTo>
                    <a:cubicBezTo>
                      <a:pt x="343" y="267"/>
                      <a:pt x="343" y="267"/>
                      <a:pt x="343" y="267"/>
                    </a:cubicBezTo>
                    <a:cubicBezTo>
                      <a:pt x="343" y="267"/>
                      <a:pt x="343" y="268"/>
                      <a:pt x="343" y="268"/>
                    </a:cubicBezTo>
                    <a:cubicBezTo>
                      <a:pt x="343" y="268"/>
                      <a:pt x="343" y="269"/>
                      <a:pt x="343" y="269"/>
                    </a:cubicBezTo>
                    <a:cubicBezTo>
                      <a:pt x="343" y="269"/>
                      <a:pt x="342" y="269"/>
                      <a:pt x="341" y="271"/>
                    </a:cubicBezTo>
                    <a:cubicBezTo>
                      <a:pt x="341" y="272"/>
                      <a:pt x="341" y="273"/>
                      <a:pt x="341" y="273"/>
                    </a:cubicBezTo>
                    <a:cubicBezTo>
                      <a:pt x="340" y="274"/>
                      <a:pt x="339" y="275"/>
                      <a:pt x="338" y="275"/>
                    </a:cubicBezTo>
                    <a:cubicBezTo>
                      <a:pt x="338" y="275"/>
                      <a:pt x="338" y="275"/>
                      <a:pt x="338" y="275"/>
                    </a:cubicBezTo>
                    <a:cubicBezTo>
                      <a:pt x="337" y="275"/>
                      <a:pt x="336" y="276"/>
                      <a:pt x="335" y="277"/>
                    </a:cubicBezTo>
                    <a:cubicBezTo>
                      <a:pt x="335" y="278"/>
                      <a:pt x="335" y="278"/>
                      <a:pt x="336" y="279"/>
                    </a:cubicBezTo>
                    <a:cubicBezTo>
                      <a:pt x="335" y="279"/>
                      <a:pt x="334" y="279"/>
                      <a:pt x="332" y="280"/>
                    </a:cubicBezTo>
                    <a:cubicBezTo>
                      <a:pt x="331" y="281"/>
                      <a:pt x="331" y="281"/>
                      <a:pt x="331" y="281"/>
                    </a:cubicBezTo>
                    <a:cubicBezTo>
                      <a:pt x="331" y="280"/>
                      <a:pt x="331" y="280"/>
                      <a:pt x="331" y="280"/>
                    </a:cubicBezTo>
                    <a:cubicBezTo>
                      <a:pt x="331" y="279"/>
                      <a:pt x="330" y="278"/>
                      <a:pt x="329" y="276"/>
                    </a:cubicBezTo>
                    <a:cubicBezTo>
                      <a:pt x="329" y="276"/>
                      <a:pt x="329" y="276"/>
                      <a:pt x="329" y="276"/>
                    </a:cubicBezTo>
                    <a:cubicBezTo>
                      <a:pt x="327" y="275"/>
                      <a:pt x="326" y="275"/>
                      <a:pt x="324" y="275"/>
                    </a:cubicBezTo>
                    <a:cubicBezTo>
                      <a:pt x="324" y="275"/>
                      <a:pt x="323" y="276"/>
                      <a:pt x="323" y="276"/>
                    </a:cubicBezTo>
                    <a:cubicBezTo>
                      <a:pt x="322" y="276"/>
                      <a:pt x="321" y="277"/>
                      <a:pt x="320" y="277"/>
                    </a:cubicBezTo>
                    <a:cubicBezTo>
                      <a:pt x="319" y="277"/>
                      <a:pt x="318" y="278"/>
                      <a:pt x="316" y="278"/>
                    </a:cubicBezTo>
                    <a:cubicBezTo>
                      <a:pt x="315" y="279"/>
                      <a:pt x="315" y="279"/>
                      <a:pt x="314" y="279"/>
                    </a:cubicBezTo>
                    <a:cubicBezTo>
                      <a:pt x="312" y="280"/>
                      <a:pt x="311" y="281"/>
                      <a:pt x="310" y="281"/>
                    </a:cubicBezTo>
                    <a:cubicBezTo>
                      <a:pt x="310" y="281"/>
                      <a:pt x="310" y="282"/>
                      <a:pt x="309" y="282"/>
                    </a:cubicBezTo>
                    <a:cubicBezTo>
                      <a:pt x="309" y="282"/>
                      <a:pt x="309" y="282"/>
                      <a:pt x="309" y="281"/>
                    </a:cubicBezTo>
                    <a:cubicBezTo>
                      <a:pt x="308" y="281"/>
                      <a:pt x="308" y="281"/>
                      <a:pt x="308" y="281"/>
                    </a:cubicBezTo>
                    <a:cubicBezTo>
                      <a:pt x="307" y="281"/>
                      <a:pt x="305" y="282"/>
                      <a:pt x="304" y="283"/>
                    </a:cubicBezTo>
                    <a:cubicBezTo>
                      <a:pt x="304" y="283"/>
                      <a:pt x="303" y="283"/>
                      <a:pt x="303" y="284"/>
                    </a:cubicBezTo>
                    <a:cubicBezTo>
                      <a:pt x="302" y="284"/>
                      <a:pt x="301" y="284"/>
                      <a:pt x="301" y="285"/>
                    </a:cubicBezTo>
                    <a:cubicBezTo>
                      <a:pt x="301" y="285"/>
                      <a:pt x="301" y="285"/>
                      <a:pt x="301" y="286"/>
                    </a:cubicBezTo>
                    <a:cubicBezTo>
                      <a:pt x="300" y="286"/>
                      <a:pt x="300" y="287"/>
                      <a:pt x="300" y="288"/>
                    </a:cubicBezTo>
                    <a:cubicBezTo>
                      <a:pt x="298" y="287"/>
                      <a:pt x="298" y="287"/>
                      <a:pt x="298" y="287"/>
                    </a:cubicBezTo>
                    <a:cubicBezTo>
                      <a:pt x="298" y="287"/>
                      <a:pt x="298" y="287"/>
                      <a:pt x="298" y="287"/>
                    </a:cubicBezTo>
                    <a:cubicBezTo>
                      <a:pt x="298" y="287"/>
                      <a:pt x="297" y="287"/>
                      <a:pt x="297" y="287"/>
                    </a:cubicBezTo>
                    <a:cubicBezTo>
                      <a:pt x="297" y="286"/>
                      <a:pt x="297" y="286"/>
                      <a:pt x="297" y="286"/>
                    </a:cubicBezTo>
                    <a:cubicBezTo>
                      <a:pt x="297" y="284"/>
                      <a:pt x="295" y="284"/>
                      <a:pt x="294" y="283"/>
                    </a:cubicBezTo>
                    <a:cubicBezTo>
                      <a:pt x="294" y="283"/>
                      <a:pt x="293" y="283"/>
                      <a:pt x="293" y="283"/>
                    </a:cubicBezTo>
                    <a:cubicBezTo>
                      <a:pt x="293" y="283"/>
                      <a:pt x="293" y="283"/>
                      <a:pt x="293" y="282"/>
                    </a:cubicBezTo>
                    <a:cubicBezTo>
                      <a:pt x="293" y="281"/>
                      <a:pt x="291" y="281"/>
                      <a:pt x="291" y="280"/>
                    </a:cubicBezTo>
                    <a:cubicBezTo>
                      <a:pt x="291" y="280"/>
                      <a:pt x="290" y="280"/>
                      <a:pt x="290" y="280"/>
                    </a:cubicBezTo>
                    <a:cubicBezTo>
                      <a:pt x="289" y="280"/>
                      <a:pt x="288" y="280"/>
                      <a:pt x="286" y="281"/>
                    </a:cubicBezTo>
                    <a:cubicBezTo>
                      <a:pt x="286" y="282"/>
                      <a:pt x="285" y="282"/>
                      <a:pt x="283" y="282"/>
                    </a:cubicBezTo>
                    <a:cubicBezTo>
                      <a:pt x="283" y="283"/>
                      <a:pt x="283" y="283"/>
                      <a:pt x="283" y="283"/>
                    </a:cubicBezTo>
                    <a:cubicBezTo>
                      <a:pt x="283" y="283"/>
                      <a:pt x="283" y="283"/>
                      <a:pt x="283" y="283"/>
                    </a:cubicBezTo>
                    <a:cubicBezTo>
                      <a:pt x="282" y="282"/>
                      <a:pt x="282" y="282"/>
                      <a:pt x="282" y="282"/>
                    </a:cubicBezTo>
                    <a:cubicBezTo>
                      <a:pt x="281" y="282"/>
                      <a:pt x="281" y="283"/>
                      <a:pt x="281" y="283"/>
                    </a:cubicBezTo>
                    <a:cubicBezTo>
                      <a:pt x="280" y="284"/>
                      <a:pt x="280" y="284"/>
                      <a:pt x="281" y="284"/>
                    </a:cubicBezTo>
                    <a:cubicBezTo>
                      <a:pt x="281" y="284"/>
                      <a:pt x="281" y="284"/>
                      <a:pt x="281" y="284"/>
                    </a:cubicBezTo>
                    <a:cubicBezTo>
                      <a:pt x="280" y="284"/>
                      <a:pt x="280" y="284"/>
                      <a:pt x="280" y="284"/>
                    </a:cubicBezTo>
                    <a:cubicBezTo>
                      <a:pt x="280" y="283"/>
                      <a:pt x="280" y="282"/>
                      <a:pt x="279" y="281"/>
                    </a:cubicBezTo>
                    <a:cubicBezTo>
                      <a:pt x="278" y="280"/>
                      <a:pt x="277" y="280"/>
                      <a:pt x="276" y="281"/>
                    </a:cubicBezTo>
                    <a:cubicBezTo>
                      <a:pt x="276" y="281"/>
                      <a:pt x="276" y="281"/>
                      <a:pt x="276" y="281"/>
                    </a:cubicBezTo>
                    <a:cubicBezTo>
                      <a:pt x="275" y="281"/>
                      <a:pt x="275" y="280"/>
                      <a:pt x="275" y="280"/>
                    </a:cubicBezTo>
                    <a:cubicBezTo>
                      <a:pt x="274" y="279"/>
                      <a:pt x="274" y="279"/>
                      <a:pt x="274" y="278"/>
                    </a:cubicBezTo>
                    <a:cubicBezTo>
                      <a:pt x="273" y="278"/>
                      <a:pt x="273" y="278"/>
                      <a:pt x="273" y="278"/>
                    </a:cubicBezTo>
                    <a:cubicBezTo>
                      <a:pt x="273" y="277"/>
                      <a:pt x="274" y="277"/>
                      <a:pt x="274" y="277"/>
                    </a:cubicBezTo>
                    <a:cubicBezTo>
                      <a:pt x="274" y="277"/>
                      <a:pt x="275" y="278"/>
                      <a:pt x="276" y="278"/>
                    </a:cubicBezTo>
                    <a:cubicBezTo>
                      <a:pt x="276" y="278"/>
                      <a:pt x="276" y="278"/>
                      <a:pt x="276" y="278"/>
                    </a:cubicBezTo>
                    <a:cubicBezTo>
                      <a:pt x="277" y="278"/>
                      <a:pt x="277" y="278"/>
                      <a:pt x="278" y="278"/>
                    </a:cubicBezTo>
                    <a:cubicBezTo>
                      <a:pt x="278" y="278"/>
                      <a:pt x="278" y="278"/>
                      <a:pt x="278" y="278"/>
                    </a:cubicBezTo>
                    <a:cubicBezTo>
                      <a:pt x="279" y="279"/>
                      <a:pt x="279" y="279"/>
                      <a:pt x="279" y="279"/>
                    </a:cubicBezTo>
                    <a:cubicBezTo>
                      <a:pt x="280" y="279"/>
                      <a:pt x="280" y="279"/>
                      <a:pt x="280" y="280"/>
                    </a:cubicBezTo>
                    <a:cubicBezTo>
                      <a:pt x="281" y="280"/>
                      <a:pt x="281" y="280"/>
                      <a:pt x="281" y="280"/>
                    </a:cubicBezTo>
                    <a:cubicBezTo>
                      <a:pt x="281" y="280"/>
                      <a:pt x="282" y="281"/>
                      <a:pt x="283" y="281"/>
                    </a:cubicBezTo>
                    <a:cubicBezTo>
                      <a:pt x="283" y="281"/>
                      <a:pt x="283" y="281"/>
                      <a:pt x="283" y="281"/>
                    </a:cubicBezTo>
                    <a:cubicBezTo>
                      <a:pt x="284" y="281"/>
                      <a:pt x="284" y="281"/>
                      <a:pt x="284" y="280"/>
                    </a:cubicBezTo>
                    <a:cubicBezTo>
                      <a:pt x="285" y="280"/>
                      <a:pt x="285" y="280"/>
                      <a:pt x="285" y="280"/>
                    </a:cubicBezTo>
                    <a:cubicBezTo>
                      <a:pt x="285" y="280"/>
                      <a:pt x="285" y="280"/>
                      <a:pt x="285" y="280"/>
                    </a:cubicBezTo>
                    <a:cubicBezTo>
                      <a:pt x="286" y="280"/>
                      <a:pt x="287" y="280"/>
                      <a:pt x="287" y="279"/>
                    </a:cubicBezTo>
                    <a:cubicBezTo>
                      <a:pt x="287" y="279"/>
                      <a:pt x="287" y="279"/>
                      <a:pt x="287" y="279"/>
                    </a:cubicBezTo>
                    <a:cubicBezTo>
                      <a:pt x="287" y="279"/>
                      <a:pt x="287" y="279"/>
                      <a:pt x="287" y="279"/>
                    </a:cubicBezTo>
                    <a:cubicBezTo>
                      <a:pt x="288" y="278"/>
                      <a:pt x="288" y="278"/>
                      <a:pt x="288" y="278"/>
                    </a:cubicBezTo>
                    <a:cubicBezTo>
                      <a:pt x="288" y="278"/>
                      <a:pt x="288" y="278"/>
                      <a:pt x="288" y="278"/>
                    </a:cubicBezTo>
                    <a:cubicBezTo>
                      <a:pt x="288" y="278"/>
                      <a:pt x="289" y="278"/>
                      <a:pt x="289" y="277"/>
                    </a:cubicBezTo>
                    <a:cubicBezTo>
                      <a:pt x="289" y="278"/>
                      <a:pt x="289" y="278"/>
                      <a:pt x="289" y="278"/>
                    </a:cubicBezTo>
                    <a:cubicBezTo>
                      <a:pt x="290" y="277"/>
                      <a:pt x="290" y="277"/>
                      <a:pt x="290" y="277"/>
                    </a:cubicBezTo>
                    <a:cubicBezTo>
                      <a:pt x="290" y="276"/>
                      <a:pt x="290" y="276"/>
                      <a:pt x="290" y="276"/>
                    </a:cubicBezTo>
                    <a:cubicBezTo>
                      <a:pt x="291" y="275"/>
                      <a:pt x="291" y="275"/>
                      <a:pt x="291" y="275"/>
                    </a:cubicBezTo>
                    <a:cubicBezTo>
                      <a:pt x="291" y="274"/>
                      <a:pt x="291" y="274"/>
                      <a:pt x="291" y="274"/>
                    </a:cubicBezTo>
                    <a:cubicBezTo>
                      <a:pt x="291" y="274"/>
                      <a:pt x="291" y="274"/>
                      <a:pt x="291" y="274"/>
                    </a:cubicBezTo>
                    <a:cubicBezTo>
                      <a:pt x="290" y="274"/>
                      <a:pt x="290" y="273"/>
                      <a:pt x="290" y="273"/>
                    </a:cubicBezTo>
                    <a:cubicBezTo>
                      <a:pt x="290" y="273"/>
                      <a:pt x="290" y="273"/>
                      <a:pt x="290" y="273"/>
                    </a:cubicBezTo>
                    <a:close/>
                    <a:moveTo>
                      <a:pt x="361" y="234"/>
                    </a:moveTo>
                    <a:cubicBezTo>
                      <a:pt x="361" y="234"/>
                      <a:pt x="361" y="234"/>
                      <a:pt x="361" y="234"/>
                    </a:cubicBezTo>
                    <a:cubicBezTo>
                      <a:pt x="361" y="235"/>
                      <a:pt x="362" y="236"/>
                      <a:pt x="362" y="236"/>
                    </a:cubicBezTo>
                    <a:cubicBezTo>
                      <a:pt x="362" y="237"/>
                      <a:pt x="361" y="237"/>
                      <a:pt x="361" y="238"/>
                    </a:cubicBezTo>
                    <a:cubicBezTo>
                      <a:pt x="361" y="238"/>
                      <a:pt x="361" y="239"/>
                      <a:pt x="362" y="240"/>
                    </a:cubicBezTo>
                    <a:cubicBezTo>
                      <a:pt x="362" y="240"/>
                      <a:pt x="362" y="240"/>
                      <a:pt x="362" y="240"/>
                    </a:cubicBezTo>
                    <a:cubicBezTo>
                      <a:pt x="362" y="241"/>
                      <a:pt x="363" y="243"/>
                      <a:pt x="366" y="244"/>
                    </a:cubicBezTo>
                    <a:cubicBezTo>
                      <a:pt x="366" y="244"/>
                      <a:pt x="366" y="245"/>
                      <a:pt x="365" y="245"/>
                    </a:cubicBezTo>
                    <a:cubicBezTo>
                      <a:pt x="365" y="246"/>
                      <a:pt x="365" y="246"/>
                      <a:pt x="365" y="246"/>
                    </a:cubicBezTo>
                    <a:cubicBezTo>
                      <a:pt x="365" y="246"/>
                      <a:pt x="365" y="246"/>
                      <a:pt x="365" y="246"/>
                    </a:cubicBezTo>
                    <a:cubicBezTo>
                      <a:pt x="365" y="247"/>
                      <a:pt x="365" y="247"/>
                      <a:pt x="365" y="247"/>
                    </a:cubicBezTo>
                    <a:cubicBezTo>
                      <a:pt x="365" y="247"/>
                      <a:pt x="365" y="247"/>
                      <a:pt x="365" y="247"/>
                    </a:cubicBezTo>
                    <a:cubicBezTo>
                      <a:pt x="364" y="249"/>
                      <a:pt x="364" y="249"/>
                      <a:pt x="364" y="249"/>
                    </a:cubicBezTo>
                    <a:cubicBezTo>
                      <a:pt x="365" y="249"/>
                      <a:pt x="365" y="249"/>
                      <a:pt x="365" y="249"/>
                    </a:cubicBezTo>
                    <a:cubicBezTo>
                      <a:pt x="365" y="250"/>
                      <a:pt x="365" y="252"/>
                      <a:pt x="365" y="253"/>
                    </a:cubicBezTo>
                    <a:cubicBezTo>
                      <a:pt x="365" y="253"/>
                      <a:pt x="365" y="253"/>
                      <a:pt x="364" y="253"/>
                    </a:cubicBezTo>
                    <a:cubicBezTo>
                      <a:pt x="363" y="254"/>
                      <a:pt x="363" y="254"/>
                      <a:pt x="362" y="254"/>
                    </a:cubicBezTo>
                    <a:cubicBezTo>
                      <a:pt x="362" y="254"/>
                      <a:pt x="362" y="254"/>
                      <a:pt x="362" y="254"/>
                    </a:cubicBezTo>
                    <a:cubicBezTo>
                      <a:pt x="362" y="254"/>
                      <a:pt x="361" y="254"/>
                      <a:pt x="361" y="253"/>
                    </a:cubicBezTo>
                    <a:cubicBezTo>
                      <a:pt x="361" y="253"/>
                      <a:pt x="360" y="250"/>
                      <a:pt x="359" y="250"/>
                    </a:cubicBezTo>
                    <a:cubicBezTo>
                      <a:pt x="359" y="249"/>
                      <a:pt x="357" y="248"/>
                      <a:pt x="357" y="247"/>
                    </a:cubicBezTo>
                    <a:cubicBezTo>
                      <a:pt x="356" y="247"/>
                      <a:pt x="356" y="246"/>
                      <a:pt x="355" y="246"/>
                    </a:cubicBezTo>
                    <a:cubicBezTo>
                      <a:pt x="354" y="246"/>
                      <a:pt x="354" y="246"/>
                      <a:pt x="354" y="246"/>
                    </a:cubicBezTo>
                    <a:cubicBezTo>
                      <a:pt x="355" y="245"/>
                      <a:pt x="355" y="245"/>
                      <a:pt x="355" y="245"/>
                    </a:cubicBezTo>
                    <a:cubicBezTo>
                      <a:pt x="355" y="245"/>
                      <a:pt x="355" y="245"/>
                      <a:pt x="355" y="245"/>
                    </a:cubicBezTo>
                    <a:cubicBezTo>
                      <a:pt x="355" y="244"/>
                      <a:pt x="356" y="244"/>
                      <a:pt x="356" y="243"/>
                    </a:cubicBezTo>
                    <a:cubicBezTo>
                      <a:pt x="357" y="243"/>
                      <a:pt x="357" y="243"/>
                      <a:pt x="358" y="243"/>
                    </a:cubicBezTo>
                    <a:cubicBezTo>
                      <a:pt x="358" y="243"/>
                      <a:pt x="359" y="243"/>
                      <a:pt x="359" y="242"/>
                    </a:cubicBezTo>
                    <a:cubicBezTo>
                      <a:pt x="361" y="242"/>
                      <a:pt x="361" y="241"/>
                      <a:pt x="361" y="240"/>
                    </a:cubicBezTo>
                    <a:cubicBezTo>
                      <a:pt x="361" y="239"/>
                      <a:pt x="361" y="238"/>
                      <a:pt x="360" y="237"/>
                    </a:cubicBezTo>
                    <a:cubicBezTo>
                      <a:pt x="359" y="237"/>
                      <a:pt x="359" y="237"/>
                      <a:pt x="359" y="237"/>
                    </a:cubicBezTo>
                    <a:cubicBezTo>
                      <a:pt x="359" y="237"/>
                      <a:pt x="359" y="236"/>
                      <a:pt x="359" y="236"/>
                    </a:cubicBezTo>
                    <a:cubicBezTo>
                      <a:pt x="360" y="236"/>
                      <a:pt x="361" y="235"/>
                      <a:pt x="361" y="234"/>
                    </a:cubicBezTo>
                    <a:close/>
                    <a:moveTo>
                      <a:pt x="379" y="227"/>
                    </a:moveTo>
                    <a:cubicBezTo>
                      <a:pt x="379" y="227"/>
                      <a:pt x="379" y="227"/>
                      <a:pt x="379" y="227"/>
                    </a:cubicBezTo>
                    <a:cubicBezTo>
                      <a:pt x="379" y="227"/>
                      <a:pt x="379" y="227"/>
                      <a:pt x="379" y="227"/>
                    </a:cubicBezTo>
                    <a:close/>
                    <a:moveTo>
                      <a:pt x="676" y="84"/>
                    </a:moveTo>
                    <a:cubicBezTo>
                      <a:pt x="677" y="84"/>
                      <a:pt x="677" y="84"/>
                      <a:pt x="677" y="84"/>
                    </a:cubicBezTo>
                    <a:cubicBezTo>
                      <a:pt x="677" y="85"/>
                      <a:pt x="677" y="85"/>
                      <a:pt x="677" y="85"/>
                    </a:cubicBezTo>
                    <a:cubicBezTo>
                      <a:pt x="677" y="85"/>
                      <a:pt x="677" y="85"/>
                      <a:pt x="677" y="86"/>
                    </a:cubicBezTo>
                    <a:cubicBezTo>
                      <a:pt x="677" y="87"/>
                      <a:pt x="677" y="89"/>
                      <a:pt x="679" y="90"/>
                    </a:cubicBezTo>
                    <a:cubicBezTo>
                      <a:pt x="680" y="90"/>
                      <a:pt x="680" y="90"/>
                      <a:pt x="680" y="90"/>
                    </a:cubicBezTo>
                    <a:cubicBezTo>
                      <a:pt x="680" y="90"/>
                      <a:pt x="680" y="90"/>
                      <a:pt x="680" y="90"/>
                    </a:cubicBezTo>
                    <a:cubicBezTo>
                      <a:pt x="680" y="90"/>
                      <a:pt x="680" y="90"/>
                      <a:pt x="680" y="90"/>
                    </a:cubicBezTo>
                    <a:cubicBezTo>
                      <a:pt x="680" y="90"/>
                      <a:pt x="679" y="90"/>
                      <a:pt x="678" y="89"/>
                    </a:cubicBezTo>
                    <a:cubicBezTo>
                      <a:pt x="678" y="89"/>
                      <a:pt x="678" y="89"/>
                      <a:pt x="678" y="89"/>
                    </a:cubicBezTo>
                    <a:cubicBezTo>
                      <a:pt x="677" y="89"/>
                      <a:pt x="677" y="88"/>
                      <a:pt x="676" y="88"/>
                    </a:cubicBezTo>
                    <a:cubicBezTo>
                      <a:pt x="676" y="88"/>
                      <a:pt x="676" y="89"/>
                      <a:pt x="676" y="89"/>
                    </a:cubicBezTo>
                    <a:cubicBezTo>
                      <a:pt x="676" y="88"/>
                      <a:pt x="675" y="87"/>
                      <a:pt x="674" y="86"/>
                    </a:cubicBezTo>
                    <a:cubicBezTo>
                      <a:pt x="674" y="86"/>
                      <a:pt x="675" y="86"/>
                      <a:pt x="675" y="86"/>
                    </a:cubicBezTo>
                    <a:cubicBezTo>
                      <a:pt x="676" y="86"/>
                      <a:pt x="676" y="84"/>
                      <a:pt x="676" y="84"/>
                    </a:cubicBezTo>
                    <a:close/>
                    <a:moveTo>
                      <a:pt x="676" y="80"/>
                    </a:moveTo>
                    <a:cubicBezTo>
                      <a:pt x="676" y="81"/>
                      <a:pt x="676" y="81"/>
                      <a:pt x="677" y="81"/>
                    </a:cubicBezTo>
                    <a:cubicBezTo>
                      <a:pt x="676" y="81"/>
                      <a:pt x="676" y="81"/>
                      <a:pt x="676" y="82"/>
                    </a:cubicBezTo>
                    <a:cubicBezTo>
                      <a:pt x="676" y="82"/>
                      <a:pt x="676" y="82"/>
                      <a:pt x="676" y="82"/>
                    </a:cubicBezTo>
                    <a:cubicBezTo>
                      <a:pt x="676" y="82"/>
                      <a:pt x="676" y="81"/>
                      <a:pt x="676" y="81"/>
                    </a:cubicBezTo>
                    <a:cubicBezTo>
                      <a:pt x="676" y="81"/>
                      <a:pt x="676" y="80"/>
                      <a:pt x="676" y="80"/>
                    </a:cubicBezTo>
                    <a:close/>
                    <a:moveTo>
                      <a:pt x="887" y="295"/>
                    </a:moveTo>
                    <a:cubicBezTo>
                      <a:pt x="887" y="294"/>
                      <a:pt x="887" y="294"/>
                      <a:pt x="887" y="294"/>
                    </a:cubicBezTo>
                    <a:cubicBezTo>
                      <a:pt x="887" y="295"/>
                      <a:pt x="888" y="295"/>
                      <a:pt x="889" y="295"/>
                    </a:cubicBezTo>
                    <a:cubicBezTo>
                      <a:pt x="889" y="295"/>
                      <a:pt x="890" y="295"/>
                      <a:pt x="891" y="294"/>
                    </a:cubicBezTo>
                    <a:cubicBezTo>
                      <a:pt x="892" y="293"/>
                      <a:pt x="893" y="291"/>
                      <a:pt x="895" y="286"/>
                    </a:cubicBezTo>
                    <a:cubicBezTo>
                      <a:pt x="895" y="286"/>
                      <a:pt x="895" y="286"/>
                      <a:pt x="895" y="286"/>
                    </a:cubicBezTo>
                    <a:cubicBezTo>
                      <a:pt x="896" y="285"/>
                      <a:pt x="897" y="284"/>
                      <a:pt x="897" y="283"/>
                    </a:cubicBezTo>
                    <a:cubicBezTo>
                      <a:pt x="897" y="283"/>
                      <a:pt x="898" y="282"/>
                      <a:pt x="897" y="281"/>
                    </a:cubicBezTo>
                    <a:cubicBezTo>
                      <a:pt x="897" y="280"/>
                      <a:pt x="897" y="280"/>
                      <a:pt x="896" y="280"/>
                    </a:cubicBezTo>
                    <a:cubicBezTo>
                      <a:pt x="897" y="279"/>
                      <a:pt x="897" y="278"/>
                      <a:pt x="898" y="277"/>
                    </a:cubicBezTo>
                    <a:cubicBezTo>
                      <a:pt x="899" y="276"/>
                      <a:pt x="899" y="275"/>
                      <a:pt x="899" y="273"/>
                    </a:cubicBezTo>
                    <a:cubicBezTo>
                      <a:pt x="899" y="272"/>
                      <a:pt x="900" y="271"/>
                      <a:pt x="901" y="270"/>
                    </a:cubicBezTo>
                    <a:cubicBezTo>
                      <a:pt x="902" y="268"/>
                      <a:pt x="902" y="266"/>
                      <a:pt x="902" y="264"/>
                    </a:cubicBezTo>
                    <a:cubicBezTo>
                      <a:pt x="902" y="264"/>
                      <a:pt x="902" y="263"/>
                      <a:pt x="902" y="263"/>
                    </a:cubicBezTo>
                    <a:cubicBezTo>
                      <a:pt x="902" y="263"/>
                      <a:pt x="902" y="262"/>
                      <a:pt x="902" y="260"/>
                    </a:cubicBezTo>
                    <a:cubicBezTo>
                      <a:pt x="902" y="259"/>
                      <a:pt x="902" y="258"/>
                      <a:pt x="901" y="257"/>
                    </a:cubicBezTo>
                    <a:cubicBezTo>
                      <a:pt x="901" y="257"/>
                      <a:pt x="901" y="256"/>
                      <a:pt x="901" y="256"/>
                    </a:cubicBezTo>
                    <a:cubicBezTo>
                      <a:pt x="901" y="256"/>
                      <a:pt x="901" y="254"/>
                      <a:pt x="900" y="253"/>
                    </a:cubicBezTo>
                    <a:cubicBezTo>
                      <a:pt x="900" y="253"/>
                      <a:pt x="900" y="251"/>
                      <a:pt x="900" y="251"/>
                    </a:cubicBezTo>
                    <a:cubicBezTo>
                      <a:pt x="900" y="251"/>
                      <a:pt x="900" y="251"/>
                      <a:pt x="900" y="251"/>
                    </a:cubicBezTo>
                    <a:cubicBezTo>
                      <a:pt x="900" y="251"/>
                      <a:pt x="900" y="250"/>
                      <a:pt x="900" y="250"/>
                    </a:cubicBezTo>
                    <a:cubicBezTo>
                      <a:pt x="900" y="250"/>
                      <a:pt x="901" y="250"/>
                      <a:pt x="901" y="250"/>
                    </a:cubicBezTo>
                    <a:cubicBezTo>
                      <a:pt x="901" y="251"/>
                      <a:pt x="902" y="252"/>
                      <a:pt x="902" y="253"/>
                    </a:cubicBezTo>
                    <a:cubicBezTo>
                      <a:pt x="902" y="255"/>
                      <a:pt x="903" y="257"/>
                      <a:pt x="903" y="259"/>
                    </a:cubicBezTo>
                    <a:cubicBezTo>
                      <a:pt x="904" y="260"/>
                      <a:pt x="904" y="261"/>
                      <a:pt x="904" y="261"/>
                    </a:cubicBezTo>
                    <a:cubicBezTo>
                      <a:pt x="904" y="262"/>
                      <a:pt x="904" y="263"/>
                      <a:pt x="906" y="265"/>
                    </a:cubicBezTo>
                    <a:cubicBezTo>
                      <a:pt x="906" y="266"/>
                      <a:pt x="907" y="267"/>
                      <a:pt x="907" y="267"/>
                    </a:cubicBezTo>
                    <a:cubicBezTo>
                      <a:pt x="907" y="267"/>
                      <a:pt x="907" y="267"/>
                      <a:pt x="907" y="267"/>
                    </a:cubicBezTo>
                    <a:cubicBezTo>
                      <a:pt x="907" y="267"/>
                      <a:pt x="906" y="268"/>
                      <a:pt x="906" y="269"/>
                    </a:cubicBezTo>
                    <a:cubicBezTo>
                      <a:pt x="906" y="269"/>
                      <a:pt x="906" y="269"/>
                      <a:pt x="906" y="269"/>
                    </a:cubicBezTo>
                    <a:cubicBezTo>
                      <a:pt x="905" y="269"/>
                      <a:pt x="904" y="269"/>
                      <a:pt x="903" y="272"/>
                    </a:cubicBezTo>
                    <a:cubicBezTo>
                      <a:pt x="903" y="272"/>
                      <a:pt x="903" y="273"/>
                      <a:pt x="903" y="274"/>
                    </a:cubicBezTo>
                    <a:cubicBezTo>
                      <a:pt x="903" y="274"/>
                      <a:pt x="904" y="275"/>
                      <a:pt x="904" y="275"/>
                    </a:cubicBezTo>
                    <a:cubicBezTo>
                      <a:pt x="904" y="275"/>
                      <a:pt x="904" y="275"/>
                      <a:pt x="904" y="275"/>
                    </a:cubicBezTo>
                    <a:cubicBezTo>
                      <a:pt x="902" y="277"/>
                      <a:pt x="903" y="278"/>
                      <a:pt x="903" y="280"/>
                    </a:cubicBezTo>
                    <a:cubicBezTo>
                      <a:pt x="903" y="281"/>
                      <a:pt x="903" y="281"/>
                      <a:pt x="903" y="281"/>
                    </a:cubicBezTo>
                    <a:cubicBezTo>
                      <a:pt x="903" y="281"/>
                      <a:pt x="901" y="283"/>
                      <a:pt x="900" y="283"/>
                    </a:cubicBezTo>
                    <a:cubicBezTo>
                      <a:pt x="900" y="284"/>
                      <a:pt x="899" y="284"/>
                      <a:pt x="899" y="285"/>
                    </a:cubicBezTo>
                    <a:cubicBezTo>
                      <a:pt x="898" y="285"/>
                      <a:pt x="898" y="286"/>
                      <a:pt x="898" y="287"/>
                    </a:cubicBezTo>
                    <a:cubicBezTo>
                      <a:pt x="898" y="287"/>
                      <a:pt x="898" y="287"/>
                      <a:pt x="898" y="287"/>
                    </a:cubicBezTo>
                    <a:cubicBezTo>
                      <a:pt x="895" y="287"/>
                      <a:pt x="895" y="290"/>
                      <a:pt x="895" y="292"/>
                    </a:cubicBezTo>
                    <a:cubicBezTo>
                      <a:pt x="895" y="294"/>
                      <a:pt x="892" y="295"/>
                      <a:pt x="890" y="296"/>
                    </a:cubicBezTo>
                    <a:cubicBezTo>
                      <a:pt x="889" y="296"/>
                      <a:pt x="889" y="296"/>
                      <a:pt x="889" y="296"/>
                    </a:cubicBezTo>
                    <a:cubicBezTo>
                      <a:pt x="888" y="296"/>
                      <a:pt x="886" y="297"/>
                      <a:pt x="884" y="296"/>
                    </a:cubicBezTo>
                    <a:cubicBezTo>
                      <a:pt x="885" y="296"/>
                      <a:pt x="885" y="296"/>
                      <a:pt x="885" y="296"/>
                    </a:cubicBezTo>
                    <a:cubicBezTo>
                      <a:pt x="886" y="296"/>
                      <a:pt x="887" y="295"/>
                      <a:pt x="887" y="295"/>
                    </a:cubicBezTo>
                    <a:close/>
                    <a:moveTo>
                      <a:pt x="410" y="554"/>
                    </a:moveTo>
                    <a:cubicBezTo>
                      <a:pt x="410" y="553"/>
                      <a:pt x="409" y="553"/>
                      <a:pt x="409" y="552"/>
                    </a:cubicBezTo>
                    <a:cubicBezTo>
                      <a:pt x="409" y="551"/>
                      <a:pt x="409" y="551"/>
                      <a:pt x="409" y="551"/>
                    </a:cubicBezTo>
                    <a:cubicBezTo>
                      <a:pt x="409" y="551"/>
                      <a:pt x="409" y="551"/>
                      <a:pt x="409" y="551"/>
                    </a:cubicBezTo>
                    <a:cubicBezTo>
                      <a:pt x="409" y="551"/>
                      <a:pt x="409" y="551"/>
                      <a:pt x="409" y="551"/>
                    </a:cubicBezTo>
                    <a:cubicBezTo>
                      <a:pt x="409" y="551"/>
                      <a:pt x="409" y="551"/>
                      <a:pt x="409" y="551"/>
                    </a:cubicBezTo>
                    <a:cubicBezTo>
                      <a:pt x="409" y="551"/>
                      <a:pt x="410" y="553"/>
                      <a:pt x="410" y="554"/>
                    </a:cubicBezTo>
                    <a:close/>
                    <a:moveTo>
                      <a:pt x="463" y="404"/>
                    </a:moveTo>
                    <a:cubicBezTo>
                      <a:pt x="463" y="404"/>
                      <a:pt x="463" y="404"/>
                      <a:pt x="463" y="404"/>
                    </a:cubicBezTo>
                    <a:cubicBezTo>
                      <a:pt x="463" y="404"/>
                      <a:pt x="463" y="404"/>
                      <a:pt x="463" y="404"/>
                    </a:cubicBezTo>
                    <a:cubicBezTo>
                      <a:pt x="464" y="405"/>
                      <a:pt x="464" y="405"/>
                      <a:pt x="464" y="405"/>
                    </a:cubicBezTo>
                    <a:cubicBezTo>
                      <a:pt x="464" y="405"/>
                      <a:pt x="464" y="405"/>
                      <a:pt x="464" y="405"/>
                    </a:cubicBezTo>
                    <a:cubicBezTo>
                      <a:pt x="466" y="406"/>
                      <a:pt x="467" y="407"/>
                      <a:pt x="469" y="408"/>
                    </a:cubicBezTo>
                    <a:cubicBezTo>
                      <a:pt x="473" y="410"/>
                      <a:pt x="474" y="417"/>
                      <a:pt x="474" y="420"/>
                    </a:cubicBezTo>
                    <a:cubicBezTo>
                      <a:pt x="474" y="420"/>
                      <a:pt x="474" y="421"/>
                      <a:pt x="474" y="421"/>
                    </a:cubicBezTo>
                    <a:cubicBezTo>
                      <a:pt x="474" y="421"/>
                      <a:pt x="474" y="421"/>
                      <a:pt x="474" y="421"/>
                    </a:cubicBezTo>
                    <a:cubicBezTo>
                      <a:pt x="474" y="421"/>
                      <a:pt x="474" y="421"/>
                      <a:pt x="474" y="421"/>
                    </a:cubicBezTo>
                    <a:cubicBezTo>
                      <a:pt x="474" y="422"/>
                      <a:pt x="473" y="422"/>
                      <a:pt x="473" y="422"/>
                    </a:cubicBezTo>
                    <a:cubicBezTo>
                      <a:pt x="473" y="422"/>
                      <a:pt x="465" y="426"/>
                      <a:pt x="464" y="427"/>
                    </a:cubicBezTo>
                    <a:cubicBezTo>
                      <a:pt x="463" y="426"/>
                      <a:pt x="462" y="426"/>
                      <a:pt x="459" y="426"/>
                    </a:cubicBezTo>
                    <a:cubicBezTo>
                      <a:pt x="458" y="426"/>
                      <a:pt x="457" y="426"/>
                      <a:pt x="457" y="426"/>
                    </a:cubicBezTo>
                    <a:cubicBezTo>
                      <a:pt x="456" y="426"/>
                      <a:pt x="456" y="426"/>
                      <a:pt x="456" y="426"/>
                    </a:cubicBezTo>
                    <a:cubicBezTo>
                      <a:pt x="455" y="426"/>
                      <a:pt x="454" y="426"/>
                      <a:pt x="454" y="427"/>
                    </a:cubicBezTo>
                    <a:cubicBezTo>
                      <a:pt x="453" y="427"/>
                      <a:pt x="453" y="427"/>
                      <a:pt x="453" y="428"/>
                    </a:cubicBezTo>
                    <a:cubicBezTo>
                      <a:pt x="453" y="427"/>
                      <a:pt x="452" y="427"/>
                      <a:pt x="452" y="427"/>
                    </a:cubicBezTo>
                    <a:cubicBezTo>
                      <a:pt x="451" y="426"/>
                      <a:pt x="450" y="426"/>
                      <a:pt x="449" y="426"/>
                    </a:cubicBezTo>
                    <a:cubicBezTo>
                      <a:pt x="449" y="426"/>
                      <a:pt x="448" y="426"/>
                      <a:pt x="447" y="426"/>
                    </a:cubicBezTo>
                    <a:cubicBezTo>
                      <a:pt x="445" y="426"/>
                      <a:pt x="444" y="425"/>
                      <a:pt x="444" y="425"/>
                    </a:cubicBezTo>
                    <a:cubicBezTo>
                      <a:pt x="443" y="424"/>
                      <a:pt x="442" y="424"/>
                      <a:pt x="442" y="424"/>
                    </a:cubicBezTo>
                    <a:cubicBezTo>
                      <a:pt x="441" y="424"/>
                      <a:pt x="440" y="424"/>
                      <a:pt x="439" y="424"/>
                    </a:cubicBezTo>
                    <a:cubicBezTo>
                      <a:pt x="439" y="424"/>
                      <a:pt x="439" y="424"/>
                      <a:pt x="439" y="424"/>
                    </a:cubicBezTo>
                    <a:cubicBezTo>
                      <a:pt x="439" y="423"/>
                      <a:pt x="439" y="423"/>
                      <a:pt x="439" y="423"/>
                    </a:cubicBezTo>
                    <a:cubicBezTo>
                      <a:pt x="439" y="423"/>
                      <a:pt x="439" y="423"/>
                      <a:pt x="439" y="423"/>
                    </a:cubicBezTo>
                    <a:cubicBezTo>
                      <a:pt x="439" y="422"/>
                      <a:pt x="439" y="422"/>
                      <a:pt x="438" y="421"/>
                    </a:cubicBezTo>
                    <a:cubicBezTo>
                      <a:pt x="438" y="420"/>
                      <a:pt x="437" y="419"/>
                      <a:pt x="436" y="419"/>
                    </a:cubicBezTo>
                    <a:cubicBezTo>
                      <a:pt x="436" y="419"/>
                      <a:pt x="436" y="419"/>
                      <a:pt x="436" y="419"/>
                    </a:cubicBezTo>
                    <a:cubicBezTo>
                      <a:pt x="435" y="419"/>
                      <a:pt x="435" y="419"/>
                      <a:pt x="434" y="419"/>
                    </a:cubicBezTo>
                    <a:cubicBezTo>
                      <a:pt x="434" y="419"/>
                      <a:pt x="433" y="420"/>
                      <a:pt x="432" y="420"/>
                    </a:cubicBezTo>
                    <a:cubicBezTo>
                      <a:pt x="432" y="419"/>
                      <a:pt x="432" y="419"/>
                      <a:pt x="433" y="419"/>
                    </a:cubicBezTo>
                    <a:cubicBezTo>
                      <a:pt x="433" y="418"/>
                      <a:pt x="433" y="417"/>
                      <a:pt x="433" y="417"/>
                    </a:cubicBezTo>
                    <a:cubicBezTo>
                      <a:pt x="432" y="416"/>
                      <a:pt x="431" y="416"/>
                      <a:pt x="431" y="415"/>
                    </a:cubicBezTo>
                    <a:cubicBezTo>
                      <a:pt x="430" y="415"/>
                      <a:pt x="430" y="415"/>
                      <a:pt x="430" y="415"/>
                    </a:cubicBezTo>
                    <a:cubicBezTo>
                      <a:pt x="430" y="415"/>
                      <a:pt x="429" y="415"/>
                      <a:pt x="429" y="415"/>
                    </a:cubicBezTo>
                    <a:cubicBezTo>
                      <a:pt x="428" y="415"/>
                      <a:pt x="427" y="416"/>
                      <a:pt x="427" y="417"/>
                    </a:cubicBezTo>
                    <a:cubicBezTo>
                      <a:pt x="426" y="417"/>
                      <a:pt x="426" y="417"/>
                      <a:pt x="426" y="417"/>
                    </a:cubicBezTo>
                    <a:cubicBezTo>
                      <a:pt x="425" y="417"/>
                      <a:pt x="425" y="417"/>
                      <a:pt x="424" y="417"/>
                    </a:cubicBezTo>
                    <a:cubicBezTo>
                      <a:pt x="423" y="417"/>
                      <a:pt x="423" y="417"/>
                      <a:pt x="422" y="417"/>
                    </a:cubicBezTo>
                    <a:cubicBezTo>
                      <a:pt x="422" y="417"/>
                      <a:pt x="422" y="417"/>
                      <a:pt x="422" y="417"/>
                    </a:cubicBezTo>
                    <a:cubicBezTo>
                      <a:pt x="422" y="417"/>
                      <a:pt x="421" y="417"/>
                      <a:pt x="421" y="417"/>
                    </a:cubicBezTo>
                    <a:cubicBezTo>
                      <a:pt x="418" y="416"/>
                      <a:pt x="413" y="417"/>
                      <a:pt x="411" y="418"/>
                    </a:cubicBezTo>
                    <a:cubicBezTo>
                      <a:pt x="410" y="419"/>
                      <a:pt x="405" y="420"/>
                      <a:pt x="404" y="420"/>
                    </a:cubicBezTo>
                    <a:cubicBezTo>
                      <a:pt x="403" y="420"/>
                      <a:pt x="402" y="421"/>
                      <a:pt x="402" y="423"/>
                    </a:cubicBezTo>
                    <a:cubicBezTo>
                      <a:pt x="402" y="423"/>
                      <a:pt x="402" y="423"/>
                      <a:pt x="402" y="423"/>
                    </a:cubicBezTo>
                    <a:cubicBezTo>
                      <a:pt x="401" y="424"/>
                      <a:pt x="401" y="424"/>
                      <a:pt x="401" y="424"/>
                    </a:cubicBezTo>
                    <a:cubicBezTo>
                      <a:pt x="401" y="424"/>
                      <a:pt x="400" y="425"/>
                      <a:pt x="399" y="426"/>
                    </a:cubicBezTo>
                    <a:cubicBezTo>
                      <a:pt x="399" y="425"/>
                      <a:pt x="398" y="425"/>
                      <a:pt x="398" y="425"/>
                    </a:cubicBezTo>
                    <a:cubicBezTo>
                      <a:pt x="396" y="424"/>
                      <a:pt x="394" y="424"/>
                      <a:pt x="392" y="425"/>
                    </a:cubicBezTo>
                    <a:cubicBezTo>
                      <a:pt x="392" y="425"/>
                      <a:pt x="391" y="425"/>
                      <a:pt x="389" y="424"/>
                    </a:cubicBezTo>
                    <a:cubicBezTo>
                      <a:pt x="388" y="424"/>
                      <a:pt x="386" y="424"/>
                      <a:pt x="385" y="424"/>
                    </a:cubicBezTo>
                    <a:cubicBezTo>
                      <a:pt x="385" y="424"/>
                      <a:pt x="385" y="424"/>
                      <a:pt x="384" y="424"/>
                    </a:cubicBezTo>
                    <a:cubicBezTo>
                      <a:pt x="384" y="424"/>
                      <a:pt x="384" y="424"/>
                      <a:pt x="383" y="423"/>
                    </a:cubicBezTo>
                    <a:cubicBezTo>
                      <a:pt x="383" y="423"/>
                      <a:pt x="383" y="423"/>
                      <a:pt x="383" y="423"/>
                    </a:cubicBezTo>
                    <a:cubicBezTo>
                      <a:pt x="383" y="422"/>
                      <a:pt x="383" y="422"/>
                      <a:pt x="382" y="421"/>
                    </a:cubicBezTo>
                    <a:cubicBezTo>
                      <a:pt x="382" y="421"/>
                      <a:pt x="381" y="421"/>
                      <a:pt x="380" y="421"/>
                    </a:cubicBezTo>
                    <a:cubicBezTo>
                      <a:pt x="380" y="421"/>
                      <a:pt x="380" y="420"/>
                      <a:pt x="380" y="419"/>
                    </a:cubicBezTo>
                    <a:cubicBezTo>
                      <a:pt x="380" y="418"/>
                      <a:pt x="380" y="418"/>
                      <a:pt x="379" y="417"/>
                    </a:cubicBezTo>
                    <a:cubicBezTo>
                      <a:pt x="379" y="417"/>
                      <a:pt x="379" y="417"/>
                      <a:pt x="379" y="417"/>
                    </a:cubicBezTo>
                    <a:cubicBezTo>
                      <a:pt x="379" y="416"/>
                      <a:pt x="379" y="416"/>
                      <a:pt x="379" y="416"/>
                    </a:cubicBezTo>
                    <a:cubicBezTo>
                      <a:pt x="379" y="416"/>
                      <a:pt x="379" y="416"/>
                      <a:pt x="379" y="416"/>
                    </a:cubicBezTo>
                    <a:cubicBezTo>
                      <a:pt x="379" y="416"/>
                      <a:pt x="379" y="416"/>
                      <a:pt x="379" y="416"/>
                    </a:cubicBezTo>
                    <a:cubicBezTo>
                      <a:pt x="379" y="416"/>
                      <a:pt x="379" y="416"/>
                      <a:pt x="379" y="416"/>
                    </a:cubicBezTo>
                    <a:cubicBezTo>
                      <a:pt x="379" y="415"/>
                      <a:pt x="378" y="415"/>
                      <a:pt x="378" y="415"/>
                    </a:cubicBezTo>
                    <a:cubicBezTo>
                      <a:pt x="378" y="413"/>
                      <a:pt x="378" y="412"/>
                      <a:pt x="377" y="412"/>
                    </a:cubicBezTo>
                    <a:cubicBezTo>
                      <a:pt x="377" y="411"/>
                      <a:pt x="378" y="411"/>
                      <a:pt x="378" y="410"/>
                    </a:cubicBezTo>
                    <a:cubicBezTo>
                      <a:pt x="378" y="410"/>
                      <a:pt x="378" y="410"/>
                      <a:pt x="378" y="410"/>
                    </a:cubicBezTo>
                    <a:cubicBezTo>
                      <a:pt x="379" y="409"/>
                      <a:pt x="379" y="408"/>
                      <a:pt x="379" y="406"/>
                    </a:cubicBezTo>
                    <a:cubicBezTo>
                      <a:pt x="380" y="405"/>
                      <a:pt x="380" y="405"/>
                      <a:pt x="380" y="405"/>
                    </a:cubicBezTo>
                    <a:cubicBezTo>
                      <a:pt x="380" y="405"/>
                      <a:pt x="380" y="404"/>
                      <a:pt x="380" y="404"/>
                    </a:cubicBezTo>
                    <a:cubicBezTo>
                      <a:pt x="380" y="404"/>
                      <a:pt x="380" y="404"/>
                      <a:pt x="381" y="404"/>
                    </a:cubicBezTo>
                    <a:cubicBezTo>
                      <a:pt x="383" y="404"/>
                      <a:pt x="384" y="403"/>
                      <a:pt x="385" y="400"/>
                    </a:cubicBezTo>
                    <a:cubicBezTo>
                      <a:pt x="385" y="400"/>
                      <a:pt x="385" y="400"/>
                      <a:pt x="385" y="400"/>
                    </a:cubicBezTo>
                    <a:cubicBezTo>
                      <a:pt x="385" y="398"/>
                      <a:pt x="385" y="398"/>
                      <a:pt x="385" y="398"/>
                    </a:cubicBezTo>
                    <a:cubicBezTo>
                      <a:pt x="385" y="398"/>
                      <a:pt x="385" y="398"/>
                      <a:pt x="385" y="398"/>
                    </a:cubicBezTo>
                    <a:cubicBezTo>
                      <a:pt x="385" y="398"/>
                      <a:pt x="385" y="398"/>
                      <a:pt x="385" y="398"/>
                    </a:cubicBezTo>
                    <a:cubicBezTo>
                      <a:pt x="385" y="398"/>
                      <a:pt x="385" y="398"/>
                      <a:pt x="385" y="398"/>
                    </a:cubicBezTo>
                    <a:cubicBezTo>
                      <a:pt x="385" y="398"/>
                      <a:pt x="385" y="397"/>
                      <a:pt x="385" y="397"/>
                    </a:cubicBezTo>
                    <a:cubicBezTo>
                      <a:pt x="385" y="397"/>
                      <a:pt x="385" y="396"/>
                      <a:pt x="385" y="396"/>
                    </a:cubicBezTo>
                    <a:cubicBezTo>
                      <a:pt x="385" y="394"/>
                      <a:pt x="385" y="394"/>
                      <a:pt x="386" y="393"/>
                    </a:cubicBezTo>
                    <a:cubicBezTo>
                      <a:pt x="386" y="392"/>
                      <a:pt x="387" y="391"/>
                      <a:pt x="387" y="391"/>
                    </a:cubicBezTo>
                    <a:cubicBezTo>
                      <a:pt x="388" y="391"/>
                      <a:pt x="388" y="390"/>
                      <a:pt x="389" y="390"/>
                    </a:cubicBezTo>
                    <a:cubicBezTo>
                      <a:pt x="390" y="389"/>
                      <a:pt x="390" y="389"/>
                      <a:pt x="391" y="389"/>
                    </a:cubicBezTo>
                    <a:cubicBezTo>
                      <a:pt x="393" y="387"/>
                      <a:pt x="393" y="384"/>
                      <a:pt x="393" y="383"/>
                    </a:cubicBezTo>
                    <a:cubicBezTo>
                      <a:pt x="392" y="383"/>
                      <a:pt x="392" y="383"/>
                      <a:pt x="392" y="383"/>
                    </a:cubicBezTo>
                    <a:cubicBezTo>
                      <a:pt x="392" y="383"/>
                      <a:pt x="392" y="383"/>
                      <a:pt x="392" y="383"/>
                    </a:cubicBezTo>
                    <a:cubicBezTo>
                      <a:pt x="393" y="383"/>
                      <a:pt x="393" y="383"/>
                      <a:pt x="393" y="383"/>
                    </a:cubicBezTo>
                    <a:cubicBezTo>
                      <a:pt x="393" y="383"/>
                      <a:pt x="393" y="383"/>
                      <a:pt x="393" y="383"/>
                    </a:cubicBezTo>
                    <a:cubicBezTo>
                      <a:pt x="393" y="383"/>
                      <a:pt x="393" y="383"/>
                      <a:pt x="393" y="383"/>
                    </a:cubicBezTo>
                    <a:cubicBezTo>
                      <a:pt x="394" y="382"/>
                      <a:pt x="394" y="381"/>
                      <a:pt x="394" y="380"/>
                    </a:cubicBezTo>
                    <a:cubicBezTo>
                      <a:pt x="394" y="380"/>
                      <a:pt x="395" y="379"/>
                      <a:pt x="395" y="378"/>
                    </a:cubicBezTo>
                    <a:cubicBezTo>
                      <a:pt x="395" y="378"/>
                      <a:pt x="395" y="378"/>
                      <a:pt x="396" y="378"/>
                    </a:cubicBezTo>
                    <a:cubicBezTo>
                      <a:pt x="396" y="378"/>
                      <a:pt x="397" y="378"/>
                      <a:pt x="398" y="376"/>
                    </a:cubicBezTo>
                    <a:cubicBezTo>
                      <a:pt x="398" y="376"/>
                      <a:pt x="399" y="376"/>
                      <a:pt x="399" y="375"/>
                    </a:cubicBezTo>
                    <a:cubicBezTo>
                      <a:pt x="399" y="375"/>
                      <a:pt x="399" y="375"/>
                      <a:pt x="399" y="375"/>
                    </a:cubicBezTo>
                    <a:cubicBezTo>
                      <a:pt x="399" y="375"/>
                      <a:pt x="399" y="375"/>
                      <a:pt x="399" y="375"/>
                    </a:cubicBezTo>
                    <a:cubicBezTo>
                      <a:pt x="400" y="375"/>
                      <a:pt x="401" y="374"/>
                      <a:pt x="401" y="373"/>
                    </a:cubicBezTo>
                    <a:cubicBezTo>
                      <a:pt x="401" y="372"/>
                      <a:pt x="401" y="371"/>
                      <a:pt x="401" y="371"/>
                    </a:cubicBezTo>
                    <a:cubicBezTo>
                      <a:pt x="402" y="370"/>
                      <a:pt x="404" y="369"/>
                      <a:pt x="404" y="369"/>
                    </a:cubicBezTo>
                    <a:cubicBezTo>
                      <a:pt x="404" y="369"/>
                      <a:pt x="404" y="369"/>
                      <a:pt x="405" y="369"/>
                    </a:cubicBezTo>
                    <a:cubicBezTo>
                      <a:pt x="405" y="370"/>
                      <a:pt x="404" y="370"/>
                      <a:pt x="405" y="370"/>
                    </a:cubicBezTo>
                    <a:cubicBezTo>
                      <a:pt x="405" y="371"/>
                      <a:pt x="406" y="372"/>
                      <a:pt x="407" y="372"/>
                    </a:cubicBezTo>
                    <a:cubicBezTo>
                      <a:pt x="407" y="372"/>
                      <a:pt x="407" y="372"/>
                      <a:pt x="407" y="372"/>
                    </a:cubicBezTo>
                    <a:cubicBezTo>
                      <a:pt x="407" y="373"/>
                      <a:pt x="407" y="373"/>
                      <a:pt x="407" y="373"/>
                    </a:cubicBezTo>
                    <a:cubicBezTo>
                      <a:pt x="408" y="374"/>
                      <a:pt x="408" y="374"/>
                      <a:pt x="409" y="374"/>
                    </a:cubicBezTo>
                    <a:cubicBezTo>
                      <a:pt x="409" y="374"/>
                      <a:pt x="409" y="374"/>
                      <a:pt x="409" y="374"/>
                    </a:cubicBezTo>
                    <a:cubicBezTo>
                      <a:pt x="410" y="374"/>
                      <a:pt x="410" y="375"/>
                      <a:pt x="411" y="375"/>
                    </a:cubicBezTo>
                    <a:cubicBezTo>
                      <a:pt x="411" y="375"/>
                      <a:pt x="411" y="375"/>
                      <a:pt x="411" y="375"/>
                    </a:cubicBezTo>
                    <a:cubicBezTo>
                      <a:pt x="412" y="376"/>
                      <a:pt x="414" y="376"/>
                      <a:pt x="415" y="375"/>
                    </a:cubicBezTo>
                    <a:cubicBezTo>
                      <a:pt x="415" y="375"/>
                      <a:pt x="415" y="375"/>
                      <a:pt x="415" y="375"/>
                    </a:cubicBezTo>
                    <a:cubicBezTo>
                      <a:pt x="416" y="375"/>
                      <a:pt x="416" y="375"/>
                      <a:pt x="416" y="375"/>
                    </a:cubicBezTo>
                    <a:cubicBezTo>
                      <a:pt x="417" y="375"/>
                      <a:pt x="417" y="375"/>
                      <a:pt x="418" y="375"/>
                    </a:cubicBezTo>
                    <a:cubicBezTo>
                      <a:pt x="418" y="375"/>
                      <a:pt x="418" y="375"/>
                      <a:pt x="418" y="375"/>
                    </a:cubicBezTo>
                    <a:cubicBezTo>
                      <a:pt x="418" y="375"/>
                      <a:pt x="418" y="375"/>
                      <a:pt x="417" y="376"/>
                    </a:cubicBezTo>
                    <a:cubicBezTo>
                      <a:pt x="417" y="376"/>
                      <a:pt x="416" y="376"/>
                      <a:pt x="416" y="376"/>
                    </a:cubicBezTo>
                    <a:cubicBezTo>
                      <a:pt x="415" y="376"/>
                      <a:pt x="415" y="377"/>
                      <a:pt x="414" y="377"/>
                    </a:cubicBezTo>
                    <a:cubicBezTo>
                      <a:pt x="414" y="377"/>
                      <a:pt x="414" y="377"/>
                      <a:pt x="414" y="378"/>
                    </a:cubicBezTo>
                    <a:cubicBezTo>
                      <a:pt x="413" y="378"/>
                      <a:pt x="413" y="379"/>
                      <a:pt x="413" y="379"/>
                    </a:cubicBezTo>
                    <a:cubicBezTo>
                      <a:pt x="412" y="381"/>
                      <a:pt x="414" y="383"/>
                      <a:pt x="415" y="383"/>
                    </a:cubicBezTo>
                    <a:cubicBezTo>
                      <a:pt x="415" y="384"/>
                      <a:pt x="415" y="385"/>
                      <a:pt x="417" y="385"/>
                    </a:cubicBezTo>
                    <a:cubicBezTo>
                      <a:pt x="417" y="385"/>
                      <a:pt x="417" y="385"/>
                      <a:pt x="417" y="385"/>
                    </a:cubicBezTo>
                    <a:cubicBezTo>
                      <a:pt x="417" y="386"/>
                      <a:pt x="417" y="386"/>
                      <a:pt x="417" y="386"/>
                    </a:cubicBezTo>
                    <a:cubicBezTo>
                      <a:pt x="417" y="386"/>
                      <a:pt x="417" y="386"/>
                      <a:pt x="417" y="386"/>
                    </a:cubicBezTo>
                    <a:cubicBezTo>
                      <a:pt x="418" y="387"/>
                      <a:pt x="417" y="387"/>
                      <a:pt x="417" y="388"/>
                    </a:cubicBezTo>
                    <a:cubicBezTo>
                      <a:pt x="416" y="389"/>
                      <a:pt x="416" y="389"/>
                      <a:pt x="416" y="390"/>
                    </a:cubicBezTo>
                    <a:cubicBezTo>
                      <a:pt x="416" y="391"/>
                      <a:pt x="417" y="391"/>
                      <a:pt x="418" y="392"/>
                    </a:cubicBezTo>
                    <a:cubicBezTo>
                      <a:pt x="418" y="392"/>
                      <a:pt x="419" y="392"/>
                      <a:pt x="419" y="392"/>
                    </a:cubicBezTo>
                    <a:cubicBezTo>
                      <a:pt x="419" y="393"/>
                      <a:pt x="421" y="393"/>
                      <a:pt x="421" y="393"/>
                    </a:cubicBezTo>
                    <a:cubicBezTo>
                      <a:pt x="422" y="393"/>
                      <a:pt x="422" y="393"/>
                      <a:pt x="422" y="393"/>
                    </a:cubicBezTo>
                    <a:cubicBezTo>
                      <a:pt x="422" y="393"/>
                      <a:pt x="422" y="393"/>
                      <a:pt x="422" y="393"/>
                    </a:cubicBezTo>
                    <a:cubicBezTo>
                      <a:pt x="422" y="393"/>
                      <a:pt x="422" y="393"/>
                      <a:pt x="423" y="393"/>
                    </a:cubicBezTo>
                    <a:cubicBezTo>
                      <a:pt x="425" y="393"/>
                      <a:pt x="425" y="392"/>
                      <a:pt x="426" y="390"/>
                    </a:cubicBezTo>
                    <a:cubicBezTo>
                      <a:pt x="426" y="389"/>
                      <a:pt x="428" y="388"/>
                      <a:pt x="429" y="388"/>
                    </a:cubicBezTo>
                    <a:cubicBezTo>
                      <a:pt x="430" y="389"/>
                      <a:pt x="431" y="389"/>
                      <a:pt x="432" y="388"/>
                    </a:cubicBezTo>
                    <a:cubicBezTo>
                      <a:pt x="432" y="388"/>
                      <a:pt x="432" y="388"/>
                      <a:pt x="432" y="388"/>
                    </a:cubicBezTo>
                    <a:cubicBezTo>
                      <a:pt x="432" y="388"/>
                      <a:pt x="432" y="388"/>
                      <a:pt x="432" y="388"/>
                    </a:cubicBezTo>
                    <a:cubicBezTo>
                      <a:pt x="433" y="388"/>
                      <a:pt x="434" y="387"/>
                      <a:pt x="434" y="386"/>
                    </a:cubicBezTo>
                    <a:cubicBezTo>
                      <a:pt x="435" y="387"/>
                      <a:pt x="436" y="387"/>
                      <a:pt x="437" y="386"/>
                    </a:cubicBezTo>
                    <a:cubicBezTo>
                      <a:pt x="437" y="386"/>
                      <a:pt x="438" y="387"/>
                      <a:pt x="438" y="387"/>
                    </a:cubicBezTo>
                    <a:cubicBezTo>
                      <a:pt x="439" y="387"/>
                      <a:pt x="440" y="385"/>
                      <a:pt x="440" y="384"/>
                    </a:cubicBezTo>
                    <a:cubicBezTo>
                      <a:pt x="440" y="384"/>
                      <a:pt x="440" y="384"/>
                      <a:pt x="440" y="384"/>
                    </a:cubicBezTo>
                    <a:cubicBezTo>
                      <a:pt x="441" y="385"/>
                      <a:pt x="442" y="386"/>
                      <a:pt x="442" y="386"/>
                    </a:cubicBezTo>
                    <a:cubicBezTo>
                      <a:pt x="443" y="386"/>
                      <a:pt x="443" y="386"/>
                      <a:pt x="443" y="387"/>
                    </a:cubicBezTo>
                    <a:cubicBezTo>
                      <a:pt x="443" y="387"/>
                      <a:pt x="443" y="387"/>
                      <a:pt x="443" y="387"/>
                    </a:cubicBezTo>
                    <a:cubicBezTo>
                      <a:pt x="443" y="387"/>
                      <a:pt x="443" y="387"/>
                      <a:pt x="443" y="387"/>
                    </a:cubicBezTo>
                    <a:cubicBezTo>
                      <a:pt x="443" y="387"/>
                      <a:pt x="443" y="387"/>
                      <a:pt x="443" y="387"/>
                    </a:cubicBezTo>
                    <a:cubicBezTo>
                      <a:pt x="443" y="388"/>
                      <a:pt x="443" y="388"/>
                      <a:pt x="444" y="388"/>
                    </a:cubicBezTo>
                    <a:cubicBezTo>
                      <a:pt x="444" y="390"/>
                      <a:pt x="445" y="390"/>
                      <a:pt x="446" y="390"/>
                    </a:cubicBezTo>
                    <a:cubicBezTo>
                      <a:pt x="447" y="390"/>
                      <a:pt x="448" y="390"/>
                      <a:pt x="448" y="390"/>
                    </a:cubicBezTo>
                    <a:cubicBezTo>
                      <a:pt x="448" y="390"/>
                      <a:pt x="448" y="390"/>
                      <a:pt x="448" y="390"/>
                    </a:cubicBezTo>
                    <a:cubicBezTo>
                      <a:pt x="449" y="390"/>
                      <a:pt x="449" y="390"/>
                      <a:pt x="449" y="390"/>
                    </a:cubicBezTo>
                    <a:cubicBezTo>
                      <a:pt x="450" y="392"/>
                      <a:pt x="452" y="393"/>
                      <a:pt x="454" y="394"/>
                    </a:cubicBezTo>
                    <a:cubicBezTo>
                      <a:pt x="454" y="394"/>
                      <a:pt x="456" y="395"/>
                      <a:pt x="459" y="400"/>
                    </a:cubicBezTo>
                    <a:cubicBezTo>
                      <a:pt x="460" y="401"/>
                      <a:pt x="461" y="402"/>
                      <a:pt x="462" y="403"/>
                    </a:cubicBezTo>
                    <a:cubicBezTo>
                      <a:pt x="462" y="404"/>
                      <a:pt x="462" y="404"/>
                      <a:pt x="462" y="404"/>
                    </a:cubicBezTo>
                    <a:lnTo>
                      <a:pt x="463" y="404"/>
                    </a:lnTo>
                    <a:close/>
                    <a:moveTo>
                      <a:pt x="682" y="97"/>
                    </a:moveTo>
                    <a:cubicBezTo>
                      <a:pt x="682" y="97"/>
                      <a:pt x="682" y="97"/>
                      <a:pt x="682" y="97"/>
                    </a:cubicBezTo>
                    <a:cubicBezTo>
                      <a:pt x="682" y="97"/>
                      <a:pt x="682" y="97"/>
                      <a:pt x="682" y="97"/>
                    </a:cubicBezTo>
                    <a:cubicBezTo>
                      <a:pt x="682" y="97"/>
                      <a:pt x="682" y="97"/>
                      <a:pt x="682" y="97"/>
                    </a:cubicBezTo>
                    <a:close/>
                    <a:moveTo>
                      <a:pt x="559" y="422"/>
                    </a:moveTo>
                    <a:cubicBezTo>
                      <a:pt x="560" y="422"/>
                      <a:pt x="561" y="423"/>
                      <a:pt x="562" y="424"/>
                    </a:cubicBezTo>
                    <a:cubicBezTo>
                      <a:pt x="563" y="425"/>
                      <a:pt x="563" y="425"/>
                      <a:pt x="563" y="425"/>
                    </a:cubicBezTo>
                    <a:cubicBezTo>
                      <a:pt x="563" y="425"/>
                      <a:pt x="562" y="425"/>
                      <a:pt x="562" y="425"/>
                    </a:cubicBezTo>
                    <a:cubicBezTo>
                      <a:pt x="562" y="426"/>
                      <a:pt x="561" y="426"/>
                      <a:pt x="560" y="426"/>
                    </a:cubicBezTo>
                    <a:cubicBezTo>
                      <a:pt x="560" y="426"/>
                      <a:pt x="560" y="426"/>
                      <a:pt x="560" y="426"/>
                    </a:cubicBezTo>
                    <a:cubicBezTo>
                      <a:pt x="559" y="425"/>
                      <a:pt x="559" y="425"/>
                      <a:pt x="558" y="425"/>
                    </a:cubicBezTo>
                    <a:cubicBezTo>
                      <a:pt x="558" y="425"/>
                      <a:pt x="558" y="424"/>
                      <a:pt x="558" y="424"/>
                    </a:cubicBezTo>
                    <a:cubicBezTo>
                      <a:pt x="558" y="424"/>
                      <a:pt x="558" y="424"/>
                      <a:pt x="558" y="424"/>
                    </a:cubicBezTo>
                    <a:cubicBezTo>
                      <a:pt x="559" y="423"/>
                      <a:pt x="559" y="423"/>
                      <a:pt x="559" y="422"/>
                    </a:cubicBezTo>
                    <a:close/>
                    <a:moveTo>
                      <a:pt x="455" y="611"/>
                    </a:moveTo>
                    <a:cubicBezTo>
                      <a:pt x="455" y="611"/>
                      <a:pt x="455" y="611"/>
                      <a:pt x="455" y="611"/>
                    </a:cubicBezTo>
                    <a:cubicBezTo>
                      <a:pt x="455" y="611"/>
                      <a:pt x="455" y="611"/>
                      <a:pt x="455" y="611"/>
                    </a:cubicBezTo>
                    <a:close/>
                    <a:moveTo>
                      <a:pt x="557" y="428"/>
                    </a:moveTo>
                    <a:cubicBezTo>
                      <a:pt x="557" y="428"/>
                      <a:pt x="557" y="428"/>
                      <a:pt x="557" y="428"/>
                    </a:cubicBezTo>
                    <a:cubicBezTo>
                      <a:pt x="557" y="428"/>
                      <a:pt x="557" y="428"/>
                      <a:pt x="557" y="428"/>
                    </a:cubicBezTo>
                    <a:close/>
                    <a:moveTo>
                      <a:pt x="328" y="228"/>
                    </a:moveTo>
                    <a:cubicBezTo>
                      <a:pt x="328" y="228"/>
                      <a:pt x="327" y="228"/>
                      <a:pt x="327" y="227"/>
                    </a:cubicBezTo>
                    <a:cubicBezTo>
                      <a:pt x="326" y="227"/>
                      <a:pt x="326" y="226"/>
                      <a:pt x="325" y="226"/>
                    </a:cubicBezTo>
                    <a:cubicBezTo>
                      <a:pt x="325" y="226"/>
                      <a:pt x="325" y="226"/>
                      <a:pt x="325" y="226"/>
                    </a:cubicBezTo>
                    <a:cubicBezTo>
                      <a:pt x="326" y="226"/>
                      <a:pt x="326" y="227"/>
                      <a:pt x="327" y="227"/>
                    </a:cubicBezTo>
                    <a:cubicBezTo>
                      <a:pt x="327" y="227"/>
                      <a:pt x="327" y="227"/>
                      <a:pt x="328" y="227"/>
                    </a:cubicBezTo>
                    <a:cubicBezTo>
                      <a:pt x="328" y="228"/>
                      <a:pt x="328" y="228"/>
                      <a:pt x="329" y="228"/>
                    </a:cubicBezTo>
                    <a:cubicBezTo>
                      <a:pt x="329" y="228"/>
                      <a:pt x="329" y="228"/>
                      <a:pt x="329" y="228"/>
                    </a:cubicBezTo>
                    <a:cubicBezTo>
                      <a:pt x="328" y="228"/>
                      <a:pt x="328" y="228"/>
                      <a:pt x="328" y="228"/>
                    </a:cubicBezTo>
                    <a:cubicBezTo>
                      <a:pt x="328" y="228"/>
                      <a:pt x="328" y="228"/>
                      <a:pt x="328" y="228"/>
                    </a:cubicBezTo>
                    <a:close/>
                    <a:moveTo>
                      <a:pt x="424" y="373"/>
                    </a:moveTo>
                    <a:cubicBezTo>
                      <a:pt x="424" y="373"/>
                      <a:pt x="424" y="373"/>
                      <a:pt x="424" y="373"/>
                    </a:cubicBezTo>
                    <a:cubicBezTo>
                      <a:pt x="424" y="373"/>
                      <a:pt x="424" y="373"/>
                      <a:pt x="424" y="373"/>
                    </a:cubicBezTo>
                    <a:cubicBezTo>
                      <a:pt x="424" y="373"/>
                      <a:pt x="424" y="373"/>
                      <a:pt x="424" y="373"/>
                    </a:cubicBezTo>
                    <a:cubicBezTo>
                      <a:pt x="424" y="373"/>
                      <a:pt x="424" y="373"/>
                      <a:pt x="424" y="373"/>
                    </a:cubicBezTo>
                    <a:close/>
                    <a:moveTo>
                      <a:pt x="439" y="379"/>
                    </a:moveTo>
                    <a:cubicBezTo>
                      <a:pt x="439" y="379"/>
                      <a:pt x="439" y="379"/>
                      <a:pt x="439" y="379"/>
                    </a:cubicBezTo>
                    <a:cubicBezTo>
                      <a:pt x="438" y="378"/>
                      <a:pt x="436" y="378"/>
                      <a:pt x="436" y="379"/>
                    </a:cubicBezTo>
                    <a:cubicBezTo>
                      <a:pt x="435" y="379"/>
                      <a:pt x="434" y="379"/>
                      <a:pt x="433" y="380"/>
                    </a:cubicBezTo>
                    <a:cubicBezTo>
                      <a:pt x="433" y="380"/>
                      <a:pt x="433" y="380"/>
                      <a:pt x="433" y="380"/>
                    </a:cubicBezTo>
                    <a:cubicBezTo>
                      <a:pt x="433" y="381"/>
                      <a:pt x="433" y="381"/>
                      <a:pt x="433" y="381"/>
                    </a:cubicBezTo>
                    <a:cubicBezTo>
                      <a:pt x="432" y="380"/>
                      <a:pt x="432" y="380"/>
                      <a:pt x="432" y="380"/>
                    </a:cubicBezTo>
                    <a:cubicBezTo>
                      <a:pt x="432" y="380"/>
                      <a:pt x="432" y="380"/>
                      <a:pt x="432" y="380"/>
                    </a:cubicBezTo>
                    <a:cubicBezTo>
                      <a:pt x="432" y="380"/>
                      <a:pt x="431" y="380"/>
                      <a:pt x="431" y="380"/>
                    </a:cubicBezTo>
                    <a:cubicBezTo>
                      <a:pt x="431" y="380"/>
                      <a:pt x="431" y="380"/>
                      <a:pt x="431" y="380"/>
                    </a:cubicBezTo>
                    <a:cubicBezTo>
                      <a:pt x="431" y="379"/>
                      <a:pt x="431" y="378"/>
                      <a:pt x="427" y="375"/>
                    </a:cubicBezTo>
                    <a:cubicBezTo>
                      <a:pt x="427" y="375"/>
                      <a:pt x="426" y="374"/>
                      <a:pt x="426" y="374"/>
                    </a:cubicBezTo>
                    <a:cubicBezTo>
                      <a:pt x="427" y="374"/>
                      <a:pt x="427" y="374"/>
                      <a:pt x="427" y="374"/>
                    </a:cubicBezTo>
                    <a:cubicBezTo>
                      <a:pt x="428" y="374"/>
                      <a:pt x="429" y="373"/>
                      <a:pt x="430" y="372"/>
                    </a:cubicBezTo>
                    <a:cubicBezTo>
                      <a:pt x="430" y="372"/>
                      <a:pt x="431" y="372"/>
                      <a:pt x="431" y="372"/>
                    </a:cubicBezTo>
                    <a:cubicBezTo>
                      <a:pt x="431" y="373"/>
                      <a:pt x="433" y="373"/>
                      <a:pt x="433" y="372"/>
                    </a:cubicBezTo>
                    <a:cubicBezTo>
                      <a:pt x="434" y="372"/>
                      <a:pt x="434" y="372"/>
                      <a:pt x="434" y="371"/>
                    </a:cubicBezTo>
                    <a:cubicBezTo>
                      <a:pt x="434" y="371"/>
                      <a:pt x="434" y="371"/>
                      <a:pt x="434" y="371"/>
                    </a:cubicBezTo>
                    <a:cubicBezTo>
                      <a:pt x="434" y="371"/>
                      <a:pt x="434" y="371"/>
                      <a:pt x="434" y="371"/>
                    </a:cubicBezTo>
                    <a:cubicBezTo>
                      <a:pt x="435" y="371"/>
                      <a:pt x="436" y="371"/>
                      <a:pt x="436" y="370"/>
                    </a:cubicBezTo>
                    <a:cubicBezTo>
                      <a:pt x="436" y="370"/>
                      <a:pt x="436" y="369"/>
                      <a:pt x="437" y="369"/>
                    </a:cubicBezTo>
                    <a:cubicBezTo>
                      <a:pt x="437" y="371"/>
                      <a:pt x="438" y="371"/>
                      <a:pt x="438" y="371"/>
                    </a:cubicBezTo>
                    <a:cubicBezTo>
                      <a:pt x="439" y="371"/>
                      <a:pt x="439" y="370"/>
                      <a:pt x="440" y="370"/>
                    </a:cubicBezTo>
                    <a:cubicBezTo>
                      <a:pt x="440" y="370"/>
                      <a:pt x="440" y="369"/>
                      <a:pt x="440" y="369"/>
                    </a:cubicBezTo>
                    <a:cubicBezTo>
                      <a:pt x="440" y="369"/>
                      <a:pt x="441" y="369"/>
                      <a:pt x="442" y="368"/>
                    </a:cubicBezTo>
                    <a:cubicBezTo>
                      <a:pt x="442" y="368"/>
                      <a:pt x="443" y="368"/>
                      <a:pt x="444" y="368"/>
                    </a:cubicBezTo>
                    <a:cubicBezTo>
                      <a:pt x="444" y="367"/>
                      <a:pt x="445" y="367"/>
                      <a:pt x="446" y="367"/>
                    </a:cubicBezTo>
                    <a:cubicBezTo>
                      <a:pt x="446" y="367"/>
                      <a:pt x="447" y="367"/>
                      <a:pt x="447" y="366"/>
                    </a:cubicBezTo>
                    <a:cubicBezTo>
                      <a:pt x="448" y="366"/>
                      <a:pt x="448" y="366"/>
                      <a:pt x="448" y="366"/>
                    </a:cubicBezTo>
                    <a:cubicBezTo>
                      <a:pt x="448" y="366"/>
                      <a:pt x="449" y="365"/>
                      <a:pt x="449" y="365"/>
                    </a:cubicBezTo>
                    <a:cubicBezTo>
                      <a:pt x="449" y="365"/>
                      <a:pt x="451" y="365"/>
                      <a:pt x="452" y="365"/>
                    </a:cubicBezTo>
                    <a:cubicBezTo>
                      <a:pt x="452" y="365"/>
                      <a:pt x="452" y="365"/>
                      <a:pt x="452" y="365"/>
                    </a:cubicBezTo>
                    <a:cubicBezTo>
                      <a:pt x="452" y="364"/>
                      <a:pt x="452" y="364"/>
                      <a:pt x="452" y="364"/>
                    </a:cubicBezTo>
                    <a:cubicBezTo>
                      <a:pt x="453" y="364"/>
                      <a:pt x="453" y="364"/>
                      <a:pt x="453" y="365"/>
                    </a:cubicBezTo>
                    <a:cubicBezTo>
                      <a:pt x="453" y="365"/>
                      <a:pt x="453" y="365"/>
                      <a:pt x="453" y="366"/>
                    </a:cubicBezTo>
                    <a:cubicBezTo>
                      <a:pt x="453" y="366"/>
                      <a:pt x="453" y="366"/>
                      <a:pt x="453" y="366"/>
                    </a:cubicBezTo>
                    <a:cubicBezTo>
                      <a:pt x="452" y="366"/>
                      <a:pt x="452" y="366"/>
                      <a:pt x="451" y="366"/>
                    </a:cubicBezTo>
                    <a:cubicBezTo>
                      <a:pt x="451" y="368"/>
                      <a:pt x="451" y="368"/>
                      <a:pt x="451" y="368"/>
                    </a:cubicBezTo>
                    <a:cubicBezTo>
                      <a:pt x="451" y="366"/>
                      <a:pt x="451" y="366"/>
                      <a:pt x="451" y="366"/>
                    </a:cubicBezTo>
                    <a:cubicBezTo>
                      <a:pt x="450" y="366"/>
                      <a:pt x="449" y="366"/>
                      <a:pt x="449" y="367"/>
                    </a:cubicBezTo>
                    <a:cubicBezTo>
                      <a:pt x="448" y="368"/>
                      <a:pt x="448" y="369"/>
                      <a:pt x="448" y="370"/>
                    </a:cubicBezTo>
                    <a:cubicBezTo>
                      <a:pt x="448" y="370"/>
                      <a:pt x="448" y="370"/>
                      <a:pt x="448" y="370"/>
                    </a:cubicBezTo>
                    <a:cubicBezTo>
                      <a:pt x="448" y="372"/>
                      <a:pt x="450" y="372"/>
                      <a:pt x="450" y="372"/>
                    </a:cubicBezTo>
                    <a:cubicBezTo>
                      <a:pt x="450" y="372"/>
                      <a:pt x="450" y="372"/>
                      <a:pt x="450" y="372"/>
                    </a:cubicBezTo>
                    <a:cubicBezTo>
                      <a:pt x="450" y="372"/>
                      <a:pt x="450" y="372"/>
                      <a:pt x="450" y="372"/>
                    </a:cubicBezTo>
                    <a:cubicBezTo>
                      <a:pt x="449" y="373"/>
                      <a:pt x="449" y="374"/>
                      <a:pt x="448" y="376"/>
                    </a:cubicBezTo>
                    <a:cubicBezTo>
                      <a:pt x="448" y="376"/>
                      <a:pt x="448" y="376"/>
                      <a:pt x="447" y="376"/>
                    </a:cubicBezTo>
                    <a:cubicBezTo>
                      <a:pt x="447" y="377"/>
                      <a:pt x="446" y="378"/>
                      <a:pt x="446" y="380"/>
                    </a:cubicBezTo>
                    <a:cubicBezTo>
                      <a:pt x="446" y="380"/>
                      <a:pt x="445" y="380"/>
                      <a:pt x="445" y="381"/>
                    </a:cubicBezTo>
                    <a:cubicBezTo>
                      <a:pt x="445" y="380"/>
                      <a:pt x="444" y="379"/>
                      <a:pt x="443" y="379"/>
                    </a:cubicBezTo>
                    <a:cubicBezTo>
                      <a:pt x="442" y="379"/>
                      <a:pt x="441" y="380"/>
                      <a:pt x="441" y="380"/>
                    </a:cubicBezTo>
                    <a:cubicBezTo>
                      <a:pt x="441" y="380"/>
                      <a:pt x="440" y="379"/>
                      <a:pt x="439" y="379"/>
                    </a:cubicBezTo>
                    <a:close/>
                    <a:moveTo>
                      <a:pt x="334" y="455"/>
                    </a:moveTo>
                    <a:cubicBezTo>
                      <a:pt x="334" y="455"/>
                      <a:pt x="334" y="455"/>
                      <a:pt x="334" y="455"/>
                    </a:cubicBezTo>
                    <a:cubicBezTo>
                      <a:pt x="334" y="455"/>
                      <a:pt x="334" y="455"/>
                      <a:pt x="334" y="455"/>
                    </a:cubicBezTo>
                    <a:close/>
                    <a:moveTo>
                      <a:pt x="356" y="195"/>
                    </a:moveTo>
                    <a:cubicBezTo>
                      <a:pt x="356" y="195"/>
                      <a:pt x="356" y="195"/>
                      <a:pt x="356" y="195"/>
                    </a:cubicBezTo>
                    <a:cubicBezTo>
                      <a:pt x="356" y="195"/>
                      <a:pt x="356" y="195"/>
                      <a:pt x="356" y="195"/>
                    </a:cubicBezTo>
                    <a:close/>
                    <a:moveTo>
                      <a:pt x="276" y="274"/>
                    </a:moveTo>
                    <a:cubicBezTo>
                      <a:pt x="276" y="274"/>
                      <a:pt x="276" y="274"/>
                      <a:pt x="276" y="274"/>
                    </a:cubicBezTo>
                    <a:cubicBezTo>
                      <a:pt x="276" y="274"/>
                      <a:pt x="276" y="274"/>
                      <a:pt x="276" y="274"/>
                    </a:cubicBezTo>
                    <a:cubicBezTo>
                      <a:pt x="276" y="274"/>
                      <a:pt x="276" y="274"/>
                      <a:pt x="276" y="274"/>
                    </a:cubicBezTo>
                    <a:cubicBezTo>
                      <a:pt x="276" y="274"/>
                      <a:pt x="276" y="274"/>
                      <a:pt x="276" y="274"/>
                    </a:cubicBezTo>
                    <a:cubicBezTo>
                      <a:pt x="276" y="274"/>
                      <a:pt x="276" y="274"/>
                      <a:pt x="276" y="274"/>
                    </a:cubicBezTo>
                    <a:close/>
                    <a:moveTo>
                      <a:pt x="373" y="432"/>
                    </a:moveTo>
                    <a:cubicBezTo>
                      <a:pt x="374" y="431"/>
                      <a:pt x="375" y="430"/>
                      <a:pt x="375" y="429"/>
                    </a:cubicBezTo>
                    <a:cubicBezTo>
                      <a:pt x="375" y="429"/>
                      <a:pt x="375" y="429"/>
                      <a:pt x="376" y="429"/>
                    </a:cubicBezTo>
                    <a:cubicBezTo>
                      <a:pt x="376" y="429"/>
                      <a:pt x="376" y="429"/>
                      <a:pt x="377" y="429"/>
                    </a:cubicBezTo>
                    <a:cubicBezTo>
                      <a:pt x="378" y="429"/>
                      <a:pt x="378" y="429"/>
                      <a:pt x="379" y="428"/>
                    </a:cubicBezTo>
                    <a:cubicBezTo>
                      <a:pt x="379" y="428"/>
                      <a:pt x="379" y="428"/>
                      <a:pt x="379" y="429"/>
                    </a:cubicBezTo>
                    <a:cubicBezTo>
                      <a:pt x="379" y="429"/>
                      <a:pt x="380" y="429"/>
                      <a:pt x="380" y="429"/>
                    </a:cubicBezTo>
                    <a:cubicBezTo>
                      <a:pt x="380" y="429"/>
                      <a:pt x="380" y="429"/>
                      <a:pt x="381" y="429"/>
                    </a:cubicBezTo>
                    <a:cubicBezTo>
                      <a:pt x="381" y="429"/>
                      <a:pt x="382" y="428"/>
                      <a:pt x="382" y="428"/>
                    </a:cubicBezTo>
                    <a:cubicBezTo>
                      <a:pt x="383" y="429"/>
                      <a:pt x="384" y="429"/>
                      <a:pt x="384" y="428"/>
                    </a:cubicBezTo>
                    <a:cubicBezTo>
                      <a:pt x="384" y="428"/>
                      <a:pt x="384" y="428"/>
                      <a:pt x="384" y="428"/>
                    </a:cubicBezTo>
                    <a:cubicBezTo>
                      <a:pt x="385" y="429"/>
                      <a:pt x="385" y="429"/>
                      <a:pt x="385" y="429"/>
                    </a:cubicBezTo>
                    <a:cubicBezTo>
                      <a:pt x="385" y="429"/>
                      <a:pt x="385" y="430"/>
                      <a:pt x="386" y="430"/>
                    </a:cubicBezTo>
                    <a:cubicBezTo>
                      <a:pt x="386" y="430"/>
                      <a:pt x="386" y="430"/>
                      <a:pt x="386" y="430"/>
                    </a:cubicBezTo>
                    <a:cubicBezTo>
                      <a:pt x="385" y="430"/>
                      <a:pt x="385" y="430"/>
                      <a:pt x="384" y="430"/>
                    </a:cubicBezTo>
                    <a:cubicBezTo>
                      <a:pt x="383" y="431"/>
                      <a:pt x="382" y="432"/>
                      <a:pt x="382" y="432"/>
                    </a:cubicBezTo>
                    <a:cubicBezTo>
                      <a:pt x="382" y="432"/>
                      <a:pt x="383" y="433"/>
                      <a:pt x="383" y="433"/>
                    </a:cubicBezTo>
                    <a:cubicBezTo>
                      <a:pt x="382" y="433"/>
                      <a:pt x="382" y="433"/>
                      <a:pt x="382" y="433"/>
                    </a:cubicBezTo>
                    <a:cubicBezTo>
                      <a:pt x="382" y="433"/>
                      <a:pt x="382" y="433"/>
                      <a:pt x="382" y="433"/>
                    </a:cubicBezTo>
                    <a:cubicBezTo>
                      <a:pt x="382" y="433"/>
                      <a:pt x="382" y="433"/>
                      <a:pt x="381" y="433"/>
                    </a:cubicBezTo>
                    <a:cubicBezTo>
                      <a:pt x="381" y="432"/>
                      <a:pt x="381" y="432"/>
                      <a:pt x="379" y="433"/>
                    </a:cubicBezTo>
                    <a:cubicBezTo>
                      <a:pt x="378" y="431"/>
                      <a:pt x="376" y="431"/>
                      <a:pt x="375" y="433"/>
                    </a:cubicBezTo>
                    <a:cubicBezTo>
                      <a:pt x="375" y="433"/>
                      <a:pt x="375" y="433"/>
                      <a:pt x="375" y="433"/>
                    </a:cubicBezTo>
                    <a:cubicBezTo>
                      <a:pt x="375" y="433"/>
                      <a:pt x="374" y="433"/>
                      <a:pt x="374" y="433"/>
                    </a:cubicBezTo>
                    <a:cubicBezTo>
                      <a:pt x="373" y="432"/>
                      <a:pt x="373" y="432"/>
                      <a:pt x="373" y="432"/>
                    </a:cubicBezTo>
                    <a:close/>
                    <a:moveTo>
                      <a:pt x="662" y="128"/>
                    </a:moveTo>
                    <a:cubicBezTo>
                      <a:pt x="662" y="128"/>
                      <a:pt x="662" y="128"/>
                      <a:pt x="662" y="128"/>
                    </a:cubicBezTo>
                    <a:cubicBezTo>
                      <a:pt x="662" y="128"/>
                      <a:pt x="661" y="127"/>
                      <a:pt x="661" y="127"/>
                    </a:cubicBezTo>
                    <a:cubicBezTo>
                      <a:pt x="661" y="127"/>
                      <a:pt x="661" y="127"/>
                      <a:pt x="661" y="126"/>
                    </a:cubicBezTo>
                    <a:cubicBezTo>
                      <a:pt x="661" y="127"/>
                      <a:pt x="661" y="127"/>
                      <a:pt x="662" y="128"/>
                    </a:cubicBezTo>
                    <a:close/>
                    <a:moveTo>
                      <a:pt x="626" y="145"/>
                    </a:moveTo>
                    <a:cubicBezTo>
                      <a:pt x="626" y="146"/>
                      <a:pt x="626" y="146"/>
                      <a:pt x="626" y="146"/>
                    </a:cubicBezTo>
                    <a:cubicBezTo>
                      <a:pt x="625" y="145"/>
                      <a:pt x="624" y="144"/>
                      <a:pt x="622" y="144"/>
                    </a:cubicBezTo>
                    <a:cubicBezTo>
                      <a:pt x="622" y="144"/>
                      <a:pt x="622" y="144"/>
                      <a:pt x="622" y="144"/>
                    </a:cubicBezTo>
                    <a:cubicBezTo>
                      <a:pt x="622" y="144"/>
                      <a:pt x="621" y="144"/>
                      <a:pt x="621" y="144"/>
                    </a:cubicBezTo>
                    <a:cubicBezTo>
                      <a:pt x="621" y="143"/>
                      <a:pt x="620" y="143"/>
                      <a:pt x="620" y="143"/>
                    </a:cubicBezTo>
                    <a:cubicBezTo>
                      <a:pt x="621" y="143"/>
                      <a:pt x="622" y="143"/>
                      <a:pt x="623" y="142"/>
                    </a:cubicBezTo>
                    <a:cubicBezTo>
                      <a:pt x="623" y="142"/>
                      <a:pt x="623" y="142"/>
                      <a:pt x="623" y="142"/>
                    </a:cubicBezTo>
                    <a:cubicBezTo>
                      <a:pt x="624" y="143"/>
                      <a:pt x="624" y="143"/>
                      <a:pt x="625" y="143"/>
                    </a:cubicBezTo>
                    <a:cubicBezTo>
                      <a:pt x="625" y="143"/>
                      <a:pt x="625" y="144"/>
                      <a:pt x="625" y="144"/>
                    </a:cubicBezTo>
                    <a:cubicBezTo>
                      <a:pt x="626" y="145"/>
                      <a:pt x="626" y="145"/>
                      <a:pt x="626" y="145"/>
                    </a:cubicBezTo>
                    <a:close/>
                    <a:moveTo>
                      <a:pt x="392" y="100"/>
                    </a:moveTo>
                    <a:cubicBezTo>
                      <a:pt x="391" y="100"/>
                      <a:pt x="391" y="100"/>
                      <a:pt x="391" y="101"/>
                    </a:cubicBezTo>
                    <a:cubicBezTo>
                      <a:pt x="391" y="100"/>
                      <a:pt x="391" y="100"/>
                      <a:pt x="392" y="100"/>
                    </a:cubicBezTo>
                    <a:cubicBezTo>
                      <a:pt x="392" y="100"/>
                      <a:pt x="392" y="100"/>
                      <a:pt x="392" y="100"/>
                    </a:cubicBezTo>
                    <a:close/>
                    <a:moveTo>
                      <a:pt x="346" y="128"/>
                    </a:moveTo>
                    <a:cubicBezTo>
                      <a:pt x="346" y="128"/>
                      <a:pt x="346" y="128"/>
                      <a:pt x="345" y="128"/>
                    </a:cubicBezTo>
                    <a:cubicBezTo>
                      <a:pt x="346" y="128"/>
                      <a:pt x="346" y="127"/>
                      <a:pt x="346" y="127"/>
                    </a:cubicBezTo>
                    <a:cubicBezTo>
                      <a:pt x="346" y="128"/>
                      <a:pt x="346" y="128"/>
                      <a:pt x="346" y="128"/>
                    </a:cubicBezTo>
                    <a:cubicBezTo>
                      <a:pt x="346" y="128"/>
                      <a:pt x="346" y="128"/>
                      <a:pt x="346" y="128"/>
                    </a:cubicBezTo>
                    <a:close/>
                    <a:moveTo>
                      <a:pt x="338" y="128"/>
                    </a:moveTo>
                    <a:cubicBezTo>
                      <a:pt x="338" y="128"/>
                      <a:pt x="338" y="128"/>
                      <a:pt x="338" y="128"/>
                    </a:cubicBezTo>
                    <a:cubicBezTo>
                      <a:pt x="338" y="128"/>
                      <a:pt x="338" y="128"/>
                      <a:pt x="338" y="128"/>
                    </a:cubicBezTo>
                    <a:cubicBezTo>
                      <a:pt x="338" y="128"/>
                      <a:pt x="338" y="128"/>
                      <a:pt x="338" y="128"/>
                    </a:cubicBezTo>
                    <a:close/>
                    <a:moveTo>
                      <a:pt x="280" y="286"/>
                    </a:moveTo>
                    <a:cubicBezTo>
                      <a:pt x="280" y="286"/>
                      <a:pt x="280" y="286"/>
                      <a:pt x="280" y="286"/>
                    </a:cubicBezTo>
                    <a:cubicBezTo>
                      <a:pt x="280" y="286"/>
                      <a:pt x="280" y="286"/>
                      <a:pt x="280" y="286"/>
                    </a:cubicBezTo>
                    <a:close/>
                    <a:moveTo>
                      <a:pt x="275" y="270"/>
                    </a:moveTo>
                    <a:cubicBezTo>
                      <a:pt x="275" y="270"/>
                      <a:pt x="275" y="270"/>
                      <a:pt x="276" y="270"/>
                    </a:cubicBezTo>
                    <a:cubicBezTo>
                      <a:pt x="276" y="270"/>
                      <a:pt x="276" y="270"/>
                      <a:pt x="276" y="270"/>
                    </a:cubicBezTo>
                    <a:cubicBezTo>
                      <a:pt x="276" y="271"/>
                      <a:pt x="276" y="271"/>
                      <a:pt x="276" y="271"/>
                    </a:cubicBezTo>
                    <a:cubicBezTo>
                      <a:pt x="276" y="271"/>
                      <a:pt x="276" y="271"/>
                      <a:pt x="276" y="272"/>
                    </a:cubicBezTo>
                    <a:cubicBezTo>
                      <a:pt x="276" y="272"/>
                      <a:pt x="276" y="273"/>
                      <a:pt x="276" y="273"/>
                    </a:cubicBezTo>
                    <a:cubicBezTo>
                      <a:pt x="276" y="273"/>
                      <a:pt x="276" y="273"/>
                      <a:pt x="276" y="273"/>
                    </a:cubicBezTo>
                    <a:cubicBezTo>
                      <a:pt x="276" y="274"/>
                      <a:pt x="276" y="274"/>
                      <a:pt x="276" y="274"/>
                    </a:cubicBezTo>
                    <a:cubicBezTo>
                      <a:pt x="276" y="274"/>
                      <a:pt x="276" y="274"/>
                      <a:pt x="275" y="274"/>
                    </a:cubicBezTo>
                    <a:cubicBezTo>
                      <a:pt x="275" y="274"/>
                      <a:pt x="275" y="274"/>
                      <a:pt x="274" y="274"/>
                    </a:cubicBezTo>
                    <a:cubicBezTo>
                      <a:pt x="275" y="273"/>
                      <a:pt x="275" y="272"/>
                      <a:pt x="275" y="270"/>
                    </a:cubicBezTo>
                    <a:close/>
                    <a:moveTo>
                      <a:pt x="434" y="472"/>
                    </a:moveTo>
                    <a:cubicBezTo>
                      <a:pt x="434" y="472"/>
                      <a:pt x="434" y="472"/>
                      <a:pt x="434" y="472"/>
                    </a:cubicBezTo>
                    <a:cubicBezTo>
                      <a:pt x="434" y="472"/>
                      <a:pt x="434" y="472"/>
                      <a:pt x="434" y="472"/>
                    </a:cubicBezTo>
                    <a:cubicBezTo>
                      <a:pt x="434" y="472"/>
                      <a:pt x="434" y="472"/>
                      <a:pt x="434" y="472"/>
                    </a:cubicBezTo>
                    <a:close/>
                    <a:moveTo>
                      <a:pt x="402" y="835"/>
                    </a:moveTo>
                    <a:cubicBezTo>
                      <a:pt x="402" y="835"/>
                      <a:pt x="402" y="835"/>
                      <a:pt x="402" y="835"/>
                    </a:cubicBezTo>
                    <a:cubicBezTo>
                      <a:pt x="402" y="835"/>
                      <a:pt x="402" y="835"/>
                      <a:pt x="402" y="835"/>
                    </a:cubicBezTo>
                    <a:close/>
                    <a:moveTo>
                      <a:pt x="415" y="844"/>
                    </a:moveTo>
                    <a:cubicBezTo>
                      <a:pt x="415" y="846"/>
                      <a:pt x="415" y="846"/>
                      <a:pt x="415" y="846"/>
                    </a:cubicBezTo>
                    <a:cubicBezTo>
                      <a:pt x="415" y="846"/>
                      <a:pt x="415" y="846"/>
                      <a:pt x="415" y="846"/>
                    </a:cubicBezTo>
                    <a:cubicBezTo>
                      <a:pt x="415" y="846"/>
                      <a:pt x="415" y="846"/>
                      <a:pt x="415" y="846"/>
                    </a:cubicBezTo>
                    <a:cubicBezTo>
                      <a:pt x="415" y="846"/>
                      <a:pt x="415" y="846"/>
                      <a:pt x="415" y="846"/>
                    </a:cubicBezTo>
                    <a:cubicBezTo>
                      <a:pt x="414" y="846"/>
                      <a:pt x="414" y="847"/>
                      <a:pt x="414" y="847"/>
                    </a:cubicBezTo>
                    <a:cubicBezTo>
                      <a:pt x="414" y="847"/>
                      <a:pt x="414" y="847"/>
                      <a:pt x="414" y="848"/>
                    </a:cubicBezTo>
                    <a:cubicBezTo>
                      <a:pt x="413" y="849"/>
                      <a:pt x="413" y="850"/>
                      <a:pt x="413" y="850"/>
                    </a:cubicBezTo>
                    <a:cubicBezTo>
                      <a:pt x="413" y="850"/>
                      <a:pt x="413" y="851"/>
                      <a:pt x="413" y="851"/>
                    </a:cubicBezTo>
                    <a:cubicBezTo>
                      <a:pt x="413" y="851"/>
                      <a:pt x="412" y="851"/>
                      <a:pt x="412" y="851"/>
                    </a:cubicBezTo>
                    <a:cubicBezTo>
                      <a:pt x="412" y="851"/>
                      <a:pt x="411" y="851"/>
                      <a:pt x="410" y="852"/>
                    </a:cubicBezTo>
                    <a:cubicBezTo>
                      <a:pt x="410" y="853"/>
                      <a:pt x="410" y="854"/>
                      <a:pt x="410" y="854"/>
                    </a:cubicBezTo>
                    <a:cubicBezTo>
                      <a:pt x="410" y="855"/>
                      <a:pt x="409" y="855"/>
                      <a:pt x="409" y="855"/>
                    </a:cubicBezTo>
                    <a:cubicBezTo>
                      <a:pt x="409" y="856"/>
                      <a:pt x="409" y="856"/>
                      <a:pt x="409" y="857"/>
                    </a:cubicBezTo>
                    <a:cubicBezTo>
                      <a:pt x="409" y="858"/>
                      <a:pt x="410" y="858"/>
                      <a:pt x="411" y="858"/>
                    </a:cubicBezTo>
                    <a:cubicBezTo>
                      <a:pt x="411" y="858"/>
                      <a:pt x="411" y="859"/>
                      <a:pt x="411" y="859"/>
                    </a:cubicBezTo>
                    <a:cubicBezTo>
                      <a:pt x="410" y="859"/>
                      <a:pt x="410" y="859"/>
                      <a:pt x="410" y="859"/>
                    </a:cubicBezTo>
                    <a:cubicBezTo>
                      <a:pt x="410" y="858"/>
                      <a:pt x="409" y="858"/>
                      <a:pt x="408" y="858"/>
                    </a:cubicBezTo>
                    <a:cubicBezTo>
                      <a:pt x="408" y="858"/>
                      <a:pt x="407" y="858"/>
                      <a:pt x="407" y="858"/>
                    </a:cubicBezTo>
                    <a:cubicBezTo>
                      <a:pt x="406" y="858"/>
                      <a:pt x="406" y="859"/>
                      <a:pt x="406" y="859"/>
                    </a:cubicBezTo>
                    <a:cubicBezTo>
                      <a:pt x="406" y="859"/>
                      <a:pt x="405" y="859"/>
                      <a:pt x="404" y="859"/>
                    </a:cubicBezTo>
                    <a:cubicBezTo>
                      <a:pt x="404" y="859"/>
                      <a:pt x="404" y="859"/>
                      <a:pt x="404" y="859"/>
                    </a:cubicBezTo>
                    <a:cubicBezTo>
                      <a:pt x="404" y="859"/>
                      <a:pt x="404" y="859"/>
                      <a:pt x="403" y="859"/>
                    </a:cubicBezTo>
                    <a:cubicBezTo>
                      <a:pt x="403" y="859"/>
                      <a:pt x="403" y="858"/>
                      <a:pt x="403" y="858"/>
                    </a:cubicBezTo>
                    <a:cubicBezTo>
                      <a:pt x="402" y="858"/>
                      <a:pt x="402" y="858"/>
                      <a:pt x="401" y="858"/>
                    </a:cubicBezTo>
                    <a:cubicBezTo>
                      <a:pt x="400" y="858"/>
                      <a:pt x="400" y="858"/>
                      <a:pt x="399" y="859"/>
                    </a:cubicBezTo>
                    <a:cubicBezTo>
                      <a:pt x="399" y="859"/>
                      <a:pt x="399" y="858"/>
                      <a:pt x="399" y="858"/>
                    </a:cubicBezTo>
                    <a:cubicBezTo>
                      <a:pt x="399" y="857"/>
                      <a:pt x="400" y="855"/>
                      <a:pt x="399" y="854"/>
                    </a:cubicBezTo>
                    <a:cubicBezTo>
                      <a:pt x="399" y="853"/>
                      <a:pt x="399" y="852"/>
                      <a:pt x="400" y="851"/>
                    </a:cubicBezTo>
                    <a:cubicBezTo>
                      <a:pt x="400" y="851"/>
                      <a:pt x="400" y="851"/>
                      <a:pt x="400" y="851"/>
                    </a:cubicBezTo>
                    <a:cubicBezTo>
                      <a:pt x="400" y="850"/>
                      <a:pt x="400" y="848"/>
                      <a:pt x="400" y="846"/>
                    </a:cubicBezTo>
                    <a:cubicBezTo>
                      <a:pt x="400" y="846"/>
                      <a:pt x="400" y="846"/>
                      <a:pt x="399" y="846"/>
                    </a:cubicBezTo>
                    <a:cubicBezTo>
                      <a:pt x="402" y="844"/>
                      <a:pt x="402" y="844"/>
                      <a:pt x="402" y="844"/>
                    </a:cubicBezTo>
                    <a:cubicBezTo>
                      <a:pt x="399" y="844"/>
                      <a:pt x="399" y="844"/>
                      <a:pt x="399" y="844"/>
                    </a:cubicBezTo>
                    <a:cubicBezTo>
                      <a:pt x="399" y="844"/>
                      <a:pt x="399" y="844"/>
                      <a:pt x="399" y="843"/>
                    </a:cubicBezTo>
                    <a:cubicBezTo>
                      <a:pt x="399" y="843"/>
                      <a:pt x="399" y="843"/>
                      <a:pt x="399" y="843"/>
                    </a:cubicBezTo>
                    <a:cubicBezTo>
                      <a:pt x="400" y="843"/>
                      <a:pt x="400" y="843"/>
                      <a:pt x="401" y="843"/>
                    </a:cubicBezTo>
                    <a:cubicBezTo>
                      <a:pt x="401" y="843"/>
                      <a:pt x="402" y="842"/>
                      <a:pt x="402" y="842"/>
                    </a:cubicBezTo>
                    <a:cubicBezTo>
                      <a:pt x="403" y="841"/>
                      <a:pt x="403" y="840"/>
                      <a:pt x="402" y="840"/>
                    </a:cubicBezTo>
                    <a:cubicBezTo>
                      <a:pt x="402" y="840"/>
                      <a:pt x="402" y="840"/>
                      <a:pt x="402" y="840"/>
                    </a:cubicBezTo>
                    <a:cubicBezTo>
                      <a:pt x="402" y="839"/>
                      <a:pt x="402" y="839"/>
                      <a:pt x="402" y="839"/>
                    </a:cubicBezTo>
                    <a:cubicBezTo>
                      <a:pt x="402" y="838"/>
                      <a:pt x="401" y="837"/>
                      <a:pt x="400" y="837"/>
                    </a:cubicBezTo>
                    <a:cubicBezTo>
                      <a:pt x="400" y="837"/>
                      <a:pt x="400" y="837"/>
                      <a:pt x="400" y="837"/>
                    </a:cubicBezTo>
                    <a:cubicBezTo>
                      <a:pt x="400" y="837"/>
                      <a:pt x="400" y="837"/>
                      <a:pt x="400" y="837"/>
                    </a:cubicBezTo>
                    <a:cubicBezTo>
                      <a:pt x="401" y="837"/>
                      <a:pt x="402" y="837"/>
                      <a:pt x="402" y="836"/>
                    </a:cubicBezTo>
                    <a:cubicBezTo>
                      <a:pt x="402" y="836"/>
                      <a:pt x="402" y="836"/>
                      <a:pt x="402" y="836"/>
                    </a:cubicBezTo>
                    <a:cubicBezTo>
                      <a:pt x="402" y="836"/>
                      <a:pt x="402" y="836"/>
                      <a:pt x="402" y="836"/>
                    </a:cubicBezTo>
                    <a:cubicBezTo>
                      <a:pt x="403" y="836"/>
                      <a:pt x="403" y="836"/>
                      <a:pt x="403" y="836"/>
                    </a:cubicBezTo>
                    <a:cubicBezTo>
                      <a:pt x="403" y="836"/>
                      <a:pt x="404" y="836"/>
                      <a:pt x="404" y="836"/>
                    </a:cubicBezTo>
                    <a:cubicBezTo>
                      <a:pt x="404" y="836"/>
                      <a:pt x="404" y="836"/>
                      <a:pt x="405" y="836"/>
                    </a:cubicBezTo>
                    <a:cubicBezTo>
                      <a:pt x="405" y="837"/>
                      <a:pt x="406" y="837"/>
                      <a:pt x="407" y="837"/>
                    </a:cubicBezTo>
                    <a:cubicBezTo>
                      <a:pt x="407" y="837"/>
                      <a:pt x="407" y="837"/>
                      <a:pt x="407" y="837"/>
                    </a:cubicBezTo>
                    <a:cubicBezTo>
                      <a:pt x="408" y="837"/>
                      <a:pt x="409" y="836"/>
                      <a:pt x="410" y="835"/>
                    </a:cubicBezTo>
                    <a:cubicBezTo>
                      <a:pt x="410" y="835"/>
                      <a:pt x="410" y="834"/>
                      <a:pt x="410" y="834"/>
                    </a:cubicBezTo>
                    <a:cubicBezTo>
                      <a:pt x="410" y="834"/>
                      <a:pt x="410" y="834"/>
                      <a:pt x="410" y="834"/>
                    </a:cubicBezTo>
                    <a:cubicBezTo>
                      <a:pt x="410" y="833"/>
                      <a:pt x="410" y="833"/>
                      <a:pt x="410" y="833"/>
                    </a:cubicBezTo>
                    <a:cubicBezTo>
                      <a:pt x="411" y="833"/>
                      <a:pt x="411" y="833"/>
                      <a:pt x="411" y="833"/>
                    </a:cubicBezTo>
                    <a:cubicBezTo>
                      <a:pt x="411" y="834"/>
                      <a:pt x="411" y="834"/>
                      <a:pt x="413" y="835"/>
                    </a:cubicBezTo>
                    <a:cubicBezTo>
                      <a:pt x="413" y="835"/>
                      <a:pt x="413" y="835"/>
                      <a:pt x="414" y="835"/>
                    </a:cubicBezTo>
                    <a:cubicBezTo>
                      <a:pt x="414" y="836"/>
                      <a:pt x="414" y="836"/>
                      <a:pt x="414" y="836"/>
                    </a:cubicBezTo>
                    <a:cubicBezTo>
                      <a:pt x="414" y="836"/>
                      <a:pt x="414" y="836"/>
                      <a:pt x="414" y="836"/>
                    </a:cubicBezTo>
                    <a:cubicBezTo>
                      <a:pt x="415" y="837"/>
                      <a:pt x="415" y="837"/>
                      <a:pt x="415" y="837"/>
                    </a:cubicBezTo>
                    <a:cubicBezTo>
                      <a:pt x="415" y="837"/>
                      <a:pt x="415" y="837"/>
                      <a:pt x="416" y="837"/>
                    </a:cubicBezTo>
                    <a:cubicBezTo>
                      <a:pt x="416" y="837"/>
                      <a:pt x="416" y="838"/>
                      <a:pt x="416" y="838"/>
                    </a:cubicBezTo>
                    <a:cubicBezTo>
                      <a:pt x="416" y="838"/>
                      <a:pt x="416" y="839"/>
                      <a:pt x="417" y="840"/>
                    </a:cubicBezTo>
                    <a:cubicBezTo>
                      <a:pt x="417" y="840"/>
                      <a:pt x="417" y="840"/>
                      <a:pt x="417" y="840"/>
                    </a:cubicBezTo>
                    <a:cubicBezTo>
                      <a:pt x="417" y="840"/>
                      <a:pt x="416" y="840"/>
                      <a:pt x="416" y="840"/>
                    </a:cubicBezTo>
                    <a:cubicBezTo>
                      <a:pt x="415" y="841"/>
                      <a:pt x="416" y="842"/>
                      <a:pt x="416" y="843"/>
                    </a:cubicBezTo>
                    <a:cubicBezTo>
                      <a:pt x="416" y="843"/>
                      <a:pt x="416" y="844"/>
                      <a:pt x="416" y="844"/>
                    </a:cubicBezTo>
                    <a:cubicBezTo>
                      <a:pt x="416" y="844"/>
                      <a:pt x="416" y="844"/>
                      <a:pt x="416" y="844"/>
                    </a:cubicBezTo>
                    <a:cubicBezTo>
                      <a:pt x="416" y="844"/>
                      <a:pt x="416" y="844"/>
                      <a:pt x="416" y="844"/>
                    </a:cubicBezTo>
                    <a:cubicBezTo>
                      <a:pt x="416" y="844"/>
                      <a:pt x="416" y="844"/>
                      <a:pt x="415" y="845"/>
                    </a:cubicBezTo>
                    <a:lnTo>
                      <a:pt x="415" y="844"/>
                    </a:lnTo>
                    <a:close/>
                    <a:moveTo>
                      <a:pt x="488" y="709"/>
                    </a:moveTo>
                    <a:cubicBezTo>
                      <a:pt x="488" y="709"/>
                      <a:pt x="488" y="709"/>
                      <a:pt x="488" y="709"/>
                    </a:cubicBezTo>
                    <a:cubicBezTo>
                      <a:pt x="487" y="709"/>
                      <a:pt x="487" y="709"/>
                      <a:pt x="486" y="709"/>
                    </a:cubicBezTo>
                    <a:cubicBezTo>
                      <a:pt x="486" y="710"/>
                      <a:pt x="486" y="710"/>
                      <a:pt x="486" y="710"/>
                    </a:cubicBezTo>
                    <a:cubicBezTo>
                      <a:pt x="485" y="709"/>
                      <a:pt x="485" y="709"/>
                      <a:pt x="485" y="708"/>
                    </a:cubicBezTo>
                    <a:cubicBezTo>
                      <a:pt x="485" y="708"/>
                      <a:pt x="485" y="707"/>
                      <a:pt x="484" y="707"/>
                    </a:cubicBezTo>
                    <a:cubicBezTo>
                      <a:pt x="484" y="706"/>
                      <a:pt x="484" y="706"/>
                      <a:pt x="484" y="706"/>
                    </a:cubicBezTo>
                    <a:cubicBezTo>
                      <a:pt x="484" y="706"/>
                      <a:pt x="484" y="706"/>
                      <a:pt x="484" y="705"/>
                    </a:cubicBezTo>
                    <a:cubicBezTo>
                      <a:pt x="484" y="705"/>
                      <a:pt x="485" y="704"/>
                      <a:pt x="484" y="703"/>
                    </a:cubicBezTo>
                    <a:cubicBezTo>
                      <a:pt x="484" y="702"/>
                      <a:pt x="482" y="702"/>
                      <a:pt x="482" y="702"/>
                    </a:cubicBezTo>
                    <a:cubicBezTo>
                      <a:pt x="482" y="702"/>
                      <a:pt x="481" y="702"/>
                      <a:pt x="481" y="702"/>
                    </a:cubicBezTo>
                    <a:cubicBezTo>
                      <a:pt x="481" y="702"/>
                      <a:pt x="481" y="701"/>
                      <a:pt x="481" y="701"/>
                    </a:cubicBezTo>
                    <a:cubicBezTo>
                      <a:pt x="481" y="700"/>
                      <a:pt x="481" y="699"/>
                      <a:pt x="480" y="699"/>
                    </a:cubicBezTo>
                    <a:cubicBezTo>
                      <a:pt x="479" y="698"/>
                      <a:pt x="479" y="698"/>
                      <a:pt x="478" y="698"/>
                    </a:cubicBezTo>
                    <a:cubicBezTo>
                      <a:pt x="478" y="698"/>
                      <a:pt x="477" y="697"/>
                      <a:pt x="477" y="697"/>
                    </a:cubicBezTo>
                    <a:cubicBezTo>
                      <a:pt x="477" y="697"/>
                      <a:pt x="477" y="696"/>
                      <a:pt x="477" y="696"/>
                    </a:cubicBezTo>
                    <a:cubicBezTo>
                      <a:pt x="477" y="695"/>
                      <a:pt x="477" y="693"/>
                      <a:pt x="475" y="692"/>
                    </a:cubicBezTo>
                    <a:cubicBezTo>
                      <a:pt x="475" y="691"/>
                      <a:pt x="474" y="691"/>
                      <a:pt x="473" y="691"/>
                    </a:cubicBezTo>
                    <a:cubicBezTo>
                      <a:pt x="473" y="691"/>
                      <a:pt x="473" y="691"/>
                      <a:pt x="472" y="691"/>
                    </a:cubicBezTo>
                    <a:cubicBezTo>
                      <a:pt x="472" y="691"/>
                      <a:pt x="472" y="691"/>
                      <a:pt x="472" y="691"/>
                    </a:cubicBezTo>
                    <a:cubicBezTo>
                      <a:pt x="472" y="690"/>
                      <a:pt x="472" y="690"/>
                      <a:pt x="472" y="690"/>
                    </a:cubicBezTo>
                    <a:cubicBezTo>
                      <a:pt x="471" y="689"/>
                      <a:pt x="470" y="688"/>
                      <a:pt x="469" y="688"/>
                    </a:cubicBezTo>
                    <a:cubicBezTo>
                      <a:pt x="469" y="688"/>
                      <a:pt x="468" y="687"/>
                      <a:pt x="468" y="687"/>
                    </a:cubicBezTo>
                    <a:cubicBezTo>
                      <a:pt x="466" y="684"/>
                      <a:pt x="465" y="684"/>
                      <a:pt x="464" y="684"/>
                    </a:cubicBezTo>
                    <a:cubicBezTo>
                      <a:pt x="464" y="684"/>
                      <a:pt x="463" y="684"/>
                      <a:pt x="463" y="684"/>
                    </a:cubicBezTo>
                    <a:cubicBezTo>
                      <a:pt x="463" y="684"/>
                      <a:pt x="462" y="683"/>
                      <a:pt x="462" y="683"/>
                    </a:cubicBezTo>
                    <a:cubicBezTo>
                      <a:pt x="462" y="683"/>
                      <a:pt x="462" y="682"/>
                      <a:pt x="461" y="681"/>
                    </a:cubicBezTo>
                    <a:cubicBezTo>
                      <a:pt x="461" y="681"/>
                      <a:pt x="461" y="680"/>
                      <a:pt x="461" y="679"/>
                    </a:cubicBezTo>
                    <a:cubicBezTo>
                      <a:pt x="460" y="679"/>
                      <a:pt x="460" y="678"/>
                      <a:pt x="460" y="678"/>
                    </a:cubicBezTo>
                    <a:cubicBezTo>
                      <a:pt x="460" y="678"/>
                      <a:pt x="459" y="678"/>
                      <a:pt x="459" y="677"/>
                    </a:cubicBezTo>
                    <a:cubicBezTo>
                      <a:pt x="459" y="677"/>
                      <a:pt x="459" y="677"/>
                      <a:pt x="460" y="676"/>
                    </a:cubicBezTo>
                    <a:cubicBezTo>
                      <a:pt x="460" y="676"/>
                      <a:pt x="460" y="676"/>
                      <a:pt x="460" y="676"/>
                    </a:cubicBezTo>
                    <a:cubicBezTo>
                      <a:pt x="460" y="674"/>
                      <a:pt x="460" y="672"/>
                      <a:pt x="459" y="670"/>
                    </a:cubicBezTo>
                    <a:cubicBezTo>
                      <a:pt x="458" y="669"/>
                      <a:pt x="458" y="668"/>
                      <a:pt x="457" y="666"/>
                    </a:cubicBezTo>
                    <a:cubicBezTo>
                      <a:pt x="457" y="665"/>
                      <a:pt x="456" y="663"/>
                      <a:pt x="456" y="662"/>
                    </a:cubicBezTo>
                    <a:cubicBezTo>
                      <a:pt x="455" y="662"/>
                      <a:pt x="455" y="662"/>
                      <a:pt x="455" y="662"/>
                    </a:cubicBezTo>
                    <a:cubicBezTo>
                      <a:pt x="455" y="661"/>
                      <a:pt x="455" y="661"/>
                      <a:pt x="454" y="660"/>
                    </a:cubicBezTo>
                    <a:cubicBezTo>
                      <a:pt x="454" y="660"/>
                      <a:pt x="454" y="660"/>
                      <a:pt x="454" y="660"/>
                    </a:cubicBezTo>
                    <a:cubicBezTo>
                      <a:pt x="454" y="660"/>
                      <a:pt x="454" y="660"/>
                      <a:pt x="454" y="660"/>
                    </a:cubicBezTo>
                    <a:cubicBezTo>
                      <a:pt x="454" y="660"/>
                      <a:pt x="454" y="660"/>
                      <a:pt x="454" y="660"/>
                    </a:cubicBezTo>
                    <a:cubicBezTo>
                      <a:pt x="453" y="658"/>
                      <a:pt x="453" y="658"/>
                      <a:pt x="453" y="658"/>
                    </a:cubicBezTo>
                    <a:cubicBezTo>
                      <a:pt x="453" y="658"/>
                      <a:pt x="453" y="658"/>
                      <a:pt x="453" y="658"/>
                    </a:cubicBezTo>
                    <a:cubicBezTo>
                      <a:pt x="453" y="658"/>
                      <a:pt x="453" y="658"/>
                      <a:pt x="453" y="658"/>
                    </a:cubicBezTo>
                    <a:cubicBezTo>
                      <a:pt x="453" y="657"/>
                      <a:pt x="452" y="657"/>
                      <a:pt x="451" y="657"/>
                    </a:cubicBezTo>
                    <a:cubicBezTo>
                      <a:pt x="451" y="657"/>
                      <a:pt x="451" y="657"/>
                      <a:pt x="451" y="656"/>
                    </a:cubicBezTo>
                    <a:cubicBezTo>
                      <a:pt x="451" y="656"/>
                      <a:pt x="450" y="656"/>
                      <a:pt x="450" y="656"/>
                    </a:cubicBezTo>
                    <a:cubicBezTo>
                      <a:pt x="450" y="655"/>
                      <a:pt x="450" y="655"/>
                      <a:pt x="449" y="655"/>
                    </a:cubicBezTo>
                    <a:cubicBezTo>
                      <a:pt x="448" y="654"/>
                      <a:pt x="447" y="654"/>
                      <a:pt x="446" y="653"/>
                    </a:cubicBezTo>
                    <a:cubicBezTo>
                      <a:pt x="446" y="653"/>
                      <a:pt x="446" y="653"/>
                      <a:pt x="445" y="653"/>
                    </a:cubicBezTo>
                    <a:cubicBezTo>
                      <a:pt x="445" y="653"/>
                      <a:pt x="445" y="653"/>
                      <a:pt x="445" y="653"/>
                    </a:cubicBezTo>
                    <a:cubicBezTo>
                      <a:pt x="445" y="652"/>
                      <a:pt x="445" y="652"/>
                      <a:pt x="445" y="652"/>
                    </a:cubicBezTo>
                    <a:cubicBezTo>
                      <a:pt x="445" y="651"/>
                      <a:pt x="445" y="650"/>
                      <a:pt x="445" y="649"/>
                    </a:cubicBezTo>
                    <a:cubicBezTo>
                      <a:pt x="445" y="649"/>
                      <a:pt x="445" y="648"/>
                      <a:pt x="445" y="648"/>
                    </a:cubicBezTo>
                    <a:cubicBezTo>
                      <a:pt x="445" y="647"/>
                      <a:pt x="445" y="647"/>
                      <a:pt x="445" y="647"/>
                    </a:cubicBezTo>
                    <a:cubicBezTo>
                      <a:pt x="444" y="645"/>
                      <a:pt x="444" y="643"/>
                      <a:pt x="444" y="641"/>
                    </a:cubicBezTo>
                    <a:cubicBezTo>
                      <a:pt x="444" y="640"/>
                      <a:pt x="444" y="639"/>
                      <a:pt x="444" y="638"/>
                    </a:cubicBezTo>
                    <a:cubicBezTo>
                      <a:pt x="444" y="637"/>
                      <a:pt x="444" y="635"/>
                      <a:pt x="443" y="633"/>
                    </a:cubicBezTo>
                    <a:cubicBezTo>
                      <a:pt x="443" y="633"/>
                      <a:pt x="443" y="632"/>
                      <a:pt x="443" y="632"/>
                    </a:cubicBezTo>
                    <a:cubicBezTo>
                      <a:pt x="443" y="632"/>
                      <a:pt x="443" y="631"/>
                      <a:pt x="443" y="631"/>
                    </a:cubicBezTo>
                    <a:cubicBezTo>
                      <a:pt x="443" y="631"/>
                      <a:pt x="443" y="630"/>
                      <a:pt x="443" y="630"/>
                    </a:cubicBezTo>
                    <a:cubicBezTo>
                      <a:pt x="444" y="629"/>
                      <a:pt x="443" y="628"/>
                      <a:pt x="442" y="626"/>
                    </a:cubicBezTo>
                    <a:cubicBezTo>
                      <a:pt x="442" y="626"/>
                      <a:pt x="442" y="625"/>
                      <a:pt x="442" y="624"/>
                    </a:cubicBezTo>
                    <a:cubicBezTo>
                      <a:pt x="442" y="624"/>
                      <a:pt x="442" y="624"/>
                      <a:pt x="442" y="623"/>
                    </a:cubicBezTo>
                    <a:cubicBezTo>
                      <a:pt x="442" y="623"/>
                      <a:pt x="442" y="623"/>
                      <a:pt x="442" y="623"/>
                    </a:cubicBezTo>
                    <a:cubicBezTo>
                      <a:pt x="442" y="623"/>
                      <a:pt x="442" y="623"/>
                      <a:pt x="442" y="623"/>
                    </a:cubicBezTo>
                    <a:cubicBezTo>
                      <a:pt x="442" y="621"/>
                      <a:pt x="442" y="621"/>
                      <a:pt x="442" y="621"/>
                    </a:cubicBezTo>
                    <a:cubicBezTo>
                      <a:pt x="442" y="621"/>
                      <a:pt x="442" y="621"/>
                      <a:pt x="442" y="621"/>
                    </a:cubicBezTo>
                    <a:cubicBezTo>
                      <a:pt x="441" y="620"/>
                      <a:pt x="441" y="620"/>
                      <a:pt x="441" y="620"/>
                    </a:cubicBezTo>
                    <a:cubicBezTo>
                      <a:pt x="441" y="620"/>
                      <a:pt x="441" y="620"/>
                      <a:pt x="441" y="620"/>
                    </a:cubicBezTo>
                    <a:cubicBezTo>
                      <a:pt x="441" y="618"/>
                      <a:pt x="440" y="618"/>
                      <a:pt x="439" y="618"/>
                    </a:cubicBezTo>
                    <a:cubicBezTo>
                      <a:pt x="439" y="617"/>
                      <a:pt x="438" y="617"/>
                      <a:pt x="438" y="617"/>
                    </a:cubicBezTo>
                    <a:cubicBezTo>
                      <a:pt x="438" y="617"/>
                      <a:pt x="437" y="616"/>
                      <a:pt x="436" y="616"/>
                    </a:cubicBezTo>
                    <a:cubicBezTo>
                      <a:pt x="436" y="615"/>
                      <a:pt x="436" y="615"/>
                      <a:pt x="436" y="615"/>
                    </a:cubicBezTo>
                    <a:cubicBezTo>
                      <a:pt x="435" y="614"/>
                      <a:pt x="435" y="614"/>
                      <a:pt x="434" y="613"/>
                    </a:cubicBezTo>
                    <a:cubicBezTo>
                      <a:pt x="434" y="613"/>
                      <a:pt x="433" y="613"/>
                      <a:pt x="433" y="613"/>
                    </a:cubicBezTo>
                    <a:cubicBezTo>
                      <a:pt x="432" y="613"/>
                      <a:pt x="432" y="613"/>
                      <a:pt x="432" y="612"/>
                    </a:cubicBezTo>
                    <a:cubicBezTo>
                      <a:pt x="432" y="612"/>
                      <a:pt x="432" y="611"/>
                      <a:pt x="432" y="610"/>
                    </a:cubicBezTo>
                    <a:cubicBezTo>
                      <a:pt x="432" y="610"/>
                      <a:pt x="432" y="610"/>
                      <a:pt x="432" y="609"/>
                    </a:cubicBezTo>
                    <a:cubicBezTo>
                      <a:pt x="432" y="608"/>
                      <a:pt x="432" y="608"/>
                      <a:pt x="432" y="608"/>
                    </a:cubicBezTo>
                    <a:cubicBezTo>
                      <a:pt x="432" y="607"/>
                      <a:pt x="432" y="606"/>
                      <a:pt x="431" y="605"/>
                    </a:cubicBezTo>
                    <a:cubicBezTo>
                      <a:pt x="431" y="605"/>
                      <a:pt x="431" y="605"/>
                      <a:pt x="431" y="605"/>
                    </a:cubicBezTo>
                    <a:cubicBezTo>
                      <a:pt x="431" y="604"/>
                      <a:pt x="431" y="604"/>
                      <a:pt x="431" y="604"/>
                    </a:cubicBezTo>
                    <a:cubicBezTo>
                      <a:pt x="431" y="603"/>
                      <a:pt x="431" y="603"/>
                      <a:pt x="432" y="603"/>
                    </a:cubicBezTo>
                    <a:cubicBezTo>
                      <a:pt x="432" y="602"/>
                      <a:pt x="432" y="601"/>
                      <a:pt x="431" y="600"/>
                    </a:cubicBezTo>
                    <a:cubicBezTo>
                      <a:pt x="431" y="600"/>
                      <a:pt x="431" y="600"/>
                      <a:pt x="430" y="599"/>
                    </a:cubicBezTo>
                    <a:cubicBezTo>
                      <a:pt x="430" y="599"/>
                      <a:pt x="430" y="599"/>
                      <a:pt x="430" y="599"/>
                    </a:cubicBezTo>
                    <a:cubicBezTo>
                      <a:pt x="429" y="598"/>
                      <a:pt x="428" y="596"/>
                      <a:pt x="428" y="596"/>
                    </a:cubicBezTo>
                    <a:cubicBezTo>
                      <a:pt x="428" y="595"/>
                      <a:pt x="428" y="595"/>
                      <a:pt x="428" y="595"/>
                    </a:cubicBezTo>
                    <a:cubicBezTo>
                      <a:pt x="428" y="594"/>
                      <a:pt x="428" y="592"/>
                      <a:pt x="426" y="591"/>
                    </a:cubicBezTo>
                    <a:cubicBezTo>
                      <a:pt x="426" y="590"/>
                      <a:pt x="426" y="590"/>
                      <a:pt x="426" y="589"/>
                    </a:cubicBezTo>
                    <a:cubicBezTo>
                      <a:pt x="426" y="588"/>
                      <a:pt x="426" y="588"/>
                      <a:pt x="426" y="588"/>
                    </a:cubicBezTo>
                    <a:cubicBezTo>
                      <a:pt x="425" y="587"/>
                      <a:pt x="425" y="585"/>
                      <a:pt x="424" y="583"/>
                    </a:cubicBezTo>
                    <a:cubicBezTo>
                      <a:pt x="423" y="582"/>
                      <a:pt x="422" y="581"/>
                      <a:pt x="422" y="580"/>
                    </a:cubicBezTo>
                    <a:cubicBezTo>
                      <a:pt x="422" y="580"/>
                      <a:pt x="422" y="580"/>
                      <a:pt x="422" y="579"/>
                    </a:cubicBezTo>
                    <a:cubicBezTo>
                      <a:pt x="422" y="578"/>
                      <a:pt x="421" y="577"/>
                      <a:pt x="420" y="576"/>
                    </a:cubicBezTo>
                    <a:cubicBezTo>
                      <a:pt x="420" y="576"/>
                      <a:pt x="420" y="576"/>
                      <a:pt x="420" y="576"/>
                    </a:cubicBezTo>
                    <a:cubicBezTo>
                      <a:pt x="419" y="575"/>
                      <a:pt x="419" y="575"/>
                      <a:pt x="419" y="574"/>
                    </a:cubicBezTo>
                    <a:cubicBezTo>
                      <a:pt x="419" y="574"/>
                      <a:pt x="419" y="573"/>
                      <a:pt x="419" y="573"/>
                    </a:cubicBezTo>
                    <a:cubicBezTo>
                      <a:pt x="419" y="572"/>
                      <a:pt x="419" y="571"/>
                      <a:pt x="419" y="570"/>
                    </a:cubicBezTo>
                    <a:cubicBezTo>
                      <a:pt x="418" y="569"/>
                      <a:pt x="418" y="568"/>
                      <a:pt x="416" y="567"/>
                    </a:cubicBezTo>
                    <a:cubicBezTo>
                      <a:pt x="416" y="566"/>
                      <a:pt x="416" y="566"/>
                      <a:pt x="416" y="566"/>
                    </a:cubicBezTo>
                    <a:cubicBezTo>
                      <a:pt x="416" y="565"/>
                      <a:pt x="416" y="565"/>
                      <a:pt x="416" y="565"/>
                    </a:cubicBezTo>
                    <a:cubicBezTo>
                      <a:pt x="416" y="565"/>
                      <a:pt x="416" y="565"/>
                      <a:pt x="415" y="565"/>
                    </a:cubicBezTo>
                    <a:cubicBezTo>
                      <a:pt x="415" y="565"/>
                      <a:pt x="415" y="564"/>
                      <a:pt x="415" y="564"/>
                    </a:cubicBezTo>
                    <a:cubicBezTo>
                      <a:pt x="415" y="564"/>
                      <a:pt x="415" y="564"/>
                      <a:pt x="416" y="564"/>
                    </a:cubicBezTo>
                    <a:cubicBezTo>
                      <a:pt x="416" y="563"/>
                      <a:pt x="415" y="562"/>
                      <a:pt x="414" y="561"/>
                    </a:cubicBezTo>
                    <a:cubicBezTo>
                      <a:pt x="415" y="561"/>
                      <a:pt x="416" y="562"/>
                      <a:pt x="416" y="563"/>
                    </a:cubicBezTo>
                    <a:cubicBezTo>
                      <a:pt x="417" y="563"/>
                      <a:pt x="417" y="563"/>
                      <a:pt x="417" y="563"/>
                    </a:cubicBezTo>
                    <a:cubicBezTo>
                      <a:pt x="417" y="564"/>
                      <a:pt x="418" y="565"/>
                      <a:pt x="419" y="566"/>
                    </a:cubicBezTo>
                    <a:cubicBezTo>
                      <a:pt x="420" y="566"/>
                      <a:pt x="422" y="566"/>
                      <a:pt x="422" y="565"/>
                    </a:cubicBezTo>
                    <a:cubicBezTo>
                      <a:pt x="422" y="565"/>
                      <a:pt x="422" y="564"/>
                      <a:pt x="422" y="563"/>
                    </a:cubicBezTo>
                    <a:cubicBezTo>
                      <a:pt x="422" y="563"/>
                      <a:pt x="422" y="563"/>
                      <a:pt x="422" y="563"/>
                    </a:cubicBezTo>
                    <a:cubicBezTo>
                      <a:pt x="423" y="563"/>
                      <a:pt x="424" y="563"/>
                      <a:pt x="424" y="563"/>
                    </a:cubicBezTo>
                    <a:cubicBezTo>
                      <a:pt x="425" y="563"/>
                      <a:pt x="425" y="562"/>
                      <a:pt x="425" y="562"/>
                    </a:cubicBezTo>
                    <a:cubicBezTo>
                      <a:pt x="425" y="562"/>
                      <a:pt x="425" y="562"/>
                      <a:pt x="426" y="562"/>
                    </a:cubicBezTo>
                    <a:cubicBezTo>
                      <a:pt x="426" y="562"/>
                      <a:pt x="426" y="562"/>
                      <a:pt x="426" y="562"/>
                    </a:cubicBezTo>
                    <a:cubicBezTo>
                      <a:pt x="427" y="562"/>
                      <a:pt x="427" y="562"/>
                      <a:pt x="427" y="562"/>
                    </a:cubicBezTo>
                    <a:cubicBezTo>
                      <a:pt x="427" y="563"/>
                      <a:pt x="427" y="564"/>
                      <a:pt x="427" y="564"/>
                    </a:cubicBezTo>
                    <a:cubicBezTo>
                      <a:pt x="427" y="566"/>
                      <a:pt x="428" y="568"/>
                      <a:pt x="429" y="568"/>
                    </a:cubicBezTo>
                    <a:cubicBezTo>
                      <a:pt x="429" y="569"/>
                      <a:pt x="430" y="569"/>
                      <a:pt x="430" y="571"/>
                    </a:cubicBezTo>
                    <a:cubicBezTo>
                      <a:pt x="430" y="572"/>
                      <a:pt x="431" y="573"/>
                      <a:pt x="433" y="574"/>
                    </a:cubicBezTo>
                    <a:cubicBezTo>
                      <a:pt x="433" y="574"/>
                      <a:pt x="433" y="574"/>
                      <a:pt x="433" y="574"/>
                    </a:cubicBezTo>
                    <a:cubicBezTo>
                      <a:pt x="433" y="575"/>
                      <a:pt x="433" y="577"/>
                      <a:pt x="434" y="578"/>
                    </a:cubicBezTo>
                    <a:cubicBezTo>
                      <a:pt x="435" y="579"/>
                      <a:pt x="436" y="581"/>
                      <a:pt x="436" y="582"/>
                    </a:cubicBezTo>
                    <a:cubicBezTo>
                      <a:pt x="436" y="583"/>
                      <a:pt x="439" y="588"/>
                      <a:pt x="440" y="589"/>
                    </a:cubicBezTo>
                    <a:cubicBezTo>
                      <a:pt x="441" y="590"/>
                      <a:pt x="441" y="591"/>
                      <a:pt x="441" y="592"/>
                    </a:cubicBezTo>
                    <a:cubicBezTo>
                      <a:pt x="440" y="593"/>
                      <a:pt x="441" y="594"/>
                      <a:pt x="442" y="595"/>
                    </a:cubicBezTo>
                    <a:cubicBezTo>
                      <a:pt x="442" y="595"/>
                      <a:pt x="442" y="595"/>
                      <a:pt x="442" y="595"/>
                    </a:cubicBezTo>
                    <a:cubicBezTo>
                      <a:pt x="443" y="595"/>
                      <a:pt x="443" y="597"/>
                      <a:pt x="443" y="597"/>
                    </a:cubicBezTo>
                    <a:cubicBezTo>
                      <a:pt x="443" y="598"/>
                      <a:pt x="443" y="599"/>
                      <a:pt x="443" y="599"/>
                    </a:cubicBezTo>
                    <a:cubicBezTo>
                      <a:pt x="444" y="600"/>
                      <a:pt x="445" y="600"/>
                      <a:pt x="445" y="600"/>
                    </a:cubicBezTo>
                    <a:cubicBezTo>
                      <a:pt x="446" y="602"/>
                      <a:pt x="448" y="602"/>
                      <a:pt x="449" y="602"/>
                    </a:cubicBezTo>
                    <a:cubicBezTo>
                      <a:pt x="449" y="602"/>
                      <a:pt x="450" y="603"/>
                      <a:pt x="450" y="604"/>
                    </a:cubicBezTo>
                    <a:cubicBezTo>
                      <a:pt x="450" y="606"/>
                      <a:pt x="452" y="608"/>
                      <a:pt x="453" y="608"/>
                    </a:cubicBezTo>
                    <a:cubicBezTo>
                      <a:pt x="453" y="608"/>
                      <a:pt x="453" y="608"/>
                      <a:pt x="453" y="609"/>
                    </a:cubicBezTo>
                    <a:cubicBezTo>
                      <a:pt x="453" y="610"/>
                      <a:pt x="453" y="610"/>
                      <a:pt x="453" y="611"/>
                    </a:cubicBezTo>
                    <a:cubicBezTo>
                      <a:pt x="453" y="611"/>
                      <a:pt x="453" y="611"/>
                      <a:pt x="453" y="611"/>
                    </a:cubicBezTo>
                    <a:cubicBezTo>
                      <a:pt x="454" y="611"/>
                      <a:pt x="454" y="611"/>
                      <a:pt x="454" y="611"/>
                    </a:cubicBezTo>
                    <a:cubicBezTo>
                      <a:pt x="454" y="612"/>
                      <a:pt x="454" y="612"/>
                      <a:pt x="454" y="612"/>
                    </a:cubicBezTo>
                    <a:cubicBezTo>
                      <a:pt x="453" y="613"/>
                      <a:pt x="454" y="617"/>
                      <a:pt x="455" y="618"/>
                    </a:cubicBezTo>
                    <a:cubicBezTo>
                      <a:pt x="455" y="618"/>
                      <a:pt x="456" y="619"/>
                      <a:pt x="455" y="621"/>
                    </a:cubicBezTo>
                    <a:cubicBezTo>
                      <a:pt x="455" y="622"/>
                      <a:pt x="455" y="623"/>
                      <a:pt x="455" y="623"/>
                    </a:cubicBezTo>
                    <a:cubicBezTo>
                      <a:pt x="456" y="624"/>
                      <a:pt x="456" y="624"/>
                      <a:pt x="456" y="624"/>
                    </a:cubicBezTo>
                    <a:cubicBezTo>
                      <a:pt x="456" y="625"/>
                      <a:pt x="456" y="627"/>
                      <a:pt x="457" y="629"/>
                    </a:cubicBezTo>
                    <a:cubicBezTo>
                      <a:pt x="458" y="630"/>
                      <a:pt x="459" y="631"/>
                      <a:pt x="459" y="632"/>
                    </a:cubicBezTo>
                    <a:cubicBezTo>
                      <a:pt x="459" y="635"/>
                      <a:pt x="463" y="637"/>
                      <a:pt x="464" y="637"/>
                    </a:cubicBezTo>
                    <a:cubicBezTo>
                      <a:pt x="465" y="637"/>
                      <a:pt x="465" y="637"/>
                      <a:pt x="465" y="638"/>
                    </a:cubicBezTo>
                    <a:cubicBezTo>
                      <a:pt x="466" y="638"/>
                      <a:pt x="466" y="639"/>
                      <a:pt x="466" y="640"/>
                    </a:cubicBezTo>
                    <a:cubicBezTo>
                      <a:pt x="467" y="640"/>
                      <a:pt x="468" y="641"/>
                      <a:pt x="468" y="641"/>
                    </a:cubicBezTo>
                    <a:cubicBezTo>
                      <a:pt x="468" y="641"/>
                      <a:pt x="469" y="642"/>
                      <a:pt x="469" y="642"/>
                    </a:cubicBezTo>
                    <a:cubicBezTo>
                      <a:pt x="471" y="644"/>
                      <a:pt x="472" y="648"/>
                      <a:pt x="472" y="649"/>
                    </a:cubicBezTo>
                    <a:cubicBezTo>
                      <a:pt x="471" y="651"/>
                      <a:pt x="473" y="652"/>
                      <a:pt x="474" y="654"/>
                    </a:cubicBezTo>
                    <a:cubicBezTo>
                      <a:pt x="474" y="654"/>
                      <a:pt x="474" y="654"/>
                      <a:pt x="474" y="654"/>
                    </a:cubicBezTo>
                    <a:cubicBezTo>
                      <a:pt x="474" y="655"/>
                      <a:pt x="475" y="656"/>
                      <a:pt x="475" y="657"/>
                    </a:cubicBezTo>
                    <a:cubicBezTo>
                      <a:pt x="475" y="657"/>
                      <a:pt x="475" y="658"/>
                      <a:pt x="475" y="658"/>
                    </a:cubicBezTo>
                    <a:cubicBezTo>
                      <a:pt x="475" y="659"/>
                      <a:pt x="476" y="659"/>
                      <a:pt x="476" y="660"/>
                    </a:cubicBezTo>
                    <a:cubicBezTo>
                      <a:pt x="476" y="660"/>
                      <a:pt x="476" y="660"/>
                      <a:pt x="477" y="661"/>
                    </a:cubicBezTo>
                    <a:cubicBezTo>
                      <a:pt x="477" y="661"/>
                      <a:pt x="477" y="661"/>
                      <a:pt x="477" y="661"/>
                    </a:cubicBezTo>
                    <a:cubicBezTo>
                      <a:pt x="477" y="662"/>
                      <a:pt x="478" y="663"/>
                      <a:pt x="479" y="664"/>
                    </a:cubicBezTo>
                    <a:cubicBezTo>
                      <a:pt x="479" y="665"/>
                      <a:pt x="479" y="665"/>
                      <a:pt x="479" y="665"/>
                    </a:cubicBezTo>
                    <a:cubicBezTo>
                      <a:pt x="480" y="665"/>
                      <a:pt x="480" y="666"/>
                      <a:pt x="480" y="667"/>
                    </a:cubicBezTo>
                    <a:cubicBezTo>
                      <a:pt x="480" y="669"/>
                      <a:pt x="482" y="670"/>
                      <a:pt x="483" y="671"/>
                    </a:cubicBezTo>
                    <a:cubicBezTo>
                      <a:pt x="483" y="671"/>
                      <a:pt x="483" y="671"/>
                      <a:pt x="483" y="671"/>
                    </a:cubicBezTo>
                    <a:cubicBezTo>
                      <a:pt x="483" y="671"/>
                      <a:pt x="483" y="671"/>
                      <a:pt x="483" y="671"/>
                    </a:cubicBezTo>
                    <a:cubicBezTo>
                      <a:pt x="483" y="671"/>
                      <a:pt x="483" y="671"/>
                      <a:pt x="483" y="672"/>
                    </a:cubicBezTo>
                    <a:cubicBezTo>
                      <a:pt x="483" y="673"/>
                      <a:pt x="483" y="675"/>
                      <a:pt x="484" y="676"/>
                    </a:cubicBezTo>
                    <a:cubicBezTo>
                      <a:pt x="484" y="676"/>
                      <a:pt x="484" y="676"/>
                      <a:pt x="484" y="676"/>
                    </a:cubicBezTo>
                    <a:cubicBezTo>
                      <a:pt x="484" y="677"/>
                      <a:pt x="484" y="677"/>
                      <a:pt x="484" y="677"/>
                    </a:cubicBezTo>
                    <a:cubicBezTo>
                      <a:pt x="484" y="677"/>
                      <a:pt x="484" y="677"/>
                      <a:pt x="484" y="677"/>
                    </a:cubicBezTo>
                    <a:cubicBezTo>
                      <a:pt x="484" y="677"/>
                      <a:pt x="484" y="677"/>
                      <a:pt x="484" y="677"/>
                    </a:cubicBezTo>
                    <a:cubicBezTo>
                      <a:pt x="484" y="677"/>
                      <a:pt x="484" y="677"/>
                      <a:pt x="484" y="677"/>
                    </a:cubicBezTo>
                    <a:cubicBezTo>
                      <a:pt x="484" y="677"/>
                      <a:pt x="485" y="680"/>
                      <a:pt x="484" y="681"/>
                    </a:cubicBezTo>
                    <a:cubicBezTo>
                      <a:pt x="484" y="682"/>
                      <a:pt x="485" y="684"/>
                      <a:pt x="485" y="686"/>
                    </a:cubicBezTo>
                    <a:cubicBezTo>
                      <a:pt x="484" y="686"/>
                      <a:pt x="484" y="687"/>
                      <a:pt x="484" y="687"/>
                    </a:cubicBezTo>
                    <a:cubicBezTo>
                      <a:pt x="483" y="688"/>
                      <a:pt x="485" y="689"/>
                      <a:pt x="485" y="690"/>
                    </a:cubicBezTo>
                    <a:cubicBezTo>
                      <a:pt x="486" y="690"/>
                      <a:pt x="486" y="691"/>
                      <a:pt x="486" y="691"/>
                    </a:cubicBezTo>
                    <a:cubicBezTo>
                      <a:pt x="486" y="692"/>
                      <a:pt x="486" y="692"/>
                      <a:pt x="486" y="692"/>
                    </a:cubicBezTo>
                    <a:cubicBezTo>
                      <a:pt x="486" y="693"/>
                      <a:pt x="486" y="693"/>
                      <a:pt x="486" y="693"/>
                    </a:cubicBezTo>
                    <a:cubicBezTo>
                      <a:pt x="486" y="693"/>
                      <a:pt x="486" y="694"/>
                      <a:pt x="486" y="694"/>
                    </a:cubicBezTo>
                    <a:cubicBezTo>
                      <a:pt x="486" y="696"/>
                      <a:pt x="486" y="696"/>
                      <a:pt x="487" y="697"/>
                    </a:cubicBezTo>
                    <a:cubicBezTo>
                      <a:pt x="487" y="697"/>
                      <a:pt x="487" y="697"/>
                      <a:pt x="487" y="697"/>
                    </a:cubicBezTo>
                    <a:cubicBezTo>
                      <a:pt x="487" y="697"/>
                      <a:pt x="487" y="697"/>
                      <a:pt x="487" y="698"/>
                    </a:cubicBezTo>
                    <a:cubicBezTo>
                      <a:pt x="487" y="699"/>
                      <a:pt x="488" y="700"/>
                      <a:pt x="488" y="701"/>
                    </a:cubicBezTo>
                    <a:cubicBezTo>
                      <a:pt x="489" y="701"/>
                      <a:pt x="489" y="704"/>
                      <a:pt x="489" y="705"/>
                    </a:cubicBezTo>
                    <a:cubicBezTo>
                      <a:pt x="488" y="706"/>
                      <a:pt x="489" y="708"/>
                      <a:pt x="489" y="709"/>
                    </a:cubicBezTo>
                    <a:cubicBezTo>
                      <a:pt x="489" y="709"/>
                      <a:pt x="489" y="709"/>
                      <a:pt x="488" y="709"/>
                    </a:cubicBezTo>
                    <a:close/>
                    <a:moveTo>
                      <a:pt x="530" y="451"/>
                    </a:moveTo>
                    <a:cubicBezTo>
                      <a:pt x="530" y="451"/>
                      <a:pt x="530" y="451"/>
                      <a:pt x="530" y="451"/>
                    </a:cubicBezTo>
                    <a:cubicBezTo>
                      <a:pt x="530" y="451"/>
                      <a:pt x="530" y="450"/>
                      <a:pt x="530" y="450"/>
                    </a:cubicBezTo>
                    <a:cubicBezTo>
                      <a:pt x="531" y="450"/>
                      <a:pt x="532" y="450"/>
                      <a:pt x="532" y="450"/>
                    </a:cubicBezTo>
                    <a:cubicBezTo>
                      <a:pt x="533" y="449"/>
                      <a:pt x="533" y="448"/>
                      <a:pt x="533" y="445"/>
                    </a:cubicBezTo>
                    <a:cubicBezTo>
                      <a:pt x="533" y="444"/>
                      <a:pt x="533" y="443"/>
                      <a:pt x="533" y="443"/>
                    </a:cubicBezTo>
                    <a:cubicBezTo>
                      <a:pt x="533" y="442"/>
                      <a:pt x="533" y="442"/>
                      <a:pt x="533" y="441"/>
                    </a:cubicBezTo>
                    <a:cubicBezTo>
                      <a:pt x="533" y="440"/>
                      <a:pt x="534" y="439"/>
                      <a:pt x="534" y="439"/>
                    </a:cubicBezTo>
                    <a:cubicBezTo>
                      <a:pt x="534" y="438"/>
                      <a:pt x="535" y="436"/>
                      <a:pt x="536" y="436"/>
                    </a:cubicBezTo>
                    <a:cubicBezTo>
                      <a:pt x="537" y="437"/>
                      <a:pt x="538" y="437"/>
                      <a:pt x="538" y="437"/>
                    </a:cubicBezTo>
                    <a:cubicBezTo>
                      <a:pt x="539" y="437"/>
                      <a:pt x="539" y="437"/>
                      <a:pt x="540" y="437"/>
                    </a:cubicBezTo>
                    <a:cubicBezTo>
                      <a:pt x="540" y="436"/>
                      <a:pt x="540" y="435"/>
                      <a:pt x="540" y="434"/>
                    </a:cubicBezTo>
                    <a:cubicBezTo>
                      <a:pt x="539" y="432"/>
                      <a:pt x="538" y="431"/>
                      <a:pt x="538" y="431"/>
                    </a:cubicBezTo>
                    <a:cubicBezTo>
                      <a:pt x="537" y="431"/>
                      <a:pt x="537" y="430"/>
                      <a:pt x="536" y="430"/>
                    </a:cubicBezTo>
                    <a:cubicBezTo>
                      <a:pt x="535" y="430"/>
                      <a:pt x="535" y="430"/>
                      <a:pt x="534" y="430"/>
                    </a:cubicBezTo>
                    <a:cubicBezTo>
                      <a:pt x="534" y="430"/>
                      <a:pt x="534" y="430"/>
                      <a:pt x="534" y="430"/>
                    </a:cubicBezTo>
                    <a:cubicBezTo>
                      <a:pt x="534" y="430"/>
                      <a:pt x="534" y="430"/>
                      <a:pt x="534" y="430"/>
                    </a:cubicBezTo>
                    <a:cubicBezTo>
                      <a:pt x="534" y="429"/>
                      <a:pt x="533" y="428"/>
                      <a:pt x="532" y="427"/>
                    </a:cubicBezTo>
                    <a:cubicBezTo>
                      <a:pt x="532" y="427"/>
                      <a:pt x="531" y="426"/>
                      <a:pt x="531" y="426"/>
                    </a:cubicBezTo>
                    <a:cubicBezTo>
                      <a:pt x="531" y="424"/>
                      <a:pt x="529" y="421"/>
                      <a:pt x="528" y="420"/>
                    </a:cubicBezTo>
                    <a:cubicBezTo>
                      <a:pt x="526" y="417"/>
                      <a:pt x="526" y="417"/>
                      <a:pt x="526" y="417"/>
                    </a:cubicBezTo>
                    <a:cubicBezTo>
                      <a:pt x="526" y="417"/>
                      <a:pt x="526" y="417"/>
                      <a:pt x="526" y="417"/>
                    </a:cubicBezTo>
                    <a:cubicBezTo>
                      <a:pt x="524" y="413"/>
                      <a:pt x="522" y="411"/>
                      <a:pt x="522" y="411"/>
                    </a:cubicBezTo>
                    <a:cubicBezTo>
                      <a:pt x="521" y="410"/>
                      <a:pt x="519" y="407"/>
                      <a:pt x="519" y="404"/>
                    </a:cubicBezTo>
                    <a:cubicBezTo>
                      <a:pt x="519" y="403"/>
                      <a:pt x="519" y="401"/>
                      <a:pt x="519" y="400"/>
                    </a:cubicBezTo>
                    <a:cubicBezTo>
                      <a:pt x="520" y="398"/>
                      <a:pt x="520" y="397"/>
                      <a:pt x="519" y="396"/>
                    </a:cubicBezTo>
                    <a:cubicBezTo>
                      <a:pt x="519" y="395"/>
                      <a:pt x="518" y="395"/>
                      <a:pt x="517" y="396"/>
                    </a:cubicBezTo>
                    <a:cubicBezTo>
                      <a:pt x="517" y="396"/>
                      <a:pt x="517" y="396"/>
                      <a:pt x="517" y="396"/>
                    </a:cubicBezTo>
                    <a:cubicBezTo>
                      <a:pt x="517" y="395"/>
                      <a:pt x="516" y="395"/>
                      <a:pt x="516" y="394"/>
                    </a:cubicBezTo>
                    <a:cubicBezTo>
                      <a:pt x="516" y="394"/>
                      <a:pt x="515" y="393"/>
                      <a:pt x="514" y="392"/>
                    </a:cubicBezTo>
                    <a:cubicBezTo>
                      <a:pt x="512" y="391"/>
                      <a:pt x="512" y="390"/>
                      <a:pt x="513" y="390"/>
                    </a:cubicBezTo>
                    <a:cubicBezTo>
                      <a:pt x="514" y="389"/>
                      <a:pt x="514" y="388"/>
                      <a:pt x="515" y="388"/>
                    </a:cubicBezTo>
                    <a:cubicBezTo>
                      <a:pt x="516" y="387"/>
                      <a:pt x="516" y="386"/>
                      <a:pt x="516" y="385"/>
                    </a:cubicBezTo>
                    <a:cubicBezTo>
                      <a:pt x="516" y="385"/>
                      <a:pt x="516" y="385"/>
                      <a:pt x="516" y="384"/>
                    </a:cubicBezTo>
                    <a:cubicBezTo>
                      <a:pt x="517" y="383"/>
                      <a:pt x="517" y="382"/>
                      <a:pt x="516" y="382"/>
                    </a:cubicBezTo>
                    <a:cubicBezTo>
                      <a:pt x="516" y="381"/>
                      <a:pt x="516" y="381"/>
                      <a:pt x="517" y="381"/>
                    </a:cubicBezTo>
                    <a:cubicBezTo>
                      <a:pt x="517" y="381"/>
                      <a:pt x="518" y="381"/>
                      <a:pt x="518" y="380"/>
                    </a:cubicBezTo>
                    <a:cubicBezTo>
                      <a:pt x="520" y="380"/>
                      <a:pt x="521" y="379"/>
                      <a:pt x="522" y="378"/>
                    </a:cubicBezTo>
                    <a:cubicBezTo>
                      <a:pt x="522" y="378"/>
                      <a:pt x="522" y="378"/>
                      <a:pt x="522" y="378"/>
                    </a:cubicBezTo>
                    <a:cubicBezTo>
                      <a:pt x="522" y="378"/>
                      <a:pt x="522" y="378"/>
                      <a:pt x="523" y="378"/>
                    </a:cubicBezTo>
                    <a:cubicBezTo>
                      <a:pt x="524" y="378"/>
                      <a:pt x="525" y="378"/>
                      <a:pt x="526" y="377"/>
                    </a:cubicBezTo>
                    <a:cubicBezTo>
                      <a:pt x="526" y="377"/>
                      <a:pt x="526" y="376"/>
                      <a:pt x="525" y="375"/>
                    </a:cubicBezTo>
                    <a:cubicBezTo>
                      <a:pt x="525" y="375"/>
                      <a:pt x="525" y="375"/>
                      <a:pt x="525" y="375"/>
                    </a:cubicBezTo>
                    <a:cubicBezTo>
                      <a:pt x="526" y="375"/>
                      <a:pt x="527" y="374"/>
                      <a:pt x="527" y="373"/>
                    </a:cubicBezTo>
                    <a:cubicBezTo>
                      <a:pt x="527" y="373"/>
                      <a:pt x="527" y="373"/>
                      <a:pt x="527" y="372"/>
                    </a:cubicBezTo>
                    <a:cubicBezTo>
                      <a:pt x="528" y="372"/>
                      <a:pt x="528" y="373"/>
                      <a:pt x="529" y="373"/>
                    </a:cubicBezTo>
                    <a:cubicBezTo>
                      <a:pt x="530" y="373"/>
                      <a:pt x="531" y="372"/>
                      <a:pt x="531" y="372"/>
                    </a:cubicBezTo>
                    <a:cubicBezTo>
                      <a:pt x="531" y="372"/>
                      <a:pt x="537" y="366"/>
                      <a:pt x="541" y="366"/>
                    </a:cubicBezTo>
                    <a:cubicBezTo>
                      <a:pt x="542" y="366"/>
                      <a:pt x="543" y="366"/>
                      <a:pt x="544" y="367"/>
                    </a:cubicBezTo>
                    <a:cubicBezTo>
                      <a:pt x="544" y="367"/>
                      <a:pt x="545" y="368"/>
                      <a:pt x="547" y="368"/>
                    </a:cubicBezTo>
                    <a:cubicBezTo>
                      <a:pt x="548" y="368"/>
                      <a:pt x="549" y="367"/>
                      <a:pt x="549" y="366"/>
                    </a:cubicBezTo>
                    <a:cubicBezTo>
                      <a:pt x="549" y="366"/>
                      <a:pt x="549" y="366"/>
                      <a:pt x="549" y="366"/>
                    </a:cubicBezTo>
                    <a:cubicBezTo>
                      <a:pt x="550" y="366"/>
                      <a:pt x="550" y="366"/>
                      <a:pt x="550" y="367"/>
                    </a:cubicBezTo>
                    <a:cubicBezTo>
                      <a:pt x="551" y="367"/>
                      <a:pt x="552" y="368"/>
                      <a:pt x="552" y="369"/>
                    </a:cubicBezTo>
                    <a:cubicBezTo>
                      <a:pt x="552" y="370"/>
                      <a:pt x="552" y="370"/>
                      <a:pt x="552" y="370"/>
                    </a:cubicBezTo>
                    <a:cubicBezTo>
                      <a:pt x="552" y="372"/>
                      <a:pt x="552" y="374"/>
                      <a:pt x="551" y="375"/>
                    </a:cubicBezTo>
                    <a:cubicBezTo>
                      <a:pt x="551" y="376"/>
                      <a:pt x="551" y="377"/>
                      <a:pt x="552" y="379"/>
                    </a:cubicBezTo>
                    <a:cubicBezTo>
                      <a:pt x="553" y="380"/>
                      <a:pt x="553" y="380"/>
                      <a:pt x="554" y="380"/>
                    </a:cubicBezTo>
                    <a:cubicBezTo>
                      <a:pt x="554" y="380"/>
                      <a:pt x="554" y="380"/>
                      <a:pt x="554" y="380"/>
                    </a:cubicBezTo>
                    <a:cubicBezTo>
                      <a:pt x="551" y="380"/>
                      <a:pt x="547" y="380"/>
                      <a:pt x="546" y="380"/>
                    </a:cubicBezTo>
                    <a:cubicBezTo>
                      <a:pt x="546" y="380"/>
                      <a:pt x="545" y="380"/>
                      <a:pt x="545" y="380"/>
                    </a:cubicBezTo>
                    <a:cubicBezTo>
                      <a:pt x="544" y="380"/>
                      <a:pt x="543" y="380"/>
                      <a:pt x="541" y="382"/>
                    </a:cubicBezTo>
                    <a:cubicBezTo>
                      <a:pt x="541" y="383"/>
                      <a:pt x="541" y="383"/>
                      <a:pt x="540" y="383"/>
                    </a:cubicBezTo>
                    <a:cubicBezTo>
                      <a:pt x="540" y="384"/>
                      <a:pt x="539" y="385"/>
                      <a:pt x="540" y="387"/>
                    </a:cubicBezTo>
                    <a:cubicBezTo>
                      <a:pt x="540" y="388"/>
                      <a:pt x="540" y="388"/>
                      <a:pt x="540" y="389"/>
                    </a:cubicBezTo>
                    <a:cubicBezTo>
                      <a:pt x="540" y="389"/>
                      <a:pt x="540" y="389"/>
                      <a:pt x="540" y="389"/>
                    </a:cubicBezTo>
                    <a:cubicBezTo>
                      <a:pt x="538" y="388"/>
                      <a:pt x="537" y="388"/>
                      <a:pt x="536" y="388"/>
                    </a:cubicBezTo>
                    <a:cubicBezTo>
                      <a:pt x="535" y="389"/>
                      <a:pt x="535" y="390"/>
                      <a:pt x="535" y="391"/>
                    </a:cubicBezTo>
                    <a:cubicBezTo>
                      <a:pt x="535" y="391"/>
                      <a:pt x="535" y="393"/>
                      <a:pt x="538" y="394"/>
                    </a:cubicBezTo>
                    <a:cubicBezTo>
                      <a:pt x="539" y="395"/>
                      <a:pt x="539" y="395"/>
                      <a:pt x="539" y="396"/>
                    </a:cubicBezTo>
                    <a:cubicBezTo>
                      <a:pt x="539" y="396"/>
                      <a:pt x="539" y="396"/>
                      <a:pt x="539" y="396"/>
                    </a:cubicBezTo>
                    <a:cubicBezTo>
                      <a:pt x="539" y="396"/>
                      <a:pt x="539" y="396"/>
                      <a:pt x="539" y="396"/>
                    </a:cubicBezTo>
                    <a:cubicBezTo>
                      <a:pt x="539" y="396"/>
                      <a:pt x="540" y="402"/>
                      <a:pt x="543" y="404"/>
                    </a:cubicBezTo>
                    <a:cubicBezTo>
                      <a:pt x="544" y="405"/>
                      <a:pt x="545" y="406"/>
                      <a:pt x="545" y="407"/>
                    </a:cubicBezTo>
                    <a:cubicBezTo>
                      <a:pt x="546" y="408"/>
                      <a:pt x="547" y="409"/>
                      <a:pt x="550" y="410"/>
                    </a:cubicBezTo>
                    <a:cubicBezTo>
                      <a:pt x="551" y="410"/>
                      <a:pt x="551" y="410"/>
                      <a:pt x="551" y="410"/>
                    </a:cubicBezTo>
                    <a:cubicBezTo>
                      <a:pt x="551" y="411"/>
                      <a:pt x="551" y="412"/>
                      <a:pt x="550" y="415"/>
                    </a:cubicBezTo>
                    <a:cubicBezTo>
                      <a:pt x="550" y="417"/>
                      <a:pt x="550" y="418"/>
                      <a:pt x="551" y="420"/>
                    </a:cubicBezTo>
                    <a:cubicBezTo>
                      <a:pt x="551" y="420"/>
                      <a:pt x="551" y="420"/>
                      <a:pt x="551" y="420"/>
                    </a:cubicBezTo>
                    <a:cubicBezTo>
                      <a:pt x="551" y="420"/>
                      <a:pt x="551" y="420"/>
                      <a:pt x="551" y="420"/>
                    </a:cubicBezTo>
                    <a:cubicBezTo>
                      <a:pt x="551" y="420"/>
                      <a:pt x="551" y="420"/>
                      <a:pt x="551" y="420"/>
                    </a:cubicBezTo>
                    <a:cubicBezTo>
                      <a:pt x="552" y="424"/>
                      <a:pt x="552" y="424"/>
                      <a:pt x="552" y="424"/>
                    </a:cubicBezTo>
                    <a:cubicBezTo>
                      <a:pt x="552" y="423"/>
                      <a:pt x="552" y="423"/>
                      <a:pt x="552" y="423"/>
                    </a:cubicBezTo>
                    <a:cubicBezTo>
                      <a:pt x="553" y="425"/>
                      <a:pt x="555" y="426"/>
                      <a:pt x="555" y="427"/>
                    </a:cubicBezTo>
                    <a:cubicBezTo>
                      <a:pt x="556" y="427"/>
                      <a:pt x="556" y="427"/>
                      <a:pt x="556" y="427"/>
                    </a:cubicBezTo>
                    <a:cubicBezTo>
                      <a:pt x="556" y="427"/>
                      <a:pt x="556" y="427"/>
                      <a:pt x="556" y="427"/>
                    </a:cubicBezTo>
                    <a:cubicBezTo>
                      <a:pt x="556" y="427"/>
                      <a:pt x="556" y="427"/>
                      <a:pt x="556" y="428"/>
                    </a:cubicBezTo>
                    <a:cubicBezTo>
                      <a:pt x="556" y="428"/>
                      <a:pt x="556" y="428"/>
                      <a:pt x="556" y="428"/>
                    </a:cubicBezTo>
                    <a:cubicBezTo>
                      <a:pt x="556" y="429"/>
                      <a:pt x="556" y="430"/>
                      <a:pt x="556" y="431"/>
                    </a:cubicBezTo>
                    <a:cubicBezTo>
                      <a:pt x="555" y="432"/>
                      <a:pt x="555" y="435"/>
                      <a:pt x="555" y="435"/>
                    </a:cubicBezTo>
                    <a:cubicBezTo>
                      <a:pt x="555" y="438"/>
                      <a:pt x="555" y="439"/>
                      <a:pt x="555" y="439"/>
                    </a:cubicBezTo>
                    <a:cubicBezTo>
                      <a:pt x="556" y="440"/>
                      <a:pt x="556" y="440"/>
                      <a:pt x="557" y="440"/>
                    </a:cubicBezTo>
                    <a:cubicBezTo>
                      <a:pt x="557" y="440"/>
                      <a:pt x="558" y="439"/>
                      <a:pt x="558" y="439"/>
                    </a:cubicBezTo>
                    <a:cubicBezTo>
                      <a:pt x="559" y="438"/>
                      <a:pt x="559" y="438"/>
                      <a:pt x="560" y="438"/>
                    </a:cubicBezTo>
                    <a:cubicBezTo>
                      <a:pt x="559" y="438"/>
                      <a:pt x="559" y="439"/>
                      <a:pt x="559" y="440"/>
                    </a:cubicBezTo>
                    <a:cubicBezTo>
                      <a:pt x="559" y="440"/>
                      <a:pt x="559" y="440"/>
                      <a:pt x="559" y="440"/>
                    </a:cubicBezTo>
                    <a:cubicBezTo>
                      <a:pt x="558" y="440"/>
                      <a:pt x="558" y="441"/>
                      <a:pt x="558" y="443"/>
                    </a:cubicBezTo>
                    <a:cubicBezTo>
                      <a:pt x="558" y="445"/>
                      <a:pt x="558" y="445"/>
                      <a:pt x="558" y="446"/>
                    </a:cubicBezTo>
                    <a:cubicBezTo>
                      <a:pt x="559" y="447"/>
                      <a:pt x="560" y="446"/>
                      <a:pt x="561" y="446"/>
                    </a:cubicBezTo>
                    <a:cubicBezTo>
                      <a:pt x="561" y="447"/>
                      <a:pt x="561" y="449"/>
                      <a:pt x="563" y="449"/>
                    </a:cubicBezTo>
                    <a:cubicBezTo>
                      <a:pt x="563" y="449"/>
                      <a:pt x="564" y="450"/>
                      <a:pt x="564" y="450"/>
                    </a:cubicBezTo>
                    <a:cubicBezTo>
                      <a:pt x="563" y="451"/>
                      <a:pt x="563" y="454"/>
                      <a:pt x="563" y="455"/>
                    </a:cubicBezTo>
                    <a:cubicBezTo>
                      <a:pt x="564" y="455"/>
                      <a:pt x="564" y="456"/>
                      <a:pt x="564" y="457"/>
                    </a:cubicBezTo>
                    <a:cubicBezTo>
                      <a:pt x="564" y="459"/>
                      <a:pt x="564" y="462"/>
                      <a:pt x="564" y="464"/>
                    </a:cubicBezTo>
                    <a:cubicBezTo>
                      <a:pt x="564" y="464"/>
                      <a:pt x="564" y="464"/>
                      <a:pt x="564" y="464"/>
                    </a:cubicBezTo>
                    <a:cubicBezTo>
                      <a:pt x="565" y="466"/>
                      <a:pt x="565" y="466"/>
                      <a:pt x="565" y="466"/>
                    </a:cubicBezTo>
                    <a:cubicBezTo>
                      <a:pt x="565" y="466"/>
                      <a:pt x="565" y="466"/>
                      <a:pt x="565" y="466"/>
                    </a:cubicBezTo>
                    <a:cubicBezTo>
                      <a:pt x="565" y="466"/>
                      <a:pt x="565" y="466"/>
                      <a:pt x="565" y="466"/>
                    </a:cubicBezTo>
                    <a:cubicBezTo>
                      <a:pt x="565" y="467"/>
                      <a:pt x="565" y="468"/>
                      <a:pt x="565" y="468"/>
                    </a:cubicBezTo>
                    <a:cubicBezTo>
                      <a:pt x="565" y="468"/>
                      <a:pt x="564" y="468"/>
                      <a:pt x="564" y="468"/>
                    </a:cubicBezTo>
                    <a:cubicBezTo>
                      <a:pt x="562" y="468"/>
                      <a:pt x="553" y="470"/>
                      <a:pt x="551" y="471"/>
                    </a:cubicBezTo>
                    <a:cubicBezTo>
                      <a:pt x="549" y="472"/>
                      <a:pt x="547" y="471"/>
                      <a:pt x="546" y="470"/>
                    </a:cubicBezTo>
                    <a:cubicBezTo>
                      <a:pt x="546" y="470"/>
                      <a:pt x="545" y="469"/>
                      <a:pt x="545" y="469"/>
                    </a:cubicBezTo>
                    <a:cubicBezTo>
                      <a:pt x="544" y="468"/>
                      <a:pt x="540" y="465"/>
                      <a:pt x="539" y="465"/>
                    </a:cubicBezTo>
                    <a:cubicBezTo>
                      <a:pt x="539" y="464"/>
                      <a:pt x="537" y="462"/>
                      <a:pt x="535" y="462"/>
                    </a:cubicBezTo>
                    <a:cubicBezTo>
                      <a:pt x="534" y="462"/>
                      <a:pt x="533" y="461"/>
                      <a:pt x="532" y="460"/>
                    </a:cubicBezTo>
                    <a:cubicBezTo>
                      <a:pt x="532" y="460"/>
                      <a:pt x="531" y="457"/>
                      <a:pt x="531" y="454"/>
                    </a:cubicBezTo>
                    <a:cubicBezTo>
                      <a:pt x="531" y="453"/>
                      <a:pt x="530" y="452"/>
                      <a:pt x="530" y="451"/>
                    </a:cubicBezTo>
                    <a:close/>
                    <a:moveTo>
                      <a:pt x="657" y="115"/>
                    </a:moveTo>
                    <a:cubicBezTo>
                      <a:pt x="657" y="115"/>
                      <a:pt x="657" y="115"/>
                      <a:pt x="657" y="115"/>
                    </a:cubicBezTo>
                    <a:cubicBezTo>
                      <a:pt x="658" y="115"/>
                      <a:pt x="659" y="116"/>
                      <a:pt x="659" y="117"/>
                    </a:cubicBezTo>
                    <a:cubicBezTo>
                      <a:pt x="659" y="119"/>
                      <a:pt x="660" y="120"/>
                      <a:pt x="662" y="121"/>
                    </a:cubicBezTo>
                    <a:cubicBezTo>
                      <a:pt x="661" y="121"/>
                      <a:pt x="661" y="121"/>
                      <a:pt x="661" y="121"/>
                    </a:cubicBezTo>
                    <a:cubicBezTo>
                      <a:pt x="661" y="122"/>
                      <a:pt x="660" y="122"/>
                      <a:pt x="660" y="122"/>
                    </a:cubicBezTo>
                    <a:cubicBezTo>
                      <a:pt x="660" y="122"/>
                      <a:pt x="660" y="122"/>
                      <a:pt x="660" y="122"/>
                    </a:cubicBezTo>
                    <a:cubicBezTo>
                      <a:pt x="660" y="119"/>
                      <a:pt x="659" y="118"/>
                      <a:pt x="658" y="117"/>
                    </a:cubicBezTo>
                    <a:cubicBezTo>
                      <a:pt x="658" y="117"/>
                      <a:pt x="657" y="116"/>
                      <a:pt x="656" y="115"/>
                    </a:cubicBezTo>
                    <a:cubicBezTo>
                      <a:pt x="656" y="116"/>
                      <a:pt x="656" y="115"/>
                      <a:pt x="657" y="115"/>
                    </a:cubicBezTo>
                    <a:close/>
                    <a:moveTo>
                      <a:pt x="405" y="101"/>
                    </a:moveTo>
                    <a:cubicBezTo>
                      <a:pt x="405" y="101"/>
                      <a:pt x="405" y="101"/>
                      <a:pt x="405" y="101"/>
                    </a:cubicBezTo>
                    <a:cubicBezTo>
                      <a:pt x="405" y="101"/>
                      <a:pt x="405" y="101"/>
                      <a:pt x="405" y="101"/>
                    </a:cubicBezTo>
                    <a:cubicBezTo>
                      <a:pt x="405" y="102"/>
                      <a:pt x="405" y="102"/>
                      <a:pt x="405" y="102"/>
                    </a:cubicBezTo>
                    <a:cubicBezTo>
                      <a:pt x="405" y="102"/>
                      <a:pt x="405" y="102"/>
                      <a:pt x="405" y="102"/>
                    </a:cubicBezTo>
                    <a:cubicBezTo>
                      <a:pt x="405" y="101"/>
                      <a:pt x="405" y="101"/>
                      <a:pt x="405" y="101"/>
                    </a:cubicBezTo>
                    <a:cubicBezTo>
                      <a:pt x="405" y="101"/>
                      <a:pt x="405" y="101"/>
                      <a:pt x="405" y="101"/>
                    </a:cubicBezTo>
                    <a:close/>
                    <a:moveTo>
                      <a:pt x="405" y="102"/>
                    </a:moveTo>
                    <a:cubicBezTo>
                      <a:pt x="405" y="102"/>
                      <a:pt x="405" y="102"/>
                      <a:pt x="405" y="102"/>
                    </a:cubicBezTo>
                    <a:cubicBezTo>
                      <a:pt x="405" y="102"/>
                      <a:pt x="405" y="102"/>
                      <a:pt x="405" y="102"/>
                    </a:cubicBezTo>
                    <a:close/>
                    <a:moveTo>
                      <a:pt x="340" y="126"/>
                    </a:moveTo>
                    <a:cubicBezTo>
                      <a:pt x="340" y="126"/>
                      <a:pt x="340" y="126"/>
                      <a:pt x="340" y="126"/>
                    </a:cubicBezTo>
                    <a:cubicBezTo>
                      <a:pt x="340" y="126"/>
                      <a:pt x="340" y="126"/>
                      <a:pt x="340" y="126"/>
                    </a:cubicBezTo>
                    <a:cubicBezTo>
                      <a:pt x="340" y="126"/>
                      <a:pt x="340" y="126"/>
                      <a:pt x="340" y="126"/>
                    </a:cubicBezTo>
                    <a:cubicBezTo>
                      <a:pt x="340" y="126"/>
                      <a:pt x="341" y="126"/>
                      <a:pt x="341" y="126"/>
                    </a:cubicBezTo>
                    <a:cubicBezTo>
                      <a:pt x="340" y="126"/>
                      <a:pt x="340" y="126"/>
                      <a:pt x="340" y="126"/>
                    </a:cubicBezTo>
                    <a:close/>
                    <a:moveTo>
                      <a:pt x="339" y="126"/>
                    </a:moveTo>
                    <a:cubicBezTo>
                      <a:pt x="339" y="126"/>
                      <a:pt x="339" y="126"/>
                      <a:pt x="339" y="126"/>
                    </a:cubicBezTo>
                    <a:cubicBezTo>
                      <a:pt x="339" y="126"/>
                      <a:pt x="339" y="126"/>
                      <a:pt x="339" y="126"/>
                    </a:cubicBezTo>
                    <a:close/>
                    <a:moveTo>
                      <a:pt x="281" y="274"/>
                    </a:moveTo>
                    <a:cubicBezTo>
                      <a:pt x="282" y="274"/>
                      <a:pt x="282" y="274"/>
                      <a:pt x="282" y="274"/>
                    </a:cubicBezTo>
                    <a:cubicBezTo>
                      <a:pt x="282" y="274"/>
                      <a:pt x="282" y="274"/>
                      <a:pt x="282" y="275"/>
                    </a:cubicBezTo>
                    <a:cubicBezTo>
                      <a:pt x="282" y="275"/>
                      <a:pt x="282" y="275"/>
                      <a:pt x="282" y="275"/>
                    </a:cubicBezTo>
                    <a:cubicBezTo>
                      <a:pt x="282" y="274"/>
                      <a:pt x="281" y="274"/>
                      <a:pt x="281" y="274"/>
                    </a:cubicBezTo>
                    <a:cubicBezTo>
                      <a:pt x="280" y="274"/>
                      <a:pt x="280" y="274"/>
                      <a:pt x="280" y="274"/>
                    </a:cubicBezTo>
                    <a:cubicBezTo>
                      <a:pt x="281" y="274"/>
                      <a:pt x="281" y="274"/>
                      <a:pt x="281" y="274"/>
                    </a:cubicBezTo>
                    <a:close/>
                    <a:moveTo>
                      <a:pt x="348" y="433"/>
                    </a:moveTo>
                    <a:cubicBezTo>
                      <a:pt x="348" y="433"/>
                      <a:pt x="348" y="433"/>
                      <a:pt x="348" y="433"/>
                    </a:cubicBezTo>
                    <a:cubicBezTo>
                      <a:pt x="348" y="433"/>
                      <a:pt x="348" y="433"/>
                      <a:pt x="348" y="433"/>
                    </a:cubicBezTo>
                    <a:close/>
                    <a:moveTo>
                      <a:pt x="367" y="434"/>
                    </a:moveTo>
                    <a:cubicBezTo>
                      <a:pt x="367" y="434"/>
                      <a:pt x="367" y="434"/>
                      <a:pt x="367" y="434"/>
                    </a:cubicBezTo>
                    <a:cubicBezTo>
                      <a:pt x="367" y="434"/>
                      <a:pt x="367" y="434"/>
                      <a:pt x="367" y="434"/>
                    </a:cubicBezTo>
                    <a:close/>
                    <a:moveTo>
                      <a:pt x="367" y="444"/>
                    </a:moveTo>
                    <a:cubicBezTo>
                      <a:pt x="367" y="444"/>
                      <a:pt x="367" y="444"/>
                      <a:pt x="367" y="445"/>
                    </a:cubicBezTo>
                    <a:cubicBezTo>
                      <a:pt x="367" y="445"/>
                      <a:pt x="367" y="444"/>
                      <a:pt x="367" y="444"/>
                    </a:cubicBezTo>
                    <a:cubicBezTo>
                      <a:pt x="366" y="444"/>
                      <a:pt x="366" y="444"/>
                      <a:pt x="366" y="444"/>
                    </a:cubicBezTo>
                    <a:cubicBezTo>
                      <a:pt x="366" y="444"/>
                      <a:pt x="366" y="444"/>
                      <a:pt x="367" y="444"/>
                    </a:cubicBezTo>
                    <a:close/>
                    <a:moveTo>
                      <a:pt x="980" y="42"/>
                    </a:moveTo>
                    <a:cubicBezTo>
                      <a:pt x="980" y="42"/>
                      <a:pt x="980" y="42"/>
                      <a:pt x="980" y="41"/>
                    </a:cubicBezTo>
                    <a:cubicBezTo>
                      <a:pt x="980" y="42"/>
                      <a:pt x="980" y="42"/>
                      <a:pt x="980" y="42"/>
                    </a:cubicBezTo>
                    <a:cubicBezTo>
                      <a:pt x="980" y="42"/>
                      <a:pt x="980" y="42"/>
                      <a:pt x="980" y="42"/>
                    </a:cubicBezTo>
                    <a:close/>
                    <a:moveTo>
                      <a:pt x="293" y="266"/>
                    </a:moveTo>
                    <a:cubicBezTo>
                      <a:pt x="293" y="267"/>
                      <a:pt x="293" y="267"/>
                      <a:pt x="293" y="267"/>
                    </a:cubicBezTo>
                    <a:cubicBezTo>
                      <a:pt x="293" y="267"/>
                      <a:pt x="293" y="267"/>
                      <a:pt x="293" y="267"/>
                    </a:cubicBezTo>
                    <a:cubicBezTo>
                      <a:pt x="292" y="267"/>
                      <a:pt x="292" y="267"/>
                      <a:pt x="292" y="267"/>
                    </a:cubicBezTo>
                    <a:cubicBezTo>
                      <a:pt x="292" y="268"/>
                      <a:pt x="291" y="268"/>
                      <a:pt x="291" y="269"/>
                    </a:cubicBezTo>
                    <a:cubicBezTo>
                      <a:pt x="291" y="269"/>
                      <a:pt x="291" y="269"/>
                      <a:pt x="291" y="270"/>
                    </a:cubicBezTo>
                    <a:cubicBezTo>
                      <a:pt x="291" y="270"/>
                      <a:pt x="291" y="270"/>
                      <a:pt x="291" y="271"/>
                    </a:cubicBezTo>
                    <a:cubicBezTo>
                      <a:pt x="290" y="270"/>
                      <a:pt x="290" y="270"/>
                      <a:pt x="290" y="270"/>
                    </a:cubicBezTo>
                    <a:cubicBezTo>
                      <a:pt x="290" y="269"/>
                      <a:pt x="290" y="269"/>
                      <a:pt x="290" y="269"/>
                    </a:cubicBezTo>
                    <a:cubicBezTo>
                      <a:pt x="291" y="268"/>
                      <a:pt x="291" y="268"/>
                      <a:pt x="291" y="268"/>
                    </a:cubicBezTo>
                    <a:cubicBezTo>
                      <a:pt x="291" y="268"/>
                      <a:pt x="292" y="267"/>
                      <a:pt x="292" y="267"/>
                    </a:cubicBezTo>
                    <a:cubicBezTo>
                      <a:pt x="292" y="267"/>
                      <a:pt x="292" y="266"/>
                      <a:pt x="293" y="266"/>
                    </a:cubicBezTo>
                    <a:close/>
                    <a:moveTo>
                      <a:pt x="280" y="268"/>
                    </a:moveTo>
                    <a:cubicBezTo>
                      <a:pt x="280" y="268"/>
                      <a:pt x="280" y="268"/>
                      <a:pt x="280" y="268"/>
                    </a:cubicBezTo>
                    <a:cubicBezTo>
                      <a:pt x="280" y="268"/>
                      <a:pt x="280" y="268"/>
                      <a:pt x="279" y="268"/>
                    </a:cubicBezTo>
                    <a:cubicBezTo>
                      <a:pt x="279" y="268"/>
                      <a:pt x="279" y="268"/>
                      <a:pt x="280" y="268"/>
                    </a:cubicBezTo>
                    <a:cubicBezTo>
                      <a:pt x="280" y="268"/>
                      <a:pt x="280" y="268"/>
                      <a:pt x="280" y="268"/>
                    </a:cubicBezTo>
                    <a:close/>
                    <a:moveTo>
                      <a:pt x="328" y="456"/>
                    </a:moveTo>
                    <a:cubicBezTo>
                      <a:pt x="327" y="456"/>
                      <a:pt x="327" y="456"/>
                      <a:pt x="327" y="456"/>
                    </a:cubicBezTo>
                    <a:cubicBezTo>
                      <a:pt x="327" y="456"/>
                      <a:pt x="327" y="456"/>
                      <a:pt x="327" y="456"/>
                    </a:cubicBezTo>
                    <a:cubicBezTo>
                      <a:pt x="327" y="456"/>
                      <a:pt x="328" y="456"/>
                      <a:pt x="328" y="456"/>
                    </a:cubicBezTo>
                    <a:close/>
                    <a:moveTo>
                      <a:pt x="366" y="448"/>
                    </a:moveTo>
                    <a:cubicBezTo>
                      <a:pt x="366" y="448"/>
                      <a:pt x="366" y="448"/>
                      <a:pt x="366" y="448"/>
                    </a:cubicBezTo>
                    <a:cubicBezTo>
                      <a:pt x="366" y="448"/>
                      <a:pt x="366" y="448"/>
                      <a:pt x="367" y="448"/>
                    </a:cubicBezTo>
                    <a:cubicBezTo>
                      <a:pt x="366" y="448"/>
                      <a:pt x="366" y="448"/>
                      <a:pt x="366" y="448"/>
                    </a:cubicBezTo>
                    <a:cubicBezTo>
                      <a:pt x="366" y="448"/>
                      <a:pt x="366" y="448"/>
                      <a:pt x="366" y="448"/>
                    </a:cubicBezTo>
                    <a:cubicBezTo>
                      <a:pt x="366" y="448"/>
                      <a:pt x="366" y="448"/>
                      <a:pt x="366" y="448"/>
                    </a:cubicBezTo>
                    <a:close/>
                    <a:moveTo>
                      <a:pt x="365" y="455"/>
                    </a:moveTo>
                    <a:cubicBezTo>
                      <a:pt x="365" y="455"/>
                      <a:pt x="365" y="455"/>
                      <a:pt x="365" y="455"/>
                    </a:cubicBezTo>
                    <a:cubicBezTo>
                      <a:pt x="364" y="455"/>
                      <a:pt x="364" y="455"/>
                      <a:pt x="364" y="455"/>
                    </a:cubicBezTo>
                    <a:cubicBezTo>
                      <a:pt x="364" y="455"/>
                      <a:pt x="364" y="455"/>
                      <a:pt x="364" y="455"/>
                    </a:cubicBezTo>
                    <a:lnTo>
                      <a:pt x="365" y="455"/>
                    </a:lnTo>
                    <a:close/>
                    <a:moveTo>
                      <a:pt x="248" y="502"/>
                    </a:moveTo>
                    <a:cubicBezTo>
                      <a:pt x="248" y="502"/>
                      <a:pt x="248" y="502"/>
                      <a:pt x="248" y="502"/>
                    </a:cubicBezTo>
                    <a:cubicBezTo>
                      <a:pt x="248" y="502"/>
                      <a:pt x="248" y="502"/>
                      <a:pt x="248" y="502"/>
                    </a:cubicBezTo>
                    <a:close/>
                    <a:moveTo>
                      <a:pt x="1110" y="467"/>
                    </a:moveTo>
                    <a:cubicBezTo>
                      <a:pt x="1110" y="467"/>
                      <a:pt x="1110" y="467"/>
                      <a:pt x="1110" y="467"/>
                    </a:cubicBezTo>
                    <a:cubicBezTo>
                      <a:pt x="1110" y="467"/>
                      <a:pt x="1110" y="467"/>
                      <a:pt x="1110" y="467"/>
                    </a:cubicBezTo>
                    <a:close/>
                    <a:moveTo>
                      <a:pt x="1122" y="257"/>
                    </a:moveTo>
                    <a:cubicBezTo>
                      <a:pt x="1122" y="257"/>
                      <a:pt x="1122" y="257"/>
                      <a:pt x="1122" y="257"/>
                    </a:cubicBezTo>
                    <a:cubicBezTo>
                      <a:pt x="1122" y="257"/>
                      <a:pt x="1122" y="257"/>
                      <a:pt x="1122" y="257"/>
                    </a:cubicBezTo>
                    <a:close/>
                    <a:moveTo>
                      <a:pt x="1123" y="262"/>
                    </a:moveTo>
                    <a:cubicBezTo>
                      <a:pt x="1123" y="262"/>
                      <a:pt x="1123" y="262"/>
                      <a:pt x="1123" y="262"/>
                    </a:cubicBezTo>
                    <a:cubicBezTo>
                      <a:pt x="1123" y="262"/>
                      <a:pt x="1123" y="262"/>
                      <a:pt x="1123" y="262"/>
                    </a:cubicBezTo>
                    <a:cubicBezTo>
                      <a:pt x="1123" y="262"/>
                      <a:pt x="1123" y="262"/>
                      <a:pt x="1123" y="262"/>
                    </a:cubicBezTo>
                    <a:close/>
                    <a:moveTo>
                      <a:pt x="1085" y="249"/>
                    </a:moveTo>
                    <a:cubicBezTo>
                      <a:pt x="1084" y="249"/>
                      <a:pt x="1084" y="249"/>
                      <a:pt x="1084" y="249"/>
                    </a:cubicBezTo>
                    <a:cubicBezTo>
                      <a:pt x="1084" y="249"/>
                      <a:pt x="1084" y="249"/>
                      <a:pt x="1084" y="249"/>
                    </a:cubicBezTo>
                    <a:cubicBezTo>
                      <a:pt x="1085" y="248"/>
                      <a:pt x="1085" y="248"/>
                      <a:pt x="1085" y="248"/>
                    </a:cubicBezTo>
                    <a:lnTo>
                      <a:pt x="1085" y="249"/>
                    </a:lnTo>
                    <a:close/>
                    <a:moveTo>
                      <a:pt x="1184" y="177"/>
                    </a:moveTo>
                    <a:cubicBezTo>
                      <a:pt x="1185" y="177"/>
                      <a:pt x="1185" y="177"/>
                      <a:pt x="1185" y="177"/>
                    </a:cubicBezTo>
                    <a:cubicBezTo>
                      <a:pt x="1184" y="177"/>
                      <a:pt x="1184" y="177"/>
                      <a:pt x="1184" y="177"/>
                    </a:cubicBezTo>
                    <a:cubicBezTo>
                      <a:pt x="1184" y="177"/>
                      <a:pt x="1184" y="177"/>
                      <a:pt x="1184" y="177"/>
                    </a:cubicBezTo>
                    <a:close/>
                    <a:moveTo>
                      <a:pt x="1222" y="88"/>
                    </a:moveTo>
                    <a:cubicBezTo>
                      <a:pt x="1222" y="88"/>
                      <a:pt x="1222" y="88"/>
                      <a:pt x="1222" y="88"/>
                    </a:cubicBezTo>
                    <a:cubicBezTo>
                      <a:pt x="1222" y="88"/>
                      <a:pt x="1222" y="88"/>
                      <a:pt x="1222" y="88"/>
                    </a:cubicBezTo>
                    <a:cubicBezTo>
                      <a:pt x="1222" y="88"/>
                      <a:pt x="1222" y="88"/>
                      <a:pt x="1222" y="87"/>
                    </a:cubicBezTo>
                    <a:cubicBezTo>
                      <a:pt x="1222" y="87"/>
                      <a:pt x="1222" y="87"/>
                      <a:pt x="1222" y="87"/>
                    </a:cubicBezTo>
                    <a:cubicBezTo>
                      <a:pt x="1222" y="87"/>
                      <a:pt x="1223" y="87"/>
                      <a:pt x="1223" y="87"/>
                    </a:cubicBezTo>
                    <a:lnTo>
                      <a:pt x="1222" y="88"/>
                    </a:lnTo>
                    <a:close/>
                    <a:moveTo>
                      <a:pt x="1223" y="68"/>
                    </a:moveTo>
                    <a:cubicBezTo>
                      <a:pt x="1223" y="68"/>
                      <a:pt x="1223" y="68"/>
                      <a:pt x="1223" y="68"/>
                    </a:cubicBezTo>
                    <a:cubicBezTo>
                      <a:pt x="1223" y="68"/>
                      <a:pt x="1223" y="68"/>
                      <a:pt x="1223" y="68"/>
                    </a:cubicBezTo>
                    <a:cubicBezTo>
                      <a:pt x="1224" y="68"/>
                      <a:pt x="1224" y="68"/>
                      <a:pt x="1224" y="68"/>
                    </a:cubicBezTo>
                    <a:cubicBezTo>
                      <a:pt x="1224" y="68"/>
                      <a:pt x="1224" y="68"/>
                      <a:pt x="1223" y="68"/>
                    </a:cubicBezTo>
                    <a:close/>
                    <a:moveTo>
                      <a:pt x="1230" y="71"/>
                    </a:moveTo>
                    <a:cubicBezTo>
                      <a:pt x="1230" y="71"/>
                      <a:pt x="1230" y="71"/>
                      <a:pt x="1230" y="71"/>
                    </a:cubicBezTo>
                    <a:cubicBezTo>
                      <a:pt x="1230" y="71"/>
                      <a:pt x="1230" y="71"/>
                      <a:pt x="1230" y="71"/>
                    </a:cubicBezTo>
                    <a:cubicBezTo>
                      <a:pt x="1229" y="71"/>
                      <a:pt x="1228" y="71"/>
                      <a:pt x="1227" y="70"/>
                    </a:cubicBezTo>
                    <a:cubicBezTo>
                      <a:pt x="1226" y="69"/>
                      <a:pt x="1225" y="69"/>
                      <a:pt x="1224" y="68"/>
                    </a:cubicBezTo>
                    <a:cubicBezTo>
                      <a:pt x="1225" y="68"/>
                      <a:pt x="1225" y="68"/>
                      <a:pt x="1226" y="68"/>
                    </a:cubicBezTo>
                    <a:cubicBezTo>
                      <a:pt x="1226" y="67"/>
                      <a:pt x="1226" y="67"/>
                      <a:pt x="1226" y="66"/>
                    </a:cubicBezTo>
                    <a:cubicBezTo>
                      <a:pt x="1227" y="66"/>
                      <a:pt x="1227" y="66"/>
                      <a:pt x="1227" y="67"/>
                    </a:cubicBezTo>
                    <a:cubicBezTo>
                      <a:pt x="1227" y="67"/>
                      <a:pt x="1227" y="68"/>
                      <a:pt x="1227" y="68"/>
                    </a:cubicBezTo>
                    <a:cubicBezTo>
                      <a:pt x="1227" y="70"/>
                      <a:pt x="1230" y="71"/>
                      <a:pt x="1231" y="71"/>
                    </a:cubicBezTo>
                    <a:cubicBezTo>
                      <a:pt x="1231" y="71"/>
                      <a:pt x="1232" y="71"/>
                      <a:pt x="1232" y="71"/>
                    </a:cubicBezTo>
                    <a:cubicBezTo>
                      <a:pt x="1232" y="71"/>
                      <a:pt x="1232" y="72"/>
                      <a:pt x="1233" y="72"/>
                    </a:cubicBezTo>
                    <a:cubicBezTo>
                      <a:pt x="1232" y="71"/>
                      <a:pt x="1231" y="71"/>
                      <a:pt x="1230" y="71"/>
                    </a:cubicBezTo>
                    <a:close/>
                    <a:moveTo>
                      <a:pt x="1244" y="54"/>
                    </a:moveTo>
                    <a:cubicBezTo>
                      <a:pt x="1244" y="54"/>
                      <a:pt x="1245" y="55"/>
                      <a:pt x="1247" y="55"/>
                    </a:cubicBezTo>
                    <a:cubicBezTo>
                      <a:pt x="1247" y="55"/>
                      <a:pt x="1247" y="55"/>
                      <a:pt x="1247" y="55"/>
                    </a:cubicBezTo>
                    <a:cubicBezTo>
                      <a:pt x="1247" y="56"/>
                      <a:pt x="1247" y="56"/>
                      <a:pt x="1247" y="56"/>
                    </a:cubicBezTo>
                    <a:cubicBezTo>
                      <a:pt x="1246" y="56"/>
                      <a:pt x="1246" y="56"/>
                      <a:pt x="1246" y="57"/>
                    </a:cubicBezTo>
                    <a:cubicBezTo>
                      <a:pt x="1245" y="55"/>
                      <a:pt x="1243" y="54"/>
                      <a:pt x="1241" y="54"/>
                    </a:cubicBezTo>
                    <a:cubicBezTo>
                      <a:pt x="1241" y="54"/>
                      <a:pt x="1241" y="53"/>
                      <a:pt x="1240" y="53"/>
                    </a:cubicBezTo>
                    <a:cubicBezTo>
                      <a:pt x="1240" y="53"/>
                      <a:pt x="1241" y="53"/>
                      <a:pt x="1242" y="53"/>
                    </a:cubicBezTo>
                    <a:cubicBezTo>
                      <a:pt x="1243" y="53"/>
                      <a:pt x="1243" y="53"/>
                      <a:pt x="1243" y="54"/>
                    </a:cubicBezTo>
                    <a:cubicBezTo>
                      <a:pt x="1243" y="54"/>
                      <a:pt x="1244" y="54"/>
                      <a:pt x="1244" y="54"/>
                    </a:cubicBezTo>
                    <a:close/>
                    <a:moveTo>
                      <a:pt x="789" y="52"/>
                    </a:moveTo>
                    <a:cubicBezTo>
                      <a:pt x="789" y="52"/>
                      <a:pt x="789" y="52"/>
                      <a:pt x="789" y="52"/>
                    </a:cubicBezTo>
                    <a:cubicBezTo>
                      <a:pt x="789" y="52"/>
                      <a:pt x="789" y="52"/>
                      <a:pt x="789" y="52"/>
                    </a:cubicBezTo>
                    <a:close/>
                    <a:moveTo>
                      <a:pt x="564" y="126"/>
                    </a:moveTo>
                    <a:cubicBezTo>
                      <a:pt x="565" y="126"/>
                      <a:pt x="565" y="126"/>
                      <a:pt x="565" y="126"/>
                    </a:cubicBezTo>
                    <a:cubicBezTo>
                      <a:pt x="565" y="126"/>
                      <a:pt x="565" y="126"/>
                      <a:pt x="565" y="126"/>
                    </a:cubicBezTo>
                    <a:lnTo>
                      <a:pt x="564" y="126"/>
                    </a:lnTo>
                    <a:close/>
                    <a:moveTo>
                      <a:pt x="394" y="97"/>
                    </a:moveTo>
                    <a:cubicBezTo>
                      <a:pt x="394" y="97"/>
                      <a:pt x="394" y="97"/>
                      <a:pt x="394" y="97"/>
                    </a:cubicBezTo>
                    <a:cubicBezTo>
                      <a:pt x="394" y="97"/>
                      <a:pt x="394" y="96"/>
                      <a:pt x="395" y="96"/>
                    </a:cubicBezTo>
                    <a:cubicBezTo>
                      <a:pt x="394" y="97"/>
                      <a:pt x="394" y="97"/>
                      <a:pt x="394" y="97"/>
                    </a:cubicBezTo>
                    <a:close/>
                    <a:moveTo>
                      <a:pt x="384" y="100"/>
                    </a:moveTo>
                    <a:cubicBezTo>
                      <a:pt x="383" y="100"/>
                      <a:pt x="383" y="100"/>
                      <a:pt x="383" y="100"/>
                    </a:cubicBezTo>
                    <a:cubicBezTo>
                      <a:pt x="384" y="100"/>
                      <a:pt x="384" y="100"/>
                      <a:pt x="384" y="100"/>
                    </a:cubicBezTo>
                    <a:cubicBezTo>
                      <a:pt x="384" y="100"/>
                      <a:pt x="384" y="100"/>
                      <a:pt x="384" y="100"/>
                    </a:cubicBezTo>
                    <a:close/>
                    <a:moveTo>
                      <a:pt x="268" y="198"/>
                    </a:moveTo>
                    <a:cubicBezTo>
                      <a:pt x="268" y="198"/>
                      <a:pt x="268" y="198"/>
                      <a:pt x="268" y="198"/>
                    </a:cubicBezTo>
                    <a:cubicBezTo>
                      <a:pt x="268" y="198"/>
                      <a:pt x="268" y="198"/>
                      <a:pt x="268" y="198"/>
                    </a:cubicBezTo>
                    <a:close/>
                    <a:moveTo>
                      <a:pt x="261" y="224"/>
                    </a:moveTo>
                    <a:cubicBezTo>
                      <a:pt x="261" y="224"/>
                      <a:pt x="261" y="224"/>
                      <a:pt x="261" y="224"/>
                    </a:cubicBezTo>
                    <a:cubicBezTo>
                      <a:pt x="261" y="224"/>
                      <a:pt x="261" y="224"/>
                      <a:pt x="261" y="224"/>
                    </a:cubicBezTo>
                    <a:close/>
                    <a:moveTo>
                      <a:pt x="225" y="313"/>
                    </a:moveTo>
                    <a:cubicBezTo>
                      <a:pt x="225" y="313"/>
                      <a:pt x="225" y="313"/>
                      <a:pt x="225" y="313"/>
                    </a:cubicBezTo>
                    <a:cubicBezTo>
                      <a:pt x="225" y="313"/>
                      <a:pt x="225" y="313"/>
                      <a:pt x="225" y="313"/>
                    </a:cubicBezTo>
                    <a:cubicBezTo>
                      <a:pt x="225" y="313"/>
                      <a:pt x="225" y="313"/>
                      <a:pt x="225" y="313"/>
                    </a:cubicBezTo>
                    <a:close/>
                    <a:moveTo>
                      <a:pt x="130" y="471"/>
                    </a:moveTo>
                    <a:cubicBezTo>
                      <a:pt x="131" y="471"/>
                      <a:pt x="132" y="470"/>
                      <a:pt x="132" y="470"/>
                    </a:cubicBezTo>
                    <a:cubicBezTo>
                      <a:pt x="133" y="469"/>
                      <a:pt x="133" y="470"/>
                      <a:pt x="133" y="470"/>
                    </a:cubicBezTo>
                    <a:cubicBezTo>
                      <a:pt x="134" y="470"/>
                      <a:pt x="135" y="470"/>
                      <a:pt x="136" y="469"/>
                    </a:cubicBezTo>
                    <a:cubicBezTo>
                      <a:pt x="137" y="468"/>
                      <a:pt x="137" y="468"/>
                      <a:pt x="138" y="468"/>
                    </a:cubicBezTo>
                    <a:cubicBezTo>
                      <a:pt x="138" y="468"/>
                      <a:pt x="138" y="468"/>
                      <a:pt x="139" y="468"/>
                    </a:cubicBezTo>
                    <a:cubicBezTo>
                      <a:pt x="139" y="468"/>
                      <a:pt x="139" y="468"/>
                      <a:pt x="140" y="468"/>
                    </a:cubicBezTo>
                    <a:cubicBezTo>
                      <a:pt x="141" y="468"/>
                      <a:pt x="142" y="468"/>
                      <a:pt x="143" y="468"/>
                    </a:cubicBezTo>
                    <a:cubicBezTo>
                      <a:pt x="143" y="468"/>
                      <a:pt x="144" y="468"/>
                      <a:pt x="145" y="468"/>
                    </a:cubicBezTo>
                    <a:cubicBezTo>
                      <a:pt x="146" y="468"/>
                      <a:pt x="146" y="468"/>
                      <a:pt x="146" y="468"/>
                    </a:cubicBezTo>
                    <a:cubicBezTo>
                      <a:pt x="148" y="468"/>
                      <a:pt x="149" y="468"/>
                      <a:pt x="150" y="467"/>
                    </a:cubicBezTo>
                    <a:cubicBezTo>
                      <a:pt x="151" y="467"/>
                      <a:pt x="151" y="467"/>
                      <a:pt x="151" y="467"/>
                    </a:cubicBezTo>
                    <a:cubicBezTo>
                      <a:pt x="151" y="467"/>
                      <a:pt x="151" y="467"/>
                      <a:pt x="152" y="467"/>
                    </a:cubicBezTo>
                    <a:cubicBezTo>
                      <a:pt x="152" y="466"/>
                      <a:pt x="152" y="466"/>
                      <a:pt x="152" y="466"/>
                    </a:cubicBezTo>
                    <a:cubicBezTo>
                      <a:pt x="152" y="466"/>
                      <a:pt x="152" y="466"/>
                      <a:pt x="152" y="466"/>
                    </a:cubicBezTo>
                    <a:cubicBezTo>
                      <a:pt x="152" y="467"/>
                      <a:pt x="152" y="467"/>
                      <a:pt x="152" y="467"/>
                    </a:cubicBezTo>
                    <a:cubicBezTo>
                      <a:pt x="152" y="467"/>
                      <a:pt x="152" y="468"/>
                      <a:pt x="153" y="468"/>
                    </a:cubicBezTo>
                    <a:cubicBezTo>
                      <a:pt x="154" y="468"/>
                      <a:pt x="155" y="466"/>
                      <a:pt x="156" y="463"/>
                    </a:cubicBezTo>
                    <a:cubicBezTo>
                      <a:pt x="157" y="462"/>
                      <a:pt x="157" y="462"/>
                      <a:pt x="158" y="462"/>
                    </a:cubicBezTo>
                    <a:cubicBezTo>
                      <a:pt x="159" y="462"/>
                      <a:pt x="160" y="461"/>
                      <a:pt x="161" y="460"/>
                    </a:cubicBezTo>
                    <a:cubicBezTo>
                      <a:pt x="162" y="460"/>
                      <a:pt x="162" y="460"/>
                      <a:pt x="162" y="460"/>
                    </a:cubicBezTo>
                    <a:cubicBezTo>
                      <a:pt x="162" y="460"/>
                      <a:pt x="162" y="460"/>
                      <a:pt x="162" y="460"/>
                    </a:cubicBezTo>
                    <a:cubicBezTo>
                      <a:pt x="163" y="460"/>
                      <a:pt x="163" y="460"/>
                      <a:pt x="164" y="460"/>
                    </a:cubicBezTo>
                    <a:cubicBezTo>
                      <a:pt x="165" y="460"/>
                      <a:pt x="165" y="460"/>
                      <a:pt x="166" y="459"/>
                    </a:cubicBezTo>
                    <a:cubicBezTo>
                      <a:pt x="166" y="458"/>
                      <a:pt x="166" y="457"/>
                      <a:pt x="165" y="457"/>
                    </a:cubicBezTo>
                    <a:cubicBezTo>
                      <a:pt x="165" y="456"/>
                      <a:pt x="166" y="456"/>
                      <a:pt x="166" y="455"/>
                    </a:cubicBezTo>
                    <a:cubicBezTo>
                      <a:pt x="167" y="455"/>
                      <a:pt x="167" y="455"/>
                      <a:pt x="167" y="455"/>
                    </a:cubicBezTo>
                    <a:cubicBezTo>
                      <a:pt x="168" y="454"/>
                      <a:pt x="168" y="454"/>
                      <a:pt x="168" y="453"/>
                    </a:cubicBezTo>
                    <a:cubicBezTo>
                      <a:pt x="170" y="452"/>
                      <a:pt x="170" y="451"/>
                      <a:pt x="171" y="450"/>
                    </a:cubicBezTo>
                    <a:cubicBezTo>
                      <a:pt x="171" y="450"/>
                      <a:pt x="172" y="449"/>
                      <a:pt x="172" y="449"/>
                    </a:cubicBezTo>
                    <a:cubicBezTo>
                      <a:pt x="173" y="449"/>
                      <a:pt x="174" y="447"/>
                      <a:pt x="174" y="446"/>
                    </a:cubicBezTo>
                    <a:cubicBezTo>
                      <a:pt x="174" y="445"/>
                      <a:pt x="174" y="444"/>
                      <a:pt x="173" y="444"/>
                    </a:cubicBezTo>
                    <a:cubicBezTo>
                      <a:pt x="173" y="444"/>
                      <a:pt x="172" y="443"/>
                      <a:pt x="172" y="442"/>
                    </a:cubicBezTo>
                    <a:cubicBezTo>
                      <a:pt x="172" y="441"/>
                      <a:pt x="172" y="441"/>
                      <a:pt x="172" y="441"/>
                    </a:cubicBezTo>
                    <a:cubicBezTo>
                      <a:pt x="172" y="439"/>
                      <a:pt x="173" y="438"/>
                      <a:pt x="174" y="438"/>
                    </a:cubicBezTo>
                    <a:cubicBezTo>
                      <a:pt x="175" y="436"/>
                      <a:pt x="177" y="432"/>
                      <a:pt x="177" y="432"/>
                    </a:cubicBezTo>
                    <a:cubicBezTo>
                      <a:pt x="178" y="432"/>
                      <a:pt x="179" y="431"/>
                      <a:pt x="180" y="431"/>
                    </a:cubicBezTo>
                    <a:cubicBezTo>
                      <a:pt x="180" y="430"/>
                      <a:pt x="181" y="430"/>
                      <a:pt x="181" y="430"/>
                    </a:cubicBezTo>
                    <a:cubicBezTo>
                      <a:pt x="183" y="429"/>
                      <a:pt x="183" y="427"/>
                      <a:pt x="182" y="426"/>
                    </a:cubicBezTo>
                    <a:cubicBezTo>
                      <a:pt x="183" y="426"/>
                      <a:pt x="183" y="426"/>
                      <a:pt x="183" y="426"/>
                    </a:cubicBezTo>
                    <a:cubicBezTo>
                      <a:pt x="183" y="426"/>
                      <a:pt x="184" y="425"/>
                      <a:pt x="184" y="425"/>
                    </a:cubicBezTo>
                    <a:cubicBezTo>
                      <a:pt x="184" y="424"/>
                      <a:pt x="185" y="424"/>
                      <a:pt x="185" y="424"/>
                    </a:cubicBezTo>
                    <a:cubicBezTo>
                      <a:pt x="186" y="424"/>
                      <a:pt x="186" y="424"/>
                      <a:pt x="186" y="424"/>
                    </a:cubicBezTo>
                    <a:cubicBezTo>
                      <a:pt x="187" y="423"/>
                      <a:pt x="191" y="422"/>
                      <a:pt x="192" y="422"/>
                    </a:cubicBezTo>
                    <a:cubicBezTo>
                      <a:pt x="193" y="422"/>
                      <a:pt x="194" y="420"/>
                      <a:pt x="195" y="419"/>
                    </a:cubicBezTo>
                    <a:cubicBezTo>
                      <a:pt x="195" y="419"/>
                      <a:pt x="196" y="419"/>
                      <a:pt x="197" y="418"/>
                    </a:cubicBezTo>
                    <a:cubicBezTo>
                      <a:pt x="198" y="418"/>
                      <a:pt x="199" y="417"/>
                      <a:pt x="200" y="416"/>
                    </a:cubicBezTo>
                    <a:cubicBezTo>
                      <a:pt x="201" y="416"/>
                      <a:pt x="201" y="416"/>
                      <a:pt x="201" y="416"/>
                    </a:cubicBezTo>
                    <a:cubicBezTo>
                      <a:pt x="202" y="415"/>
                      <a:pt x="203" y="414"/>
                      <a:pt x="202" y="413"/>
                    </a:cubicBezTo>
                    <a:cubicBezTo>
                      <a:pt x="202" y="412"/>
                      <a:pt x="202" y="412"/>
                      <a:pt x="202" y="412"/>
                    </a:cubicBezTo>
                    <a:cubicBezTo>
                      <a:pt x="203" y="411"/>
                      <a:pt x="203" y="411"/>
                      <a:pt x="203" y="411"/>
                    </a:cubicBezTo>
                    <a:cubicBezTo>
                      <a:pt x="203" y="411"/>
                      <a:pt x="203" y="411"/>
                      <a:pt x="203" y="411"/>
                    </a:cubicBezTo>
                    <a:cubicBezTo>
                      <a:pt x="204" y="410"/>
                      <a:pt x="204" y="410"/>
                      <a:pt x="204" y="410"/>
                    </a:cubicBezTo>
                    <a:cubicBezTo>
                      <a:pt x="204" y="410"/>
                      <a:pt x="204" y="410"/>
                      <a:pt x="204" y="410"/>
                    </a:cubicBezTo>
                    <a:cubicBezTo>
                      <a:pt x="204" y="410"/>
                      <a:pt x="204" y="410"/>
                      <a:pt x="204" y="410"/>
                    </a:cubicBezTo>
                    <a:cubicBezTo>
                      <a:pt x="204" y="410"/>
                      <a:pt x="204" y="410"/>
                      <a:pt x="204" y="410"/>
                    </a:cubicBezTo>
                    <a:cubicBezTo>
                      <a:pt x="204" y="409"/>
                      <a:pt x="205" y="408"/>
                      <a:pt x="205" y="407"/>
                    </a:cubicBezTo>
                    <a:cubicBezTo>
                      <a:pt x="205" y="406"/>
                      <a:pt x="205" y="406"/>
                      <a:pt x="205" y="405"/>
                    </a:cubicBezTo>
                    <a:cubicBezTo>
                      <a:pt x="205" y="404"/>
                      <a:pt x="206" y="404"/>
                      <a:pt x="205" y="403"/>
                    </a:cubicBezTo>
                    <a:cubicBezTo>
                      <a:pt x="207" y="402"/>
                      <a:pt x="211" y="399"/>
                      <a:pt x="211" y="399"/>
                    </a:cubicBezTo>
                    <a:cubicBezTo>
                      <a:pt x="211" y="399"/>
                      <a:pt x="213" y="399"/>
                      <a:pt x="213" y="400"/>
                    </a:cubicBezTo>
                    <a:cubicBezTo>
                      <a:pt x="214" y="401"/>
                      <a:pt x="216" y="401"/>
                      <a:pt x="217" y="400"/>
                    </a:cubicBezTo>
                    <a:cubicBezTo>
                      <a:pt x="217" y="401"/>
                      <a:pt x="218" y="401"/>
                      <a:pt x="218" y="401"/>
                    </a:cubicBezTo>
                    <a:cubicBezTo>
                      <a:pt x="218" y="401"/>
                      <a:pt x="218" y="401"/>
                      <a:pt x="218" y="401"/>
                    </a:cubicBezTo>
                    <a:cubicBezTo>
                      <a:pt x="218" y="401"/>
                      <a:pt x="219" y="402"/>
                      <a:pt x="220" y="403"/>
                    </a:cubicBezTo>
                    <a:cubicBezTo>
                      <a:pt x="220" y="403"/>
                      <a:pt x="221" y="403"/>
                      <a:pt x="221" y="403"/>
                    </a:cubicBezTo>
                    <a:cubicBezTo>
                      <a:pt x="221" y="404"/>
                      <a:pt x="222" y="404"/>
                      <a:pt x="224" y="404"/>
                    </a:cubicBezTo>
                    <a:cubicBezTo>
                      <a:pt x="224" y="404"/>
                      <a:pt x="224" y="404"/>
                      <a:pt x="224" y="404"/>
                    </a:cubicBezTo>
                    <a:cubicBezTo>
                      <a:pt x="224" y="404"/>
                      <a:pt x="225" y="404"/>
                      <a:pt x="225" y="404"/>
                    </a:cubicBezTo>
                    <a:cubicBezTo>
                      <a:pt x="226" y="404"/>
                      <a:pt x="226" y="404"/>
                      <a:pt x="227" y="404"/>
                    </a:cubicBezTo>
                    <a:cubicBezTo>
                      <a:pt x="228" y="404"/>
                      <a:pt x="229" y="403"/>
                      <a:pt x="230" y="403"/>
                    </a:cubicBezTo>
                    <a:cubicBezTo>
                      <a:pt x="230" y="403"/>
                      <a:pt x="230" y="402"/>
                      <a:pt x="230" y="402"/>
                    </a:cubicBezTo>
                    <a:cubicBezTo>
                      <a:pt x="230" y="401"/>
                      <a:pt x="231" y="401"/>
                      <a:pt x="231" y="401"/>
                    </a:cubicBezTo>
                    <a:cubicBezTo>
                      <a:pt x="232" y="401"/>
                      <a:pt x="232" y="400"/>
                      <a:pt x="233" y="400"/>
                    </a:cubicBezTo>
                    <a:cubicBezTo>
                      <a:pt x="233" y="400"/>
                      <a:pt x="233" y="399"/>
                      <a:pt x="233" y="399"/>
                    </a:cubicBezTo>
                    <a:cubicBezTo>
                      <a:pt x="233" y="399"/>
                      <a:pt x="234" y="399"/>
                      <a:pt x="234" y="399"/>
                    </a:cubicBezTo>
                    <a:cubicBezTo>
                      <a:pt x="234" y="399"/>
                      <a:pt x="234" y="399"/>
                      <a:pt x="234" y="399"/>
                    </a:cubicBezTo>
                    <a:cubicBezTo>
                      <a:pt x="235" y="398"/>
                      <a:pt x="237" y="398"/>
                      <a:pt x="237" y="398"/>
                    </a:cubicBezTo>
                    <a:cubicBezTo>
                      <a:pt x="237" y="398"/>
                      <a:pt x="237" y="398"/>
                      <a:pt x="237" y="398"/>
                    </a:cubicBezTo>
                    <a:cubicBezTo>
                      <a:pt x="239" y="397"/>
                      <a:pt x="241" y="395"/>
                      <a:pt x="242" y="393"/>
                    </a:cubicBezTo>
                    <a:cubicBezTo>
                      <a:pt x="243" y="393"/>
                      <a:pt x="243" y="393"/>
                      <a:pt x="243" y="393"/>
                    </a:cubicBezTo>
                    <a:cubicBezTo>
                      <a:pt x="244" y="392"/>
                      <a:pt x="245" y="392"/>
                      <a:pt x="247" y="392"/>
                    </a:cubicBezTo>
                    <a:cubicBezTo>
                      <a:pt x="248" y="392"/>
                      <a:pt x="249" y="394"/>
                      <a:pt x="249" y="394"/>
                    </a:cubicBezTo>
                    <a:cubicBezTo>
                      <a:pt x="249" y="395"/>
                      <a:pt x="251" y="396"/>
                      <a:pt x="252" y="396"/>
                    </a:cubicBezTo>
                    <a:cubicBezTo>
                      <a:pt x="252" y="396"/>
                      <a:pt x="253" y="396"/>
                      <a:pt x="253" y="396"/>
                    </a:cubicBezTo>
                    <a:cubicBezTo>
                      <a:pt x="253" y="396"/>
                      <a:pt x="253" y="397"/>
                      <a:pt x="253" y="398"/>
                    </a:cubicBezTo>
                    <a:cubicBezTo>
                      <a:pt x="253" y="399"/>
                      <a:pt x="253" y="399"/>
                      <a:pt x="254" y="400"/>
                    </a:cubicBezTo>
                    <a:cubicBezTo>
                      <a:pt x="254" y="401"/>
                      <a:pt x="254" y="402"/>
                      <a:pt x="254" y="403"/>
                    </a:cubicBezTo>
                    <a:cubicBezTo>
                      <a:pt x="254" y="403"/>
                      <a:pt x="254" y="403"/>
                      <a:pt x="254" y="403"/>
                    </a:cubicBezTo>
                    <a:cubicBezTo>
                      <a:pt x="254" y="403"/>
                      <a:pt x="254" y="403"/>
                      <a:pt x="254" y="403"/>
                    </a:cubicBezTo>
                    <a:cubicBezTo>
                      <a:pt x="254" y="403"/>
                      <a:pt x="254" y="403"/>
                      <a:pt x="254" y="403"/>
                    </a:cubicBezTo>
                    <a:cubicBezTo>
                      <a:pt x="253" y="404"/>
                      <a:pt x="253" y="405"/>
                      <a:pt x="254" y="406"/>
                    </a:cubicBezTo>
                    <a:cubicBezTo>
                      <a:pt x="254" y="407"/>
                      <a:pt x="255" y="407"/>
                      <a:pt x="255" y="407"/>
                    </a:cubicBezTo>
                    <a:cubicBezTo>
                      <a:pt x="255" y="408"/>
                      <a:pt x="256" y="409"/>
                      <a:pt x="257" y="409"/>
                    </a:cubicBezTo>
                    <a:cubicBezTo>
                      <a:pt x="258" y="408"/>
                      <a:pt x="258" y="408"/>
                      <a:pt x="258" y="408"/>
                    </a:cubicBezTo>
                    <a:cubicBezTo>
                      <a:pt x="258" y="408"/>
                      <a:pt x="258" y="408"/>
                      <a:pt x="258" y="408"/>
                    </a:cubicBezTo>
                    <a:cubicBezTo>
                      <a:pt x="257" y="409"/>
                      <a:pt x="257" y="409"/>
                      <a:pt x="257" y="409"/>
                    </a:cubicBezTo>
                    <a:cubicBezTo>
                      <a:pt x="257" y="410"/>
                      <a:pt x="257" y="410"/>
                      <a:pt x="257" y="410"/>
                    </a:cubicBezTo>
                    <a:cubicBezTo>
                      <a:pt x="257" y="410"/>
                      <a:pt x="257" y="410"/>
                      <a:pt x="257" y="410"/>
                    </a:cubicBezTo>
                    <a:cubicBezTo>
                      <a:pt x="257" y="411"/>
                      <a:pt x="257" y="411"/>
                      <a:pt x="257" y="412"/>
                    </a:cubicBezTo>
                    <a:cubicBezTo>
                      <a:pt x="258" y="413"/>
                      <a:pt x="259" y="413"/>
                      <a:pt x="260" y="413"/>
                    </a:cubicBezTo>
                    <a:cubicBezTo>
                      <a:pt x="260" y="413"/>
                      <a:pt x="260" y="413"/>
                      <a:pt x="260" y="413"/>
                    </a:cubicBezTo>
                    <a:cubicBezTo>
                      <a:pt x="261" y="414"/>
                      <a:pt x="261" y="414"/>
                      <a:pt x="262" y="415"/>
                    </a:cubicBezTo>
                    <a:cubicBezTo>
                      <a:pt x="262" y="415"/>
                      <a:pt x="262" y="415"/>
                      <a:pt x="262" y="415"/>
                    </a:cubicBezTo>
                    <a:cubicBezTo>
                      <a:pt x="262" y="416"/>
                      <a:pt x="262" y="416"/>
                      <a:pt x="263" y="416"/>
                    </a:cubicBezTo>
                    <a:cubicBezTo>
                      <a:pt x="263" y="417"/>
                      <a:pt x="263" y="417"/>
                      <a:pt x="264" y="418"/>
                    </a:cubicBezTo>
                    <a:cubicBezTo>
                      <a:pt x="264" y="419"/>
                      <a:pt x="265" y="421"/>
                      <a:pt x="267" y="421"/>
                    </a:cubicBezTo>
                    <a:cubicBezTo>
                      <a:pt x="267" y="422"/>
                      <a:pt x="268" y="422"/>
                      <a:pt x="268" y="424"/>
                    </a:cubicBezTo>
                    <a:cubicBezTo>
                      <a:pt x="269" y="425"/>
                      <a:pt x="270" y="426"/>
                      <a:pt x="271" y="426"/>
                    </a:cubicBezTo>
                    <a:cubicBezTo>
                      <a:pt x="271" y="426"/>
                      <a:pt x="272" y="426"/>
                      <a:pt x="273" y="425"/>
                    </a:cubicBezTo>
                    <a:cubicBezTo>
                      <a:pt x="273" y="425"/>
                      <a:pt x="274" y="426"/>
                      <a:pt x="274" y="426"/>
                    </a:cubicBezTo>
                    <a:cubicBezTo>
                      <a:pt x="274" y="428"/>
                      <a:pt x="276" y="429"/>
                      <a:pt x="277" y="430"/>
                    </a:cubicBezTo>
                    <a:cubicBezTo>
                      <a:pt x="277" y="430"/>
                      <a:pt x="277" y="430"/>
                      <a:pt x="277" y="430"/>
                    </a:cubicBezTo>
                    <a:cubicBezTo>
                      <a:pt x="277" y="431"/>
                      <a:pt x="277" y="431"/>
                      <a:pt x="277" y="432"/>
                    </a:cubicBezTo>
                    <a:cubicBezTo>
                      <a:pt x="278" y="433"/>
                      <a:pt x="278" y="433"/>
                      <a:pt x="280" y="433"/>
                    </a:cubicBezTo>
                    <a:cubicBezTo>
                      <a:pt x="280" y="433"/>
                      <a:pt x="281" y="432"/>
                      <a:pt x="281" y="432"/>
                    </a:cubicBezTo>
                    <a:cubicBezTo>
                      <a:pt x="281" y="433"/>
                      <a:pt x="281" y="433"/>
                      <a:pt x="281" y="434"/>
                    </a:cubicBezTo>
                    <a:cubicBezTo>
                      <a:pt x="281" y="435"/>
                      <a:pt x="282" y="436"/>
                      <a:pt x="282" y="436"/>
                    </a:cubicBezTo>
                    <a:cubicBezTo>
                      <a:pt x="283" y="437"/>
                      <a:pt x="283" y="437"/>
                      <a:pt x="283" y="437"/>
                    </a:cubicBezTo>
                    <a:cubicBezTo>
                      <a:pt x="283" y="437"/>
                      <a:pt x="283" y="437"/>
                      <a:pt x="283" y="438"/>
                    </a:cubicBezTo>
                    <a:cubicBezTo>
                      <a:pt x="284" y="439"/>
                      <a:pt x="285" y="439"/>
                      <a:pt x="286" y="439"/>
                    </a:cubicBezTo>
                    <a:cubicBezTo>
                      <a:pt x="286" y="439"/>
                      <a:pt x="286" y="439"/>
                      <a:pt x="286" y="439"/>
                    </a:cubicBezTo>
                    <a:cubicBezTo>
                      <a:pt x="286" y="440"/>
                      <a:pt x="287" y="440"/>
                      <a:pt x="287" y="440"/>
                    </a:cubicBezTo>
                    <a:cubicBezTo>
                      <a:pt x="287" y="441"/>
                      <a:pt x="287" y="441"/>
                      <a:pt x="287" y="442"/>
                    </a:cubicBezTo>
                    <a:cubicBezTo>
                      <a:pt x="287" y="443"/>
                      <a:pt x="287" y="443"/>
                      <a:pt x="287" y="443"/>
                    </a:cubicBezTo>
                    <a:cubicBezTo>
                      <a:pt x="287" y="444"/>
                      <a:pt x="288" y="444"/>
                      <a:pt x="288" y="446"/>
                    </a:cubicBezTo>
                    <a:cubicBezTo>
                      <a:pt x="288" y="448"/>
                      <a:pt x="288" y="449"/>
                      <a:pt x="287" y="449"/>
                    </a:cubicBezTo>
                    <a:cubicBezTo>
                      <a:pt x="285" y="450"/>
                      <a:pt x="285" y="452"/>
                      <a:pt x="285" y="453"/>
                    </a:cubicBezTo>
                    <a:cubicBezTo>
                      <a:pt x="285" y="453"/>
                      <a:pt x="286" y="453"/>
                      <a:pt x="285" y="453"/>
                    </a:cubicBezTo>
                    <a:cubicBezTo>
                      <a:pt x="285" y="453"/>
                      <a:pt x="285" y="453"/>
                      <a:pt x="285" y="453"/>
                    </a:cubicBezTo>
                    <a:cubicBezTo>
                      <a:pt x="285" y="454"/>
                      <a:pt x="285" y="454"/>
                      <a:pt x="285" y="454"/>
                    </a:cubicBezTo>
                    <a:cubicBezTo>
                      <a:pt x="285" y="454"/>
                      <a:pt x="284" y="454"/>
                      <a:pt x="284" y="454"/>
                    </a:cubicBezTo>
                    <a:cubicBezTo>
                      <a:pt x="284" y="454"/>
                      <a:pt x="284" y="454"/>
                      <a:pt x="284" y="454"/>
                    </a:cubicBezTo>
                    <a:cubicBezTo>
                      <a:pt x="283" y="454"/>
                      <a:pt x="283" y="454"/>
                      <a:pt x="283" y="454"/>
                    </a:cubicBezTo>
                    <a:cubicBezTo>
                      <a:pt x="282" y="454"/>
                      <a:pt x="282" y="454"/>
                      <a:pt x="282" y="455"/>
                    </a:cubicBezTo>
                    <a:cubicBezTo>
                      <a:pt x="281" y="455"/>
                      <a:pt x="281" y="455"/>
                      <a:pt x="281" y="455"/>
                    </a:cubicBezTo>
                    <a:cubicBezTo>
                      <a:pt x="280" y="455"/>
                      <a:pt x="280" y="455"/>
                      <a:pt x="280" y="455"/>
                    </a:cubicBezTo>
                    <a:cubicBezTo>
                      <a:pt x="279" y="455"/>
                      <a:pt x="279" y="455"/>
                      <a:pt x="279" y="455"/>
                    </a:cubicBezTo>
                    <a:cubicBezTo>
                      <a:pt x="278" y="455"/>
                      <a:pt x="278" y="455"/>
                      <a:pt x="277" y="455"/>
                    </a:cubicBezTo>
                    <a:cubicBezTo>
                      <a:pt x="277" y="455"/>
                      <a:pt x="277" y="456"/>
                      <a:pt x="277" y="456"/>
                    </a:cubicBezTo>
                    <a:cubicBezTo>
                      <a:pt x="277" y="456"/>
                      <a:pt x="276" y="456"/>
                      <a:pt x="276" y="456"/>
                    </a:cubicBezTo>
                    <a:cubicBezTo>
                      <a:pt x="276" y="456"/>
                      <a:pt x="276" y="456"/>
                      <a:pt x="276" y="456"/>
                    </a:cubicBezTo>
                    <a:cubicBezTo>
                      <a:pt x="275" y="456"/>
                      <a:pt x="275" y="456"/>
                      <a:pt x="274" y="456"/>
                    </a:cubicBezTo>
                    <a:cubicBezTo>
                      <a:pt x="274" y="456"/>
                      <a:pt x="274" y="456"/>
                      <a:pt x="274" y="456"/>
                    </a:cubicBezTo>
                    <a:cubicBezTo>
                      <a:pt x="273" y="456"/>
                      <a:pt x="273" y="455"/>
                      <a:pt x="273" y="455"/>
                    </a:cubicBezTo>
                    <a:cubicBezTo>
                      <a:pt x="272" y="455"/>
                      <a:pt x="272" y="455"/>
                      <a:pt x="271" y="455"/>
                    </a:cubicBezTo>
                    <a:cubicBezTo>
                      <a:pt x="271" y="457"/>
                      <a:pt x="271" y="457"/>
                      <a:pt x="271" y="457"/>
                    </a:cubicBezTo>
                    <a:cubicBezTo>
                      <a:pt x="271" y="455"/>
                      <a:pt x="271" y="455"/>
                      <a:pt x="271" y="455"/>
                    </a:cubicBezTo>
                    <a:cubicBezTo>
                      <a:pt x="271" y="455"/>
                      <a:pt x="270" y="455"/>
                      <a:pt x="270" y="455"/>
                    </a:cubicBezTo>
                    <a:cubicBezTo>
                      <a:pt x="270" y="455"/>
                      <a:pt x="269" y="455"/>
                      <a:pt x="268" y="455"/>
                    </a:cubicBezTo>
                    <a:cubicBezTo>
                      <a:pt x="267" y="454"/>
                      <a:pt x="266" y="454"/>
                      <a:pt x="265" y="455"/>
                    </a:cubicBezTo>
                    <a:cubicBezTo>
                      <a:pt x="265" y="454"/>
                      <a:pt x="265" y="454"/>
                      <a:pt x="265" y="454"/>
                    </a:cubicBezTo>
                    <a:cubicBezTo>
                      <a:pt x="264" y="452"/>
                      <a:pt x="264" y="452"/>
                      <a:pt x="264" y="452"/>
                    </a:cubicBezTo>
                    <a:cubicBezTo>
                      <a:pt x="263" y="454"/>
                      <a:pt x="263" y="454"/>
                      <a:pt x="263" y="454"/>
                    </a:cubicBezTo>
                    <a:cubicBezTo>
                      <a:pt x="262" y="455"/>
                      <a:pt x="262" y="455"/>
                      <a:pt x="262" y="455"/>
                    </a:cubicBezTo>
                    <a:cubicBezTo>
                      <a:pt x="262" y="455"/>
                      <a:pt x="262" y="455"/>
                      <a:pt x="262" y="456"/>
                    </a:cubicBezTo>
                    <a:cubicBezTo>
                      <a:pt x="261" y="456"/>
                      <a:pt x="261" y="456"/>
                      <a:pt x="261" y="457"/>
                    </a:cubicBezTo>
                    <a:cubicBezTo>
                      <a:pt x="260" y="458"/>
                      <a:pt x="261" y="458"/>
                      <a:pt x="261" y="459"/>
                    </a:cubicBezTo>
                    <a:cubicBezTo>
                      <a:pt x="261" y="459"/>
                      <a:pt x="261" y="460"/>
                      <a:pt x="261" y="460"/>
                    </a:cubicBezTo>
                    <a:cubicBezTo>
                      <a:pt x="260" y="461"/>
                      <a:pt x="260" y="461"/>
                      <a:pt x="261" y="462"/>
                    </a:cubicBezTo>
                    <a:cubicBezTo>
                      <a:pt x="261" y="463"/>
                      <a:pt x="262" y="463"/>
                      <a:pt x="263" y="463"/>
                    </a:cubicBezTo>
                    <a:cubicBezTo>
                      <a:pt x="263" y="463"/>
                      <a:pt x="263" y="463"/>
                      <a:pt x="263" y="464"/>
                    </a:cubicBezTo>
                    <a:cubicBezTo>
                      <a:pt x="264" y="464"/>
                      <a:pt x="264" y="464"/>
                      <a:pt x="264" y="464"/>
                    </a:cubicBezTo>
                    <a:cubicBezTo>
                      <a:pt x="264" y="464"/>
                      <a:pt x="264" y="464"/>
                      <a:pt x="265" y="464"/>
                    </a:cubicBezTo>
                    <a:cubicBezTo>
                      <a:pt x="265" y="465"/>
                      <a:pt x="265" y="465"/>
                      <a:pt x="265" y="465"/>
                    </a:cubicBezTo>
                    <a:cubicBezTo>
                      <a:pt x="265" y="465"/>
                      <a:pt x="265" y="465"/>
                      <a:pt x="266" y="465"/>
                    </a:cubicBezTo>
                    <a:cubicBezTo>
                      <a:pt x="266" y="465"/>
                      <a:pt x="266" y="466"/>
                      <a:pt x="267" y="466"/>
                    </a:cubicBezTo>
                    <a:cubicBezTo>
                      <a:pt x="267" y="466"/>
                      <a:pt x="267" y="467"/>
                      <a:pt x="268" y="467"/>
                    </a:cubicBezTo>
                    <a:cubicBezTo>
                      <a:pt x="268" y="467"/>
                      <a:pt x="268" y="467"/>
                      <a:pt x="268" y="467"/>
                    </a:cubicBezTo>
                    <a:cubicBezTo>
                      <a:pt x="269" y="468"/>
                      <a:pt x="269" y="468"/>
                      <a:pt x="269" y="468"/>
                    </a:cubicBezTo>
                    <a:cubicBezTo>
                      <a:pt x="269" y="468"/>
                      <a:pt x="269" y="468"/>
                      <a:pt x="269" y="468"/>
                    </a:cubicBezTo>
                    <a:cubicBezTo>
                      <a:pt x="270" y="468"/>
                      <a:pt x="270" y="468"/>
                      <a:pt x="270" y="468"/>
                    </a:cubicBezTo>
                    <a:cubicBezTo>
                      <a:pt x="271" y="468"/>
                      <a:pt x="271" y="468"/>
                      <a:pt x="272" y="469"/>
                    </a:cubicBezTo>
                    <a:cubicBezTo>
                      <a:pt x="272" y="469"/>
                      <a:pt x="272" y="469"/>
                      <a:pt x="273" y="470"/>
                    </a:cubicBezTo>
                    <a:cubicBezTo>
                      <a:pt x="273" y="470"/>
                      <a:pt x="274" y="470"/>
                      <a:pt x="274" y="471"/>
                    </a:cubicBezTo>
                    <a:cubicBezTo>
                      <a:pt x="275" y="471"/>
                      <a:pt x="275" y="471"/>
                      <a:pt x="275" y="471"/>
                    </a:cubicBezTo>
                    <a:cubicBezTo>
                      <a:pt x="275" y="471"/>
                      <a:pt x="275" y="471"/>
                      <a:pt x="276" y="472"/>
                    </a:cubicBezTo>
                    <a:cubicBezTo>
                      <a:pt x="276" y="472"/>
                      <a:pt x="277" y="472"/>
                      <a:pt x="277" y="472"/>
                    </a:cubicBezTo>
                    <a:cubicBezTo>
                      <a:pt x="277" y="472"/>
                      <a:pt x="277" y="473"/>
                      <a:pt x="277" y="473"/>
                    </a:cubicBezTo>
                    <a:cubicBezTo>
                      <a:pt x="277" y="473"/>
                      <a:pt x="278" y="473"/>
                      <a:pt x="278" y="473"/>
                    </a:cubicBezTo>
                    <a:cubicBezTo>
                      <a:pt x="278" y="474"/>
                      <a:pt x="279" y="474"/>
                      <a:pt x="279" y="474"/>
                    </a:cubicBezTo>
                    <a:cubicBezTo>
                      <a:pt x="280" y="474"/>
                      <a:pt x="281" y="473"/>
                      <a:pt x="281" y="472"/>
                    </a:cubicBezTo>
                    <a:cubicBezTo>
                      <a:pt x="281" y="472"/>
                      <a:pt x="281" y="471"/>
                      <a:pt x="281" y="471"/>
                    </a:cubicBezTo>
                    <a:cubicBezTo>
                      <a:pt x="282" y="470"/>
                      <a:pt x="282" y="470"/>
                      <a:pt x="282" y="470"/>
                    </a:cubicBezTo>
                    <a:cubicBezTo>
                      <a:pt x="282" y="470"/>
                      <a:pt x="282" y="470"/>
                      <a:pt x="282" y="469"/>
                    </a:cubicBezTo>
                    <a:cubicBezTo>
                      <a:pt x="283" y="468"/>
                      <a:pt x="282" y="467"/>
                      <a:pt x="282" y="467"/>
                    </a:cubicBezTo>
                    <a:cubicBezTo>
                      <a:pt x="282" y="466"/>
                      <a:pt x="282" y="466"/>
                      <a:pt x="282" y="466"/>
                    </a:cubicBezTo>
                    <a:cubicBezTo>
                      <a:pt x="282" y="466"/>
                      <a:pt x="282" y="466"/>
                      <a:pt x="282" y="465"/>
                    </a:cubicBezTo>
                    <a:cubicBezTo>
                      <a:pt x="282" y="465"/>
                      <a:pt x="282" y="465"/>
                      <a:pt x="282" y="464"/>
                    </a:cubicBezTo>
                    <a:cubicBezTo>
                      <a:pt x="282" y="463"/>
                      <a:pt x="282" y="462"/>
                      <a:pt x="282" y="461"/>
                    </a:cubicBezTo>
                    <a:cubicBezTo>
                      <a:pt x="283" y="461"/>
                      <a:pt x="283" y="460"/>
                      <a:pt x="284" y="460"/>
                    </a:cubicBezTo>
                    <a:cubicBezTo>
                      <a:pt x="284" y="459"/>
                      <a:pt x="284" y="459"/>
                      <a:pt x="285" y="459"/>
                    </a:cubicBezTo>
                    <a:cubicBezTo>
                      <a:pt x="285" y="459"/>
                      <a:pt x="285" y="459"/>
                      <a:pt x="286" y="459"/>
                    </a:cubicBezTo>
                    <a:cubicBezTo>
                      <a:pt x="287" y="459"/>
                      <a:pt x="290" y="459"/>
                      <a:pt x="291" y="457"/>
                    </a:cubicBezTo>
                    <a:cubicBezTo>
                      <a:pt x="291" y="457"/>
                      <a:pt x="292" y="456"/>
                      <a:pt x="293" y="455"/>
                    </a:cubicBezTo>
                    <a:cubicBezTo>
                      <a:pt x="294" y="454"/>
                      <a:pt x="294" y="454"/>
                      <a:pt x="295" y="452"/>
                    </a:cubicBezTo>
                    <a:cubicBezTo>
                      <a:pt x="295" y="451"/>
                      <a:pt x="296" y="450"/>
                      <a:pt x="297" y="449"/>
                    </a:cubicBezTo>
                    <a:cubicBezTo>
                      <a:pt x="299" y="449"/>
                      <a:pt x="299" y="447"/>
                      <a:pt x="298" y="446"/>
                    </a:cubicBezTo>
                    <a:cubicBezTo>
                      <a:pt x="298" y="446"/>
                      <a:pt x="298" y="446"/>
                      <a:pt x="298" y="446"/>
                    </a:cubicBezTo>
                    <a:cubicBezTo>
                      <a:pt x="298" y="446"/>
                      <a:pt x="298" y="446"/>
                      <a:pt x="298" y="445"/>
                    </a:cubicBezTo>
                    <a:cubicBezTo>
                      <a:pt x="298" y="445"/>
                      <a:pt x="299" y="444"/>
                      <a:pt x="299" y="444"/>
                    </a:cubicBezTo>
                    <a:cubicBezTo>
                      <a:pt x="299" y="442"/>
                      <a:pt x="297" y="440"/>
                      <a:pt x="296" y="439"/>
                    </a:cubicBezTo>
                    <a:cubicBezTo>
                      <a:pt x="296" y="439"/>
                      <a:pt x="297" y="438"/>
                      <a:pt x="297" y="437"/>
                    </a:cubicBezTo>
                    <a:cubicBezTo>
                      <a:pt x="298" y="436"/>
                      <a:pt x="298" y="436"/>
                      <a:pt x="298" y="436"/>
                    </a:cubicBezTo>
                    <a:cubicBezTo>
                      <a:pt x="298" y="436"/>
                      <a:pt x="298" y="435"/>
                      <a:pt x="299" y="435"/>
                    </a:cubicBezTo>
                    <a:cubicBezTo>
                      <a:pt x="299" y="435"/>
                      <a:pt x="299" y="435"/>
                      <a:pt x="299" y="435"/>
                    </a:cubicBezTo>
                    <a:cubicBezTo>
                      <a:pt x="300" y="435"/>
                      <a:pt x="300" y="435"/>
                      <a:pt x="300" y="435"/>
                    </a:cubicBezTo>
                    <a:cubicBezTo>
                      <a:pt x="301" y="436"/>
                      <a:pt x="302" y="436"/>
                      <a:pt x="303" y="436"/>
                    </a:cubicBezTo>
                    <a:cubicBezTo>
                      <a:pt x="303" y="436"/>
                      <a:pt x="304" y="436"/>
                      <a:pt x="304" y="436"/>
                    </a:cubicBezTo>
                    <a:cubicBezTo>
                      <a:pt x="304" y="436"/>
                      <a:pt x="304" y="437"/>
                      <a:pt x="304" y="438"/>
                    </a:cubicBezTo>
                    <a:cubicBezTo>
                      <a:pt x="304" y="439"/>
                      <a:pt x="304" y="440"/>
                      <a:pt x="306" y="440"/>
                    </a:cubicBezTo>
                    <a:cubicBezTo>
                      <a:pt x="307" y="441"/>
                      <a:pt x="309" y="440"/>
                      <a:pt x="309" y="438"/>
                    </a:cubicBezTo>
                    <a:cubicBezTo>
                      <a:pt x="310" y="438"/>
                      <a:pt x="310" y="437"/>
                      <a:pt x="310" y="436"/>
                    </a:cubicBezTo>
                    <a:cubicBezTo>
                      <a:pt x="311" y="435"/>
                      <a:pt x="310" y="434"/>
                      <a:pt x="310" y="433"/>
                    </a:cubicBezTo>
                    <a:cubicBezTo>
                      <a:pt x="310" y="433"/>
                      <a:pt x="309" y="433"/>
                      <a:pt x="309" y="433"/>
                    </a:cubicBezTo>
                    <a:cubicBezTo>
                      <a:pt x="309" y="431"/>
                      <a:pt x="307" y="429"/>
                      <a:pt x="306" y="429"/>
                    </a:cubicBezTo>
                    <a:cubicBezTo>
                      <a:pt x="305" y="428"/>
                      <a:pt x="303" y="426"/>
                      <a:pt x="302" y="426"/>
                    </a:cubicBezTo>
                    <a:cubicBezTo>
                      <a:pt x="302" y="425"/>
                      <a:pt x="301" y="424"/>
                      <a:pt x="299" y="423"/>
                    </a:cubicBezTo>
                    <a:cubicBezTo>
                      <a:pt x="297" y="423"/>
                      <a:pt x="296" y="422"/>
                      <a:pt x="296" y="422"/>
                    </a:cubicBezTo>
                    <a:cubicBezTo>
                      <a:pt x="295" y="421"/>
                      <a:pt x="295" y="421"/>
                      <a:pt x="294" y="421"/>
                    </a:cubicBezTo>
                    <a:cubicBezTo>
                      <a:pt x="294" y="421"/>
                      <a:pt x="293" y="420"/>
                      <a:pt x="293" y="420"/>
                    </a:cubicBezTo>
                    <a:cubicBezTo>
                      <a:pt x="293" y="420"/>
                      <a:pt x="293" y="420"/>
                      <a:pt x="293" y="420"/>
                    </a:cubicBezTo>
                    <a:cubicBezTo>
                      <a:pt x="294" y="420"/>
                      <a:pt x="296" y="418"/>
                      <a:pt x="295" y="417"/>
                    </a:cubicBezTo>
                    <a:cubicBezTo>
                      <a:pt x="295" y="416"/>
                      <a:pt x="294" y="415"/>
                      <a:pt x="292" y="415"/>
                    </a:cubicBezTo>
                    <a:cubicBezTo>
                      <a:pt x="289" y="415"/>
                      <a:pt x="288" y="415"/>
                      <a:pt x="287" y="413"/>
                    </a:cubicBezTo>
                    <a:cubicBezTo>
                      <a:pt x="286" y="412"/>
                      <a:pt x="285" y="411"/>
                      <a:pt x="284" y="410"/>
                    </a:cubicBezTo>
                    <a:cubicBezTo>
                      <a:pt x="281" y="408"/>
                      <a:pt x="281" y="405"/>
                      <a:pt x="281" y="403"/>
                    </a:cubicBezTo>
                    <a:cubicBezTo>
                      <a:pt x="281" y="402"/>
                      <a:pt x="281" y="402"/>
                      <a:pt x="281" y="402"/>
                    </a:cubicBezTo>
                    <a:cubicBezTo>
                      <a:pt x="280" y="400"/>
                      <a:pt x="278" y="397"/>
                      <a:pt x="275" y="394"/>
                    </a:cubicBezTo>
                    <a:cubicBezTo>
                      <a:pt x="274" y="394"/>
                      <a:pt x="273" y="392"/>
                      <a:pt x="273" y="392"/>
                    </a:cubicBezTo>
                    <a:cubicBezTo>
                      <a:pt x="272" y="391"/>
                      <a:pt x="272" y="389"/>
                      <a:pt x="272" y="387"/>
                    </a:cubicBezTo>
                    <a:cubicBezTo>
                      <a:pt x="272" y="387"/>
                      <a:pt x="272" y="387"/>
                      <a:pt x="272" y="387"/>
                    </a:cubicBezTo>
                    <a:cubicBezTo>
                      <a:pt x="272" y="387"/>
                      <a:pt x="273" y="386"/>
                      <a:pt x="273" y="386"/>
                    </a:cubicBezTo>
                    <a:cubicBezTo>
                      <a:pt x="274" y="385"/>
                      <a:pt x="273" y="384"/>
                      <a:pt x="273" y="383"/>
                    </a:cubicBezTo>
                    <a:cubicBezTo>
                      <a:pt x="273" y="383"/>
                      <a:pt x="273" y="383"/>
                      <a:pt x="273" y="383"/>
                    </a:cubicBezTo>
                    <a:cubicBezTo>
                      <a:pt x="273" y="382"/>
                      <a:pt x="273" y="382"/>
                      <a:pt x="273" y="382"/>
                    </a:cubicBezTo>
                    <a:cubicBezTo>
                      <a:pt x="273" y="381"/>
                      <a:pt x="273" y="381"/>
                      <a:pt x="273" y="381"/>
                    </a:cubicBezTo>
                    <a:cubicBezTo>
                      <a:pt x="274" y="380"/>
                      <a:pt x="275" y="380"/>
                      <a:pt x="275" y="379"/>
                    </a:cubicBezTo>
                    <a:cubicBezTo>
                      <a:pt x="276" y="379"/>
                      <a:pt x="276" y="379"/>
                      <a:pt x="278" y="378"/>
                    </a:cubicBezTo>
                    <a:cubicBezTo>
                      <a:pt x="278" y="378"/>
                      <a:pt x="279" y="378"/>
                      <a:pt x="279" y="378"/>
                    </a:cubicBezTo>
                    <a:cubicBezTo>
                      <a:pt x="279" y="378"/>
                      <a:pt x="279" y="377"/>
                      <a:pt x="279" y="377"/>
                    </a:cubicBezTo>
                    <a:cubicBezTo>
                      <a:pt x="279" y="378"/>
                      <a:pt x="279" y="378"/>
                      <a:pt x="279" y="378"/>
                    </a:cubicBezTo>
                    <a:cubicBezTo>
                      <a:pt x="279" y="379"/>
                      <a:pt x="279" y="379"/>
                      <a:pt x="279" y="380"/>
                    </a:cubicBezTo>
                    <a:cubicBezTo>
                      <a:pt x="279" y="380"/>
                      <a:pt x="279" y="380"/>
                      <a:pt x="279" y="380"/>
                    </a:cubicBezTo>
                    <a:cubicBezTo>
                      <a:pt x="279" y="380"/>
                      <a:pt x="279" y="380"/>
                      <a:pt x="279" y="380"/>
                    </a:cubicBezTo>
                    <a:cubicBezTo>
                      <a:pt x="279" y="381"/>
                      <a:pt x="279" y="381"/>
                      <a:pt x="279" y="381"/>
                    </a:cubicBezTo>
                    <a:cubicBezTo>
                      <a:pt x="279" y="381"/>
                      <a:pt x="279" y="381"/>
                      <a:pt x="279" y="381"/>
                    </a:cubicBezTo>
                    <a:cubicBezTo>
                      <a:pt x="279" y="382"/>
                      <a:pt x="279" y="382"/>
                      <a:pt x="279" y="382"/>
                    </a:cubicBezTo>
                    <a:cubicBezTo>
                      <a:pt x="279" y="382"/>
                      <a:pt x="279" y="382"/>
                      <a:pt x="279" y="382"/>
                    </a:cubicBezTo>
                    <a:cubicBezTo>
                      <a:pt x="279" y="382"/>
                      <a:pt x="279" y="382"/>
                      <a:pt x="279" y="383"/>
                    </a:cubicBezTo>
                    <a:cubicBezTo>
                      <a:pt x="279" y="384"/>
                      <a:pt x="279" y="384"/>
                      <a:pt x="279" y="384"/>
                    </a:cubicBezTo>
                    <a:cubicBezTo>
                      <a:pt x="280" y="385"/>
                      <a:pt x="280" y="387"/>
                      <a:pt x="282" y="387"/>
                    </a:cubicBezTo>
                    <a:cubicBezTo>
                      <a:pt x="282" y="387"/>
                      <a:pt x="282" y="387"/>
                      <a:pt x="282" y="387"/>
                    </a:cubicBezTo>
                    <a:cubicBezTo>
                      <a:pt x="282" y="387"/>
                      <a:pt x="282" y="387"/>
                      <a:pt x="282" y="387"/>
                    </a:cubicBezTo>
                    <a:cubicBezTo>
                      <a:pt x="284" y="387"/>
                      <a:pt x="284" y="386"/>
                      <a:pt x="284" y="386"/>
                    </a:cubicBezTo>
                    <a:cubicBezTo>
                      <a:pt x="284" y="386"/>
                      <a:pt x="284" y="385"/>
                      <a:pt x="284" y="385"/>
                    </a:cubicBezTo>
                    <a:cubicBezTo>
                      <a:pt x="285" y="385"/>
                      <a:pt x="285" y="383"/>
                      <a:pt x="286" y="382"/>
                    </a:cubicBezTo>
                    <a:cubicBezTo>
                      <a:pt x="286" y="382"/>
                      <a:pt x="286" y="382"/>
                      <a:pt x="287" y="383"/>
                    </a:cubicBezTo>
                    <a:cubicBezTo>
                      <a:pt x="287" y="383"/>
                      <a:pt x="287" y="383"/>
                      <a:pt x="287" y="383"/>
                    </a:cubicBezTo>
                    <a:cubicBezTo>
                      <a:pt x="288" y="384"/>
                      <a:pt x="288" y="384"/>
                      <a:pt x="288" y="386"/>
                    </a:cubicBezTo>
                    <a:cubicBezTo>
                      <a:pt x="288" y="386"/>
                      <a:pt x="288" y="386"/>
                      <a:pt x="288" y="386"/>
                    </a:cubicBezTo>
                    <a:cubicBezTo>
                      <a:pt x="288" y="388"/>
                      <a:pt x="289" y="389"/>
                      <a:pt x="289" y="390"/>
                    </a:cubicBezTo>
                    <a:cubicBezTo>
                      <a:pt x="290" y="390"/>
                      <a:pt x="290" y="391"/>
                      <a:pt x="290" y="391"/>
                    </a:cubicBezTo>
                    <a:cubicBezTo>
                      <a:pt x="290" y="391"/>
                      <a:pt x="290" y="391"/>
                      <a:pt x="290" y="392"/>
                    </a:cubicBezTo>
                    <a:cubicBezTo>
                      <a:pt x="289" y="392"/>
                      <a:pt x="288" y="394"/>
                      <a:pt x="293" y="399"/>
                    </a:cubicBezTo>
                    <a:cubicBezTo>
                      <a:pt x="293" y="399"/>
                      <a:pt x="293" y="399"/>
                      <a:pt x="293" y="399"/>
                    </a:cubicBezTo>
                    <a:cubicBezTo>
                      <a:pt x="293" y="399"/>
                      <a:pt x="293" y="399"/>
                      <a:pt x="293" y="400"/>
                    </a:cubicBezTo>
                    <a:cubicBezTo>
                      <a:pt x="293" y="400"/>
                      <a:pt x="293" y="401"/>
                      <a:pt x="293" y="401"/>
                    </a:cubicBezTo>
                    <a:cubicBezTo>
                      <a:pt x="294" y="402"/>
                      <a:pt x="295" y="402"/>
                      <a:pt x="297" y="401"/>
                    </a:cubicBezTo>
                    <a:cubicBezTo>
                      <a:pt x="298" y="401"/>
                      <a:pt x="298" y="401"/>
                      <a:pt x="298" y="401"/>
                    </a:cubicBezTo>
                    <a:cubicBezTo>
                      <a:pt x="299" y="401"/>
                      <a:pt x="300" y="403"/>
                      <a:pt x="301" y="403"/>
                    </a:cubicBezTo>
                    <a:cubicBezTo>
                      <a:pt x="301" y="404"/>
                      <a:pt x="301" y="404"/>
                      <a:pt x="301" y="404"/>
                    </a:cubicBezTo>
                    <a:cubicBezTo>
                      <a:pt x="301" y="404"/>
                      <a:pt x="302" y="405"/>
                      <a:pt x="302" y="405"/>
                    </a:cubicBezTo>
                    <a:cubicBezTo>
                      <a:pt x="302" y="405"/>
                      <a:pt x="302" y="405"/>
                      <a:pt x="302" y="406"/>
                    </a:cubicBezTo>
                    <a:cubicBezTo>
                      <a:pt x="302" y="407"/>
                      <a:pt x="302" y="407"/>
                      <a:pt x="305" y="409"/>
                    </a:cubicBezTo>
                    <a:cubicBezTo>
                      <a:pt x="306" y="409"/>
                      <a:pt x="307" y="410"/>
                      <a:pt x="307" y="410"/>
                    </a:cubicBezTo>
                    <a:cubicBezTo>
                      <a:pt x="308" y="410"/>
                      <a:pt x="308" y="410"/>
                      <a:pt x="308" y="411"/>
                    </a:cubicBezTo>
                    <a:cubicBezTo>
                      <a:pt x="310" y="414"/>
                      <a:pt x="310" y="414"/>
                      <a:pt x="310" y="414"/>
                    </a:cubicBezTo>
                    <a:cubicBezTo>
                      <a:pt x="310" y="413"/>
                      <a:pt x="310" y="413"/>
                      <a:pt x="310" y="413"/>
                    </a:cubicBezTo>
                    <a:cubicBezTo>
                      <a:pt x="310" y="413"/>
                      <a:pt x="311" y="414"/>
                      <a:pt x="311" y="414"/>
                    </a:cubicBezTo>
                    <a:cubicBezTo>
                      <a:pt x="312" y="415"/>
                      <a:pt x="312" y="415"/>
                      <a:pt x="313" y="415"/>
                    </a:cubicBezTo>
                    <a:cubicBezTo>
                      <a:pt x="313" y="416"/>
                      <a:pt x="314" y="417"/>
                      <a:pt x="314" y="418"/>
                    </a:cubicBezTo>
                    <a:cubicBezTo>
                      <a:pt x="315" y="418"/>
                      <a:pt x="315" y="419"/>
                      <a:pt x="315" y="419"/>
                    </a:cubicBezTo>
                    <a:cubicBezTo>
                      <a:pt x="315" y="419"/>
                      <a:pt x="315" y="420"/>
                      <a:pt x="315" y="420"/>
                    </a:cubicBezTo>
                    <a:cubicBezTo>
                      <a:pt x="315" y="420"/>
                      <a:pt x="315" y="420"/>
                      <a:pt x="315" y="420"/>
                    </a:cubicBezTo>
                    <a:cubicBezTo>
                      <a:pt x="315" y="420"/>
                      <a:pt x="315" y="422"/>
                      <a:pt x="315" y="422"/>
                    </a:cubicBezTo>
                    <a:cubicBezTo>
                      <a:pt x="314" y="422"/>
                      <a:pt x="314" y="423"/>
                      <a:pt x="314" y="423"/>
                    </a:cubicBezTo>
                    <a:cubicBezTo>
                      <a:pt x="314" y="424"/>
                      <a:pt x="313" y="425"/>
                      <a:pt x="314" y="426"/>
                    </a:cubicBezTo>
                    <a:cubicBezTo>
                      <a:pt x="314" y="426"/>
                      <a:pt x="314" y="427"/>
                      <a:pt x="313" y="428"/>
                    </a:cubicBezTo>
                    <a:cubicBezTo>
                      <a:pt x="312" y="429"/>
                      <a:pt x="313" y="430"/>
                      <a:pt x="314" y="431"/>
                    </a:cubicBezTo>
                    <a:cubicBezTo>
                      <a:pt x="313" y="431"/>
                      <a:pt x="313" y="431"/>
                      <a:pt x="313" y="432"/>
                    </a:cubicBezTo>
                    <a:cubicBezTo>
                      <a:pt x="312" y="432"/>
                      <a:pt x="312" y="434"/>
                      <a:pt x="313" y="435"/>
                    </a:cubicBezTo>
                    <a:cubicBezTo>
                      <a:pt x="313" y="436"/>
                      <a:pt x="314" y="436"/>
                      <a:pt x="315" y="437"/>
                    </a:cubicBezTo>
                    <a:cubicBezTo>
                      <a:pt x="316" y="437"/>
                      <a:pt x="316" y="437"/>
                      <a:pt x="316" y="437"/>
                    </a:cubicBezTo>
                    <a:cubicBezTo>
                      <a:pt x="316" y="438"/>
                      <a:pt x="317" y="439"/>
                      <a:pt x="318" y="439"/>
                    </a:cubicBezTo>
                    <a:cubicBezTo>
                      <a:pt x="318" y="440"/>
                      <a:pt x="319" y="441"/>
                      <a:pt x="319" y="441"/>
                    </a:cubicBezTo>
                    <a:cubicBezTo>
                      <a:pt x="319" y="441"/>
                      <a:pt x="319" y="441"/>
                      <a:pt x="319" y="441"/>
                    </a:cubicBezTo>
                    <a:cubicBezTo>
                      <a:pt x="319" y="442"/>
                      <a:pt x="319" y="442"/>
                      <a:pt x="319" y="442"/>
                    </a:cubicBezTo>
                    <a:cubicBezTo>
                      <a:pt x="319" y="442"/>
                      <a:pt x="319" y="442"/>
                      <a:pt x="319" y="442"/>
                    </a:cubicBezTo>
                    <a:cubicBezTo>
                      <a:pt x="319" y="442"/>
                      <a:pt x="319" y="442"/>
                      <a:pt x="319" y="442"/>
                    </a:cubicBezTo>
                    <a:cubicBezTo>
                      <a:pt x="320" y="444"/>
                      <a:pt x="320" y="444"/>
                      <a:pt x="320" y="444"/>
                    </a:cubicBezTo>
                    <a:cubicBezTo>
                      <a:pt x="320" y="444"/>
                      <a:pt x="320" y="444"/>
                      <a:pt x="320" y="444"/>
                    </a:cubicBezTo>
                    <a:cubicBezTo>
                      <a:pt x="320" y="444"/>
                      <a:pt x="321" y="444"/>
                      <a:pt x="321" y="445"/>
                    </a:cubicBezTo>
                    <a:cubicBezTo>
                      <a:pt x="321" y="445"/>
                      <a:pt x="321" y="446"/>
                      <a:pt x="321" y="448"/>
                    </a:cubicBezTo>
                    <a:cubicBezTo>
                      <a:pt x="321" y="448"/>
                      <a:pt x="321" y="448"/>
                      <a:pt x="321" y="448"/>
                    </a:cubicBezTo>
                    <a:cubicBezTo>
                      <a:pt x="321" y="450"/>
                      <a:pt x="322" y="450"/>
                      <a:pt x="323" y="450"/>
                    </a:cubicBezTo>
                    <a:cubicBezTo>
                      <a:pt x="323" y="450"/>
                      <a:pt x="323" y="451"/>
                      <a:pt x="324" y="451"/>
                    </a:cubicBezTo>
                    <a:cubicBezTo>
                      <a:pt x="324" y="451"/>
                      <a:pt x="324" y="452"/>
                      <a:pt x="324" y="453"/>
                    </a:cubicBezTo>
                    <a:cubicBezTo>
                      <a:pt x="324" y="453"/>
                      <a:pt x="324" y="454"/>
                      <a:pt x="325" y="455"/>
                    </a:cubicBezTo>
                    <a:cubicBezTo>
                      <a:pt x="326" y="456"/>
                      <a:pt x="327" y="456"/>
                      <a:pt x="327" y="456"/>
                    </a:cubicBezTo>
                    <a:cubicBezTo>
                      <a:pt x="326" y="456"/>
                      <a:pt x="326" y="457"/>
                      <a:pt x="325" y="458"/>
                    </a:cubicBezTo>
                    <a:cubicBezTo>
                      <a:pt x="325" y="458"/>
                      <a:pt x="324" y="460"/>
                      <a:pt x="326" y="462"/>
                    </a:cubicBezTo>
                    <a:cubicBezTo>
                      <a:pt x="326" y="462"/>
                      <a:pt x="326" y="463"/>
                      <a:pt x="326" y="463"/>
                    </a:cubicBezTo>
                    <a:cubicBezTo>
                      <a:pt x="326" y="463"/>
                      <a:pt x="327" y="463"/>
                      <a:pt x="327" y="463"/>
                    </a:cubicBezTo>
                    <a:cubicBezTo>
                      <a:pt x="327" y="463"/>
                      <a:pt x="327" y="463"/>
                      <a:pt x="327" y="464"/>
                    </a:cubicBezTo>
                    <a:cubicBezTo>
                      <a:pt x="327" y="464"/>
                      <a:pt x="327" y="464"/>
                      <a:pt x="327" y="464"/>
                    </a:cubicBezTo>
                    <a:cubicBezTo>
                      <a:pt x="327" y="465"/>
                      <a:pt x="327" y="465"/>
                      <a:pt x="327" y="466"/>
                    </a:cubicBezTo>
                    <a:cubicBezTo>
                      <a:pt x="327" y="466"/>
                      <a:pt x="327" y="467"/>
                      <a:pt x="327" y="467"/>
                    </a:cubicBezTo>
                    <a:cubicBezTo>
                      <a:pt x="327" y="468"/>
                      <a:pt x="328" y="469"/>
                      <a:pt x="328" y="469"/>
                    </a:cubicBezTo>
                    <a:cubicBezTo>
                      <a:pt x="328" y="469"/>
                      <a:pt x="328" y="469"/>
                      <a:pt x="328" y="469"/>
                    </a:cubicBezTo>
                    <a:cubicBezTo>
                      <a:pt x="329" y="470"/>
                      <a:pt x="329" y="470"/>
                      <a:pt x="329" y="470"/>
                    </a:cubicBezTo>
                    <a:cubicBezTo>
                      <a:pt x="329" y="471"/>
                      <a:pt x="329" y="471"/>
                      <a:pt x="329" y="471"/>
                    </a:cubicBezTo>
                    <a:cubicBezTo>
                      <a:pt x="329" y="471"/>
                      <a:pt x="329" y="473"/>
                      <a:pt x="331" y="473"/>
                    </a:cubicBezTo>
                    <a:cubicBezTo>
                      <a:pt x="332" y="473"/>
                      <a:pt x="332" y="473"/>
                      <a:pt x="332" y="473"/>
                    </a:cubicBezTo>
                    <a:cubicBezTo>
                      <a:pt x="333" y="473"/>
                      <a:pt x="333" y="473"/>
                      <a:pt x="333" y="473"/>
                    </a:cubicBezTo>
                    <a:cubicBezTo>
                      <a:pt x="333" y="473"/>
                      <a:pt x="333" y="473"/>
                      <a:pt x="333" y="473"/>
                    </a:cubicBezTo>
                    <a:cubicBezTo>
                      <a:pt x="332" y="473"/>
                      <a:pt x="332" y="473"/>
                      <a:pt x="332" y="473"/>
                    </a:cubicBezTo>
                    <a:cubicBezTo>
                      <a:pt x="333" y="474"/>
                      <a:pt x="333" y="474"/>
                      <a:pt x="333" y="474"/>
                    </a:cubicBezTo>
                    <a:cubicBezTo>
                      <a:pt x="333" y="474"/>
                      <a:pt x="332" y="475"/>
                      <a:pt x="333" y="475"/>
                    </a:cubicBezTo>
                    <a:cubicBezTo>
                      <a:pt x="333" y="476"/>
                      <a:pt x="334" y="477"/>
                      <a:pt x="335" y="477"/>
                    </a:cubicBezTo>
                    <a:cubicBezTo>
                      <a:pt x="336" y="477"/>
                      <a:pt x="337" y="476"/>
                      <a:pt x="337" y="475"/>
                    </a:cubicBezTo>
                    <a:cubicBezTo>
                      <a:pt x="337" y="475"/>
                      <a:pt x="337" y="475"/>
                      <a:pt x="337" y="475"/>
                    </a:cubicBezTo>
                    <a:cubicBezTo>
                      <a:pt x="337" y="476"/>
                      <a:pt x="338" y="477"/>
                      <a:pt x="339" y="477"/>
                    </a:cubicBezTo>
                    <a:cubicBezTo>
                      <a:pt x="339" y="477"/>
                      <a:pt x="340" y="476"/>
                      <a:pt x="340" y="476"/>
                    </a:cubicBezTo>
                    <a:cubicBezTo>
                      <a:pt x="341" y="475"/>
                      <a:pt x="341" y="474"/>
                      <a:pt x="341" y="473"/>
                    </a:cubicBezTo>
                    <a:cubicBezTo>
                      <a:pt x="341" y="473"/>
                      <a:pt x="341" y="473"/>
                      <a:pt x="341" y="472"/>
                    </a:cubicBezTo>
                    <a:cubicBezTo>
                      <a:pt x="341" y="472"/>
                      <a:pt x="341" y="471"/>
                      <a:pt x="340" y="470"/>
                    </a:cubicBezTo>
                    <a:cubicBezTo>
                      <a:pt x="340" y="470"/>
                      <a:pt x="340" y="470"/>
                      <a:pt x="340" y="470"/>
                    </a:cubicBezTo>
                    <a:cubicBezTo>
                      <a:pt x="340" y="469"/>
                      <a:pt x="340" y="469"/>
                      <a:pt x="340" y="469"/>
                    </a:cubicBezTo>
                    <a:cubicBezTo>
                      <a:pt x="340" y="469"/>
                      <a:pt x="340" y="468"/>
                      <a:pt x="340" y="467"/>
                    </a:cubicBezTo>
                    <a:cubicBezTo>
                      <a:pt x="341" y="467"/>
                      <a:pt x="341" y="467"/>
                      <a:pt x="342" y="467"/>
                    </a:cubicBezTo>
                    <a:cubicBezTo>
                      <a:pt x="342" y="467"/>
                      <a:pt x="343" y="466"/>
                      <a:pt x="343" y="465"/>
                    </a:cubicBezTo>
                    <a:cubicBezTo>
                      <a:pt x="343" y="465"/>
                      <a:pt x="343" y="464"/>
                      <a:pt x="343" y="464"/>
                    </a:cubicBezTo>
                    <a:cubicBezTo>
                      <a:pt x="342" y="464"/>
                      <a:pt x="342" y="463"/>
                      <a:pt x="342" y="463"/>
                    </a:cubicBezTo>
                    <a:cubicBezTo>
                      <a:pt x="341" y="464"/>
                      <a:pt x="341" y="464"/>
                      <a:pt x="341" y="464"/>
                    </a:cubicBezTo>
                    <a:cubicBezTo>
                      <a:pt x="342" y="463"/>
                      <a:pt x="342" y="463"/>
                      <a:pt x="342" y="463"/>
                    </a:cubicBezTo>
                    <a:cubicBezTo>
                      <a:pt x="342" y="463"/>
                      <a:pt x="341" y="462"/>
                      <a:pt x="341" y="462"/>
                    </a:cubicBezTo>
                    <a:cubicBezTo>
                      <a:pt x="341" y="462"/>
                      <a:pt x="341" y="462"/>
                      <a:pt x="341" y="462"/>
                    </a:cubicBezTo>
                    <a:cubicBezTo>
                      <a:pt x="341" y="462"/>
                      <a:pt x="341" y="462"/>
                      <a:pt x="341" y="462"/>
                    </a:cubicBezTo>
                    <a:cubicBezTo>
                      <a:pt x="342" y="461"/>
                      <a:pt x="342" y="461"/>
                      <a:pt x="342" y="461"/>
                    </a:cubicBezTo>
                    <a:cubicBezTo>
                      <a:pt x="342" y="461"/>
                      <a:pt x="342" y="461"/>
                      <a:pt x="343" y="462"/>
                    </a:cubicBezTo>
                    <a:cubicBezTo>
                      <a:pt x="343" y="462"/>
                      <a:pt x="343" y="462"/>
                      <a:pt x="343" y="462"/>
                    </a:cubicBezTo>
                    <a:cubicBezTo>
                      <a:pt x="344" y="462"/>
                      <a:pt x="345" y="463"/>
                      <a:pt x="345" y="463"/>
                    </a:cubicBezTo>
                    <a:cubicBezTo>
                      <a:pt x="346" y="464"/>
                      <a:pt x="346" y="464"/>
                      <a:pt x="346" y="464"/>
                    </a:cubicBezTo>
                    <a:cubicBezTo>
                      <a:pt x="346" y="465"/>
                      <a:pt x="347" y="465"/>
                      <a:pt x="347" y="465"/>
                    </a:cubicBezTo>
                    <a:cubicBezTo>
                      <a:pt x="348" y="465"/>
                      <a:pt x="348" y="464"/>
                      <a:pt x="348" y="464"/>
                    </a:cubicBezTo>
                    <a:cubicBezTo>
                      <a:pt x="349" y="463"/>
                      <a:pt x="348" y="460"/>
                      <a:pt x="348" y="460"/>
                    </a:cubicBezTo>
                    <a:cubicBezTo>
                      <a:pt x="348" y="460"/>
                      <a:pt x="348" y="460"/>
                      <a:pt x="348" y="460"/>
                    </a:cubicBezTo>
                    <a:cubicBezTo>
                      <a:pt x="348" y="460"/>
                      <a:pt x="348" y="460"/>
                      <a:pt x="348" y="460"/>
                    </a:cubicBezTo>
                    <a:cubicBezTo>
                      <a:pt x="348" y="459"/>
                      <a:pt x="348" y="459"/>
                      <a:pt x="348" y="459"/>
                    </a:cubicBezTo>
                    <a:cubicBezTo>
                      <a:pt x="348" y="460"/>
                      <a:pt x="349" y="460"/>
                      <a:pt x="349" y="460"/>
                    </a:cubicBezTo>
                    <a:cubicBezTo>
                      <a:pt x="349" y="460"/>
                      <a:pt x="349" y="460"/>
                      <a:pt x="349" y="460"/>
                    </a:cubicBezTo>
                    <a:cubicBezTo>
                      <a:pt x="349" y="460"/>
                      <a:pt x="349" y="460"/>
                      <a:pt x="350" y="460"/>
                    </a:cubicBezTo>
                    <a:cubicBezTo>
                      <a:pt x="353" y="462"/>
                      <a:pt x="353" y="462"/>
                      <a:pt x="353" y="462"/>
                    </a:cubicBezTo>
                    <a:cubicBezTo>
                      <a:pt x="352" y="459"/>
                      <a:pt x="352" y="459"/>
                      <a:pt x="352" y="459"/>
                    </a:cubicBezTo>
                    <a:cubicBezTo>
                      <a:pt x="352" y="458"/>
                      <a:pt x="351" y="457"/>
                      <a:pt x="351" y="456"/>
                    </a:cubicBezTo>
                    <a:cubicBezTo>
                      <a:pt x="351" y="456"/>
                      <a:pt x="351" y="456"/>
                      <a:pt x="351" y="456"/>
                    </a:cubicBezTo>
                    <a:cubicBezTo>
                      <a:pt x="351" y="455"/>
                      <a:pt x="350" y="455"/>
                      <a:pt x="350" y="455"/>
                    </a:cubicBezTo>
                    <a:cubicBezTo>
                      <a:pt x="350" y="455"/>
                      <a:pt x="350" y="455"/>
                      <a:pt x="350" y="454"/>
                    </a:cubicBezTo>
                    <a:cubicBezTo>
                      <a:pt x="350" y="454"/>
                      <a:pt x="350" y="454"/>
                      <a:pt x="350" y="453"/>
                    </a:cubicBezTo>
                    <a:cubicBezTo>
                      <a:pt x="350" y="453"/>
                      <a:pt x="350" y="451"/>
                      <a:pt x="348" y="451"/>
                    </a:cubicBezTo>
                    <a:cubicBezTo>
                      <a:pt x="347" y="451"/>
                      <a:pt x="347" y="451"/>
                      <a:pt x="347" y="451"/>
                    </a:cubicBezTo>
                    <a:cubicBezTo>
                      <a:pt x="347" y="451"/>
                      <a:pt x="347" y="451"/>
                      <a:pt x="347" y="452"/>
                    </a:cubicBezTo>
                    <a:cubicBezTo>
                      <a:pt x="346" y="451"/>
                      <a:pt x="346" y="451"/>
                      <a:pt x="346" y="451"/>
                    </a:cubicBezTo>
                    <a:cubicBezTo>
                      <a:pt x="346" y="451"/>
                      <a:pt x="345" y="451"/>
                      <a:pt x="345" y="451"/>
                    </a:cubicBezTo>
                    <a:cubicBezTo>
                      <a:pt x="345" y="451"/>
                      <a:pt x="345" y="451"/>
                      <a:pt x="345" y="451"/>
                    </a:cubicBezTo>
                    <a:cubicBezTo>
                      <a:pt x="345" y="451"/>
                      <a:pt x="345" y="451"/>
                      <a:pt x="344" y="450"/>
                    </a:cubicBezTo>
                    <a:cubicBezTo>
                      <a:pt x="344" y="450"/>
                      <a:pt x="344" y="450"/>
                      <a:pt x="344" y="450"/>
                    </a:cubicBezTo>
                    <a:cubicBezTo>
                      <a:pt x="344" y="449"/>
                      <a:pt x="343" y="449"/>
                      <a:pt x="343" y="448"/>
                    </a:cubicBezTo>
                    <a:cubicBezTo>
                      <a:pt x="343" y="448"/>
                      <a:pt x="343" y="448"/>
                      <a:pt x="343" y="448"/>
                    </a:cubicBezTo>
                    <a:cubicBezTo>
                      <a:pt x="344" y="447"/>
                      <a:pt x="343" y="446"/>
                      <a:pt x="343" y="446"/>
                    </a:cubicBezTo>
                    <a:cubicBezTo>
                      <a:pt x="342" y="445"/>
                      <a:pt x="342" y="444"/>
                      <a:pt x="342" y="444"/>
                    </a:cubicBezTo>
                    <a:cubicBezTo>
                      <a:pt x="342" y="443"/>
                      <a:pt x="342" y="442"/>
                      <a:pt x="342" y="442"/>
                    </a:cubicBezTo>
                    <a:cubicBezTo>
                      <a:pt x="342" y="440"/>
                      <a:pt x="341" y="439"/>
                      <a:pt x="340" y="438"/>
                    </a:cubicBezTo>
                    <a:cubicBezTo>
                      <a:pt x="340" y="438"/>
                      <a:pt x="340" y="437"/>
                      <a:pt x="339" y="435"/>
                    </a:cubicBezTo>
                    <a:cubicBezTo>
                      <a:pt x="340" y="435"/>
                      <a:pt x="340" y="435"/>
                      <a:pt x="340" y="435"/>
                    </a:cubicBezTo>
                    <a:cubicBezTo>
                      <a:pt x="340" y="435"/>
                      <a:pt x="340" y="435"/>
                      <a:pt x="340" y="435"/>
                    </a:cubicBezTo>
                    <a:cubicBezTo>
                      <a:pt x="340" y="435"/>
                      <a:pt x="340" y="436"/>
                      <a:pt x="342" y="437"/>
                    </a:cubicBezTo>
                    <a:cubicBezTo>
                      <a:pt x="342" y="437"/>
                      <a:pt x="342" y="437"/>
                      <a:pt x="342" y="437"/>
                    </a:cubicBezTo>
                    <a:cubicBezTo>
                      <a:pt x="342" y="437"/>
                      <a:pt x="342" y="437"/>
                      <a:pt x="342" y="437"/>
                    </a:cubicBezTo>
                    <a:cubicBezTo>
                      <a:pt x="341" y="437"/>
                      <a:pt x="341" y="438"/>
                      <a:pt x="342" y="439"/>
                    </a:cubicBezTo>
                    <a:cubicBezTo>
                      <a:pt x="342" y="440"/>
                      <a:pt x="344" y="441"/>
                      <a:pt x="345" y="441"/>
                    </a:cubicBezTo>
                    <a:cubicBezTo>
                      <a:pt x="345" y="441"/>
                      <a:pt x="346" y="441"/>
                      <a:pt x="346" y="441"/>
                    </a:cubicBezTo>
                    <a:cubicBezTo>
                      <a:pt x="346" y="440"/>
                      <a:pt x="346" y="440"/>
                      <a:pt x="347" y="440"/>
                    </a:cubicBezTo>
                    <a:cubicBezTo>
                      <a:pt x="347" y="440"/>
                      <a:pt x="348" y="440"/>
                      <a:pt x="349" y="439"/>
                    </a:cubicBezTo>
                    <a:cubicBezTo>
                      <a:pt x="349" y="439"/>
                      <a:pt x="349" y="438"/>
                      <a:pt x="349" y="437"/>
                    </a:cubicBezTo>
                    <a:cubicBezTo>
                      <a:pt x="349" y="437"/>
                      <a:pt x="349" y="437"/>
                      <a:pt x="349" y="437"/>
                    </a:cubicBezTo>
                    <a:cubicBezTo>
                      <a:pt x="350" y="438"/>
                      <a:pt x="350" y="438"/>
                      <a:pt x="350" y="438"/>
                    </a:cubicBezTo>
                    <a:cubicBezTo>
                      <a:pt x="350" y="438"/>
                      <a:pt x="350" y="438"/>
                      <a:pt x="350" y="438"/>
                    </a:cubicBezTo>
                    <a:cubicBezTo>
                      <a:pt x="351" y="438"/>
                      <a:pt x="351" y="437"/>
                      <a:pt x="352" y="437"/>
                    </a:cubicBezTo>
                    <a:cubicBezTo>
                      <a:pt x="352" y="435"/>
                      <a:pt x="350" y="433"/>
                      <a:pt x="349" y="433"/>
                    </a:cubicBezTo>
                    <a:cubicBezTo>
                      <a:pt x="349" y="432"/>
                      <a:pt x="349" y="432"/>
                      <a:pt x="349" y="431"/>
                    </a:cubicBezTo>
                    <a:cubicBezTo>
                      <a:pt x="349" y="431"/>
                      <a:pt x="349" y="431"/>
                      <a:pt x="349" y="431"/>
                    </a:cubicBezTo>
                    <a:cubicBezTo>
                      <a:pt x="349" y="431"/>
                      <a:pt x="349" y="431"/>
                      <a:pt x="349" y="431"/>
                    </a:cubicBezTo>
                    <a:cubicBezTo>
                      <a:pt x="349" y="431"/>
                      <a:pt x="349" y="431"/>
                      <a:pt x="349" y="431"/>
                    </a:cubicBezTo>
                    <a:cubicBezTo>
                      <a:pt x="350" y="431"/>
                      <a:pt x="351" y="431"/>
                      <a:pt x="351" y="431"/>
                    </a:cubicBezTo>
                    <a:cubicBezTo>
                      <a:pt x="351" y="430"/>
                      <a:pt x="351" y="430"/>
                      <a:pt x="351" y="430"/>
                    </a:cubicBezTo>
                    <a:cubicBezTo>
                      <a:pt x="351" y="430"/>
                      <a:pt x="351" y="430"/>
                      <a:pt x="351" y="430"/>
                    </a:cubicBezTo>
                    <a:cubicBezTo>
                      <a:pt x="352" y="430"/>
                      <a:pt x="352" y="430"/>
                      <a:pt x="352" y="430"/>
                    </a:cubicBezTo>
                    <a:cubicBezTo>
                      <a:pt x="352" y="430"/>
                      <a:pt x="352" y="430"/>
                      <a:pt x="353" y="430"/>
                    </a:cubicBezTo>
                    <a:cubicBezTo>
                      <a:pt x="354" y="431"/>
                      <a:pt x="356" y="430"/>
                      <a:pt x="357" y="429"/>
                    </a:cubicBezTo>
                    <a:cubicBezTo>
                      <a:pt x="357" y="429"/>
                      <a:pt x="357" y="429"/>
                      <a:pt x="357" y="429"/>
                    </a:cubicBezTo>
                    <a:cubicBezTo>
                      <a:pt x="358" y="430"/>
                      <a:pt x="359" y="430"/>
                      <a:pt x="359" y="430"/>
                    </a:cubicBezTo>
                    <a:cubicBezTo>
                      <a:pt x="359" y="430"/>
                      <a:pt x="359" y="430"/>
                      <a:pt x="360" y="430"/>
                    </a:cubicBezTo>
                    <a:cubicBezTo>
                      <a:pt x="360" y="430"/>
                      <a:pt x="360" y="430"/>
                      <a:pt x="361" y="430"/>
                    </a:cubicBezTo>
                    <a:cubicBezTo>
                      <a:pt x="361" y="430"/>
                      <a:pt x="361" y="430"/>
                      <a:pt x="361" y="430"/>
                    </a:cubicBezTo>
                    <a:cubicBezTo>
                      <a:pt x="362" y="431"/>
                      <a:pt x="362" y="431"/>
                      <a:pt x="362" y="432"/>
                    </a:cubicBezTo>
                    <a:cubicBezTo>
                      <a:pt x="363" y="432"/>
                      <a:pt x="363" y="432"/>
                      <a:pt x="363" y="433"/>
                    </a:cubicBezTo>
                    <a:cubicBezTo>
                      <a:pt x="364" y="433"/>
                      <a:pt x="364" y="433"/>
                      <a:pt x="365" y="433"/>
                    </a:cubicBezTo>
                    <a:cubicBezTo>
                      <a:pt x="364" y="433"/>
                      <a:pt x="364" y="433"/>
                      <a:pt x="364" y="434"/>
                    </a:cubicBezTo>
                    <a:cubicBezTo>
                      <a:pt x="364" y="434"/>
                      <a:pt x="363" y="434"/>
                      <a:pt x="363" y="434"/>
                    </a:cubicBezTo>
                    <a:cubicBezTo>
                      <a:pt x="363" y="435"/>
                      <a:pt x="363" y="435"/>
                      <a:pt x="363" y="436"/>
                    </a:cubicBezTo>
                    <a:cubicBezTo>
                      <a:pt x="363" y="437"/>
                      <a:pt x="364" y="437"/>
                      <a:pt x="364" y="437"/>
                    </a:cubicBezTo>
                    <a:cubicBezTo>
                      <a:pt x="364" y="437"/>
                      <a:pt x="363" y="437"/>
                      <a:pt x="363" y="438"/>
                    </a:cubicBezTo>
                    <a:cubicBezTo>
                      <a:pt x="362" y="439"/>
                      <a:pt x="362" y="440"/>
                      <a:pt x="362" y="441"/>
                    </a:cubicBezTo>
                    <a:cubicBezTo>
                      <a:pt x="362" y="442"/>
                      <a:pt x="362" y="442"/>
                      <a:pt x="362" y="442"/>
                    </a:cubicBezTo>
                    <a:cubicBezTo>
                      <a:pt x="362" y="443"/>
                      <a:pt x="363" y="443"/>
                      <a:pt x="363" y="444"/>
                    </a:cubicBezTo>
                    <a:cubicBezTo>
                      <a:pt x="362" y="444"/>
                      <a:pt x="361" y="445"/>
                      <a:pt x="361" y="445"/>
                    </a:cubicBezTo>
                    <a:cubicBezTo>
                      <a:pt x="360" y="446"/>
                      <a:pt x="360" y="448"/>
                      <a:pt x="361" y="448"/>
                    </a:cubicBezTo>
                    <a:cubicBezTo>
                      <a:pt x="361" y="449"/>
                      <a:pt x="362" y="449"/>
                      <a:pt x="362" y="449"/>
                    </a:cubicBezTo>
                    <a:cubicBezTo>
                      <a:pt x="362" y="449"/>
                      <a:pt x="362" y="450"/>
                      <a:pt x="363" y="450"/>
                    </a:cubicBezTo>
                    <a:cubicBezTo>
                      <a:pt x="363" y="450"/>
                      <a:pt x="364" y="450"/>
                      <a:pt x="364" y="450"/>
                    </a:cubicBezTo>
                    <a:cubicBezTo>
                      <a:pt x="364" y="450"/>
                      <a:pt x="365" y="450"/>
                      <a:pt x="365" y="450"/>
                    </a:cubicBezTo>
                    <a:cubicBezTo>
                      <a:pt x="365" y="450"/>
                      <a:pt x="366" y="450"/>
                      <a:pt x="366" y="450"/>
                    </a:cubicBezTo>
                    <a:cubicBezTo>
                      <a:pt x="366" y="450"/>
                      <a:pt x="366" y="450"/>
                      <a:pt x="367" y="451"/>
                    </a:cubicBezTo>
                    <a:cubicBezTo>
                      <a:pt x="366" y="451"/>
                      <a:pt x="366" y="451"/>
                      <a:pt x="366" y="451"/>
                    </a:cubicBezTo>
                    <a:cubicBezTo>
                      <a:pt x="366" y="451"/>
                      <a:pt x="366" y="451"/>
                      <a:pt x="365" y="451"/>
                    </a:cubicBezTo>
                    <a:cubicBezTo>
                      <a:pt x="365" y="451"/>
                      <a:pt x="364" y="452"/>
                      <a:pt x="364" y="452"/>
                    </a:cubicBezTo>
                    <a:cubicBezTo>
                      <a:pt x="363" y="453"/>
                      <a:pt x="363" y="454"/>
                      <a:pt x="363" y="455"/>
                    </a:cubicBezTo>
                    <a:cubicBezTo>
                      <a:pt x="363" y="455"/>
                      <a:pt x="363" y="455"/>
                      <a:pt x="363" y="455"/>
                    </a:cubicBezTo>
                    <a:cubicBezTo>
                      <a:pt x="363" y="455"/>
                      <a:pt x="362" y="456"/>
                      <a:pt x="362" y="456"/>
                    </a:cubicBezTo>
                    <a:cubicBezTo>
                      <a:pt x="362" y="457"/>
                      <a:pt x="362" y="458"/>
                      <a:pt x="363" y="459"/>
                    </a:cubicBezTo>
                    <a:cubicBezTo>
                      <a:pt x="364" y="460"/>
                      <a:pt x="366" y="460"/>
                      <a:pt x="367" y="460"/>
                    </a:cubicBezTo>
                    <a:cubicBezTo>
                      <a:pt x="368" y="460"/>
                      <a:pt x="368" y="460"/>
                      <a:pt x="368" y="460"/>
                    </a:cubicBezTo>
                    <a:cubicBezTo>
                      <a:pt x="368" y="460"/>
                      <a:pt x="368" y="461"/>
                      <a:pt x="368" y="461"/>
                    </a:cubicBezTo>
                    <a:cubicBezTo>
                      <a:pt x="368" y="461"/>
                      <a:pt x="367" y="462"/>
                      <a:pt x="367" y="462"/>
                    </a:cubicBezTo>
                    <a:cubicBezTo>
                      <a:pt x="367" y="462"/>
                      <a:pt x="367" y="463"/>
                      <a:pt x="368" y="464"/>
                    </a:cubicBezTo>
                    <a:cubicBezTo>
                      <a:pt x="368" y="464"/>
                      <a:pt x="368" y="465"/>
                      <a:pt x="368" y="465"/>
                    </a:cubicBezTo>
                    <a:cubicBezTo>
                      <a:pt x="368" y="465"/>
                      <a:pt x="368" y="466"/>
                      <a:pt x="368" y="466"/>
                    </a:cubicBezTo>
                    <a:cubicBezTo>
                      <a:pt x="368" y="467"/>
                      <a:pt x="369" y="467"/>
                      <a:pt x="370" y="468"/>
                    </a:cubicBezTo>
                    <a:cubicBezTo>
                      <a:pt x="369" y="468"/>
                      <a:pt x="369" y="469"/>
                      <a:pt x="369" y="469"/>
                    </a:cubicBezTo>
                    <a:cubicBezTo>
                      <a:pt x="369" y="470"/>
                      <a:pt x="370" y="470"/>
                      <a:pt x="371" y="470"/>
                    </a:cubicBezTo>
                    <a:cubicBezTo>
                      <a:pt x="370" y="471"/>
                      <a:pt x="370" y="472"/>
                      <a:pt x="370" y="472"/>
                    </a:cubicBezTo>
                    <a:cubicBezTo>
                      <a:pt x="370" y="473"/>
                      <a:pt x="372" y="474"/>
                      <a:pt x="372" y="474"/>
                    </a:cubicBezTo>
                    <a:cubicBezTo>
                      <a:pt x="372" y="474"/>
                      <a:pt x="373" y="474"/>
                      <a:pt x="373" y="474"/>
                    </a:cubicBezTo>
                    <a:cubicBezTo>
                      <a:pt x="373" y="474"/>
                      <a:pt x="373" y="474"/>
                      <a:pt x="373" y="474"/>
                    </a:cubicBezTo>
                    <a:cubicBezTo>
                      <a:pt x="374" y="474"/>
                      <a:pt x="374" y="474"/>
                      <a:pt x="374" y="474"/>
                    </a:cubicBezTo>
                    <a:cubicBezTo>
                      <a:pt x="374" y="474"/>
                      <a:pt x="374" y="474"/>
                      <a:pt x="375" y="474"/>
                    </a:cubicBezTo>
                    <a:cubicBezTo>
                      <a:pt x="375" y="474"/>
                      <a:pt x="375" y="474"/>
                      <a:pt x="375" y="474"/>
                    </a:cubicBezTo>
                    <a:cubicBezTo>
                      <a:pt x="375" y="474"/>
                      <a:pt x="375" y="474"/>
                      <a:pt x="375" y="474"/>
                    </a:cubicBezTo>
                    <a:cubicBezTo>
                      <a:pt x="376" y="474"/>
                      <a:pt x="376" y="474"/>
                      <a:pt x="376" y="474"/>
                    </a:cubicBezTo>
                    <a:cubicBezTo>
                      <a:pt x="377" y="474"/>
                      <a:pt x="377" y="474"/>
                      <a:pt x="377" y="474"/>
                    </a:cubicBezTo>
                    <a:cubicBezTo>
                      <a:pt x="377" y="474"/>
                      <a:pt x="377" y="474"/>
                      <a:pt x="377" y="474"/>
                    </a:cubicBezTo>
                    <a:cubicBezTo>
                      <a:pt x="377" y="474"/>
                      <a:pt x="378" y="474"/>
                      <a:pt x="378" y="473"/>
                    </a:cubicBezTo>
                    <a:cubicBezTo>
                      <a:pt x="379" y="473"/>
                      <a:pt x="379" y="473"/>
                      <a:pt x="379" y="473"/>
                    </a:cubicBezTo>
                    <a:cubicBezTo>
                      <a:pt x="379" y="474"/>
                      <a:pt x="380" y="475"/>
                      <a:pt x="381" y="475"/>
                    </a:cubicBezTo>
                    <a:cubicBezTo>
                      <a:pt x="381" y="475"/>
                      <a:pt x="382" y="474"/>
                      <a:pt x="382" y="474"/>
                    </a:cubicBezTo>
                    <a:cubicBezTo>
                      <a:pt x="383" y="474"/>
                      <a:pt x="383" y="476"/>
                      <a:pt x="383" y="477"/>
                    </a:cubicBezTo>
                    <a:cubicBezTo>
                      <a:pt x="383" y="477"/>
                      <a:pt x="383" y="478"/>
                      <a:pt x="384" y="478"/>
                    </a:cubicBezTo>
                    <a:cubicBezTo>
                      <a:pt x="384" y="479"/>
                      <a:pt x="385" y="479"/>
                      <a:pt x="386" y="479"/>
                    </a:cubicBezTo>
                    <a:cubicBezTo>
                      <a:pt x="386" y="479"/>
                      <a:pt x="387" y="479"/>
                      <a:pt x="387" y="479"/>
                    </a:cubicBezTo>
                    <a:cubicBezTo>
                      <a:pt x="388" y="479"/>
                      <a:pt x="388" y="479"/>
                      <a:pt x="388" y="479"/>
                    </a:cubicBezTo>
                    <a:cubicBezTo>
                      <a:pt x="388" y="479"/>
                      <a:pt x="388" y="479"/>
                      <a:pt x="389" y="479"/>
                    </a:cubicBezTo>
                    <a:cubicBezTo>
                      <a:pt x="390" y="479"/>
                      <a:pt x="390" y="478"/>
                      <a:pt x="391" y="478"/>
                    </a:cubicBezTo>
                    <a:cubicBezTo>
                      <a:pt x="391" y="478"/>
                      <a:pt x="392" y="479"/>
                      <a:pt x="393" y="479"/>
                    </a:cubicBezTo>
                    <a:cubicBezTo>
                      <a:pt x="393" y="479"/>
                      <a:pt x="393" y="479"/>
                      <a:pt x="393" y="479"/>
                    </a:cubicBezTo>
                    <a:cubicBezTo>
                      <a:pt x="393" y="479"/>
                      <a:pt x="393" y="479"/>
                      <a:pt x="393" y="479"/>
                    </a:cubicBezTo>
                    <a:cubicBezTo>
                      <a:pt x="396" y="479"/>
                      <a:pt x="397" y="475"/>
                      <a:pt x="397" y="474"/>
                    </a:cubicBezTo>
                    <a:cubicBezTo>
                      <a:pt x="397" y="474"/>
                      <a:pt x="397" y="474"/>
                      <a:pt x="397" y="474"/>
                    </a:cubicBezTo>
                    <a:cubicBezTo>
                      <a:pt x="397" y="473"/>
                      <a:pt x="397" y="473"/>
                      <a:pt x="397" y="473"/>
                    </a:cubicBezTo>
                    <a:cubicBezTo>
                      <a:pt x="397" y="473"/>
                      <a:pt x="398" y="473"/>
                      <a:pt x="398" y="473"/>
                    </a:cubicBezTo>
                    <a:cubicBezTo>
                      <a:pt x="399" y="474"/>
                      <a:pt x="401" y="474"/>
                      <a:pt x="402" y="474"/>
                    </a:cubicBezTo>
                    <a:cubicBezTo>
                      <a:pt x="402" y="474"/>
                      <a:pt x="403" y="474"/>
                      <a:pt x="403" y="474"/>
                    </a:cubicBezTo>
                    <a:cubicBezTo>
                      <a:pt x="404" y="474"/>
                      <a:pt x="405" y="475"/>
                      <a:pt x="406" y="476"/>
                    </a:cubicBezTo>
                    <a:cubicBezTo>
                      <a:pt x="406" y="477"/>
                      <a:pt x="407" y="477"/>
                      <a:pt x="407" y="478"/>
                    </a:cubicBezTo>
                    <a:cubicBezTo>
                      <a:pt x="408" y="478"/>
                      <a:pt x="408" y="478"/>
                      <a:pt x="408" y="479"/>
                    </a:cubicBezTo>
                    <a:cubicBezTo>
                      <a:pt x="409" y="480"/>
                      <a:pt x="409" y="480"/>
                      <a:pt x="410" y="480"/>
                    </a:cubicBezTo>
                    <a:cubicBezTo>
                      <a:pt x="410" y="480"/>
                      <a:pt x="410" y="480"/>
                      <a:pt x="410" y="480"/>
                    </a:cubicBezTo>
                    <a:cubicBezTo>
                      <a:pt x="411" y="480"/>
                      <a:pt x="412" y="480"/>
                      <a:pt x="412" y="480"/>
                    </a:cubicBezTo>
                    <a:cubicBezTo>
                      <a:pt x="412" y="480"/>
                      <a:pt x="412" y="480"/>
                      <a:pt x="412" y="480"/>
                    </a:cubicBezTo>
                    <a:cubicBezTo>
                      <a:pt x="413" y="480"/>
                      <a:pt x="413" y="480"/>
                      <a:pt x="413" y="480"/>
                    </a:cubicBezTo>
                    <a:cubicBezTo>
                      <a:pt x="414" y="480"/>
                      <a:pt x="414" y="479"/>
                      <a:pt x="414" y="479"/>
                    </a:cubicBezTo>
                    <a:cubicBezTo>
                      <a:pt x="414" y="479"/>
                      <a:pt x="415" y="479"/>
                      <a:pt x="415" y="479"/>
                    </a:cubicBezTo>
                    <a:cubicBezTo>
                      <a:pt x="416" y="480"/>
                      <a:pt x="417" y="479"/>
                      <a:pt x="418" y="479"/>
                    </a:cubicBezTo>
                    <a:cubicBezTo>
                      <a:pt x="418" y="479"/>
                      <a:pt x="419" y="480"/>
                      <a:pt x="419" y="480"/>
                    </a:cubicBezTo>
                    <a:cubicBezTo>
                      <a:pt x="420" y="480"/>
                      <a:pt x="421" y="480"/>
                      <a:pt x="423" y="475"/>
                    </a:cubicBezTo>
                    <a:cubicBezTo>
                      <a:pt x="423" y="475"/>
                      <a:pt x="424" y="475"/>
                      <a:pt x="425" y="475"/>
                    </a:cubicBezTo>
                    <a:cubicBezTo>
                      <a:pt x="426" y="475"/>
                      <a:pt x="426" y="474"/>
                      <a:pt x="426" y="474"/>
                    </a:cubicBezTo>
                    <a:cubicBezTo>
                      <a:pt x="426" y="474"/>
                      <a:pt x="427" y="474"/>
                      <a:pt x="427" y="474"/>
                    </a:cubicBezTo>
                    <a:cubicBezTo>
                      <a:pt x="427" y="474"/>
                      <a:pt x="427" y="474"/>
                      <a:pt x="427" y="474"/>
                    </a:cubicBezTo>
                    <a:cubicBezTo>
                      <a:pt x="427" y="475"/>
                      <a:pt x="427" y="476"/>
                      <a:pt x="430" y="476"/>
                    </a:cubicBezTo>
                    <a:cubicBezTo>
                      <a:pt x="430" y="476"/>
                      <a:pt x="430" y="476"/>
                      <a:pt x="430" y="476"/>
                    </a:cubicBezTo>
                    <a:cubicBezTo>
                      <a:pt x="430" y="476"/>
                      <a:pt x="430" y="476"/>
                      <a:pt x="431" y="476"/>
                    </a:cubicBezTo>
                    <a:cubicBezTo>
                      <a:pt x="431" y="476"/>
                      <a:pt x="431" y="476"/>
                      <a:pt x="431" y="476"/>
                    </a:cubicBezTo>
                    <a:cubicBezTo>
                      <a:pt x="431" y="476"/>
                      <a:pt x="431" y="476"/>
                      <a:pt x="431" y="476"/>
                    </a:cubicBezTo>
                    <a:cubicBezTo>
                      <a:pt x="431" y="476"/>
                      <a:pt x="431" y="477"/>
                      <a:pt x="431" y="477"/>
                    </a:cubicBezTo>
                    <a:cubicBezTo>
                      <a:pt x="433" y="477"/>
                      <a:pt x="433" y="477"/>
                      <a:pt x="433" y="477"/>
                    </a:cubicBezTo>
                    <a:cubicBezTo>
                      <a:pt x="431" y="477"/>
                      <a:pt x="431" y="477"/>
                      <a:pt x="431" y="477"/>
                    </a:cubicBezTo>
                    <a:cubicBezTo>
                      <a:pt x="432" y="478"/>
                      <a:pt x="431" y="479"/>
                      <a:pt x="431" y="480"/>
                    </a:cubicBezTo>
                    <a:cubicBezTo>
                      <a:pt x="431" y="480"/>
                      <a:pt x="431" y="480"/>
                      <a:pt x="431" y="481"/>
                    </a:cubicBezTo>
                    <a:cubicBezTo>
                      <a:pt x="431" y="483"/>
                      <a:pt x="431" y="486"/>
                      <a:pt x="432" y="487"/>
                    </a:cubicBezTo>
                    <a:cubicBezTo>
                      <a:pt x="432" y="487"/>
                      <a:pt x="432" y="488"/>
                      <a:pt x="432" y="489"/>
                    </a:cubicBezTo>
                    <a:cubicBezTo>
                      <a:pt x="431" y="490"/>
                      <a:pt x="431" y="491"/>
                      <a:pt x="431" y="492"/>
                    </a:cubicBezTo>
                    <a:cubicBezTo>
                      <a:pt x="431" y="492"/>
                      <a:pt x="431" y="493"/>
                      <a:pt x="431" y="493"/>
                    </a:cubicBezTo>
                    <a:cubicBezTo>
                      <a:pt x="431" y="494"/>
                      <a:pt x="431" y="495"/>
                      <a:pt x="431" y="495"/>
                    </a:cubicBezTo>
                    <a:cubicBezTo>
                      <a:pt x="432" y="496"/>
                      <a:pt x="432" y="496"/>
                      <a:pt x="432" y="496"/>
                    </a:cubicBezTo>
                    <a:cubicBezTo>
                      <a:pt x="430" y="495"/>
                      <a:pt x="430" y="495"/>
                      <a:pt x="430" y="495"/>
                    </a:cubicBezTo>
                    <a:cubicBezTo>
                      <a:pt x="430" y="496"/>
                      <a:pt x="430" y="496"/>
                      <a:pt x="430" y="497"/>
                    </a:cubicBezTo>
                    <a:cubicBezTo>
                      <a:pt x="430" y="497"/>
                      <a:pt x="430" y="497"/>
                      <a:pt x="430" y="497"/>
                    </a:cubicBezTo>
                    <a:cubicBezTo>
                      <a:pt x="430" y="498"/>
                      <a:pt x="428" y="501"/>
                      <a:pt x="427" y="503"/>
                    </a:cubicBezTo>
                    <a:cubicBezTo>
                      <a:pt x="427" y="503"/>
                      <a:pt x="427" y="503"/>
                      <a:pt x="427" y="503"/>
                    </a:cubicBezTo>
                    <a:cubicBezTo>
                      <a:pt x="426" y="505"/>
                      <a:pt x="426" y="506"/>
                      <a:pt x="426" y="507"/>
                    </a:cubicBezTo>
                    <a:cubicBezTo>
                      <a:pt x="426" y="507"/>
                      <a:pt x="425" y="508"/>
                      <a:pt x="425" y="509"/>
                    </a:cubicBezTo>
                    <a:cubicBezTo>
                      <a:pt x="425" y="509"/>
                      <a:pt x="425" y="509"/>
                      <a:pt x="425" y="509"/>
                    </a:cubicBezTo>
                    <a:cubicBezTo>
                      <a:pt x="425" y="511"/>
                      <a:pt x="425" y="511"/>
                      <a:pt x="425" y="511"/>
                    </a:cubicBezTo>
                    <a:cubicBezTo>
                      <a:pt x="424" y="514"/>
                      <a:pt x="423" y="516"/>
                      <a:pt x="423" y="516"/>
                    </a:cubicBezTo>
                    <a:cubicBezTo>
                      <a:pt x="423" y="518"/>
                      <a:pt x="422" y="520"/>
                      <a:pt x="422" y="521"/>
                    </a:cubicBezTo>
                    <a:cubicBezTo>
                      <a:pt x="422" y="521"/>
                      <a:pt x="422" y="521"/>
                      <a:pt x="422" y="521"/>
                    </a:cubicBezTo>
                    <a:cubicBezTo>
                      <a:pt x="421" y="523"/>
                      <a:pt x="421" y="523"/>
                      <a:pt x="421" y="523"/>
                    </a:cubicBezTo>
                    <a:cubicBezTo>
                      <a:pt x="421" y="523"/>
                      <a:pt x="421" y="523"/>
                      <a:pt x="421" y="523"/>
                    </a:cubicBezTo>
                    <a:cubicBezTo>
                      <a:pt x="421" y="524"/>
                      <a:pt x="421" y="524"/>
                      <a:pt x="421" y="524"/>
                    </a:cubicBezTo>
                    <a:cubicBezTo>
                      <a:pt x="421" y="524"/>
                      <a:pt x="421" y="524"/>
                      <a:pt x="421" y="524"/>
                    </a:cubicBezTo>
                    <a:cubicBezTo>
                      <a:pt x="420" y="524"/>
                      <a:pt x="420" y="524"/>
                      <a:pt x="420" y="524"/>
                    </a:cubicBezTo>
                    <a:cubicBezTo>
                      <a:pt x="420" y="525"/>
                      <a:pt x="420" y="525"/>
                      <a:pt x="420" y="525"/>
                    </a:cubicBezTo>
                    <a:cubicBezTo>
                      <a:pt x="420" y="525"/>
                      <a:pt x="420" y="526"/>
                      <a:pt x="420" y="526"/>
                    </a:cubicBezTo>
                    <a:cubicBezTo>
                      <a:pt x="420" y="526"/>
                      <a:pt x="420" y="526"/>
                      <a:pt x="420" y="526"/>
                    </a:cubicBezTo>
                    <a:cubicBezTo>
                      <a:pt x="419" y="526"/>
                      <a:pt x="419" y="526"/>
                      <a:pt x="418" y="526"/>
                    </a:cubicBezTo>
                    <a:cubicBezTo>
                      <a:pt x="417" y="527"/>
                      <a:pt x="415" y="527"/>
                      <a:pt x="413" y="529"/>
                    </a:cubicBezTo>
                    <a:cubicBezTo>
                      <a:pt x="413" y="529"/>
                      <a:pt x="412" y="528"/>
                      <a:pt x="412" y="528"/>
                    </a:cubicBezTo>
                    <a:cubicBezTo>
                      <a:pt x="412" y="528"/>
                      <a:pt x="412" y="528"/>
                      <a:pt x="412" y="528"/>
                    </a:cubicBezTo>
                    <a:cubicBezTo>
                      <a:pt x="411" y="528"/>
                      <a:pt x="410" y="529"/>
                      <a:pt x="410" y="530"/>
                    </a:cubicBezTo>
                    <a:cubicBezTo>
                      <a:pt x="409" y="530"/>
                      <a:pt x="408" y="529"/>
                      <a:pt x="407" y="528"/>
                    </a:cubicBezTo>
                    <a:cubicBezTo>
                      <a:pt x="405" y="527"/>
                      <a:pt x="405" y="527"/>
                      <a:pt x="405" y="527"/>
                    </a:cubicBezTo>
                    <a:cubicBezTo>
                      <a:pt x="405" y="528"/>
                      <a:pt x="405" y="528"/>
                      <a:pt x="405" y="528"/>
                    </a:cubicBezTo>
                    <a:cubicBezTo>
                      <a:pt x="405" y="528"/>
                      <a:pt x="405" y="528"/>
                      <a:pt x="404" y="528"/>
                    </a:cubicBezTo>
                    <a:cubicBezTo>
                      <a:pt x="404" y="528"/>
                      <a:pt x="404" y="528"/>
                      <a:pt x="404" y="528"/>
                    </a:cubicBezTo>
                    <a:cubicBezTo>
                      <a:pt x="404" y="528"/>
                      <a:pt x="404" y="528"/>
                      <a:pt x="404" y="528"/>
                    </a:cubicBezTo>
                    <a:cubicBezTo>
                      <a:pt x="405" y="528"/>
                      <a:pt x="405" y="528"/>
                      <a:pt x="405" y="528"/>
                    </a:cubicBezTo>
                    <a:cubicBezTo>
                      <a:pt x="405" y="527"/>
                      <a:pt x="405" y="527"/>
                      <a:pt x="405" y="527"/>
                    </a:cubicBezTo>
                    <a:cubicBezTo>
                      <a:pt x="404" y="525"/>
                      <a:pt x="403" y="525"/>
                      <a:pt x="401" y="525"/>
                    </a:cubicBezTo>
                    <a:cubicBezTo>
                      <a:pt x="401" y="526"/>
                      <a:pt x="401" y="526"/>
                      <a:pt x="401" y="526"/>
                    </a:cubicBezTo>
                    <a:cubicBezTo>
                      <a:pt x="400" y="525"/>
                      <a:pt x="400" y="525"/>
                      <a:pt x="400" y="525"/>
                    </a:cubicBezTo>
                    <a:cubicBezTo>
                      <a:pt x="400" y="525"/>
                      <a:pt x="399" y="525"/>
                      <a:pt x="398" y="524"/>
                    </a:cubicBezTo>
                    <a:cubicBezTo>
                      <a:pt x="398" y="524"/>
                      <a:pt x="398" y="524"/>
                      <a:pt x="398" y="524"/>
                    </a:cubicBezTo>
                    <a:cubicBezTo>
                      <a:pt x="397" y="524"/>
                      <a:pt x="396" y="523"/>
                      <a:pt x="394" y="523"/>
                    </a:cubicBezTo>
                    <a:cubicBezTo>
                      <a:pt x="394" y="523"/>
                      <a:pt x="394" y="523"/>
                      <a:pt x="394" y="523"/>
                    </a:cubicBezTo>
                    <a:cubicBezTo>
                      <a:pt x="394" y="523"/>
                      <a:pt x="394" y="523"/>
                      <a:pt x="394" y="523"/>
                    </a:cubicBezTo>
                    <a:cubicBezTo>
                      <a:pt x="392" y="524"/>
                      <a:pt x="392" y="524"/>
                      <a:pt x="392" y="524"/>
                    </a:cubicBezTo>
                    <a:cubicBezTo>
                      <a:pt x="392" y="524"/>
                      <a:pt x="392" y="525"/>
                      <a:pt x="391" y="525"/>
                    </a:cubicBezTo>
                    <a:cubicBezTo>
                      <a:pt x="391" y="525"/>
                      <a:pt x="391" y="525"/>
                      <a:pt x="391" y="525"/>
                    </a:cubicBezTo>
                    <a:cubicBezTo>
                      <a:pt x="391" y="526"/>
                      <a:pt x="391" y="526"/>
                      <a:pt x="391" y="526"/>
                    </a:cubicBezTo>
                    <a:cubicBezTo>
                      <a:pt x="390" y="525"/>
                      <a:pt x="390" y="525"/>
                      <a:pt x="390" y="525"/>
                    </a:cubicBezTo>
                    <a:cubicBezTo>
                      <a:pt x="390" y="525"/>
                      <a:pt x="390" y="525"/>
                      <a:pt x="390" y="525"/>
                    </a:cubicBezTo>
                    <a:cubicBezTo>
                      <a:pt x="389" y="525"/>
                      <a:pt x="389" y="525"/>
                      <a:pt x="388" y="525"/>
                    </a:cubicBezTo>
                    <a:cubicBezTo>
                      <a:pt x="386" y="526"/>
                      <a:pt x="385" y="527"/>
                      <a:pt x="383" y="528"/>
                    </a:cubicBezTo>
                    <a:cubicBezTo>
                      <a:pt x="383" y="528"/>
                      <a:pt x="383" y="528"/>
                      <a:pt x="383" y="529"/>
                    </a:cubicBezTo>
                    <a:cubicBezTo>
                      <a:pt x="382" y="529"/>
                      <a:pt x="382" y="529"/>
                      <a:pt x="382" y="529"/>
                    </a:cubicBezTo>
                    <a:cubicBezTo>
                      <a:pt x="382" y="529"/>
                      <a:pt x="381" y="529"/>
                      <a:pt x="380" y="529"/>
                    </a:cubicBezTo>
                    <a:cubicBezTo>
                      <a:pt x="380" y="529"/>
                      <a:pt x="379" y="529"/>
                      <a:pt x="379" y="529"/>
                    </a:cubicBezTo>
                    <a:cubicBezTo>
                      <a:pt x="379" y="529"/>
                      <a:pt x="378" y="528"/>
                      <a:pt x="378" y="528"/>
                    </a:cubicBezTo>
                    <a:cubicBezTo>
                      <a:pt x="377" y="528"/>
                      <a:pt x="376" y="528"/>
                      <a:pt x="375" y="528"/>
                    </a:cubicBezTo>
                    <a:cubicBezTo>
                      <a:pt x="374" y="528"/>
                      <a:pt x="374" y="528"/>
                      <a:pt x="374" y="528"/>
                    </a:cubicBezTo>
                    <a:cubicBezTo>
                      <a:pt x="374" y="528"/>
                      <a:pt x="373" y="528"/>
                      <a:pt x="373" y="528"/>
                    </a:cubicBezTo>
                    <a:cubicBezTo>
                      <a:pt x="373" y="527"/>
                      <a:pt x="373" y="527"/>
                      <a:pt x="373" y="527"/>
                    </a:cubicBezTo>
                    <a:cubicBezTo>
                      <a:pt x="372" y="527"/>
                      <a:pt x="372" y="526"/>
                      <a:pt x="371" y="526"/>
                    </a:cubicBezTo>
                    <a:cubicBezTo>
                      <a:pt x="371" y="526"/>
                      <a:pt x="371" y="526"/>
                      <a:pt x="371" y="526"/>
                    </a:cubicBezTo>
                    <a:cubicBezTo>
                      <a:pt x="370" y="526"/>
                      <a:pt x="370" y="526"/>
                      <a:pt x="370" y="526"/>
                    </a:cubicBezTo>
                    <a:cubicBezTo>
                      <a:pt x="370" y="527"/>
                      <a:pt x="370" y="527"/>
                      <a:pt x="370" y="527"/>
                    </a:cubicBezTo>
                    <a:cubicBezTo>
                      <a:pt x="370" y="527"/>
                      <a:pt x="370" y="527"/>
                      <a:pt x="370" y="527"/>
                    </a:cubicBezTo>
                    <a:cubicBezTo>
                      <a:pt x="370" y="526"/>
                      <a:pt x="370" y="526"/>
                      <a:pt x="370" y="526"/>
                    </a:cubicBezTo>
                    <a:cubicBezTo>
                      <a:pt x="368" y="526"/>
                      <a:pt x="368" y="526"/>
                      <a:pt x="368" y="526"/>
                    </a:cubicBezTo>
                    <a:cubicBezTo>
                      <a:pt x="367" y="526"/>
                      <a:pt x="366" y="525"/>
                      <a:pt x="365" y="525"/>
                    </a:cubicBezTo>
                    <a:cubicBezTo>
                      <a:pt x="364" y="525"/>
                      <a:pt x="363" y="524"/>
                      <a:pt x="362" y="524"/>
                    </a:cubicBezTo>
                    <a:cubicBezTo>
                      <a:pt x="361" y="524"/>
                      <a:pt x="360" y="524"/>
                      <a:pt x="359" y="523"/>
                    </a:cubicBezTo>
                    <a:cubicBezTo>
                      <a:pt x="358" y="523"/>
                      <a:pt x="357" y="523"/>
                      <a:pt x="355" y="523"/>
                    </a:cubicBezTo>
                    <a:cubicBezTo>
                      <a:pt x="355" y="523"/>
                      <a:pt x="354" y="523"/>
                      <a:pt x="353" y="523"/>
                    </a:cubicBezTo>
                    <a:cubicBezTo>
                      <a:pt x="353" y="523"/>
                      <a:pt x="352" y="523"/>
                      <a:pt x="352" y="522"/>
                    </a:cubicBezTo>
                    <a:cubicBezTo>
                      <a:pt x="352" y="522"/>
                      <a:pt x="352" y="522"/>
                      <a:pt x="352" y="522"/>
                    </a:cubicBezTo>
                    <a:cubicBezTo>
                      <a:pt x="352" y="522"/>
                      <a:pt x="352" y="522"/>
                      <a:pt x="352" y="522"/>
                    </a:cubicBezTo>
                    <a:cubicBezTo>
                      <a:pt x="352" y="522"/>
                      <a:pt x="352" y="522"/>
                      <a:pt x="352" y="522"/>
                    </a:cubicBezTo>
                    <a:cubicBezTo>
                      <a:pt x="352" y="521"/>
                      <a:pt x="352" y="521"/>
                      <a:pt x="351" y="521"/>
                    </a:cubicBezTo>
                    <a:cubicBezTo>
                      <a:pt x="351" y="521"/>
                      <a:pt x="351" y="521"/>
                      <a:pt x="351" y="521"/>
                    </a:cubicBezTo>
                    <a:cubicBezTo>
                      <a:pt x="351" y="520"/>
                      <a:pt x="351" y="520"/>
                      <a:pt x="351" y="520"/>
                    </a:cubicBezTo>
                    <a:cubicBezTo>
                      <a:pt x="351" y="520"/>
                      <a:pt x="351" y="520"/>
                      <a:pt x="351" y="520"/>
                    </a:cubicBezTo>
                    <a:cubicBezTo>
                      <a:pt x="351" y="520"/>
                      <a:pt x="351" y="520"/>
                      <a:pt x="351" y="520"/>
                    </a:cubicBezTo>
                    <a:cubicBezTo>
                      <a:pt x="350" y="519"/>
                      <a:pt x="349" y="519"/>
                      <a:pt x="349" y="519"/>
                    </a:cubicBezTo>
                    <a:cubicBezTo>
                      <a:pt x="348" y="519"/>
                      <a:pt x="348" y="519"/>
                      <a:pt x="347" y="519"/>
                    </a:cubicBezTo>
                    <a:cubicBezTo>
                      <a:pt x="347" y="519"/>
                      <a:pt x="347" y="519"/>
                      <a:pt x="347" y="519"/>
                    </a:cubicBezTo>
                    <a:cubicBezTo>
                      <a:pt x="346" y="519"/>
                      <a:pt x="346" y="519"/>
                      <a:pt x="345" y="519"/>
                    </a:cubicBezTo>
                    <a:cubicBezTo>
                      <a:pt x="344" y="518"/>
                      <a:pt x="342" y="517"/>
                      <a:pt x="341" y="517"/>
                    </a:cubicBezTo>
                    <a:cubicBezTo>
                      <a:pt x="341" y="517"/>
                      <a:pt x="341" y="517"/>
                      <a:pt x="340" y="517"/>
                    </a:cubicBezTo>
                    <a:cubicBezTo>
                      <a:pt x="340" y="517"/>
                      <a:pt x="340" y="517"/>
                      <a:pt x="340" y="517"/>
                    </a:cubicBezTo>
                    <a:cubicBezTo>
                      <a:pt x="339" y="517"/>
                      <a:pt x="338" y="517"/>
                      <a:pt x="338" y="517"/>
                    </a:cubicBezTo>
                    <a:cubicBezTo>
                      <a:pt x="338" y="517"/>
                      <a:pt x="338" y="516"/>
                      <a:pt x="338" y="516"/>
                    </a:cubicBezTo>
                    <a:cubicBezTo>
                      <a:pt x="338" y="515"/>
                      <a:pt x="338" y="515"/>
                      <a:pt x="338" y="515"/>
                    </a:cubicBezTo>
                    <a:cubicBezTo>
                      <a:pt x="338" y="513"/>
                      <a:pt x="336" y="512"/>
                      <a:pt x="335" y="512"/>
                    </a:cubicBezTo>
                    <a:cubicBezTo>
                      <a:pt x="335" y="512"/>
                      <a:pt x="335" y="512"/>
                      <a:pt x="335" y="512"/>
                    </a:cubicBezTo>
                    <a:cubicBezTo>
                      <a:pt x="334" y="511"/>
                      <a:pt x="333" y="511"/>
                      <a:pt x="332" y="511"/>
                    </a:cubicBezTo>
                    <a:cubicBezTo>
                      <a:pt x="331" y="510"/>
                      <a:pt x="330" y="510"/>
                      <a:pt x="329" y="510"/>
                    </a:cubicBezTo>
                    <a:cubicBezTo>
                      <a:pt x="327" y="510"/>
                      <a:pt x="326" y="509"/>
                      <a:pt x="324" y="510"/>
                    </a:cubicBezTo>
                    <a:cubicBezTo>
                      <a:pt x="324" y="510"/>
                      <a:pt x="323" y="510"/>
                      <a:pt x="323" y="510"/>
                    </a:cubicBezTo>
                    <a:cubicBezTo>
                      <a:pt x="322" y="511"/>
                      <a:pt x="322" y="511"/>
                      <a:pt x="321" y="511"/>
                    </a:cubicBezTo>
                    <a:cubicBezTo>
                      <a:pt x="321" y="511"/>
                      <a:pt x="320" y="511"/>
                      <a:pt x="320" y="511"/>
                    </a:cubicBezTo>
                    <a:cubicBezTo>
                      <a:pt x="319" y="511"/>
                      <a:pt x="319" y="511"/>
                      <a:pt x="318" y="511"/>
                    </a:cubicBezTo>
                    <a:cubicBezTo>
                      <a:pt x="317" y="512"/>
                      <a:pt x="316" y="513"/>
                      <a:pt x="315" y="513"/>
                    </a:cubicBezTo>
                    <a:cubicBezTo>
                      <a:pt x="314" y="514"/>
                      <a:pt x="314" y="514"/>
                      <a:pt x="313" y="514"/>
                    </a:cubicBezTo>
                    <a:cubicBezTo>
                      <a:pt x="313" y="515"/>
                      <a:pt x="312" y="515"/>
                      <a:pt x="312" y="516"/>
                    </a:cubicBezTo>
                    <a:cubicBezTo>
                      <a:pt x="311" y="517"/>
                      <a:pt x="310" y="518"/>
                      <a:pt x="310" y="519"/>
                    </a:cubicBezTo>
                    <a:cubicBezTo>
                      <a:pt x="310" y="520"/>
                      <a:pt x="310" y="522"/>
                      <a:pt x="310" y="523"/>
                    </a:cubicBezTo>
                    <a:cubicBezTo>
                      <a:pt x="310" y="524"/>
                      <a:pt x="310" y="525"/>
                      <a:pt x="310" y="526"/>
                    </a:cubicBezTo>
                    <a:cubicBezTo>
                      <a:pt x="310" y="527"/>
                      <a:pt x="310" y="527"/>
                      <a:pt x="310" y="527"/>
                    </a:cubicBezTo>
                    <a:cubicBezTo>
                      <a:pt x="311" y="528"/>
                      <a:pt x="311" y="530"/>
                      <a:pt x="310" y="531"/>
                    </a:cubicBezTo>
                    <a:cubicBezTo>
                      <a:pt x="310" y="531"/>
                      <a:pt x="310" y="531"/>
                      <a:pt x="310" y="531"/>
                    </a:cubicBezTo>
                    <a:cubicBezTo>
                      <a:pt x="310" y="531"/>
                      <a:pt x="310" y="532"/>
                      <a:pt x="310" y="532"/>
                    </a:cubicBezTo>
                    <a:cubicBezTo>
                      <a:pt x="310" y="532"/>
                      <a:pt x="310" y="532"/>
                      <a:pt x="310" y="532"/>
                    </a:cubicBezTo>
                    <a:cubicBezTo>
                      <a:pt x="309" y="532"/>
                      <a:pt x="309" y="533"/>
                      <a:pt x="309" y="533"/>
                    </a:cubicBezTo>
                    <a:cubicBezTo>
                      <a:pt x="308" y="534"/>
                      <a:pt x="308" y="534"/>
                      <a:pt x="308" y="534"/>
                    </a:cubicBezTo>
                    <a:cubicBezTo>
                      <a:pt x="308" y="534"/>
                      <a:pt x="308" y="534"/>
                      <a:pt x="308" y="534"/>
                    </a:cubicBezTo>
                    <a:cubicBezTo>
                      <a:pt x="308" y="535"/>
                      <a:pt x="307" y="535"/>
                      <a:pt x="306" y="535"/>
                    </a:cubicBezTo>
                    <a:cubicBezTo>
                      <a:pt x="305" y="535"/>
                      <a:pt x="305" y="535"/>
                      <a:pt x="305" y="535"/>
                    </a:cubicBezTo>
                    <a:cubicBezTo>
                      <a:pt x="303" y="535"/>
                      <a:pt x="302" y="534"/>
                      <a:pt x="301" y="532"/>
                    </a:cubicBezTo>
                    <a:cubicBezTo>
                      <a:pt x="301" y="532"/>
                      <a:pt x="300" y="531"/>
                      <a:pt x="299" y="530"/>
                    </a:cubicBezTo>
                    <a:cubicBezTo>
                      <a:pt x="299" y="530"/>
                      <a:pt x="299" y="530"/>
                      <a:pt x="299" y="530"/>
                    </a:cubicBezTo>
                    <a:cubicBezTo>
                      <a:pt x="298" y="530"/>
                      <a:pt x="298" y="529"/>
                      <a:pt x="297" y="529"/>
                    </a:cubicBezTo>
                    <a:cubicBezTo>
                      <a:pt x="297" y="529"/>
                      <a:pt x="296" y="529"/>
                      <a:pt x="295" y="529"/>
                    </a:cubicBezTo>
                    <a:cubicBezTo>
                      <a:pt x="295" y="529"/>
                      <a:pt x="295" y="528"/>
                      <a:pt x="294" y="528"/>
                    </a:cubicBezTo>
                    <a:cubicBezTo>
                      <a:pt x="290" y="526"/>
                      <a:pt x="290" y="526"/>
                      <a:pt x="290" y="526"/>
                    </a:cubicBezTo>
                    <a:cubicBezTo>
                      <a:pt x="290" y="526"/>
                      <a:pt x="290" y="526"/>
                      <a:pt x="289" y="526"/>
                    </a:cubicBezTo>
                    <a:cubicBezTo>
                      <a:pt x="289" y="526"/>
                      <a:pt x="289" y="526"/>
                      <a:pt x="288" y="526"/>
                    </a:cubicBezTo>
                    <a:cubicBezTo>
                      <a:pt x="288" y="525"/>
                      <a:pt x="287" y="525"/>
                      <a:pt x="286" y="525"/>
                    </a:cubicBezTo>
                    <a:cubicBezTo>
                      <a:pt x="286" y="525"/>
                      <a:pt x="285" y="525"/>
                      <a:pt x="285" y="525"/>
                    </a:cubicBezTo>
                    <a:cubicBezTo>
                      <a:pt x="285" y="525"/>
                      <a:pt x="284" y="525"/>
                      <a:pt x="284" y="525"/>
                    </a:cubicBezTo>
                    <a:cubicBezTo>
                      <a:pt x="283" y="525"/>
                      <a:pt x="283" y="525"/>
                      <a:pt x="282" y="524"/>
                    </a:cubicBezTo>
                    <a:cubicBezTo>
                      <a:pt x="282" y="524"/>
                      <a:pt x="281" y="524"/>
                      <a:pt x="281" y="523"/>
                    </a:cubicBezTo>
                    <a:cubicBezTo>
                      <a:pt x="280" y="523"/>
                      <a:pt x="280" y="523"/>
                      <a:pt x="280" y="522"/>
                    </a:cubicBezTo>
                    <a:cubicBezTo>
                      <a:pt x="280" y="522"/>
                      <a:pt x="280" y="521"/>
                      <a:pt x="280" y="521"/>
                    </a:cubicBezTo>
                    <a:cubicBezTo>
                      <a:pt x="280" y="521"/>
                      <a:pt x="280" y="521"/>
                      <a:pt x="280" y="521"/>
                    </a:cubicBezTo>
                    <a:cubicBezTo>
                      <a:pt x="279" y="520"/>
                      <a:pt x="279" y="520"/>
                      <a:pt x="279" y="519"/>
                    </a:cubicBezTo>
                    <a:cubicBezTo>
                      <a:pt x="279" y="519"/>
                      <a:pt x="279" y="518"/>
                      <a:pt x="279" y="518"/>
                    </a:cubicBezTo>
                    <a:cubicBezTo>
                      <a:pt x="279" y="517"/>
                      <a:pt x="279" y="517"/>
                      <a:pt x="279" y="517"/>
                    </a:cubicBezTo>
                    <a:cubicBezTo>
                      <a:pt x="279" y="516"/>
                      <a:pt x="279" y="516"/>
                      <a:pt x="279" y="516"/>
                    </a:cubicBezTo>
                    <a:cubicBezTo>
                      <a:pt x="279" y="514"/>
                      <a:pt x="278" y="514"/>
                      <a:pt x="277" y="514"/>
                    </a:cubicBezTo>
                    <a:cubicBezTo>
                      <a:pt x="277" y="514"/>
                      <a:pt x="277" y="514"/>
                      <a:pt x="276" y="513"/>
                    </a:cubicBezTo>
                    <a:cubicBezTo>
                      <a:pt x="276" y="513"/>
                      <a:pt x="276" y="513"/>
                      <a:pt x="276" y="513"/>
                    </a:cubicBezTo>
                    <a:cubicBezTo>
                      <a:pt x="275" y="513"/>
                      <a:pt x="275" y="513"/>
                      <a:pt x="275" y="513"/>
                    </a:cubicBezTo>
                    <a:cubicBezTo>
                      <a:pt x="274" y="513"/>
                      <a:pt x="274" y="512"/>
                      <a:pt x="273" y="512"/>
                    </a:cubicBezTo>
                    <a:cubicBezTo>
                      <a:pt x="273" y="512"/>
                      <a:pt x="272" y="512"/>
                      <a:pt x="272" y="511"/>
                    </a:cubicBezTo>
                    <a:cubicBezTo>
                      <a:pt x="271" y="512"/>
                      <a:pt x="271" y="512"/>
                      <a:pt x="271" y="512"/>
                    </a:cubicBezTo>
                    <a:cubicBezTo>
                      <a:pt x="271" y="511"/>
                      <a:pt x="271" y="511"/>
                      <a:pt x="271" y="511"/>
                    </a:cubicBezTo>
                    <a:cubicBezTo>
                      <a:pt x="271" y="511"/>
                      <a:pt x="271" y="511"/>
                      <a:pt x="270" y="510"/>
                    </a:cubicBezTo>
                    <a:cubicBezTo>
                      <a:pt x="270" y="510"/>
                      <a:pt x="270" y="510"/>
                      <a:pt x="269" y="510"/>
                    </a:cubicBezTo>
                    <a:cubicBezTo>
                      <a:pt x="269" y="510"/>
                      <a:pt x="269" y="510"/>
                      <a:pt x="269" y="510"/>
                    </a:cubicBezTo>
                    <a:cubicBezTo>
                      <a:pt x="268" y="510"/>
                      <a:pt x="268" y="509"/>
                      <a:pt x="267" y="509"/>
                    </a:cubicBezTo>
                    <a:cubicBezTo>
                      <a:pt x="267" y="509"/>
                      <a:pt x="267" y="509"/>
                      <a:pt x="266" y="508"/>
                    </a:cubicBezTo>
                    <a:cubicBezTo>
                      <a:pt x="265" y="508"/>
                      <a:pt x="264" y="508"/>
                      <a:pt x="263" y="508"/>
                    </a:cubicBezTo>
                    <a:cubicBezTo>
                      <a:pt x="262" y="508"/>
                      <a:pt x="261" y="508"/>
                      <a:pt x="261" y="508"/>
                    </a:cubicBezTo>
                    <a:cubicBezTo>
                      <a:pt x="260" y="508"/>
                      <a:pt x="259" y="508"/>
                      <a:pt x="259" y="508"/>
                    </a:cubicBezTo>
                    <a:cubicBezTo>
                      <a:pt x="258" y="508"/>
                      <a:pt x="258" y="508"/>
                      <a:pt x="258" y="508"/>
                    </a:cubicBezTo>
                    <a:cubicBezTo>
                      <a:pt x="258" y="508"/>
                      <a:pt x="258" y="508"/>
                      <a:pt x="257" y="508"/>
                    </a:cubicBezTo>
                    <a:cubicBezTo>
                      <a:pt x="257" y="508"/>
                      <a:pt x="257" y="508"/>
                      <a:pt x="257" y="508"/>
                    </a:cubicBezTo>
                    <a:cubicBezTo>
                      <a:pt x="256" y="508"/>
                      <a:pt x="256" y="508"/>
                      <a:pt x="256" y="508"/>
                    </a:cubicBezTo>
                    <a:cubicBezTo>
                      <a:pt x="256" y="508"/>
                      <a:pt x="255" y="508"/>
                      <a:pt x="255" y="508"/>
                    </a:cubicBezTo>
                    <a:cubicBezTo>
                      <a:pt x="255" y="508"/>
                      <a:pt x="255" y="507"/>
                      <a:pt x="255" y="507"/>
                    </a:cubicBezTo>
                    <a:cubicBezTo>
                      <a:pt x="254" y="507"/>
                      <a:pt x="254" y="507"/>
                      <a:pt x="254" y="507"/>
                    </a:cubicBezTo>
                    <a:cubicBezTo>
                      <a:pt x="254" y="507"/>
                      <a:pt x="254" y="507"/>
                      <a:pt x="254" y="507"/>
                    </a:cubicBezTo>
                    <a:cubicBezTo>
                      <a:pt x="253" y="505"/>
                      <a:pt x="252" y="505"/>
                      <a:pt x="251" y="505"/>
                    </a:cubicBezTo>
                    <a:cubicBezTo>
                      <a:pt x="251" y="505"/>
                      <a:pt x="250" y="505"/>
                      <a:pt x="250" y="505"/>
                    </a:cubicBezTo>
                    <a:cubicBezTo>
                      <a:pt x="250" y="505"/>
                      <a:pt x="250" y="505"/>
                      <a:pt x="250" y="505"/>
                    </a:cubicBezTo>
                    <a:cubicBezTo>
                      <a:pt x="249" y="505"/>
                      <a:pt x="249" y="505"/>
                      <a:pt x="249" y="505"/>
                    </a:cubicBezTo>
                    <a:cubicBezTo>
                      <a:pt x="249" y="505"/>
                      <a:pt x="249" y="505"/>
                      <a:pt x="249" y="505"/>
                    </a:cubicBezTo>
                    <a:cubicBezTo>
                      <a:pt x="249" y="504"/>
                      <a:pt x="249" y="504"/>
                      <a:pt x="249" y="504"/>
                    </a:cubicBezTo>
                    <a:cubicBezTo>
                      <a:pt x="249" y="504"/>
                      <a:pt x="249" y="504"/>
                      <a:pt x="249" y="504"/>
                    </a:cubicBezTo>
                    <a:cubicBezTo>
                      <a:pt x="249" y="504"/>
                      <a:pt x="249" y="504"/>
                      <a:pt x="249" y="503"/>
                    </a:cubicBezTo>
                    <a:cubicBezTo>
                      <a:pt x="249" y="503"/>
                      <a:pt x="249" y="503"/>
                      <a:pt x="249" y="503"/>
                    </a:cubicBezTo>
                    <a:cubicBezTo>
                      <a:pt x="249" y="502"/>
                      <a:pt x="249" y="502"/>
                      <a:pt x="249" y="502"/>
                    </a:cubicBezTo>
                    <a:cubicBezTo>
                      <a:pt x="249" y="501"/>
                      <a:pt x="249" y="501"/>
                      <a:pt x="249" y="500"/>
                    </a:cubicBezTo>
                    <a:cubicBezTo>
                      <a:pt x="248" y="499"/>
                      <a:pt x="246" y="499"/>
                      <a:pt x="246" y="500"/>
                    </a:cubicBezTo>
                    <a:cubicBezTo>
                      <a:pt x="245" y="501"/>
                      <a:pt x="245" y="501"/>
                      <a:pt x="245" y="501"/>
                    </a:cubicBezTo>
                    <a:cubicBezTo>
                      <a:pt x="245" y="500"/>
                      <a:pt x="244" y="500"/>
                      <a:pt x="243" y="500"/>
                    </a:cubicBezTo>
                    <a:cubicBezTo>
                      <a:pt x="243" y="500"/>
                      <a:pt x="243" y="500"/>
                      <a:pt x="243" y="500"/>
                    </a:cubicBezTo>
                    <a:cubicBezTo>
                      <a:pt x="243" y="500"/>
                      <a:pt x="243" y="499"/>
                      <a:pt x="242" y="499"/>
                    </a:cubicBezTo>
                    <a:cubicBezTo>
                      <a:pt x="242" y="499"/>
                      <a:pt x="242" y="499"/>
                      <a:pt x="242" y="499"/>
                    </a:cubicBezTo>
                    <a:cubicBezTo>
                      <a:pt x="242" y="499"/>
                      <a:pt x="242" y="499"/>
                      <a:pt x="242" y="499"/>
                    </a:cubicBezTo>
                    <a:cubicBezTo>
                      <a:pt x="242" y="498"/>
                      <a:pt x="242" y="498"/>
                      <a:pt x="242" y="498"/>
                    </a:cubicBezTo>
                    <a:cubicBezTo>
                      <a:pt x="242" y="498"/>
                      <a:pt x="242" y="498"/>
                      <a:pt x="242" y="497"/>
                    </a:cubicBezTo>
                    <a:cubicBezTo>
                      <a:pt x="242" y="497"/>
                      <a:pt x="242" y="497"/>
                      <a:pt x="242" y="496"/>
                    </a:cubicBezTo>
                    <a:cubicBezTo>
                      <a:pt x="242" y="496"/>
                      <a:pt x="242" y="496"/>
                      <a:pt x="242" y="496"/>
                    </a:cubicBezTo>
                    <a:cubicBezTo>
                      <a:pt x="243" y="496"/>
                      <a:pt x="244" y="496"/>
                      <a:pt x="244" y="495"/>
                    </a:cubicBezTo>
                    <a:cubicBezTo>
                      <a:pt x="245" y="495"/>
                      <a:pt x="245" y="494"/>
                      <a:pt x="246" y="493"/>
                    </a:cubicBezTo>
                    <a:cubicBezTo>
                      <a:pt x="246" y="493"/>
                      <a:pt x="246" y="493"/>
                      <a:pt x="246" y="493"/>
                    </a:cubicBezTo>
                    <a:cubicBezTo>
                      <a:pt x="246" y="493"/>
                      <a:pt x="246" y="493"/>
                      <a:pt x="246" y="492"/>
                    </a:cubicBezTo>
                    <a:cubicBezTo>
                      <a:pt x="247" y="492"/>
                      <a:pt x="247" y="492"/>
                      <a:pt x="247" y="491"/>
                    </a:cubicBezTo>
                    <a:cubicBezTo>
                      <a:pt x="247" y="491"/>
                      <a:pt x="247" y="491"/>
                      <a:pt x="247" y="491"/>
                    </a:cubicBezTo>
                    <a:cubicBezTo>
                      <a:pt x="247" y="490"/>
                      <a:pt x="248" y="490"/>
                      <a:pt x="248" y="489"/>
                    </a:cubicBezTo>
                    <a:cubicBezTo>
                      <a:pt x="249" y="489"/>
                      <a:pt x="249" y="489"/>
                      <a:pt x="249" y="489"/>
                    </a:cubicBezTo>
                    <a:cubicBezTo>
                      <a:pt x="250" y="488"/>
                      <a:pt x="250" y="486"/>
                      <a:pt x="250" y="485"/>
                    </a:cubicBezTo>
                    <a:cubicBezTo>
                      <a:pt x="250" y="483"/>
                      <a:pt x="250" y="482"/>
                      <a:pt x="249" y="480"/>
                    </a:cubicBezTo>
                    <a:cubicBezTo>
                      <a:pt x="249" y="480"/>
                      <a:pt x="249" y="480"/>
                      <a:pt x="248" y="480"/>
                    </a:cubicBezTo>
                    <a:cubicBezTo>
                      <a:pt x="248" y="479"/>
                      <a:pt x="248" y="479"/>
                      <a:pt x="248" y="479"/>
                    </a:cubicBezTo>
                    <a:cubicBezTo>
                      <a:pt x="247" y="478"/>
                      <a:pt x="248" y="477"/>
                      <a:pt x="248" y="476"/>
                    </a:cubicBezTo>
                    <a:cubicBezTo>
                      <a:pt x="248" y="476"/>
                      <a:pt x="248" y="476"/>
                      <a:pt x="248" y="476"/>
                    </a:cubicBezTo>
                    <a:cubicBezTo>
                      <a:pt x="248" y="475"/>
                      <a:pt x="248" y="475"/>
                      <a:pt x="248" y="475"/>
                    </a:cubicBezTo>
                    <a:cubicBezTo>
                      <a:pt x="248" y="475"/>
                      <a:pt x="249" y="474"/>
                      <a:pt x="249" y="474"/>
                    </a:cubicBezTo>
                    <a:cubicBezTo>
                      <a:pt x="249" y="474"/>
                      <a:pt x="249" y="474"/>
                      <a:pt x="249" y="474"/>
                    </a:cubicBezTo>
                    <a:cubicBezTo>
                      <a:pt x="249" y="473"/>
                      <a:pt x="250" y="473"/>
                      <a:pt x="250" y="473"/>
                    </a:cubicBezTo>
                    <a:cubicBezTo>
                      <a:pt x="250" y="472"/>
                      <a:pt x="250" y="472"/>
                      <a:pt x="250" y="472"/>
                    </a:cubicBezTo>
                    <a:cubicBezTo>
                      <a:pt x="251" y="472"/>
                      <a:pt x="251" y="471"/>
                      <a:pt x="251" y="470"/>
                    </a:cubicBezTo>
                    <a:cubicBezTo>
                      <a:pt x="251" y="470"/>
                      <a:pt x="252" y="469"/>
                      <a:pt x="252" y="468"/>
                    </a:cubicBezTo>
                    <a:cubicBezTo>
                      <a:pt x="252" y="467"/>
                      <a:pt x="251" y="466"/>
                      <a:pt x="250" y="466"/>
                    </a:cubicBezTo>
                    <a:cubicBezTo>
                      <a:pt x="249" y="466"/>
                      <a:pt x="249" y="466"/>
                      <a:pt x="249" y="466"/>
                    </a:cubicBezTo>
                    <a:cubicBezTo>
                      <a:pt x="248" y="466"/>
                      <a:pt x="247" y="466"/>
                      <a:pt x="246" y="467"/>
                    </a:cubicBezTo>
                    <a:cubicBezTo>
                      <a:pt x="246" y="467"/>
                      <a:pt x="246" y="467"/>
                      <a:pt x="246" y="467"/>
                    </a:cubicBezTo>
                    <a:cubicBezTo>
                      <a:pt x="246" y="468"/>
                      <a:pt x="245" y="468"/>
                      <a:pt x="245" y="468"/>
                    </a:cubicBezTo>
                    <a:cubicBezTo>
                      <a:pt x="245" y="468"/>
                      <a:pt x="244" y="468"/>
                      <a:pt x="244" y="468"/>
                    </a:cubicBezTo>
                    <a:cubicBezTo>
                      <a:pt x="244" y="468"/>
                      <a:pt x="245" y="467"/>
                      <a:pt x="245" y="467"/>
                    </a:cubicBezTo>
                    <a:cubicBezTo>
                      <a:pt x="245" y="467"/>
                      <a:pt x="246" y="466"/>
                      <a:pt x="246" y="465"/>
                    </a:cubicBezTo>
                    <a:cubicBezTo>
                      <a:pt x="246" y="465"/>
                      <a:pt x="245" y="463"/>
                      <a:pt x="242" y="463"/>
                    </a:cubicBezTo>
                    <a:cubicBezTo>
                      <a:pt x="242" y="463"/>
                      <a:pt x="242" y="463"/>
                      <a:pt x="242" y="463"/>
                    </a:cubicBezTo>
                    <a:cubicBezTo>
                      <a:pt x="241" y="463"/>
                      <a:pt x="241" y="463"/>
                      <a:pt x="240" y="463"/>
                    </a:cubicBezTo>
                    <a:cubicBezTo>
                      <a:pt x="240" y="463"/>
                      <a:pt x="239" y="463"/>
                      <a:pt x="239" y="463"/>
                    </a:cubicBezTo>
                    <a:cubicBezTo>
                      <a:pt x="237" y="463"/>
                      <a:pt x="236" y="464"/>
                      <a:pt x="235" y="464"/>
                    </a:cubicBezTo>
                    <a:cubicBezTo>
                      <a:pt x="235" y="464"/>
                      <a:pt x="234" y="465"/>
                      <a:pt x="234" y="465"/>
                    </a:cubicBezTo>
                    <a:cubicBezTo>
                      <a:pt x="233" y="465"/>
                      <a:pt x="233" y="466"/>
                      <a:pt x="232" y="466"/>
                    </a:cubicBezTo>
                    <a:cubicBezTo>
                      <a:pt x="232" y="466"/>
                      <a:pt x="232" y="466"/>
                      <a:pt x="232" y="466"/>
                    </a:cubicBezTo>
                    <a:cubicBezTo>
                      <a:pt x="232" y="466"/>
                      <a:pt x="232" y="466"/>
                      <a:pt x="232" y="466"/>
                    </a:cubicBezTo>
                    <a:cubicBezTo>
                      <a:pt x="232" y="466"/>
                      <a:pt x="232" y="466"/>
                      <a:pt x="231" y="466"/>
                    </a:cubicBezTo>
                    <a:cubicBezTo>
                      <a:pt x="231" y="466"/>
                      <a:pt x="231" y="466"/>
                      <a:pt x="231" y="466"/>
                    </a:cubicBezTo>
                    <a:cubicBezTo>
                      <a:pt x="231" y="466"/>
                      <a:pt x="231" y="466"/>
                      <a:pt x="231" y="466"/>
                    </a:cubicBezTo>
                    <a:cubicBezTo>
                      <a:pt x="230" y="466"/>
                      <a:pt x="230" y="466"/>
                      <a:pt x="229" y="467"/>
                    </a:cubicBezTo>
                    <a:cubicBezTo>
                      <a:pt x="229" y="467"/>
                      <a:pt x="229" y="467"/>
                      <a:pt x="228" y="467"/>
                    </a:cubicBezTo>
                    <a:cubicBezTo>
                      <a:pt x="228" y="467"/>
                      <a:pt x="228" y="467"/>
                      <a:pt x="228" y="467"/>
                    </a:cubicBezTo>
                    <a:cubicBezTo>
                      <a:pt x="227" y="467"/>
                      <a:pt x="227" y="467"/>
                      <a:pt x="227" y="466"/>
                    </a:cubicBezTo>
                    <a:cubicBezTo>
                      <a:pt x="226" y="466"/>
                      <a:pt x="226" y="466"/>
                      <a:pt x="225" y="466"/>
                    </a:cubicBezTo>
                    <a:cubicBezTo>
                      <a:pt x="225" y="465"/>
                      <a:pt x="225" y="465"/>
                      <a:pt x="225" y="465"/>
                    </a:cubicBezTo>
                    <a:cubicBezTo>
                      <a:pt x="224" y="465"/>
                      <a:pt x="224" y="465"/>
                      <a:pt x="224" y="465"/>
                    </a:cubicBezTo>
                    <a:cubicBezTo>
                      <a:pt x="223" y="464"/>
                      <a:pt x="222" y="464"/>
                      <a:pt x="221" y="465"/>
                    </a:cubicBezTo>
                    <a:cubicBezTo>
                      <a:pt x="220" y="466"/>
                      <a:pt x="220" y="466"/>
                      <a:pt x="220" y="467"/>
                    </a:cubicBezTo>
                    <a:cubicBezTo>
                      <a:pt x="220" y="467"/>
                      <a:pt x="220" y="468"/>
                      <a:pt x="220" y="468"/>
                    </a:cubicBezTo>
                    <a:cubicBezTo>
                      <a:pt x="220" y="468"/>
                      <a:pt x="220" y="467"/>
                      <a:pt x="220" y="467"/>
                    </a:cubicBezTo>
                    <a:cubicBezTo>
                      <a:pt x="219" y="467"/>
                      <a:pt x="219" y="467"/>
                      <a:pt x="219" y="467"/>
                    </a:cubicBezTo>
                    <a:cubicBezTo>
                      <a:pt x="218" y="466"/>
                      <a:pt x="218" y="466"/>
                      <a:pt x="217" y="466"/>
                    </a:cubicBezTo>
                    <a:cubicBezTo>
                      <a:pt x="217" y="465"/>
                      <a:pt x="217" y="465"/>
                      <a:pt x="216" y="465"/>
                    </a:cubicBezTo>
                    <a:cubicBezTo>
                      <a:pt x="216" y="465"/>
                      <a:pt x="215" y="465"/>
                      <a:pt x="214" y="466"/>
                    </a:cubicBezTo>
                    <a:cubicBezTo>
                      <a:pt x="214" y="466"/>
                      <a:pt x="214" y="466"/>
                      <a:pt x="214" y="466"/>
                    </a:cubicBezTo>
                    <a:cubicBezTo>
                      <a:pt x="214" y="467"/>
                      <a:pt x="214" y="467"/>
                      <a:pt x="214" y="467"/>
                    </a:cubicBezTo>
                    <a:cubicBezTo>
                      <a:pt x="214" y="467"/>
                      <a:pt x="214" y="467"/>
                      <a:pt x="214" y="467"/>
                    </a:cubicBezTo>
                    <a:cubicBezTo>
                      <a:pt x="214" y="467"/>
                      <a:pt x="214" y="467"/>
                      <a:pt x="214" y="467"/>
                    </a:cubicBezTo>
                    <a:cubicBezTo>
                      <a:pt x="212" y="466"/>
                      <a:pt x="211" y="466"/>
                      <a:pt x="210" y="467"/>
                    </a:cubicBezTo>
                    <a:cubicBezTo>
                      <a:pt x="209" y="468"/>
                      <a:pt x="209" y="469"/>
                      <a:pt x="209" y="469"/>
                    </a:cubicBezTo>
                    <a:cubicBezTo>
                      <a:pt x="209" y="469"/>
                      <a:pt x="209" y="469"/>
                      <a:pt x="209" y="469"/>
                    </a:cubicBezTo>
                    <a:cubicBezTo>
                      <a:pt x="209" y="469"/>
                      <a:pt x="208" y="469"/>
                      <a:pt x="208" y="469"/>
                    </a:cubicBezTo>
                    <a:cubicBezTo>
                      <a:pt x="208" y="469"/>
                      <a:pt x="208" y="469"/>
                      <a:pt x="208" y="469"/>
                    </a:cubicBezTo>
                    <a:cubicBezTo>
                      <a:pt x="208" y="469"/>
                      <a:pt x="207" y="469"/>
                      <a:pt x="207" y="469"/>
                    </a:cubicBezTo>
                    <a:cubicBezTo>
                      <a:pt x="207" y="469"/>
                      <a:pt x="207" y="469"/>
                      <a:pt x="207" y="469"/>
                    </a:cubicBezTo>
                    <a:cubicBezTo>
                      <a:pt x="207" y="469"/>
                      <a:pt x="206" y="469"/>
                      <a:pt x="206" y="469"/>
                    </a:cubicBezTo>
                    <a:cubicBezTo>
                      <a:pt x="206" y="469"/>
                      <a:pt x="206" y="468"/>
                      <a:pt x="206" y="468"/>
                    </a:cubicBezTo>
                    <a:cubicBezTo>
                      <a:pt x="205" y="468"/>
                      <a:pt x="204" y="467"/>
                      <a:pt x="203" y="466"/>
                    </a:cubicBezTo>
                    <a:cubicBezTo>
                      <a:pt x="202" y="466"/>
                      <a:pt x="201" y="466"/>
                      <a:pt x="201" y="466"/>
                    </a:cubicBezTo>
                    <a:cubicBezTo>
                      <a:pt x="200" y="467"/>
                      <a:pt x="199" y="466"/>
                      <a:pt x="199" y="466"/>
                    </a:cubicBezTo>
                    <a:cubicBezTo>
                      <a:pt x="198" y="466"/>
                      <a:pt x="196" y="466"/>
                      <a:pt x="195" y="466"/>
                    </a:cubicBezTo>
                    <a:cubicBezTo>
                      <a:pt x="195" y="466"/>
                      <a:pt x="195" y="466"/>
                      <a:pt x="195" y="466"/>
                    </a:cubicBezTo>
                    <a:cubicBezTo>
                      <a:pt x="194" y="467"/>
                      <a:pt x="194" y="467"/>
                      <a:pt x="193" y="467"/>
                    </a:cubicBezTo>
                    <a:cubicBezTo>
                      <a:pt x="193" y="467"/>
                      <a:pt x="193" y="467"/>
                      <a:pt x="192" y="467"/>
                    </a:cubicBezTo>
                    <a:cubicBezTo>
                      <a:pt x="192" y="467"/>
                      <a:pt x="192" y="467"/>
                      <a:pt x="192" y="467"/>
                    </a:cubicBezTo>
                    <a:cubicBezTo>
                      <a:pt x="191" y="467"/>
                      <a:pt x="190" y="467"/>
                      <a:pt x="189" y="468"/>
                    </a:cubicBezTo>
                    <a:cubicBezTo>
                      <a:pt x="189" y="468"/>
                      <a:pt x="188" y="468"/>
                      <a:pt x="187" y="468"/>
                    </a:cubicBezTo>
                    <a:cubicBezTo>
                      <a:pt x="187" y="468"/>
                      <a:pt x="187" y="469"/>
                      <a:pt x="187" y="469"/>
                    </a:cubicBezTo>
                    <a:cubicBezTo>
                      <a:pt x="187" y="469"/>
                      <a:pt x="187" y="468"/>
                      <a:pt x="187" y="468"/>
                    </a:cubicBezTo>
                    <a:cubicBezTo>
                      <a:pt x="186" y="468"/>
                      <a:pt x="186" y="468"/>
                      <a:pt x="185" y="468"/>
                    </a:cubicBezTo>
                    <a:cubicBezTo>
                      <a:pt x="184" y="468"/>
                      <a:pt x="183" y="468"/>
                      <a:pt x="182" y="469"/>
                    </a:cubicBezTo>
                    <a:cubicBezTo>
                      <a:pt x="182" y="469"/>
                      <a:pt x="182" y="469"/>
                      <a:pt x="181" y="469"/>
                    </a:cubicBezTo>
                    <a:cubicBezTo>
                      <a:pt x="180" y="470"/>
                      <a:pt x="180" y="470"/>
                      <a:pt x="179" y="470"/>
                    </a:cubicBezTo>
                    <a:cubicBezTo>
                      <a:pt x="179" y="470"/>
                      <a:pt x="179" y="470"/>
                      <a:pt x="179" y="470"/>
                    </a:cubicBezTo>
                    <a:cubicBezTo>
                      <a:pt x="178" y="470"/>
                      <a:pt x="178" y="470"/>
                      <a:pt x="178" y="470"/>
                    </a:cubicBezTo>
                    <a:cubicBezTo>
                      <a:pt x="177" y="469"/>
                      <a:pt x="176" y="469"/>
                      <a:pt x="174" y="470"/>
                    </a:cubicBezTo>
                    <a:cubicBezTo>
                      <a:pt x="174" y="470"/>
                      <a:pt x="173" y="471"/>
                      <a:pt x="173" y="471"/>
                    </a:cubicBezTo>
                    <a:cubicBezTo>
                      <a:pt x="172" y="471"/>
                      <a:pt x="172" y="471"/>
                      <a:pt x="171" y="472"/>
                    </a:cubicBezTo>
                    <a:cubicBezTo>
                      <a:pt x="170" y="472"/>
                      <a:pt x="169" y="473"/>
                      <a:pt x="168" y="474"/>
                    </a:cubicBezTo>
                    <a:cubicBezTo>
                      <a:pt x="168" y="474"/>
                      <a:pt x="167" y="474"/>
                      <a:pt x="167" y="475"/>
                    </a:cubicBezTo>
                    <a:cubicBezTo>
                      <a:pt x="167" y="475"/>
                      <a:pt x="166" y="476"/>
                      <a:pt x="166" y="476"/>
                    </a:cubicBezTo>
                    <a:cubicBezTo>
                      <a:pt x="165" y="475"/>
                      <a:pt x="165" y="475"/>
                      <a:pt x="164" y="475"/>
                    </a:cubicBezTo>
                    <a:cubicBezTo>
                      <a:pt x="164" y="475"/>
                      <a:pt x="164" y="475"/>
                      <a:pt x="164" y="475"/>
                    </a:cubicBezTo>
                    <a:cubicBezTo>
                      <a:pt x="163" y="475"/>
                      <a:pt x="163" y="475"/>
                      <a:pt x="163" y="475"/>
                    </a:cubicBezTo>
                    <a:cubicBezTo>
                      <a:pt x="163" y="475"/>
                      <a:pt x="163" y="475"/>
                      <a:pt x="163" y="475"/>
                    </a:cubicBezTo>
                    <a:cubicBezTo>
                      <a:pt x="162" y="476"/>
                      <a:pt x="162" y="476"/>
                      <a:pt x="162" y="476"/>
                    </a:cubicBezTo>
                    <a:cubicBezTo>
                      <a:pt x="162" y="476"/>
                      <a:pt x="162" y="476"/>
                      <a:pt x="162" y="476"/>
                    </a:cubicBezTo>
                    <a:cubicBezTo>
                      <a:pt x="161" y="476"/>
                      <a:pt x="160" y="476"/>
                      <a:pt x="159" y="476"/>
                    </a:cubicBezTo>
                    <a:cubicBezTo>
                      <a:pt x="158" y="477"/>
                      <a:pt x="157" y="479"/>
                      <a:pt x="156" y="480"/>
                    </a:cubicBezTo>
                    <a:cubicBezTo>
                      <a:pt x="156" y="480"/>
                      <a:pt x="156" y="480"/>
                      <a:pt x="156" y="480"/>
                    </a:cubicBezTo>
                    <a:cubicBezTo>
                      <a:pt x="156" y="480"/>
                      <a:pt x="155" y="480"/>
                      <a:pt x="155" y="480"/>
                    </a:cubicBezTo>
                    <a:cubicBezTo>
                      <a:pt x="155" y="481"/>
                      <a:pt x="155" y="481"/>
                      <a:pt x="155" y="481"/>
                    </a:cubicBezTo>
                    <a:cubicBezTo>
                      <a:pt x="155" y="481"/>
                      <a:pt x="155" y="481"/>
                      <a:pt x="155" y="481"/>
                    </a:cubicBezTo>
                    <a:cubicBezTo>
                      <a:pt x="154" y="481"/>
                      <a:pt x="154" y="481"/>
                      <a:pt x="153" y="481"/>
                    </a:cubicBezTo>
                    <a:cubicBezTo>
                      <a:pt x="153" y="481"/>
                      <a:pt x="153" y="481"/>
                      <a:pt x="153" y="481"/>
                    </a:cubicBezTo>
                    <a:cubicBezTo>
                      <a:pt x="152" y="481"/>
                      <a:pt x="152" y="481"/>
                      <a:pt x="151" y="481"/>
                    </a:cubicBezTo>
                    <a:cubicBezTo>
                      <a:pt x="151" y="481"/>
                      <a:pt x="151" y="481"/>
                      <a:pt x="151" y="481"/>
                    </a:cubicBezTo>
                    <a:cubicBezTo>
                      <a:pt x="151" y="481"/>
                      <a:pt x="151" y="481"/>
                      <a:pt x="150" y="481"/>
                    </a:cubicBezTo>
                    <a:cubicBezTo>
                      <a:pt x="147" y="481"/>
                      <a:pt x="147" y="481"/>
                      <a:pt x="147" y="481"/>
                    </a:cubicBezTo>
                    <a:cubicBezTo>
                      <a:pt x="148" y="481"/>
                      <a:pt x="148" y="481"/>
                      <a:pt x="148" y="481"/>
                    </a:cubicBezTo>
                    <a:cubicBezTo>
                      <a:pt x="147" y="481"/>
                      <a:pt x="147" y="481"/>
                      <a:pt x="147" y="481"/>
                    </a:cubicBezTo>
                    <a:cubicBezTo>
                      <a:pt x="147" y="481"/>
                      <a:pt x="147" y="481"/>
                      <a:pt x="147" y="482"/>
                    </a:cubicBezTo>
                    <a:cubicBezTo>
                      <a:pt x="147" y="481"/>
                      <a:pt x="147" y="480"/>
                      <a:pt x="145" y="479"/>
                    </a:cubicBezTo>
                    <a:cubicBezTo>
                      <a:pt x="144" y="478"/>
                      <a:pt x="143" y="479"/>
                      <a:pt x="142" y="480"/>
                    </a:cubicBezTo>
                    <a:cubicBezTo>
                      <a:pt x="142" y="480"/>
                      <a:pt x="142" y="481"/>
                      <a:pt x="142" y="481"/>
                    </a:cubicBezTo>
                    <a:cubicBezTo>
                      <a:pt x="142" y="481"/>
                      <a:pt x="141" y="480"/>
                      <a:pt x="141" y="480"/>
                    </a:cubicBezTo>
                    <a:cubicBezTo>
                      <a:pt x="141" y="480"/>
                      <a:pt x="141" y="480"/>
                      <a:pt x="140" y="480"/>
                    </a:cubicBezTo>
                    <a:cubicBezTo>
                      <a:pt x="139" y="480"/>
                      <a:pt x="138" y="480"/>
                      <a:pt x="137" y="480"/>
                    </a:cubicBezTo>
                    <a:cubicBezTo>
                      <a:pt x="137" y="480"/>
                      <a:pt x="137" y="480"/>
                      <a:pt x="137" y="480"/>
                    </a:cubicBezTo>
                    <a:cubicBezTo>
                      <a:pt x="136" y="480"/>
                      <a:pt x="136" y="480"/>
                      <a:pt x="136" y="480"/>
                    </a:cubicBezTo>
                    <a:cubicBezTo>
                      <a:pt x="135" y="481"/>
                      <a:pt x="135" y="481"/>
                      <a:pt x="135" y="481"/>
                    </a:cubicBezTo>
                    <a:cubicBezTo>
                      <a:pt x="133" y="481"/>
                      <a:pt x="132" y="481"/>
                      <a:pt x="131" y="480"/>
                    </a:cubicBezTo>
                    <a:cubicBezTo>
                      <a:pt x="130" y="480"/>
                      <a:pt x="130" y="479"/>
                      <a:pt x="130" y="478"/>
                    </a:cubicBezTo>
                    <a:cubicBezTo>
                      <a:pt x="129" y="477"/>
                      <a:pt x="129" y="475"/>
                      <a:pt x="127" y="475"/>
                    </a:cubicBezTo>
                    <a:cubicBezTo>
                      <a:pt x="127" y="475"/>
                      <a:pt x="126" y="475"/>
                      <a:pt x="126" y="475"/>
                    </a:cubicBezTo>
                    <a:cubicBezTo>
                      <a:pt x="127" y="474"/>
                      <a:pt x="128" y="473"/>
                      <a:pt x="130" y="471"/>
                    </a:cubicBezTo>
                    <a:close/>
                    <a:moveTo>
                      <a:pt x="265" y="456"/>
                    </a:moveTo>
                    <a:cubicBezTo>
                      <a:pt x="265" y="455"/>
                      <a:pt x="265" y="455"/>
                      <a:pt x="265" y="455"/>
                    </a:cubicBezTo>
                    <a:cubicBezTo>
                      <a:pt x="265" y="455"/>
                      <a:pt x="265" y="455"/>
                      <a:pt x="265" y="455"/>
                    </a:cubicBezTo>
                    <a:cubicBezTo>
                      <a:pt x="265" y="455"/>
                      <a:pt x="265" y="455"/>
                      <a:pt x="265" y="455"/>
                    </a:cubicBezTo>
                    <a:cubicBezTo>
                      <a:pt x="265" y="456"/>
                      <a:pt x="265" y="456"/>
                      <a:pt x="265" y="456"/>
                    </a:cubicBezTo>
                    <a:close/>
                    <a:moveTo>
                      <a:pt x="15" y="645"/>
                    </a:moveTo>
                    <a:cubicBezTo>
                      <a:pt x="15" y="645"/>
                      <a:pt x="15" y="645"/>
                      <a:pt x="15" y="645"/>
                    </a:cubicBezTo>
                    <a:cubicBezTo>
                      <a:pt x="15" y="645"/>
                      <a:pt x="15" y="645"/>
                      <a:pt x="15" y="645"/>
                    </a:cubicBezTo>
                    <a:cubicBezTo>
                      <a:pt x="15" y="645"/>
                      <a:pt x="15" y="645"/>
                      <a:pt x="15" y="645"/>
                    </a:cubicBezTo>
                    <a:close/>
                    <a:moveTo>
                      <a:pt x="29" y="743"/>
                    </a:moveTo>
                    <a:cubicBezTo>
                      <a:pt x="29" y="744"/>
                      <a:pt x="29" y="744"/>
                      <a:pt x="29" y="744"/>
                    </a:cubicBezTo>
                    <a:cubicBezTo>
                      <a:pt x="28" y="743"/>
                      <a:pt x="28" y="743"/>
                      <a:pt x="28" y="743"/>
                    </a:cubicBezTo>
                    <a:lnTo>
                      <a:pt x="29" y="743"/>
                    </a:lnTo>
                    <a:close/>
                    <a:moveTo>
                      <a:pt x="214" y="841"/>
                    </a:moveTo>
                    <a:cubicBezTo>
                      <a:pt x="214" y="841"/>
                      <a:pt x="214" y="841"/>
                      <a:pt x="214" y="841"/>
                    </a:cubicBezTo>
                    <a:cubicBezTo>
                      <a:pt x="214" y="841"/>
                      <a:pt x="214" y="841"/>
                      <a:pt x="214" y="841"/>
                    </a:cubicBezTo>
                    <a:close/>
                    <a:moveTo>
                      <a:pt x="1023" y="716"/>
                    </a:moveTo>
                    <a:cubicBezTo>
                      <a:pt x="1023" y="716"/>
                      <a:pt x="1023" y="716"/>
                      <a:pt x="1023" y="716"/>
                    </a:cubicBezTo>
                    <a:cubicBezTo>
                      <a:pt x="1023" y="716"/>
                      <a:pt x="1023" y="716"/>
                      <a:pt x="1023" y="716"/>
                    </a:cubicBezTo>
                    <a:cubicBezTo>
                      <a:pt x="1023" y="717"/>
                      <a:pt x="1023" y="717"/>
                      <a:pt x="1023" y="717"/>
                    </a:cubicBezTo>
                    <a:cubicBezTo>
                      <a:pt x="1023" y="717"/>
                      <a:pt x="1023" y="717"/>
                      <a:pt x="1023" y="717"/>
                    </a:cubicBezTo>
                    <a:lnTo>
                      <a:pt x="1023" y="716"/>
                    </a:lnTo>
                    <a:close/>
                    <a:moveTo>
                      <a:pt x="1122" y="259"/>
                    </a:moveTo>
                    <a:cubicBezTo>
                      <a:pt x="1122" y="259"/>
                      <a:pt x="1122" y="260"/>
                      <a:pt x="1122" y="260"/>
                    </a:cubicBezTo>
                    <a:cubicBezTo>
                      <a:pt x="1122" y="260"/>
                      <a:pt x="1123" y="260"/>
                      <a:pt x="1123" y="260"/>
                    </a:cubicBezTo>
                    <a:cubicBezTo>
                      <a:pt x="1122" y="260"/>
                      <a:pt x="1122" y="260"/>
                      <a:pt x="1122" y="260"/>
                    </a:cubicBezTo>
                    <a:cubicBezTo>
                      <a:pt x="1122" y="260"/>
                      <a:pt x="1122" y="259"/>
                      <a:pt x="1121" y="258"/>
                    </a:cubicBezTo>
                    <a:cubicBezTo>
                      <a:pt x="1122" y="258"/>
                      <a:pt x="1122" y="259"/>
                      <a:pt x="1122" y="259"/>
                    </a:cubicBezTo>
                    <a:close/>
                    <a:moveTo>
                      <a:pt x="1133" y="175"/>
                    </a:moveTo>
                    <a:cubicBezTo>
                      <a:pt x="1133" y="175"/>
                      <a:pt x="1133" y="175"/>
                      <a:pt x="1133" y="175"/>
                    </a:cubicBezTo>
                    <a:cubicBezTo>
                      <a:pt x="1133" y="175"/>
                      <a:pt x="1133" y="175"/>
                      <a:pt x="1133" y="175"/>
                    </a:cubicBezTo>
                    <a:close/>
                    <a:moveTo>
                      <a:pt x="1154" y="173"/>
                    </a:moveTo>
                    <a:cubicBezTo>
                      <a:pt x="1154" y="173"/>
                      <a:pt x="1154" y="173"/>
                      <a:pt x="1154" y="173"/>
                    </a:cubicBezTo>
                    <a:cubicBezTo>
                      <a:pt x="1154" y="173"/>
                      <a:pt x="1154" y="173"/>
                      <a:pt x="1154" y="173"/>
                    </a:cubicBezTo>
                    <a:cubicBezTo>
                      <a:pt x="1154" y="173"/>
                      <a:pt x="1154" y="173"/>
                      <a:pt x="1154" y="173"/>
                    </a:cubicBezTo>
                    <a:close/>
                    <a:moveTo>
                      <a:pt x="791" y="47"/>
                    </a:moveTo>
                    <a:cubicBezTo>
                      <a:pt x="791" y="47"/>
                      <a:pt x="791" y="47"/>
                      <a:pt x="791" y="48"/>
                    </a:cubicBezTo>
                    <a:cubicBezTo>
                      <a:pt x="791" y="48"/>
                      <a:pt x="791" y="48"/>
                      <a:pt x="791" y="48"/>
                    </a:cubicBezTo>
                    <a:cubicBezTo>
                      <a:pt x="790" y="48"/>
                      <a:pt x="789" y="49"/>
                      <a:pt x="789" y="51"/>
                    </a:cubicBezTo>
                    <a:cubicBezTo>
                      <a:pt x="789" y="50"/>
                      <a:pt x="789" y="50"/>
                      <a:pt x="789" y="50"/>
                    </a:cubicBezTo>
                    <a:cubicBezTo>
                      <a:pt x="788" y="50"/>
                      <a:pt x="786" y="50"/>
                      <a:pt x="785" y="51"/>
                    </a:cubicBezTo>
                    <a:cubicBezTo>
                      <a:pt x="785" y="52"/>
                      <a:pt x="784" y="52"/>
                      <a:pt x="783" y="52"/>
                    </a:cubicBezTo>
                    <a:cubicBezTo>
                      <a:pt x="783" y="52"/>
                      <a:pt x="782" y="52"/>
                      <a:pt x="782" y="52"/>
                    </a:cubicBezTo>
                    <a:cubicBezTo>
                      <a:pt x="781" y="52"/>
                      <a:pt x="781" y="52"/>
                      <a:pt x="781" y="52"/>
                    </a:cubicBezTo>
                    <a:cubicBezTo>
                      <a:pt x="781" y="52"/>
                      <a:pt x="781" y="51"/>
                      <a:pt x="781" y="51"/>
                    </a:cubicBezTo>
                    <a:cubicBezTo>
                      <a:pt x="782" y="49"/>
                      <a:pt x="784" y="48"/>
                      <a:pt x="785" y="47"/>
                    </a:cubicBezTo>
                    <a:cubicBezTo>
                      <a:pt x="786" y="47"/>
                      <a:pt x="786" y="47"/>
                      <a:pt x="786" y="47"/>
                    </a:cubicBezTo>
                    <a:cubicBezTo>
                      <a:pt x="787" y="46"/>
                      <a:pt x="788" y="45"/>
                      <a:pt x="788" y="43"/>
                    </a:cubicBezTo>
                    <a:cubicBezTo>
                      <a:pt x="788" y="43"/>
                      <a:pt x="788" y="42"/>
                      <a:pt x="788" y="42"/>
                    </a:cubicBezTo>
                    <a:cubicBezTo>
                      <a:pt x="789" y="42"/>
                      <a:pt x="789" y="41"/>
                      <a:pt x="789" y="41"/>
                    </a:cubicBezTo>
                    <a:cubicBezTo>
                      <a:pt x="789" y="42"/>
                      <a:pt x="789" y="42"/>
                      <a:pt x="789" y="42"/>
                    </a:cubicBezTo>
                    <a:cubicBezTo>
                      <a:pt x="789" y="42"/>
                      <a:pt x="789" y="42"/>
                      <a:pt x="789" y="43"/>
                    </a:cubicBezTo>
                    <a:cubicBezTo>
                      <a:pt x="789" y="43"/>
                      <a:pt x="789" y="44"/>
                      <a:pt x="789" y="45"/>
                    </a:cubicBezTo>
                    <a:cubicBezTo>
                      <a:pt x="789" y="46"/>
                      <a:pt x="790" y="47"/>
                      <a:pt x="791" y="47"/>
                    </a:cubicBezTo>
                    <a:close/>
                    <a:moveTo>
                      <a:pt x="679" y="44"/>
                    </a:moveTo>
                    <a:cubicBezTo>
                      <a:pt x="679" y="44"/>
                      <a:pt x="679" y="44"/>
                      <a:pt x="679" y="44"/>
                    </a:cubicBezTo>
                    <a:cubicBezTo>
                      <a:pt x="679" y="44"/>
                      <a:pt x="679" y="44"/>
                      <a:pt x="679" y="44"/>
                    </a:cubicBezTo>
                    <a:cubicBezTo>
                      <a:pt x="679" y="44"/>
                      <a:pt x="679" y="44"/>
                      <a:pt x="679" y="44"/>
                    </a:cubicBezTo>
                    <a:cubicBezTo>
                      <a:pt x="679" y="44"/>
                      <a:pt x="679" y="44"/>
                      <a:pt x="679" y="44"/>
                    </a:cubicBezTo>
                    <a:close/>
                    <a:moveTo>
                      <a:pt x="649" y="79"/>
                    </a:moveTo>
                    <a:cubicBezTo>
                      <a:pt x="649" y="79"/>
                      <a:pt x="649" y="79"/>
                      <a:pt x="649" y="80"/>
                    </a:cubicBezTo>
                    <a:cubicBezTo>
                      <a:pt x="649" y="80"/>
                      <a:pt x="649" y="80"/>
                      <a:pt x="649" y="80"/>
                    </a:cubicBezTo>
                    <a:cubicBezTo>
                      <a:pt x="649" y="80"/>
                      <a:pt x="648" y="79"/>
                      <a:pt x="647" y="78"/>
                    </a:cubicBezTo>
                    <a:cubicBezTo>
                      <a:pt x="648" y="79"/>
                      <a:pt x="648" y="79"/>
                      <a:pt x="649" y="79"/>
                    </a:cubicBezTo>
                    <a:close/>
                    <a:moveTo>
                      <a:pt x="568" y="122"/>
                    </a:moveTo>
                    <a:cubicBezTo>
                      <a:pt x="568" y="122"/>
                      <a:pt x="568" y="122"/>
                      <a:pt x="568" y="122"/>
                    </a:cubicBezTo>
                    <a:cubicBezTo>
                      <a:pt x="568" y="122"/>
                      <a:pt x="568" y="122"/>
                      <a:pt x="568" y="122"/>
                    </a:cubicBezTo>
                    <a:close/>
                    <a:moveTo>
                      <a:pt x="565" y="124"/>
                    </a:moveTo>
                    <a:cubicBezTo>
                      <a:pt x="565" y="124"/>
                      <a:pt x="565" y="124"/>
                      <a:pt x="566" y="124"/>
                    </a:cubicBezTo>
                    <a:cubicBezTo>
                      <a:pt x="566" y="124"/>
                      <a:pt x="566" y="125"/>
                      <a:pt x="566" y="125"/>
                    </a:cubicBezTo>
                    <a:cubicBezTo>
                      <a:pt x="565" y="125"/>
                      <a:pt x="565" y="125"/>
                      <a:pt x="565" y="125"/>
                    </a:cubicBezTo>
                    <a:cubicBezTo>
                      <a:pt x="565" y="125"/>
                      <a:pt x="565" y="125"/>
                      <a:pt x="565" y="125"/>
                    </a:cubicBezTo>
                    <a:cubicBezTo>
                      <a:pt x="565" y="125"/>
                      <a:pt x="565" y="125"/>
                      <a:pt x="565" y="125"/>
                    </a:cubicBezTo>
                    <a:cubicBezTo>
                      <a:pt x="565" y="125"/>
                      <a:pt x="565" y="125"/>
                      <a:pt x="565" y="125"/>
                    </a:cubicBezTo>
                    <a:cubicBezTo>
                      <a:pt x="565" y="124"/>
                      <a:pt x="565" y="124"/>
                      <a:pt x="565" y="124"/>
                    </a:cubicBezTo>
                    <a:cubicBezTo>
                      <a:pt x="565" y="124"/>
                      <a:pt x="565" y="124"/>
                      <a:pt x="565" y="124"/>
                    </a:cubicBezTo>
                    <a:close/>
                    <a:moveTo>
                      <a:pt x="466" y="169"/>
                    </a:moveTo>
                    <a:cubicBezTo>
                      <a:pt x="466" y="169"/>
                      <a:pt x="466" y="169"/>
                      <a:pt x="466" y="169"/>
                    </a:cubicBezTo>
                    <a:cubicBezTo>
                      <a:pt x="466" y="169"/>
                      <a:pt x="466" y="169"/>
                      <a:pt x="466" y="169"/>
                    </a:cubicBezTo>
                    <a:close/>
                    <a:moveTo>
                      <a:pt x="428" y="113"/>
                    </a:moveTo>
                    <a:cubicBezTo>
                      <a:pt x="428" y="113"/>
                      <a:pt x="428" y="113"/>
                      <a:pt x="428" y="113"/>
                    </a:cubicBezTo>
                    <a:cubicBezTo>
                      <a:pt x="428" y="113"/>
                      <a:pt x="428" y="113"/>
                      <a:pt x="428" y="113"/>
                    </a:cubicBezTo>
                    <a:close/>
                    <a:moveTo>
                      <a:pt x="352" y="113"/>
                    </a:moveTo>
                    <a:cubicBezTo>
                      <a:pt x="352" y="113"/>
                      <a:pt x="352" y="113"/>
                      <a:pt x="352" y="113"/>
                    </a:cubicBezTo>
                    <a:cubicBezTo>
                      <a:pt x="352" y="113"/>
                      <a:pt x="352" y="113"/>
                      <a:pt x="351" y="113"/>
                    </a:cubicBezTo>
                    <a:cubicBezTo>
                      <a:pt x="351" y="113"/>
                      <a:pt x="351" y="113"/>
                      <a:pt x="351" y="113"/>
                    </a:cubicBezTo>
                    <a:cubicBezTo>
                      <a:pt x="352" y="113"/>
                      <a:pt x="352" y="113"/>
                      <a:pt x="352" y="113"/>
                    </a:cubicBezTo>
                    <a:close/>
                    <a:moveTo>
                      <a:pt x="334" y="130"/>
                    </a:moveTo>
                    <a:cubicBezTo>
                      <a:pt x="334" y="130"/>
                      <a:pt x="334" y="131"/>
                      <a:pt x="334" y="131"/>
                    </a:cubicBezTo>
                    <a:cubicBezTo>
                      <a:pt x="334" y="131"/>
                      <a:pt x="334" y="131"/>
                      <a:pt x="334" y="131"/>
                    </a:cubicBezTo>
                    <a:lnTo>
                      <a:pt x="334" y="130"/>
                    </a:lnTo>
                    <a:close/>
                    <a:moveTo>
                      <a:pt x="159" y="396"/>
                    </a:moveTo>
                    <a:cubicBezTo>
                      <a:pt x="159" y="396"/>
                      <a:pt x="159" y="396"/>
                      <a:pt x="159" y="396"/>
                    </a:cubicBezTo>
                    <a:cubicBezTo>
                      <a:pt x="159" y="396"/>
                      <a:pt x="159" y="396"/>
                      <a:pt x="159" y="396"/>
                    </a:cubicBezTo>
                    <a:close/>
                    <a:moveTo>
                      <a:pt x="196" y="795"/>
                    </a:moveTo>
                    <a:cubicBezTo>
                      <a:pt x="196" y="795"/>
                      <a:pt x="196" y="795"/>
                      <a:pt x="196" y="795"/>
                    </a:cubicBezTo>
                    <a:cubicBezTo>
                      <a:pt x="196" y="795"/>
                      <a:pt x="196" y="795"/>
                      <a:pt x="196" y="795"/>
                    </a:cubicBezTo>
                    <a:cubicBezTo>
                      <a:pt x="196" y="795"/>
                      <a:pt x="196" y="795"/>
                      <a:pt x="196" y="795"/>
                    </a:cubicBezTo>
                    <a:close/>
                    <a:moveTo>
                      <a:pt x="247" y="917"/>
                    </a:moveTo>
                    <a:cubicBezTo>
                      <a:pt x="247" y="917"/>
                      <a:pt x="247" y="917"/>
                      <a:pt x="247" y="917"/>
                    </a:cubicBezTo>
                    <a:cubicBezTo>
                      <a:pt x="247" y="917"/>
                      <a:pt x="247" y="917"/>
                      <a:pt x="247" y="917"/>
                    </a:cubicBezTo>
                    <a:close/>
                    <a:moveTo>
                      <a:pt x="532" y="540"/>
                    </a:moveTo>
                    <a:cubicBezTo>
                      <a:pt x="532" y="540"/>
                      <a:pt x="532" y="540"/>
                      <a:pt x="532" y="540"/>
                    </a:cubicBezTo>
                    <a:cubicBezTo>
                      <a:pt x="532" y="540"/>
                      <a:pt x="532" y="540"/>
                      <a:pt x="532" y="540"/>
                    </a:cubicBezTo>
                    <a:cubicBezTo>
                      <a:pt x="532" y="540"/>
                      <a:pt x="532" y="540"/>
                      <a:pt x="532" y="540"/>
                    </a:cubicBezTo>
                    <a:close/>
                    <a:moveTo>
                      <a:pt x="720" y="619"/>
                    </a:moveTo>
                    <a:cubicBezTo>
                      <a:pt x="720" y="619"/>
                      <a:pt x="720" y="619"/>
                      <a:pt x="720" y="619"/>
                    </a:cubicBezTo>
                    <a:cubicBezTo>
                      <a:pt x="720" y="619"/>
                      <a:pt x="720" y="619"/>
                      <a:pt x="720" y="619"/>
                    </a:cubicBezTo>
                    <a:cubicBezTo>
                      <a:pt x="720" y="619"/>
                      <a:pt x="720" y="619"/>
                      <a:pt x="720" y="619"/>
                    </a:cubicBezTo>
                    <a:cubicBezTo>
                      <a:pt x="720" y="619"/>
                      <a:pt x="720" y="619"/>
                      <a:pt x="720" y="619"/>
                    </a:cubicBezTo>
                    <a:cubicBezTo>
                      <a:pt x="720" y="619"/>
                      <a:pt x="720" y="619"/>
                      <a:pt x="720" y="619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1" name="Google Shape;941;p32"/>
              <p:cNvSpPr/>
              <p:nvPr/>
            </p:nvSpPr>
            <p:spPr>
              <a:xfrm>
                <a:off x="8858256" y="3675066"/>
                <a:ext cx="44450" cy="127000"/>
              </a:xfrm>
              <a:custGeom>
                <a:rect b="b" l="l" r="r" t="t"/>
                <a:pathLst>
                  <a:path extrusionOk="0" h="40" w="14">
                    <a:moveTo>
                      <a:pt x="0" y="23"/>
                    </a:moveTo>
                    <a:cubicBezTo>
                      <a:pt x="0" y="23"/>
                      <a:pt x="0" y="23"/>
                      <a:pt x="0" y="24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0" y="26"/>
                      <a:pt x="0" y="26"/>
                      <a:pt x="0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9"/>
                      <a:pt x="1" y="30"/>
                      <a:pt x="2" y="31"/>
                    </a:cubicBezTo>
                    <a:cubicBezTo>
                      <a:pt x="3" y="31"/>
                      <a:pt x="4" y="32"/>
                      <a:pt x="4" y="33"/>
                    </a:cubicBezTo>
                    <a:cubicBezTo>
                      <a:pt x="5" y="33"/>
                      <a:pt x="6" y="34"/>
                      <a:pt x="7" y="34"/>
                    </a:cubicBezTo>
                    <a:cubicBezTo>
                      <a:pt x="7" y="35"/>
                      <a:pt x="7" y="35"/>
                      <a:pt x="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7" y="36"/>
                      <a:pt x="7" y="37"/>
                      <a:pt x="7" y="37"/>
                    </a:cubicBezTo>
                    <a:cubicBezTo>
                      <a:pt x="7" y="38"/>
                      <a:pt x="7" y="39"/>
                      <a:pt x="8" y="40"/>
                    </a:cubicBezTo>
                    <a:cubicBezTo>
                      <a:pt x="9" y="40"/>
                      <a:pt x="9" y="40"/>
                      <a:pt x="10" y="40"/>
                    </a:cubicBezTo>
                    <a:cubicBezTo>
                      <a:pt x="11" y="40"/>
                      <a:pt x="12" y="40"/>
                      <a:pt x="12" y="38"/>
                    </a:cubicBezTo>
                    <a:cubicBezTo>
                      <a:pt x="12" y="37"/>
                      <a:pt x="12" y="36"/>
                      <a:pt x="12" y="35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3"/>
                      <a:pt x="12" y="33"/>
                      <a:pt x="12" y="32"/>
                    </a:cubicBezTo>
                    <a:cubicBezTo>
                      <a:pt x="12" y="32"/>
                      <a:pt x="12" y="31"/>
                      <a:pt x="12" y="31"/>
                    </a:cubicBezTo>
                    <a:cubicBezTo>
                      <a:pt x="12" y="31"/>
                      <a:pt x="12" y="30"/>
                      <a:pt x="12" y="30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3" y="28"/>
                      <a:pt x="13" y="27"/>
                      <a:pt x="13" y="25"/>
                    </a:cubicBezTo>
                    <a:cubicBezTo>
                      <a:pt x="13" y="25"/>
                      <a:pt x="13" y="24"/>
                      <a:pt x="13" y="24"/>
                    </a:cubicBezTo>
                    <a:cubicBezTo>
                      <a:pt x="13" y="23"/>
                      <a:pt x="13" y="23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1"/>
                      <a:pt x="13" y="20"/>
                      <a:pt x="13" y="19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7"/>
                      <a:pt x="14" y="16"/>
                      <a:pt x="14" y="15"/>
                    </a:cubicBezTo>
                    <a:cubicBezTo>
                      <a:pt x="14" y="14"/>
                      <a:pt x="14" y="14"/>
                      <a:pt x="14" y="13"/>
                    </a:cubicBezTo>
                    <a:cubicBezTo>
                      <a:pt x="14" y="13"/>
                      <a:pt x="14" y="12"/>
                      <a:pt x="14" y="12"/>
                    </a:cubicBezTo>
                    <a:cubicBezTo>
                      <a:pt x="14" y="11"/>
                      <a:pt x="14" y="10"/>
                      <a:pt x="14" y="9"/>
                    </a:cubicBezTo>
                    <a:cubicBezTo>
                      <a:pt x="13" y="8"/>
                      <a:pt x="13" y="7"/>
                      <a:pt x="13" y="7"/>
                    </a:cubicBezTo>
                    <a:cubicBezTo>
                      <a:pt x="14" y="6"/>
                      <a:pt x="14" y="6"/>
                      <a:pt x="14" y="5"/>
                    </a:cubicBezTo>
                    <a:cubicBezTo>
                      <a:pt x="14" y="5"/>
                      <a:pt x="14" y="4"/>
                      <a:pt x="14" y="4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1" y="2"/>
                      <a:pt x="11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9" y="0"/>
                      <a:pt x="8" y="0"/>
                    </a:cubicBezTo>
                    <a:cubicBezTo>
                      <a:pt x="8" y="0"/>
                      <a:pt x="7" y="1"/>
                      <a:pt x="7" y="1"/>
                    </a:cubicBezTo>
                    <a:cubicBezTo>
                      <a:pt x="6" y="1"/>
                      <a:pt x="6" y="2"/>
                      <a:pt x="6" y="2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4"/>
                      <a:pt x="4" y="4"/>
                      <a:pt x="3" y="5"/>
                    </a:cubicBezTo>
                    <a:cubicBezTo>
                      <a:pt x="3" y="5"/>
                      <a:pt x="3" y="6"/>
                      <a:pt x="3" y="6"/>
                    </a:cubicBezTo>
                    <a:cubicBezTo>
                      <a:pt x="3" y="6"/>
                      <a:pt x="3" y="7"/>
                      <a:pt x="3" y="7"/>
                    </a:cubicBezTo>
                    <a:cubicBezTo>
                      <a:pt x="2" y="8"/>
                      <a:pt x="1" y="9"/>
                      <a:pt x="1" y="11"/>
                    </a:cubicBezTo>
                    <a:cubicBezTo>
                      <a:pt x="1" y="12"/>
                      <a:pt x="1" y="13"/>
                      <a:pt x="1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0" y="18"/>
                      <a:pt x="0" y="19"/>
                      <a:pt x="0" y="21"/>
                    </a:cubicBezTo>
                    <a:cubicBezTo>
                      <a:pt x="0" y="21"/>
                      <a:pt x="0" y="21"/>
                      <a:pt x="0" y="22"/>
                    </a:cubicBezTo>
                    <a:cubicBezTo>
                      <a:pt x="0" y="22"/>
                      <a:pt x="0" y="22"/>
                      <a:pt x="0" y="2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2" name="Google Shape;942;p32"/>
              <p:cNvSpPr/>
              <p:nvPr/>
            </p:nvSpPr>
            <p:spPr>
              <a:xfrm>
                <a:off x="5948367" y="2752728"/>
                <a:ext cx="19050" cy="19050"/>
              </a:xfrm>
              <a:custGeom>
                <a:rect b="b" l="l" r="r" t="t"/>
                <a:pathLst>
                  <a:path extrusionOk="0" h="6" w="6">
                    <a:moveTo>
                      <a:pt x="6" y="3"/>
                    </a:move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6" y="1"/>
                      <a:pt x="5" y="1"/>
                    </a:cubicBezTo>
                    <a:cubicBezTo>
                      <a:pt x="5" y="0"/>
                      <a:pt x="4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2" y="6"/>
                      <a:pt x="3" y="6"/>
                      <a:pt x="3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5"/>
                      <a:pt x="6" y="4"/>
                      <a:pt x="6" y="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3" name="Google Shape;943;p32"/>
              <p:cNvSpPr/>
              <p:nvPr/>
            </p:nvSpPr>
            <p:spPr>
              <a:xfrm>
                <a:off x="5726117" y="2295528"/>
                <a:ext cx="203200" cy="130175"/>
              </a:xfrm>
              <a:custGeom>
                <a:rect b="b" l="l" r="r" t="t"/>
                <a:pathLst>
                  <a:path extrusionOk="0" h="41" w="64">
                    <a:moveTo>
                      <a:pt x="8" y="28"/>
                    </a:moveTo>
                    <a:cubicBezTo>
                      <a:pt x="8" y="28"/>
                      <a:pt x="7" y="29"/>
                      <a:pt x="5" y="29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4" y="29"/>
                      <a:pt x="3" y="29"/>
                      <a:pt x="2" y="30"/>
                    </a:cubicBezTo>
                    <a:cubicBezTo>
                      <a:pt x="2" y="31"/>
                      <a:pt x="2" y="31"/>
                      <a:pt x="2" y="32"/>
                    </a:cubicBezTo>
                    <a:cubicBezTo>
                      <a:pt x="2" y="33"/>
                      <a:pt x="3" y="34"/>
                      <a:pt x="4" y="34"/>
                    </a:cubicBezTo>
                    <a:cubicBezTo>
                      <a:pt x="5" y="34"/>
                      <a:pt x="7" y="33"/>
                      <a:pt x="9" y="33"/>
                    </a:cubicBezTo>
                    <a:cubicBezTo>
                      <a:pt x="9" y="33"/>
                      <a:pt x="10" y="33"/>
                      <a:pt x="10" y="33"/>
                    </a:cubicBezTo>
                    <a:cubicBezTo>
                      <a:pt x="10" y="33"/>
                      <a:pt x="11" y="34"/>
                      <a:pt x="11" y="34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2" y="34"/>
                      <a:pt x="13" y="34"/>
                      <a:pt x="13" y="34"/>
                    </a:cubicBezTo>
                    <a:cubicBezTo>
                      <a:pt x="13" y="34"/>
                      <a:pt x="13" y="34"/>
                      <a:pt x="14" y="34"/>
                    </a:cubicBezTo>
                    <a:cubicBezTo>
                      <a:pt x="14" y="35"/>
                      <a:pt x="15" y="36"/>
                      <a:pt x="16" y="37"/>
                    </a:cubicBezTo>
                    <a:cubicBezTo>
                      <a:pt x="17" y="38"/>
                      <a:pt x="18" y="38"/>
                      <a:pt x="19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19" y="39"/>
                      <a:pt x="20" y="39"/>
                      <a:pt x="20" y="39"/>
                    </a:cubicBezTo>
                    <a:cubicBezTo>
                      <a:pt x="21" y="40"/>
                      <a:pt x="22" y="40"/>
                      <a:pt x="23" y="41"/>
                    </a:cubicBezTo>
                    <a:cubicBezTo>
                      <a:pt x="23" y="41"/>
                      <a:pt x="24" y="41"/>
                      <a:pt x="24" y="41"/>
                    </a:cubicBezTo>
                    <a:cubicBezTo>
                      <a:pt x="25" y="41"/>
                      <a:pt x="26" y="41"/>
                      <a:pt x="27" y="40"/>
                    </a:cubicBezTo>
                    <a:cubicBezTo>
                      <a:pt x="27" y="40"/>
                      <a:pt x="28" y="39"/>
                      <a:pt x="29" y="39"/>
                    </a:cubicBezTo>
                    <a:cubicBezTo>
                      <a:pt x="30" y="39"/>
                      <a:pt x="31" y="39"/>
                      <a:pt x="33" y="37"/>
                    </a:cubicBezTo>
                    <a:cubicBezTo>
                      <a:pt x="33" y="37"/>
                      <a:pt x="33" y="37"/>
                      <a:pt x="34" y="3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6" y="37"/>
                      <a:pt x="37" y="37"/>
                      <a:pt x="37" y="37"/>
                    </a:cubicBezTo>
                    <a:cubicBezTo>
                      <a:pt x="37" y="36"/>
                      <a:pt x="37" y="36"/>
                      <a:pt x="38" y="36"/>
                    </a:cubicBezTo>
                    <a:cubicBezTo>
                      <a:pt x="39" y="36"/>
                      <a:pt x="41" y="35"/>
                      <a:pt x="46" y="32"/>
                    </a:cubicBezTo>
                    <a:cubicBezTo>
                      <a:pt x="46" y="32"/>
                      <a:pt x="47" y="32"/>
                      <a:pt x="47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1"/>
                      <a:pt x="47" y="31"/>
                      <a:pt x="47" y="32"/>
                    </a:cubicBezTo>
                    <a:cubicBezTo>
                      <a:pt x="48" y="34"/>
                      <a:pt x="51" y="33"/>
                      <a:pt x="53" y="30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54" y="30"/>
                      <a:pt x="54" y="30"/>
                      <a:pt x="54" y="30"/>
                    </a:cubicBezTo>
                    <a:cubicBezTo>
                      <a:pt x="54" y="30"/>
                      <a:pt x="55" y="30"/>
                      <a:pt x="55" y="30"/>
                    </a:cubicBezTo>
                    <a:cubicBezTo>
                      <a:pt x="56" y="29"/>
                      <a:pt x="56" y="28"/>
                      <a:pt x="56" y="27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6" y="27"/>
                      <a:pt x="58" y="27"/>
                      <a:pt x="58" y="27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1" y="24"/>
                      <a:pt x="61" y="24"/>
                      <a:pt x="62" y="24"/>
                    </a:cubicBezTo>
                    <a:cubicBezTo>
                      <a:pt x="62" y="23"/>
                      <a:pt x="63" y="22"/>
                      <a:pt x="63" y="22"/>
                    </a:cubicBezTo>
                    <a:cubicBezTo>
                      <a:pt x="63" y="21"/>
                      <a:pt x="63" y="21"/>
                      <a:pt x="62" y="21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3" y="19"/>
                      <a:pt x="63" y="19"/>
                      <a:pt x="64" y="18"/>
                    </a:cubicBezTo>
                    <a:cubicBezTo>
                      <a:pt x="64" y="17"/>
                      <a:pt x="63" y="16"/>
                      <a:pt x="62" y="15"/>
                    </a:cubicBezTo>
                    <a:cubicBezTo>
                      <a:pt x="62" y="15"/>
                      <a:pt x="62" y="15"/>
                      <a:pt x="62" y="15"/>
                    </a:cubicBezTo>
                    <a:cubicBezTo>
                      <a:pt x="62" y="14"/>
                      <a:pt x="61" y="14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2"/>
                      <a:pt x="62" y="11"/>
                      <a:pt x="61" y="11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10"/>
                      <a:pt x="62" y="9"/>
                      <a:pt x="62" y="9"/>
                    </a:cubicBezTo>
                    <a:cubicBezTo>
                      <a:pt x="63" y="9"/>
                      <a:pt x="64" y="8"/>
                      <a:pt x="64" y="7"/>
                    </a:cubicBezTo>
                    <a:cubicBezTo>
                      <a:pt x="63" y="7"/>
                      <a:pt x="63" y="6"/>
                      <a:pt x="62" y="6"/>
                    </a:cubicBezTo>
                    <a:cubicBezTo>
                      <a:pt x="61" y="6"/>
                      <a:pt x="60" y="6"/>
                      <a:pt x="60" y="6"/>
                    </a:cubicBezTo>
                    <a:cubicBezTo>
                      <a:pt x="60" y="6"/>
                      <a:pt x="60" y="6"/>
                      <a:pt x="59" y="6"/>
                    </a:cubicBezTo>
                    <a:cubicBezTo>
                      <a:pt x="58" y="6"/>
                      <a:pt x="58" y="7"/>
                      <a:pt x="57" y="7"/>
                    </a:cubicBezTo>
                    <a:cubicBezTo>
                      <a:pt x="57" y="6"/>
                      <a:pt x="57" y="5"/>
                      <a:pt x="57" y="5"/>
                    </a:cubicBezTo>
                    <a:cubicBezTo>
                      <a:pt x="57" y="4"/>
                      <a:pt x="57" y="3"/>
                      <a:pt x="57" y="3"/>
                    </a:cubicBezTo>
                    <a:cubicBezTo>
                      <a:pt x="56" y="2"/>
                      <a:pt x="55" y="2"/>
                      <a:pt x="54" y="2"/>
                    </a:cubicBezTo>
                    <a:cubicBezTo>
                      <a:pt x="54" y="2"/>
                      <a:pt x="53" y="2"/>
                      <a:pt x="52" y="3"/>
                    </a:cubicBezTo>
                    <a:cubicBezTo>
                      <a:pt x="51" y="4"/>
                      <a:pt x="50" y="6"/>
                      <a:pt x="50" y="7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49" y="7"/>
                      <a:pt x="49" y="7"/>
                      <a:pt x="48" y="7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8" y="7"/>
                      <a:pt x="48" y="7"/>
                      <a:pt x="47" y="7"/>
                    </a:cubicBezTo>
                    <a:cubicBezTo>
                      <a:pt x="46" y="7"/>
                      <a:pt x="46" y="7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4" y="8"/>
                      <a:pt x="44" y="8"/>
                      <a:pt x="44" y="7"/>
                    </a:cubicBezTo>
                    <a:cubicBezTo>
                      <a:pt x="43" y="7"/>
                      <a:pt x="42" y="6"/>
                      <a:pt x="41" y="6"/>
                    </a:cubicBezTo>
                    <a:cubicBezTo>
                      <a:pt x="41" y="6"/>
                      <a:pt x="40" y="6"/>
                      <a:pt x="40" y="7"/>
                    </a:cubicBezTo>
                    <a:cubicBezTo>
                      <a:pt x="39" y="6"/>
                      <a:pt x="38" y="6"/>
                      <a:pt x="37" y="6"/>
                    </a:cubicBezTo>
                    <a:cubicBezTo>
                      <a:pt x="36" y="6"/>
                      <a:pt x="35" y="6"/>
                      <a:pt x="34" y="6"/>
                    </a:cubicBezTo>
                    <a:cubicBezTo>
                      <a:pt x="33" y="6"/>
                      <a:pt x="33" y="7"/>
                      <a:pt x="33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6"/>
                      <a:pt x="31" y="6"/>
                      <a:pt x="30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6"/>
                    </a:cubicBezTo>
                    <a:cubicBezTo>
                      <a:pt x="27" y="7"/>
                      <a:pt x="27" y="8"/>
                      <a:pt x="27" y="9"/>
                    </a:cubicBezTo>
                    <a:cubicBezTo>
                      <a:pt x="27" y="9"/>
                      <a:pt x="27" y="10"/>
                      <a:pt x="26" y="10"/>
                    </a:cubicBezTo>
                    <a:cubicBezTo>
                      <a:pt x="26" y="10"/>
                      <a:pt x="25" y="10"/>
                      <a:pt x="25" y="10"/>
                    </a:cubicBezTo>
                    <a:cubicBezTo>
                      <a:pt x="24" y="10"/>
                      <a:pt x="24" y="10"/>
                      <a:pt x="23" y="11"/>
                    </a:cubicBezTo>
                    <a:cubicBezTo>
                      <a:pt x="23" y="11"/>
                      <a:pt x="23" y="10"/>
                      <a:pt x="23" y="10"/>
                    </a:cubicBezTo>
                    <a:cubicBezTo>
                      <a:pt x="23" y="9"/>
                      <a:pt x="24" y="9"/>
                      <a:pt x="24" y="9"/>
                    </a:cubicBezTo>
                    <a:cubicBezTo>
                      <a:pt x="24" y="8"/>
                      <a:pt x="24" y="6"/>
                      <a:pt x="23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3"/>
                      <a:pt x="21" y="3"/>
                    </a:cubicBezTo>
                    <a:cubicBezTo>
                      <a:pt x="21" y="3"/>
                      <a:pt x="21" y="2"/>
                      <a:pt x="20" y="2"/>
                    </a:cubicBezTo>
                    <a:cubicBezTo>
                      <a:pt x="20" y="1"/>
                      <a:pt x="19" y="0"/>
                      <a:pt x="17" y="0"/>
                    </a:cubicBezTo>
                    <a:cubicBezTo>
                      <a:pt x="16" y="0"/>
                      <a:pt x="14" y="1"/>
                      <a:pt x="14" y="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2" y="3"/>
                      <a:pt x="11" y="3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9" y="4"/>
                      <a:pt x="9" y="5"/>
                    </a:cubicBezTo>
                    <a:cubicBezTo>
                      <a:pt x="9" y="5"/>
                      <a:pt x="9" y="6"/>
                      <a:pt x="9" y="6"/>
                    </a:cubicBezTo>
                    <a:cubicBezTo>
                      <a:pt x="8" y="6"/>
                      <a:pt x="8" y="7"/>
                      <a:pt x="8" y="8"/>
                    </a:cubicBezTo>
                    <a:cubicBezTo>
                      <a:pt x="7" y="8"/>
                      <a:pt x="6" y="9"/>
                      <a:pt x="6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" y="9"/>
                      <a:pt x="2" y="10"/>
                      <a:pt x="2" y="11"/>
                    </a:cubicBezTo>
                    <a:cubicBezTo>
                      <a:pt x="1" y="13"/>
                      <a:pt x="4" y="15"/>
                      <a:pt x="4" y="15"/>
                    </a:cubicBezTo>
                    <a:cubicBezTo>
                      <a:pt x="5" y="15"/>
                      <a:pt x="5" y="15"/>
                      <a:pt x="6" y="15"/>
                    </a:cubicBezTo>
                    <a:cubicBezTo>
                      <a:pt x="7" y="15"/>
                      <a:pt x="7" y="15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9" y="14"/>
                      <a:pt x="10" y="14"/>
                      <a:pt x="11" y="14"/>
                    </a:cubicBezTo>
                    <a:cubicBezTo>
                      <a:pt x="11" y="14"/>
                      <a:pt x="11" y="14"/>
                      <a:pt x="12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2" y="14"/>
                      <a:pt x="12" y="15"/>
                      <a:pt x="12" y="16"/>
                    </a:cubicBezTo>
                    <a:cubicBezTo>
                      <a:pt x="12" y="16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1" y="17"/>
                    </a:cubicBezTo>
                    <a:cubicBezTo>
                      <a:pt x="11" y="17"/>
                      <a:pt x="11" y="17"/>
                      <a:pt x="10" y="17"/>
                    </a:cubicBezTo>
                    <a:cubicBezTo>
                      <a:pt x="10" y="17"/>
                      <a:pt x="9" y="17"/>
                      <a:pt x="9" y="17"/>
                    </a:cubicBezTo>
                    <a:cubicBezTo>
                      <a:pt x="9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7" y="17"/>
                    </a:cubicBezTo>
                    <a:cubicBezTo>
                      <a:pt x="7" y="17"/>
                      <a:pt x="6" y="17"/>
                      <a:pt x="5" y="18"/>
                    </a:cubicBezTo>
                    <a:cubicBezTo>
                      <a:pt x="5" y="18"/>
                      <a:pt x="4" y="17"/>
                      <a:pt x="4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6"/>
                      <a:pt x="1" y="16"/>
                      <a:pt x="0" y="17"/>
                    </a:cubicBezTo>
                    <a:cubicBezTo>
                      <a:pt x="0" y="18"/>
                      <a:pt x="0" y="19"/>
                      <a:pt x="0" y="19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1"/>
                    </a:cubicBezTo>
                    <a:cubicBezTo>
                      <a:pt x="1" y="21"/>
                      <a:pt x="1" y="22"/>
                      <a:pt x="2" y="22"/>
                    </a:cubicBezTo>
                    <a:cubicBezTo>
                      <a:pt x="2" y="23"/>
                      <a:pt x="2" y="23"/>
                      <a:pt x="3" y="23"/>
                    </a:cubicBezTo>
                    <a:cubicBezTo>
                      <a:pt x="3" y="23"/>
                      <a:pt x="4" y="22"/>
                      <a:pt x="4" y="22"/>
                    </a:cubicBezTo>
                    <a:cubicBezTo>
                      <a:pt x="5" y="22"/>
                      <a:pt x="5" y="22"/>
                      <a:pt x="7" y="22"/>
                    </a:cubicBezTo>
                    <a:cubicBezTo>
                      <a:pt x="8" y="22"/>
                      <a:pt x="9" y="22"/>
                      <a:pt x="9" y="22"/>
                    </a:cubicBezTo>
                    <a:cubicBezTo>
                      <a:pt x="9" y="22"/>
                      <a:pt x="9" y="22"/>
                      <a:pt x="9" y="23"/>
                    </a:cubicBezTo>
                    <a:cubicBezTo>
                      <a:pt x="9" y="23"/>
                      <a:pt x="9" y="24"/>
                      <a:pt x="9" y="25"/>
                    </a:cubicBezTo>
                    <a:cubicBezTo>
                      <a:pt x="9" y="25"/>
                      <a:pt x="9" y="26"/>
                      <a:pt x="10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6"/>
                      <a:pt x="10" y="27"/>
                      <a:pt x="10" y="27"/>
                    </a:cubicBezTo>
                    <a:cubicBezTo>
                      <a:pt x="10" y="27"/>
                      <a:pt x="9" y="27"/>
                      <a:pt x="9" y="28"/>
                    </a:cubicBezTo>
                    <a:cubicBezTo>
                      <a:pt x="9" y="28"/>
                      <a:pt x="9" y="28"/>
                      <a:pt x="8" y="28"/>
                    </a:cubicBez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3"/>
                      <a:pt x="21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3"/>
                      <a:pt x="22" y="12"/>
                      <a:pt x="22" y="12"/>
                    </a:cubicBezTo>
                    <a:cubicBezTo>
                      <a:pt x="22" y="13"/>
                      <a:pt x="22" y="13"/>
                      <a:pt x="22" y="13"/>
                    </a:cubicBezTo>
                    <a:close/>
                    <a:moveTo>
                      <a:pt x="15" y="5"/>
                    </a:moveTo>
                    <a:cubicBezTo>
                      <a:pt x="15" y="5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4" y="5"/>
                      <a:pt x="14" y="5"/>
                    </a:cubicBezTo>
                    <a:cubicBezTo>
                      <a:pt x="14" y="5"/>
                      <a:pt x="15" y="5"/>
                      <a:pt x="15" y="5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4" name="Google Shape;944;p32"/>
              <p:cNvSpPr/>
              <p:nvPr/>
            </p:nvSpPr>
            <p:spPr>
              <a:xfrm>
                <a:off x="8994781" y="2927353"/>
                <a:ext cx="269875" cy="557213"/>
              </a:xfrm>
              <a:custGeom>
                <a:rect b="b" l="l" r="r" t="t"/>
                <a:pathLst>
                  <a:path extrusionOk="0" h="176" w="85">
                    <a:moveTo>
                      <a:pt x="6" y="142"/>
                    </a:moveTo>
                    <a:cubicBezTo>
                      <a:pt x="6" y="142"/>
                      <a:pt x="6" y="142"/>
                      <a:pt x="6" y="143"/>
                    </a:cubicBezTo>
                    <a:cubicBezTo>
                      <a:pt x="6" y="143"/>
                      <a:pt x="6" y="143"/>
                      <a:pt x="6" y="143"/>
                    </a:cubicBezTo>
                    <a:cubicBezTo>
                      <a:pt x="5" y="143"/>
                      <a:pt x="5" y="143"/>
                      <a:pt x="4" y="144"/>
                    </a:cubicBezTo>
                    <a:cubicBezTo>
                      <a:pt x="4" y="144"/>
                      <a:pt x="4" y="145"/>
                      <a:pt x="4" y="145"/>
                    </a:cubicBezTo>
                    <a:cubicBezTo>
                      <a:pt x="3" y="145"/>
                      <a:pt x="3" y="145"/>
                      <a:pt x="2" y="147"/>
                    </a:cubicBezTo>
                    <a:cubicBezTo>
                      <a:pt x="2" y="147"/>
                      <a:pt x="1" y="147"/>
                      <a:pt x="1" y="147"/>
                    </a:cubicBezTo>
                    <a:cubicBezTo>
                      <a:pt x="1" y="148"/>
                      <a:pt x="0" y="149"/>
                      <a:pt x="1" y="150"/>
                    </a:cubicBezTo>
                    <a:cubicBezTo>
                      <a:pt x="2" y="150"/>
                      <a:pt x="2" y="151"/>
                      <a:pt x="2" y="151"/>
                    </a:cubicBezTo>
                    <a:cubicBezTo>
                      <a:pt x="2" y="151"/>
                      <a:pt x="2" y="152"/>
                      <a:pt x="2" y="153"/>
                    </a:cubicBezTo>
                    <a:cubicBezTo>
                      <a:pt x="2" y="154"/>
                      <a:pt x="3" y="155"/>
                      <a:pt x="3" y="155"/>
                    </a:cubicBezTo>
                    <a:cubicBezTo>
                      <a:pt x="4" y="156"/>
                      <a:pt x="4" y="156"/>
                      <a:pt x="4" y="156"/>
                    </a:cubicBezTo>
                    <a:cubicBezTo>
                      <a:pt x="4" y="157"/>
                      <a:pt x="4" y="157"/>
                      <a:pt x="4" y="157"/>
                    </a:cubicBezTo>
                    <a:cubicBezTo>
                      <a:pt x="4" y="158"/>
                      <a:pt x="4" y="158"/>
                      <a:pt x="5" y="158"/>
                    </a:cubicBezTo>
                    <a:cubicBezTo>
                      <a:pt x="5" y="160"/>
                      <a:pt x="8" y="160"/>
                      <a:pt x="9" y="158"/>
                    </a:cubicBezTo>
                    <a:cubicBezTo>
                      <a:pt x="9" y="159"/>
                      <a:pt x="9" y="159"/>
                      <a:pt x="10" y="159"/>
                    </a:cubicBezTo>
                    <a:cubicBezTo>
                      <a:pt x="10" y="159"/>
                      <a:pt x="11" y="158"/>
                      <a:pt x="11" y="158"/>
                    </a:cubicBezTo>
                    <a:cubicBezTo>
                      <a:pt x="11" y="158"/>
                      <a:pt x="11" y="158"/>
                      <a:pt x="11" y="158"/>
                    </a:cubicBezTo>
                    <a:cubicBezTo>
                      <a:pt x="12" y="159"/>
                      <a:pt x="12" y="160"/>
                      <a:pt x="12" y="160"/>
                    </a:cubicBezTo>
                    <a:cubicBezTo>
                      <a:pt x="13" y="161"/>
                      <a:pt x="13" y="161"/>
                      <a:pt x="13" y="161"/>
                    </a:cubicBezTo>
                    <a:cubicBezTo>
                      <a:pt x="13" y="161"/>
                      <a:pt x="13" y="161"/>
                      <a:pt x="13" y="161"/>
                    </a:cubicBezTo>
                    <a:cubicBezTo>
                      <a:pt x="12" y="161"/>
                      <a:pt x="12" y="161"/>
                      <a:pt x="12" y="161"/>
                    </a:cubicBezTo>
                    <a:cubicBezTo>
                      <a:pt x="11" y="161"/>
                      <a:pt x="10" y="161"/>
                      <a:pt x="10" y="162"/>
                    </a:cubicBezTo>
                    <a:cubicBezTo>
                      <a:pt x="10" y="164"/>
                      <a:pt x="11" y="165"/>
                      <a:pt x="11" y="165"/>
                    </a:cubicBezTo>
                    <a:cubicBezTo>
                      <a:pt x="11" y="165"/>
                      <a:pt x="11" y="165"/>
                      <a:pt x="11" y="165"/>
                    </a:cubicBezTo>
                    <a:cubicBezTo>
                      <a:pt x="11" y="166"/>
                      <a:pt x="12" y="167"/>
                      <a:pt x="12" y="167"/>
                    </a:cubicBezTo>
                    <a:cubicBezTo>
                      <a:pt x="12" y="168"/>
                      <a:pt x="12" y="168"/>
                      <a:pt x="12" y="169"/>
                    </a:cubicBezTo>
                    <a:cubicBezTo>
                      <a:pt x="12" y="169"/>
                      <a:pt x="12" y="169"/>
                      <a:pt x="12" y="169"/>
                    </a:cubicBezTo>
                    <a:cubicBezTo>
                      <a:pt x="12" y="170"/>
                      <a:pt x="12" y="171"/>
                      <a:pt x="13" y="172"/>
                    </a:cubicBezTo>
                    <a:cubicBezTo>
                      <a:pt x="13" y="173"/>
                      <a:pt x="14" y="173"/>
                      <a:pt x="15" y="173"/>
                    </a:cubicBezTo>
                    <a:cubicBezTo>
                      <a:pt x="15" y="173"/>
                      <a:pt x="15" y="173"/>
                      <a:pt x="15" y="173"/>
                    </a:cubicBezTo>
                    <a:cubicBezTo>
                      <a:pt x="15" y="173"/>
                      <a:pt x="15" y="173"/>
                      <a:pt x="15" y="173"/>
                    </a:cubicBezTo>
                    <a:cubicBezTo>
                      <a:pt x="16" y="174"/>
                      <a:pt x="17" y="174"/>
                      <a:pt x="17" y="174"/>
                    </a:cubicBezTo>
                    <a:cubicBezTo>
                      <a:pt x="18" y="174"/>
                      <a:pt x="18" y="175"/>
                      <a:pt x="18" y="175"/>
                    </a:cubicBezTo>
                    <a:cubicBezTo>
                      <a:pt x="18" y="175"/>
                      <a:pt x="19" y="176"/>
                      <a:pt x="19" y="176"/>
                    </a:cubicBezTo>
                    <a:cubicBezTo>
                      <a:pt x="20" y="176"/>
                      <a:pt x="21" y="175"/>
                      <a:pt x="21" y="174"/>
                    </a:cubicBezTo>
                    <a:cubicBezTo>
                      <a:pt x="22" y="174"/>
                      <a:pt x="23" y="173"/>
                      <a:pt x="23" y="171"/>
                    </a:cubicBezTo>
                    <a:cubicBezTo>
                      <a:pt x="24" y="171"/>
                      <a:pt x="24" y="170"/>
                      <a:pt x="25" y="169"/>
                    </a:cubicBezTo>
                    <a:cubicBezTo>
                      <a:pt x="25" y="168"/>
                      <a:pt x="24" y="166"/>
                      <a:pt x="24" y="165"/>
                    </a:cubicBezTo>
                    <a:cubicBezTo>
                      <a:pt x="24" y="165"/>
                      <a:pt x="24" y="165"/>
                      <a:pt x="24" y="165"/>
                    </a:cubicBezTo>
                    <a:cubicBezTo>
                      <a:pt x="24" y="164"/>
                      <a:pt x="24" y="164"/>
                      <a:pt x="24" y="164"/>
                    </a:cubicBezTo>
                    <a:cubicBezTo>
                      <a:pt x="24" y="163"/>
                      <a:pt x="24" y="163"/>
                      <a:pt x="24" y="163"/>
                    </a:cubicBezTo>
                    <a:cubicBezTo>
                      <a:pt x="24" y="163"/>
                      <a:pt x="24" y="162"/>
                      <a:pt x="24" y="162"/>
                    </a:cubicBezTo>
                    <a:cubicBezTo>
                      <a:pt x="24" y="161"/>
                      <a:pt x="24" y="161"/>
                      <a:pt x="23" y="161"/>
                    </a:cubicBezTo>
                    <a:cubicBezTo>
                      <a:pt x="23" y="160"/>
                      <a:pt x="23" y="160"/>
                      <a:pt x="23" y="160"/>
                    </a:cubicBezTo>
                    <a:cubicBezTo>
                      <a:pt x="23" y="159"/>
                      <a:pt x="23" y="159"/>
                      <a:pt x="24" y="159"/>
                    </a:cubicBezTo>
                    <a:cubicBezTo>
                      <a:pt x="24" y="158"/>
                      <a:pt x="25" y="157"/>
                      <a:pt x="24" y="156"/>
                    </a:cubicBezTo>
                    <a:cubicBezTo>
                      <a:pt x="24" y="156"/>
                      <a:pt x="24" y="156"/>
                      <a:pt x="24" y="156"/>
                    </a:cubicBezTo>
                    <a:cubicBezTo>
                      <a:pt x="24" y="156"/>
                      <a:pt x="24" y="155"/>
                      <a:pt x="24" y="155"/>
                    </a:cubicBezTo>
                    <a:cubicBezTo>
                      <a:pt x="25" y="154"/>
                      <a:pt x="25" y="153"/>
                      <a:pt x="24" y="152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152"/>
                      <a:pt x="24" y="152"/>
                      <a:pt x="24" y="152"/>
                    </a:cubicBezTo>
                    <a:cubicBezTo>
                      <a:pt x="24" y="152"/>
                      <a:pt x="25" y="153"/>
                      <a:pt x="25" y="153"/>
                    </a:cubicBezTo>
                    <a:cubicBezTo>
                      <a:pt x="25" y="154"/>
                      <a:pt x="26" y="154"/>
                      <a:pt x="26" y="154"/>
                    </a:cubicBezTo>
                    <a:cubicBezTo>
                      <a:pt x="26" y="155"/>
                      <a:pt x="27" y="155"/>
                      <a:pt x="28" y="155"/>
                    </a:cubicBezTo>
                    <a:cubicBezTo>
                      <a:pt x="28" y="155"/>
                      <a:pt x="28" y="155"/>
                      <a:pt x="28" y="155"/>
                    </a:cubicBezTo>
                    <a:cubicBezTo>
                      <a:pt x="29" y="155"/>
                      <a:pt x="29" y="155"/>
                      <a:pt x="29" y="154"/>
                    </a:cubicBezTo>
                    <a:cubicBezTo>
                      <a:pt x="30" y="154"/>
                      <a:pt x="31" y="154"/>
                      <a:pt x="31" y="153"/>
                    </a:cubicBezTo>
                    <a:cubicBezTo>
                      <a:pt x="32" y="153"/>
                      <a:pt x="31" y="152"/>
                      <a:pt x="31" y="151"/>
                    </a:cubicBezTo>
                    <a:cubicBezTo>
                      <a:pt x="31" y="151"/>
                      <a:pt x="31" y="150"/>
                      <a:pt x="31" y="150"/>
                    </a:cubicBezTo>
                    <a:cubicBezTo>
                      <a:pt x="31" y="150"/>
                      <a:pt x="31" y="150"/>
                      <a:pt x="31" y="150"/>
                    </a:cubicBezTo>
                    <a:cubicBezTo>
                      <a:pt x="32" y="150"/>
                      <a:pt x="33" y="149"/>
                      <a:pt x="32" y="148"/>
                    </a:cubicBezTo>
                    <a:cubicBezTo>
                      <a:pt x="32" y="148"/>
                      <a:pt x="32" y="148"/>
                      <a:pt x="32" y="147"/>
                    </a:cubicBezTo>
                    <a:cubicBezTo>
                      <a:pt x="32" y="147"/>
                      <a:pt x="32" y="147"/>
                      <a:pt x="32" y="147"/>
                    </a:cubicBezTo>
                    <a:cubicBezTo>
                      <a:pt x="32" y="147"/>
                      <a:pt x="32" y="147"/>
                      <a:pt x="33" y="146"/>
                    </a:cubicBezTo>
                    <a:cubicBezTo>
                      <a:pt x="33" y="146"/>
                      <a:pt x="33" y="146"/>
                      <a:pt x="34" y="146"/>
                    </a:cubicBezTo>
                    <a:cubicBezTo>
                      <a:pt x="34" y="146"/>
                      <a:pt x="34" y="146"/>
                      <a:pt x="34" y="146"/>
                    </a:cubicBezTo>
                    <a:cubicBezTo>
                      <a:pt x="35" y="146"/>
                      <a:pt x="35" y="147"/>
                      <a:pt x="35" y="147"/>
                    </a:cubicBezTo>
                    <a:cubicBezTo>
                      <a:pt x="35" y="147"/>
                      <a:pt x="35" y="147"/>
                      <a:pt x="36" y="147"/>
                    </a:cubicBezTo>
                    <a:cubicBezTo>
                      <a:pt x="36" y="147"/>
                      <a:pt x="36" y="147"/>
                      <a:pt x="36" y="148"/>
                    </a:cubicBezTo>
                    <a:cubicBezTo>
                      <a:pt x="36" y="148"/>
                      <a:pt x="36" y="148"/>
                      <a:pt x="36" y="148"/>
                    </a:cubicBezTo>
                    <a:cubicBezTo>
                      <a:pt x="36" y="148"/>
                      <a:pt x="36" y="148"/>
                      <a:pt x="37" y="149"/>
                    </a:cubicBezTo>
                    <a:cubicBezTo>
                      <a:pt x="37" y="149"/>
                      <a:pt x="37" y="149"/>
                      <a:pt x="38" y="149"/>
                    </a:cubicBezTo>
                    <a:cubicBezTo>
                      <a:pt x="38" y="149"/>
                      <a:pt x="39" y="149"/>
                      <a:pt x="40" y="147"/>
                    </a:cubicBezTo>
                    <a:cubicBezTo>
                      <a:pt x="40" y="147"/>
                      <a:pt x="40" y="146"/>
                      <a:pt x="40" y="145"/>
                    </a:cubicBezTo>
                    <a:cubicBezTo>
                      <a:pt x="40" y="144"/>
                      <a:pt x="40" y="144"/>
                      <a:pt x="40" y="144"/>
                    </a:cubicBezTo>
                    <a:cubicBezTo>
                      <a:pt x="40" y="144"/>
                      <a:pt x="40" y="144"/>
                      <a:pt x="40" y="143"/>
                    </a:cubicBezTo>
                    <a:cubicBezTo>
                      <a:pt x="40" y="143"/>
                      <a:pt x="41" y="143"/>
                      <a:pt x="41" y="142"/>
                    </a:cubicBezTo>
                    <a:cubicBezTo>
                      <a:pt x="41" y="142"/>
                      <a:pt x="41" y="141"/>
                      <a:pt x="41" y="141"/>
                    </a:cubicBezTo>
                    <a:cubicBezTo>
                      <a:pt x="41" y="141"/>
                      <a:pt x="41" y="141"/>
                      <a:pt x="41" y="141"/>
                    </a:cubicBezTo>
                    <a:cubicBezTo>
                      <a:pt x="42" y="142"/>
                      <a:pt x="43" y="142"/>
                      <a:pt x="44" y="143"/>
                    </a:cubicBezTo>
                    <a:cubicBezTo>
                      <a:pt x="44" y="143"/>
                      <a:pt x="44" y="144"/>
                      <a:pt x="45" y="145"/>
                    </a:cubicBezTo>
                    <a:cubicBezTo>
                      <a:pt x="46" y="145"/>
                      <a:pt x="47" y="145"/>
                      <a:pt x="47" y="145"/>
                    </a:cubicBezTo>
                    <a:cubicBezTo>
                      <a:pt x="48" y="145"/>
                      <a:pt x="48" y="146"/>
                      <a:pt x="49" y="146"/>
                    </a:cubicBezTo>
                    <a:cubicBezTo>
                      <a:pt x="49" y="146"/>
                      <a:pt x="50" y="146"/>
                      <a:pt x="51" y="144"/>
                    </a:cubicBezTo>
                    <a:cubicBezTo>
                      <a:pt x="49" y="144"/>
                      <a:pt x="49" y="144"/>
                      <a:pt x="49" y="144"/>
                    </a:cubicBezTo>
                    <a:cubicBezTo>
                      <a:pt x="51" y="144"/>
                      <a:pt x="51" y="144"/>
                      <a:pt x="51" y="144"/>
                    </a:cubicBezTo>
                    <a:cubicBezTo>
                      <a:pt x="51" y="143"/>
                      <a:pt x="51" y="143"/>
                      <a:pt x="51" y="142"/>
                    </a:cubicBezTo>
                    <a:cubicBezTo>
                      <a:pt x="51" y="141"/>
                      <a:pt x="51" y="141"/>
                      <a:pt x="51" y="141"/>
                    </a:cubicBezTo>
                    <a:cubicBezTo>
                      <a:pt x="52" y="140"/>
                      <a:pt x="52" y="140"/>
                      <a:pt x="52" y="139"/>
                    </a:cubicBezTo>
                    <a:cubicBezTo>
                      <a:pt x="52" y="139"/>
                      <a:pt x="52" y="138"/>
                      <a:pt x="52" y="138"/>
                    </a:cubicBezTo>
                    <a:cubicBezTo>
                      <a:pt x="52" y="137"/>
                      <a:pt x="52" y="136"/>
                      <a:pt x="52" y="136"/>
                    </a:cubicBezTo>
                    <a:cubicBezTo>
                      <a:pt x="52" y="136"/>
                      <a:pt x="52" y="136"/>
                      <a:pt x="52" y="136"/>
                    </a:cubicBezTo>
                    <a:cubicBezTo>
                      <a:pt x="53" y="136"/>
                      <a:pt x="53" y="135"/>
                      <a:pt x="54" y="135"/>
                    </a:cubicBezTo>
                    <a:cubicBezTo>
                      <a:pt x="54" y="134"/>
                      <a:pt x="54" y="134"/>
                      <a:pt x="54" y="133"/>
                    </a:cubicBezTo>
                    <a:cubicBezTo>
                      <a:pt x="54" y="133"/>
                      <a:pt x="53" y="132"/>
                      <a:pt x="53" y="132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53" y="132"/>
                      <a:pt x="53" y="132"/>
                      <a:pt x="54" y="132"/>
                    </a:cubicBezTo>
                    <a:cubicBezTo>
                      <a:pt x="54" y="132"/>
                      <a:pt x="54" y="132"/>
                      <a:pt x="54" y="132"/>
                    </a:cubicBezTo>
                    <a:cubicBezTo>
                      <a:pt x="55" y="132"/>
                      <a:pt x="55" y="132"/>
                      <a:pt x="56" y="132"/>
                    </a:cubicBezTo>
                    <a:cubicBezTo>
                      <a:pt x="56" y="132"/>
                      <a:pt x="56" y="131"/>
                      <a:pt x="57" y="131"/>
                    </a:cubicBezTo>
                    <a:cubicBezTo>
                      <a:pt x="57" y="131"/>
                      <a:pt x="57" y="131"/>
                      <a:pt x="58" y="131"/>
                    </a:cubicBezTo>
                    <a:cubicBezTo>
                      <a:pt x="59" y="131"/>
                      <a:pt x="60" y="131"/>
                      <a:pt x="61" y="132"/>
                    </a:cubicBezTo>
                    <a:cubicBezTo>
                      <a:pt x="62" y="133"/>
                      <a:pt x="64" y="132"/>
                      <a:pt x="64" y="131"/>
                    </a:cubicBezTo>
                    <a:cubicBezTo>
                      <a:pt x="64" y="130"/>
                      <a:pt x="64" y="129"/>
                      <a:pt x="64" y="128"/>
                    </a:cubicBezTo>
                    <a:cubicBezTo>
                      <a:pt x="64" y="128"/>
                      <a:pt x="64" y="128"/>
                      <a:pt x="64" y="128"/>
                    </a:cubicBezTo>
                    <a:cubicBezTo>
                      <a:pt x="64" y="128"/>
                      <a:pt x="64" y="128"/>
                      <a:pt x="64" y="128"/>
                    </a:cubicBezTo>
                    <a:cubicBezTo>
                      <a:pt x="64" y="128"/>
                      <a:pt x="64" y="128"/>
                      <a:pt x="65" y="128"/>
                    </a:cubicBezTo>
                    <a:cubicBezTo>
                      <a:pt x="65" y="128"/>
                      <a:pt x="65" y="128"/>
                      <a:pt x="65" y="128"/>
                    </a:cubicBezTo>
                    <a:cubicBezTo>
                      <a:pt x="65" y="129"/>
                      <a:pt x="65" y="129"/>
                      <a:pt x="65" y="129"/>
                    </a:cubicBezTo>
                    <a:cubicBezTo>
                      <a:pt x="65" y="130"/>
                      <a:pt x="65" y="131"/>
                      <a:pt x="65" y="131"/>
                    </a:cubicBezTo>
                    <a:cubicBezTo>
                      <a:pt x="65" y="132"/>
                      <a:pt x="66" y="132"/>
                      <a:pt x="67" y="132"/>
                    </a:cubicBezTo>
                    <a:cubicBezTo>
                      <a:pt x="67" y="132"/>
                      <a:pt x="67" y="132"/>
                      <a:pt x="67" y="132"/>
                    </a:cubicBezTo>
                    <a:cubicBezTo>
                      <a:pt x="67" y="132"/>
                      <a:pt x="69" y="131"/>
                      <a:pt x="69" y="129"/>
                    </a:cubicBezTo>
                    <a:cubicBezTo>
                      <a:pt x="69" y="129"/>
                      <a:pt x="69" y="129"/>
                      <a:pt x="69" y="128"/>
                    </a:cubicBezTo>
                    <a:cubicBezTo>
                      <a:pt x="69" y="128"/>
                      <a:pt x="69" y="128"/>
                      <a:pt x="69" y="128"/>
                    </a:cubicBezTo>
                    <a:cubicBezTo>
                      <a:pt x="69" y="129"/>
                      <a:pt x="70" y="129"/>
                      <a:pt x="70" y="129"/>
                    </a:cubicBezTo>
                    <a:cubicBezTo>
                      <a:pt x="71" y="129"/>
                      <a:pt x="71" y="128"/>
                      <a:pt x="71" y="128"/>
                    </a:cubicBezTo>
                    <a:cubicBezTo>
                      <a:pt x="72" y="128"/>
                      <a:pt x="73" y="128"/>
                      <a:pt x="73" y="127"/>
                    </a:cubicBezTo>
                    <a:cubicBezTo>
                      <a:pt x="74" y="127"/>
                      <a:pt x="74" y="126"/>
                      <a:pt x="74" y="125"/>
                    </a:cubicBezTo>
                    <a:cubicBezTo>
                      <a:pt x="74" y="124"/>
                      <a:pt x="74" y="124"/>
                      <a:pt x="75" y="124"/>
                    </a:cubicBezTo>
                    <a:cubicBezTo>
                      <a:pt x="75" y="124"/>
                      <a:pt x="75" y="123"/>
                      <a:pt x="76" y="123"/>
                    </a:cubicBezTo>
                    <a:cubicBezTo>
                      <a:pt x="76" y="123"/>
                      <a:pt x="78" y="122"/>
                      <a:pt x="77" y="120"/>
                    </a:cubicBezTo>
                    <a:cubicBezTo>
                      <a:pt x="77" y="120"/>
                      <a:pt x="77" y="120"/>
                      <a:pt x="77" y="120"/>
                    </a:cubicBezTo>
                    <a:cubicBezTo>
                      <a:pt x="77" y="119"/>
                      <a:pt x="77" y="119"/>
                      <a:pt x="77" y="119"/>
                    </a:cubicBezTo>
                    <a:cubicBezTo>
                      <a:pt x="79" y="117"/>
                      <a:pt x="78" y="115"/>
                      <a:pt x="76" y="113"/>
                    </a:cubicBezTo>
                    <a:cubicBezTo>
                      <a:pt x="75" y="112"/>
                      <a:pt x="75" y="112"/>
                      <a:pt x="75" y="111"/>
                    </a:cubicBezTo>
                    <a:cubicBezTo>
                      <a:pt x="75" y="111"/>
                      <a:pt x="75" y="110"/>
                      <a:pt x="75" y="109"/>
                    </a:cubicBezTo>
                    <a:cubicBezTo>
                      <a:pt x="74" y="108"/>
                      <a:pt x="74" y="108"/>
                      <a:pt x="74" y="107"/>
                    </a:cubicBezTo>
                    <a:cubicBezTo>
                      <a:pt x="74" y="107"/>
                      <a:pt x="74" y="106"/>
                      <a:pt x="74" y="105"/>
                    </a:cubicBezTo>
                    <a:cubicBezTo>
                      <a:pt x="73" y="105"/>
                      <a:pt x="73" y="104"/>
                      <a:pt x="73" y="104"/>
                    </a:cubicBezTo>
                    <a:cubicBezTo>
                      <a:pt x="73" y="104"/>
                      <a:pt x="73" y="104"/>
                      <a:pt x="73" y="104"/>
                    </a:cubicBezTo>
                    <a:cubicBezTo>
                      <a:pt x="74" y="103"/>
                      <a:pt x="75" y="101"/>
                      <a:pt x="73" y="99"/>
                    </a:cubicBezTo>
                    <a:cubicBezTo>
                      <a:pt x="73" y="98"/>
                      <a:pt x="72" y="97"/>
                      <a:pt x="72" y="96"/>
                    </a:cubicBezTo>
                    <a:cubicBezTo>
                      <a:pt x="72" y="95"/>
                      <a:pt x="72" y="94"/>
                      <a:pt x="71" y="93"/>
                    </a:cubicBezTo>
                    <a:cubicBezTo>
                      <a:pt x="71" y="92"/>
                      <a:pt x="68" y="89"/>
                      <a:pt x="68" y="88"/>
                    </a:cubicBezTo>
                    <a:cubicBezTo>
                      <a:pt x="68" y="88"/>
                      <a:pt x="68" y="88"/>
                      <a:pt x="68" y="88"/>
                    </a:cubicBezTo>
                    <a:cubicBezTo>
                      <a:pt x="69" y="89"/>
                      <a:pt x="70" y="89"/>
                      <a:pt x="71" y="88"/>
                    </a:cubicBezTo>
                    <a:cubicBezTo>
                      <a:pt x="71" y="88"/>
                      <a:pt x="71" y="87"/>
                      <a:pt x="71" y="86"/>
                    </a:cubicBezTo>
                    <a:cubicBezTo>
                      <a:pt x="71" y="85"/>
                      <a:pt x="71" y="85"/>
                      <a:pt x="70" y="84"/>
                    </a:cubicBezTo>
                    <a:cubicBezTo>
                      <a:pt x="71" y="84"/>
                      <a:pt x="70" y="83"/>
                      <a:pt x="70" y="82"/>
                    </a:cubicBezTo>
                    <a:cubicBezTo>
                      <a:pt x="70" y="82"/>
                      <a:pt x="70" y="82"/>
                      <a:pt x="70" y="82"/>
                    </a:cubicBezTo>
                    <a:cubicBezTo>
                      <a:pt x="70" y="81"/>
                      <a:pt x="70" y="80"/>
                      <a:pt x="70" y="80"/>
                    </a:cubicBezTo>
                    <a:cubicBezTo>
                      <a:pt x="70" y="79"/>
                      <a:pt x="71" y="79"/>
                      <a:pt x="71" y="79"/>
                    </a:cubicBezTo>
                    <a:cubicBezTo>
                      <a:pt x="71" y="78"/>
                      <a:pt x="71" y="77"/>
                      <a:pt x="70" y="77"/>
                    </a:cubicBezTo>
                    <a:cubicBezTo>
                      <a:pt x="70" y="76"/>
                      <a:pt x="70" y="76"/>
                      <a:pt x="70" y="76"/>
                    </a:cubicBezTo>
                    <a:cubicBezTo>
                      <a:pt x="71" y="76"/>
                      <a:pt x="71" y="75"/>
                      <a:pt x="71" y="75"/>
                    </a:cubicBezTo>
                    <a:cubicBezTo>
                      <a:pt x="71" y="74"/>
                      <a:pt x="70" y="73"/>
                      <a:pt x="69" y="73"/>
                    </a:cubicBezTo>
                    <a:cubicBezTo>
                      <a:pt x="69" y="72"/>
                      <a:pt x="68" y="71"/>
                      <a:pt x="67" y="71"/>
                    </a:cubicBezTo>
                    <a:cubicBezTo>
                      <a:pt x="67" y="70"/>
                      <a:pt x="66" y="67"/>
                      <a:pt x="63" y="64"/>
                    </a:cubicBezTo>
                    <a:cubicBezTo>
                      <a:pt x="62" y="62"/>
                      <a:pt x="62" y="62"/>
                      <a:pt x="62" y="62"/>
                    </a:cubicBezTo>
                    <a:cubicBezTo>
                      <a:pt x="59" y="60"/>
                      <a:pt x="58" y="59"/>
                      <a:pt x="58" y="58"/>
                    </a:cubicBezTo>
                    <a:cubicBezTo>
                      <a:pt x="58" y="57"/>
                      <a:pt x="57" y="56"/>
                      <a:pt x="57" y="55"/>
                    </a:cubicBezTo>
                    <a:cubicBezTo>
                      <a:pt x="56" y="55"/>
                      <a:pt x="56" y="54"/>
                      <a:pt x="56" y="54"/>
                    </a:cubicBezTo>
                    <a:cubicBezTo>
                      <a:pt x="56" y="53"/>
                      <a:pt x="55" y="51"/>
                      <a:pt x="53" y="51"/>
                    </a:cubicBezTo>
                    <a:cubicBezTo>
                      <a:pt x="53" y="51"/>
                      <a:pt x="53" y="51"/>
                      <a:pt x="52" y="51"/>
                    </a:cubicBezTo>
                    <a:cubicBezTo>
                      <a:pt x="52" y="51"/>
                      <a:pt x="52" y="51"/>
                      <a:pt x="52" y="51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2" y="49"/>
                      <a:pt x="52" y="49"/>
                      <a:pt x="52" y="48"/>
                    </a:cubicBezTo>
                    <a:cubicBezTo>
                      <a:pt x="51" y="47"/>
                      <a:pt x="46" y="44"/>
                      <a:pt x="46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6" y="44"/>
                      <a:pt x="47" y="44"/>
                      <a:pt x="48" y="43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50" y="42"/>
                      <a:pt x="50" y="42"/>
                      <a:pt x="51" y="4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54" y="42"/>
                      <a:pt x="56" y="44"/>
                      <a:pt x="57" y="45"/>
                    </a:cubicBezTo>
                    <a:cubicBezTo>
                      <a:pt x="58" y="44"/>
                      <a:pt x="58" y="44"/>
                      <a:pt x="58" y="44"/>
                    </a:cubicBezTo>
                    <a:cubicBezTo>
                      <a:pt x="58" y="44"/>
                      <a:pt x="58" y="44"/>
                      <a:pt x="58" y="44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8" y="46"/>
                      <a:pt x="59" y="47"/>
                      <a:pt x="60" y="47"/>
                    </a:cubicBezTo>
                    <a:cubicBezTo>
                      <a:pt x="60" y="47"/>
                      <a:pt x="61" y="47"/>
                      <a:pt x="63" y="48"/>
                    </a:cubicBezTo>
                    <a:cubicBezTo>
                      <a:pt x="64" y="49"/>
                      <a:pt x="65" y="48"/>
                      <a:pt x="66" y="47"/>
                    </a:cubicBezTo>
                    <a:cubicBezTo>
                      <a:pt x="67" y="46"/>
                      <a:pt x="66" y="45"/>
                      <a:pt x="65" y="43"/>
                    </a:cubicBezTo>
                    <a:cubicBezTo>
                      <a:pt x="65" y="42"/>
                      <a:pt x="65" y="42"/>
                      <a:pt x="64" y="42"/>
                    </a:cubicBezTo>
                    <a:cubicBezTo>
                      <a:pt x="64" y="41"/>
                      <a:pt x="64" y="40"/>
                      <a:pt x="64" y="40"/>
                    </a:cubicBezTo>
                    <a:cubicBezTo>
                      <a:pt x="65" y="39"/>
                      <a:pt x="65" y="38"/>
                      <a:pt x="65" y="37"/>
                    </a:cubicBezTo>
                    <a:cubicBezTo>
                      <a:pt x="65" y="36"/>
                      <a:pt x="65" y="36"/>
                      <a:pt x="65" y="35"/>
                    </a:cubicBezTo>
                    <a:cubicBezTo>
                      <a:pt x="65" y="35"/>
                      <a:pt x="65" y="35"/>
                      <a:pt x="66" y="35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7" y="35"/>
                      <a:pt x="68" y="36"/>
                      <a:pt x="68" y="36"/>
                    </a:cubicBezTo>
                    <a:cubicBezTo>
                      <a:pt x="69" y="36"/>
                      <a:pt x="70" y="36"/>
                      <a:pt x="70" y="34"/>
                    </a:cubicBezTo>
                    <a:cubicBezTo>
                      <a:pt x="70" y="34"/>
                      <a:pt x="70" y="34"/>
                      <a:pt x="70" y="34"/>
                    </a:cubicBezTo>
                    <a:cubicBezTo>
                      <a:pt x="71" y="34"/>
                      <a:pt x="71" y="33"/>
                      <a:pt x="72" y="32"/>
                    </a:cubicBezTo>
                    <a:cubicBezTo>
                      <a:pt x="72" y="32"/>
                      <a:pt x="73" y="32"/>
                      <a:pt x="73" y="32"/>
                    </a:cubicBezTo>
                    <a:cubicBezTo>
                      <a:pt x="75" y="32"/>
                      <a:pt x="76" y="31"/>
                      <a:pt x="76" y="30"/>
                    </a:cubicBezTo>
                    <a:cubicBezTo>
                      <a:pt x="76" y="29"/>
                      <a:pt x="73" y="28"/>
                      <a:pt x="71" y="27"/>
                    </a:cubicBezTo>
                    <a:cubicBezTo>
                      <a:pt x="71" y="27"/>
                      <a:pt x="70" y="26"/>
                      <a:pt x="70" y="26"/>
                    </a:cubicBezTo>
                    <a:cubicBezTo>
                      <a:pt x="69" y="26"/>
                      <a:pt x="69" y="25"/>
                      <a:pt x="69" y="24"/>
                    </a:cubicBezTo>
                    <a:cubicBezTo>
                      <a:pt x="69" y="25"/>
                      <a:pt x="70" y="25"/>
                      <a:pt x="70" y="25"/>
                    </a:cubicBezTo>
                    <a:cubicBezTo>
                      <a:pt x="71" y="25"/>
                      <a:pt x="71" y="25"/>
                      <a:pt x="72" y="24"/>
                    </a:cubicBezTo>
                    <a:cubicBezTo>
                      <a:pt x="72" y="23"/>
                      <a:pt x="72" y="23"/>
                      <a:pt x="72" y="22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2" y="20"/>
                      <a:pt x="72" y="19"/>
                      <a:pt x="72" y="19"/>
                    </a:cubicBezTo>
                    <a:cubicBezTo>
                      <a:pt x="72" y="19"/>
                      <a:pt x="72" y="18"/>
                      <a:pt x="73" y="18"/>
                    </a:cubicBezTo>
                    <a:cubicBezTo>
                      <a:pt x="73" y="17"/>
                      <a:pt x="74" y="16"/>
                      <a:pt x="74" y="16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7" y="15"/>
                      <a:pt x="77" y="15"/>
                      <a:pt x="77" y="15"/>
                    </a:cubicBezTo>
                    <a:cubicBezTo>
                      <a:pt x="78" y="14"/>
                      <a:pt x="79" y="12"/>
                      <a:pt x="79" y="10"/>
                    </a:cubicBezTo>
                    <a:cubicBezTo>
                      <a:pt x="79" y="9"/>
                      <a:pt x="79" y="9"/>
                      <a:pt x="79" y="9"/>
                    </a:cubicBezTo>
                    <a:cubicBezTo>
                      <a:pt x="79" y="9"/>
                      <a:pt x="79" y="8"/>
                      <a:pt x="79" y="8"/>
                    </a:cubicBezTo>
                    <a:cubicBezTo>
                      <a:pt x="85" y="15"/>
                      <a:pt x="85" y="15"/>
                      <a:pt x="85" y="15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82" y="7"/>
                      <a:pt x="82" y="7"/>
                      <a:pt x="82" y="6"/>
                    </a:cubicBezTo>
                    <a:cubicBezTo>
                      <a:pt x="83" y="6"/>
                      <a:pt x="83" y="6"/>
                      <a:pt x="83" y="6"/>
                    </a:cubicBezTo>
                    <a:cubicBezTo>
                      <a:pt x="83" y="6"/>
                      <a:pt x="83" y="5"/>
                      <a:pt x="83" y="5"/>
                    </a:cubicBezTo>
                    <a:cubicBezTo>
                      <a:pt x="84" y="5"/>
                      <a:pt x="85" y="4"/>
                      <a:pt x="85" y="3"/>
                    </a:cubicBezTo>
                    <a:cubicBezTo>
                      <a:pt x="85" y="3"/>
                      <a:pt x="85" y="2"/>
                      <a:pt x="85" y="1"/>
                    </a:cubicBezTo>
                    <a:cubicBezTo>
                      <a:pt x="84" y="0"/>
                      <a:pt x="83" y="0"/>
                      <a:pt x="83" y="0"/>
                    </a:cubicBezTo>
                    <a:cubicBezTo>
                      <a:pt x="81" y="0"/>
                      <a:pt x="80" y="1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79" y="3"/>
                      <a:pt x="79" y="3"/>
                      <a:pt x="78" y="3"/>
                    </a:cubicBezTo>
                    <a:cubicBezTo>
                      <a:pt x="78" y="3"/>
                      <a:pt x="77" y="3"/>
                      <a:pt x="76" y="4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75" y="8"/>
                      <a:pt x="75" y="8"/>
                      <a:pt x="75" y="8"/>
                    </a:cubicBezTo>
                    <a:cubicBezTo>
                      <a:pt x="73" y="9"/>
                      <a:pt x="73" y="9"/>
                      <a:pt x="73" y="9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5" y="11"/>
                      <a:pt x="75" y="11"/>
                      <a:pt x="74" y="11"/>
                    </a:cubicBezTo>
                    <a:cubicBezTo>
                      <a:pt x="74" y="12"/>
                      <a:pt x="74" y="12"/>
                      <a:pt x="74" y="13"/>
                    </a:cubicBezTo>
                    <a:cubicBezTo>
                      <a:pt x="74" y="12"/>
                      <a:pt x="74" y="12"/>
                      <a:pt x="74" y="12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73" y="13"/>
                      <a:pt x="70" y="13"/>
                      <a:pt x="69" y="15"/>
                    </a:cubicBezTo>
                    <a:cubicBezTo>
                      <a:pt x="69" y="15"/>
                      <a:pt x="69" y="16"/>
                      <a:pt x="69" y="16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5" y="17"/>
                      <a:pt x="65" y="17"/>
                      <a:pt x="64" y="18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4" y="19"/>
                      <a:pt x="63" y="19"/>
                      <a:pt x="63" y="20"/>
                    </a:cubicBezTo>
                    <a:cubicBezTo>
                      <a:pt x="63" y="20"/>
                      <a:pt x="63" y="20"/>
                      <a:pt x="62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61" y="21"/>
                      <a:pt x="61" y="20"/>
                      <a:pt x="61" y="20"/>
                    </a:cubicBezTo>
                    <a:cubicBezTo>
                      <a:pt x="61" y="20"/>
                      <a:pt x="61" y="20"/>
                      <a:pt x="61" y="19"/>
                    </a:cubicBezTo>
                    <a:cubicBezTo>
                      <a:pt x="60" y="18"/>
                      <a:pt x="59" y="18"/>
                      <a:pt x="59" y="18"/>
                    </a:cubicBezTo>
                    <a:cubicBezTo>
                      <a:pt x="58" y="18"/>
                      <a:pt x="57" y="18"/>
                      <a:pt x="57" y="19"/>
                    </a:cubicBezTo>
                    <a:cubicBezTo>
                      <a:pt x="57" y="19"/>
                      <a:pt x="56" y="19"/>
                      <a:pt x="56" y="19"/>
                    </a:cubicBezTo>
                    <a:cubicBezTo>
                      <a:pt x="56" y="18"/>
                      <a:pt x="55" y="18"/>
                      <a:pt x="54" y="18"/>
                    </a:cubicBezTo>
                    <a:cubicBezTo>
                      <a:pt x="54" y="17"/>
                      <a:pt x="53" y="17"/>
                      <a:pt x="52" y="17"/>
                    </a:cubicBezTo>
                    <a:cubicBezTo>
                      <a:pt x="50" y="17"/>
                      <a:pt x="48" y="16"/>
                      <a:pt x="47" y="14"/>
                    </a:cubicBezTo>
                    <a:cubicBezTo>
                      <a:pt x="45" y="11"/>
                      <a:pt x="42" y="10"/>
                      <a:pt x="39" y="9"/>
                    </a:cubicBezTo>
                    <a:cubicBezTo>
                      <a:pt x="39" y="9"/>
                      <a:pt x="38" y="9"/>
                      <a:pt x="37" y="8"/>
                    </a:cubicBezTo>
                    <a:cubicBezTo>
                      <a:pt x="37" y="8"/>
                      <a:pt x="37" y="7"/>
                      <a:pt x="37" y="7"/>
                    </a:cubicBezTo>
                    <a:cubicBezTo>
                      <a:pt x="37" y="6"/>
                      <a:pt x="36" y="5"/>
                      <a:pt x="35" y="5"/>
                    </a:cubicBezTo>
                    <a:cubicBezTo>
                      <a:pt x="34" y="5"/>
                      <a:pt x="33" y="6"/>
                      <a:pt x="33" y="7"/>
                    </a:cubicBezTo>
                    <a:cubicBezTo>
                      <a:pt x="31" y="10"/>
                      <a:pt x="34" y="13"/>
                      <a:pt x="36" y="16"/>
                    </a:cubicBezTo>
                    <a:cubicBezTo>
                      <a:pt x="36" y="16"/>
                      <a:pt x="37" y="17"/>
                      <a:pt x="37" y="17"/>
                    </a:cubicBezTo>
                    <a:cubicBezTo>
                      <a:pt x="38" y="19"/>
                      <a:pt x="38" y="21"/>
                      <a:pt x="39" y="23"/>
                    </a:cubicBezTo>
                    <a:cubicBezTo>
                      <a:pt x="39" y="23"/>
                      <a:pt x="39" y="24"/>
                      <a:pt x="40" y="25"/>
                    </a:cubicBezTo>
                    <a:cubicBezTo>
                      <a:pt x="40" y="25"/>
                      <a:pt x="40" y="26"/>
                      <a:pt x="40" y="27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9"/>
                      <a:pt x="41" y="30"/>
                      <a:pt x="42" y="32"/>
                    </a:cubicBezTo>
                    <a:cubicBezTo>
                      <a:pt x="42" y="32"/>
                      <a:pt x="42" y="32"/>
                      <a:pt x="41" y="32"/>
                    </a:cubicBezTo>
                    <a:cubicBezTo>
                      <a:pt x="41" y="32"/>
                      <a:pt x="41" y="32"/>
                      <a:pt x="41" y="32"/>
                    </a:cubicBezTo>
                    <a:cubicBezTo>
                      <a:pt x="40" y="31"/>
                      <a:pt x="38" y="30"/>
                      <a:pt x="37" y="31"/>
                    </a:cubicBezTo>
                    <a:cubicBezTo>
                      <a:pt x="36" y="31"/>
                      <a:pt x="36" y="31"/>
                      <a:pt x="36" y="32"/>
                    </a:cubicBezTo>
                    <a:cubicBezTo>
                      <a:pt x="35" y="33"/>
                      <a:pt x="37" y="36"/>
                      <a:pt x="38" y="36"/>
                    </a:cubicBezTo>
                    <a:cubicBezTo>
                      <a:pt x="38" y="37"/>
                      <a:pt x="38" y="37"/>
                      <a:pt x="37" y="38"/>
                    </a:cubicBezTo>
                    <a:cubicBezTo>
                      <a:pt x="37" y="39"/>
                      <a:pt x="37" y="39"/>
                      <a:pt x="36" y="39"/>
                    </a:cubicBezTo>
                    <a:cubicBezTo>
                      <a:pt x="35" y="39"/>
                      <a:pt x="35" y="40"/>
                      <a:pt x="35" y="40"/>
                    </a:cubicBezTo>
                    <a:cubicBezTo>
                      <a:pt x="35" y="41"/>
                      <a:pt x="35" y="42"/>
                      <a:pt x="36" y="42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45"/>
                      <a:pt x="38" y="46"/>
                      <a:pt x="40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8"/>
                      <a:pt x="41" y="48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41" y="51"/>
                      <a:pt x="41" y="52"/>
                      <a:pt x="42" y="54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3" y="54"/>
                      <a:pt x="44" y="55"/>
                      <a:pt x="45" y="55"/>
                    </a:cubicBezTo>
                    <a:cubicBezTo>
                      <a:pt x="46" y="55"/>
                      <a:pt x="47" y="53"/>
                      <a:pt x="47" y="52"/>
                    </a:cubicBezTo>
                    <a:cubicBezTo>
                      <a:pt x="47" y="51"/>
                      <a:pt x="47" y="50"/>
                      <a:pt x="47" y="50"/>
                    </a:cubicBezTo>
                    <a:cubicBezTo>
                      <a:pt x="48" y="50"/>
                      <a:pt x="48" y="50"/>
                      <a:pt x="48" y="50"/>
                    </a:cubicBezTo>
                    <a:cubicBezTo>
                      <a:pt x="48" y="51"/>
                      <a:pt x="48" y="51"/>
                      <a:pt x="48" y="51"/>
                    </a:cubicBezTo>
                    <a:cubicBezTo>
                      <a:pt x="48" y="51"/>
                      <a:pt x="48" y="51"/>
                      <a:pt x="48" y="51"/>
                    </a:cubicBezTo>
                    <a:cubicBezTo>
                      <a:pt x="48" y="51"/>
                      <a:pt x="48" y="52"/>
                      <a:pt x="49" y="53"/>
                    </a:cubicBezTo>
                    <a:cubicBezTo>
                      <a:pt x="49" y="53"/>
                      <a:pt x="49" y="53"/>
                      <a:pt x="49" y="54"/>
                    </a:cubicBezTo>
                    <a:cubicBezTo>
                      <a:pt x="49" y="54"/>
                      <a:pt x="49" y="54"/>
                      <a:pt x="49" y="54"/>
                    </a:cubicBezTo>
                    <a:cubicBezTo>
                      <a:pt x="47" y="54"/>
                      <a:pt x="47" y="54"/>
                      <a:pt x="46" y="55"/>
                    </a:cubicBezTo>
                    <a:cubicBezTo>
                      <a:pt x="46" y="56"/>
                      <a:pt x="46" y="57"/>
                      <a:pt x="47" y="57"/>
                    </a:cubicBezTo>
                    <a:cubicBezTo>
                      <a:pt x="47" y="58"/>
                      <a:pt x="47" y="60"/>
                      <a:pt x="47" y="60"/>
                    </a:cubicBezTo>
                    <a:cubicBezTo>
                      <a:pt x="46" y="61"/>
                      <a:pt x="46" y="61"/>
                      <a:pt x="46" y="62"/>
                    </a:cubicBezTo>
                    <a:cubicBezTo>
                      <a:pt x="46" y="63"/>
                      <a:pt x="46" y="64"/>
                      <a:pt x="47" y="65"/>
                    </a:cubicBezTo>
                    <a:cubicBezTo>
                      <a:pt x="47" y="65"/>
                      <a:pt x="48" y="65"/>
                      <a:pt x="48" y="65"/>
                    </a:cubicBezTo>
                    <a:cubicBezTo>
                      <a:pt x="47" y="67"/>
                      <a:pt x="48" y="68"/>
                      <a:pt x="49" y="69"/>
                    </a:cubicBezTo>
                    <a:cubicBezTo>
                      <a:pt x="48" y="71"/>
                      <a:pt x="48" y="72"/>
                      <a:pt x="48" y="72"/>
                    </a:cubicBezTo>
                    <a:cubicBezTo>
                      <a:pt x="49" y="73"/>
                      <a:pt x="50" y="73"/>
                      <a:pt x="51" y="73"/>
                    </a:cubicBezTo>
                    <a:cubicBezTo>
                      <a:pt x="51" y="75"/>
                      <a:pt x="51" y="75"/>
                      <a:pt x="52" y="75"/>
                    </a:cubicBezTo>
                    <a:cubicBezTo>
                      <a:pt x="52" y="75"/>
                      <a:pt x="52" y="75"/>
                      <a:pt x="52" y="75"/>
                    </a:cubicBezTo>
                    <a:cubicBezTo>
                      <a:pt x="52" y="76"/>
                      <a:pt x="52" y="76"/>
                      <a:pt x="52" y="76"/>
                    </a:cubicBezTo>
                    <a:cubicBezTo>
                      <a:pt x="52" y="78"/>
                      <a:pt x="52" y="79"/>
                      <a:pt x="53" y="80"/>
                    </a:cubicBezTo>
                    <a:cubicBezTo>
                      <a:pt x="53" y="82"/>
                      <a:pt x="53" y="82"/>
                      <a:pt x="53" y="82"/>
                    </a:cubicBezTo>
                    <a:cubicBezTo>
                      <a:pt x="52" y="84"/>
                      <a:pt x="52" y="85"/>
                      <a:pt x="53" y="87"/>
                    </a:cubicBezTo>
                    <a:cubicBezTo>
                      <a:pt x="53" y="88"/>
                      <a:pt x="54" y="90"/>
                      <a:pt x="53" y="92"/>
                    </a:cubicBezTo>
                    <a:cubicBezTo>
                      <a:pt x="52" y="93"/>
                      <a:pt x="52" y="94"/>
                      <a:pt x="52" y="95"/>
                    </a:cubicBezTo>
                    <a:cubicBezTo>
                      <a:pt x="52" y="95"/>
                      <a:pt x="52" y="95"/>
                      <a:pt x="52" y="96"/>
                    </a:cubicBezTo>
                    <a:cubicBezTo>
                      <a:pt x="51" y="97"/>
                      <a:pt x="51" y="98"/>
                      <a:pt x="51" y="99"/>
                    </a:cubicBezTo>
                    <a:cubicBezTo>
                      <a:pt x="51" y="99"/>
                      <a:pt x="51" y="100"/>
                      <a:pt x="51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0" y="101"/>
                      <a:pt x="47" y="103"/>
                      <a:pt x="46" y="105"/>
                    </a:cubicBezTo>
                    <a:cubicBezTo>
                      <a:pt x="45" y="104"/>
                      <a:pt x="45" y="103"/>
                      <a:pt x="44" y="103"/>
                    </a:cubicBezTo>
                    <a:cubicBezTo>
                      <a:pt x="45" y="103"/>
                      <a:pt x="45" y="102"/>
                      <a:pt x="45" y="102"/>
                    </a:cubicBezTo>
                    <a:cubicBezTo>
                      <a:pt x="45" y="101"/>
                      <a:pt x="45" y="100"/>
                      <a:pt x="44" y="99"/>
                    </a:cubicBezTo>
                    <a:cubicBezTo>
                      <a:pt x="44" y="99"/>
                      <a:pt x="43" y="98"/>
                      <a:pt x="42" y="98"/>
                    </a:cubicBezTo>
                    <a:cubicBezTo>
                      <a:pt x="42" y="98"/>
                      <a:pt x="42" y="98"/>
                      <a:pt x="41" y="98"/>
                    </a:cubicBezTo>
                    <a:cubicBezTo>
                      <a:pt x="41" y="98"/>
                      <a:pt x="39" y="99"/>
                      <a:pt x="38" y="101"/>
                    </a:cubicBezTo>
                    <a:cubicBezTo>
                      <a:pt x="38" y="101"/>
                      <a:pt x="38" y="102"/>
                      <a:pt x="38" y="103"/>
                    </a:cubicBezTo>
                    <a:cubicBezTo>
                      <a:pt x="39" y="104"/>
                      <a:pt x="39" y="104"/>
                      <a:pt x="39" y="104"/>
                    </a:cubicBezTo>
                    <a:cubicBezTo>
                      <a:pt x="39" y="105"/>
                      <a:pt x="40" y="107"/>
                      <a:pt x="41" y="108"/>
                    </a:cubicBezTo>
                    <a:cubicBezTo>
                      <a:pt x="40" y="108"/>
                      <a:pt x="40" y="110"/>
                      <a:pt x="40" y="111"/>
                    </a:cubicBezTo>
                    <a:cubicBezTo>
                      <a:pt x="40" y="112"/>
                      <a:pt x="39" y="112"/>
                      <a:pt x="39" y="112"/>
                    </a:cubicBezTo>
                    <a:cubicBezTo>
                      <a:pt x="39" y="112"/>
                      <a:pt x="39" y="113"/>
                      <a:pt x="39" y="114"/>
                    </a:cubicBezTo>
                    <a:cubicBezTo>
                      <a:pt x="39" y="114"/>
                      <a:pt x="38" y="115"/>
                      <a:pt x="38" y="116"/>
                    </a:cubicBezTo>
                    <a:cubicBezTo>
                      <a:pt x="38" y="118"/>
                      <a:pt x="38" y="119"/>
                      <a:pt x="38" y="120"/>
                    </a:cubicBezTo>
                    <a:cubicBezTo>
                      <a:pt x="38" y="120"/>
                      <a:pt x="37" y="120"/>
                      <a:pt x="37" y="120"/>
                    </a:cubicBezTo>
                    <a:cubicBezTo>
                      <a:pt x="36" y="119"/>
                      <a:pt x="36" y="118"/>
                      <a:pt x="35" y="118"/>
                    </a:cubicBezTo>
                    <a:cubicBezTo>
                      <a:pt x="34" y="118"/>
                      <a:pt x="34" y="119"/>
                      <a:pt x="33" y="119"/>
                    </a:cubicBezTo>
                    <a:cubicBezTo>
                      <a:pt x="33" y="119"/>
                      <a:pt x="33" y="119"/>
                      <a:pt x="33" y="119"/>
                    </a:cubicBezTo>
                    <a:cubicBezTo>
                      <a:pt x="33" y="119"/>
                      <a:pt x="33" y="119"/>
                      <a:pt x="33" y="119"/>
                    </a:cubicBezTo>
                    <a:cubicBezTo>
                      <a:pt x="32" y="119"/>
                      <a:pt x="31" y="119"/>
                      <a:pt x="31" y="119"/>
                    </a:cubicBezTo>
                    <a:cubicBezTo>
                      <a:pt x="30" y="119"/>
                      <a:pt x="29" y="120"/>
                      <a:pt x="28" y="121"/>
                    </a:cubicBezTo>
                    <a:cubicBezTo>
                      <a:pt x="28" y="121"/>
                      <a:pt x="28" y="121"/>
                      <a:pt x="28" y="121"/>
                    </a:cubicBezTo>
                    <a:cubicBezTo>
                      <a:pt x="27" y="120"/>
                      <a:pt x="25" y="120"/>
                      <a:pt x="24" y="121"/>
                    </a:cubicBezTo>
                    <a:cubicBezTo>
                      <a:pt x="24" y="121"/>
                      <a:pt x="24" y="121"/>
                      <a:pt x="24" y="121"/>
                    </a:cubicBezTo>
                    <a:cubicBezTo>
                      <a:pt x="24" y="121"/>
                      <a:pt x="23" y="121"/>
                      <a:pt x="23" y="121"/>
                    </a:cubicBezTo>
                    <a:cubicBezTo>
                      <a:pt x="23" y="121"/>
                      <a:pt x="22" y="121"/>
                      <a:pt x="21" y="121"/>
                    </a:cubicBezTo>
                    <a:cubicBezTo>
                      <a:pt x="21" y="121"/>
                      <a:pt x="19" y="121"/>
                      <a:pt x="19" y="122"/>
                    </a:cubicBezTo>
                    <a:cubicBezTo>
                      <a:pt x="19" y="122"/>
                      <a:pt x="17" y="123"/>
                      <a:pt x="17" y="123"/>
                    </a:cubicBezTo>
                    <a:cubicBezTo>
                      <a:pt x="16" y="124"/>
                      <a:pt x="16" y="125"/>
                      <a:pt x="16" y="125"/>
                    </a:cubicBezTo>
                    <a:cubicBezTo>
                      <a:pt x="16" y="125"/>
                      <a:pt x="16" y="126"/>
                      <a:pt x="16" y="126"/>
                    </a:cubicBezTo>
                    <a:cubicBezTo>
                      <a:pt x="15" y="127"/>
                      <a:pt x="14" y="128"/>
                      <a:pt x="14" y="129"/>
                    </a:cubicBezTo>
                    <a:cubicBezTo>
                      <a:pt x="14" y="130"/>
                      <a:pt x="14" y="131"/>
                      <a:pt x="13" y="131"/>
                    </a:cubicBezTo>
                    <a:cubicBezTo>
                      <a:pt x="12" y="132"/>
                      <a:pt x="11" y="132"/>
                      <a:pt x="11" y="134"/>
                    </a:cubicBezTo>
                    <a:cubicBezTo>
                      <a:pt x="11" y="134"/>
                      <a:pt x="11" y="135"/>
                      <a:pt x="11" y="135"/>
                    </a:cubicBezTo>
                    <a:cubicBezTo>
                      <a:pt x="10" y="135"/>
                      <a:pt x="10" y="135"/>
                      <a:pt x="10" y="135"/>
                    </a:cubicBezTo>
                    <a:cubicBezTo>
                      <a:pt x="10" y="135"/>
                      <a:pt x="10" y="135"/>
                      <a:pt x="10" y="135"/>
                    </a:cubicBezTo>
                    <a:cubicBezTo>
                      <a:pt x="9" y="135"/>
                      <a:pt x="7" y="135"/>
                      <a:pt x="6" y="136"/>
                    </a:cubicBezTo>
                    <a:cubicBezTo>
                      <a:pt x="6" y="136"/>
                      <a:pt x="6" y="137"/>
                      <a:pt x="6" y="138"/>
                    </a:cubicBezTo>
                    <a:cubicBezTo>
                      <a:pt x="6" y="139"/>
                      <a:pt x="6" y="140"/>
                      <a:pt x="7" y="141"/>
                    </a:cubicBezTo>
                    <a:cubicBezTo>
                      <a:pt x="7" y="141"/>
                      <a:pt x="7" y="141"/>
                      <a:pt x="7" y="141"/>
                    </a:cubicBezTo>
                    <a:lnTo>
                      <a:pt x="6" y="142"/>
                    </a:lnTo>
                    <a:close/>
                    <a:moveTo>
                      <a:pt x="43" y="43"/>
                    </a:moveTo>
                    <a:cubicBezTo>
                      <a:pt x="43" y="43"/>
                      <a:pt x="43" y="43"/>
                      <a:pt x="43" y="43"/>
                    </a:cubicBezTo>
                    <a:cubicBezTo>
                      <a:pt x="43" y="43"/>
                      <a:pt x="44" y="43"/>
                      <a:pt x="44" y="44"/>
                    </a:cubicBezTo>
                    <a:cubicBezTo>
                      <a:pt x="44" y="43"/>
                      <a:pt x="43" y="43"/>
                      <a:pt x="43" y="43"/>
                    </a:cubicBezTo>
                    <a:close/>
                    <a:moveTo>
                      <a:pt x="36" y="136"/>
                    </a:moveTo>
                    <a:cubicBezTo>
                      <a:pt x="36" y="136"/>
                      <a:pt x="36" y="136"/>
                      <a:pt x="36" y="136"/>
                    </a:cubicBezTo>
                    <a:cubicBezTo>
                      <a:pt x="36" y="136"/>
                      <a:pt x="36" y="136"/>
                      <a:pt x="36" y="136"/>
                    </a:cubicBezTo>
                    <a:close/>
                    <a:moveTo>
                      <a:pt x="21" y="141"/>
                    </a:moveTo>
                    <a:cubicBezTo>
                      <a:pt x="21" y="140"/>
                      <a:pt x="21" y="139"/>
                      <a:pt x="21" y="139"/>
                    </a:cubicBezTo>
                    <a:cubicBezTo>
                      <a:pt x="22" y="139"/>
                      <a:pt x="22" y="139"/>
                      <a:pt x="22" y="139"/>
                    </a:cubicBezTo>
                    <a:cubicBezTo>
                      <a:pt x="23" y="139"/>
                      <a:pt x="23" y="139"/>
                      <a:pt x="23" y="139"/>
                    </a:cubicBezTo>
                    <a:cubicBezTo>
                      <a:pt x="23" y="139"/>
                      <a:pt x="23" y="139"/>
                      <a:pt x="23" y="139"/>
                    </a:cubicBezTo>
                    <a:cubicBezTo>
                      <a:pt x="23" y="139"/>
                      <a:pt x="23" y="139"/>
                      <a:pt x="23" y="139"/>
                    </a:cubicBezTo>
                    <a:cubicBezTo>
                      <a:pt x="23" y="140"/>
                      <a:pt x="23" y="140"/>
                      <a:pt x="23" y="141"/>
                    </a:cubicBezTo>
                    <a:cubicBezTo>
                      <a:pt x="23" y="141"/>
                      <a:pt x="23" y="142"/>
                      <a:pt x="23" y="142"/>
                    </a:cubicBezTo>
                    <a:cubicBezTo>
                      <a:pt x="23" y="142"/>
                      <a:pt x="23" y="143"/>
                      <a:pt x="23" y="143"/>
                    </a:cubicBezTo>
                    <a:cubicBezTo>
                      <a:pt x="23" y="143"/>
                      <a:pt x="23" y="143"/>
                      <a:pt x="22" y="144"/>
                    </a:cubicBezTo>
                    <a:cubicBezTo>
                      <a:pt x="22" y="144"/>
                      <a:pt x="22" y="144"/>
                      <a:pt x="22" y="144"/>
                    </a:cubicBezTo>
                    <a:cubicBezTo>
                      <a:pt x="21" y="145"/>
                      <a:pt x="21" y="145"/>
                      <a:pt x="21" y="145"/>
                    </a:cubicBezTo>
                    <a:cubicBezTo>
                      <a:pt x="21" y="145"/>
                      <a:pt x="21" y="145"/>
                      <a:pt x="21" y="145"/>
                    </a:cubicBezTo>
                    <a:cubicBezTo>
                      <a:pt x="20" y="146"/>
                      <a:pt x="20" y="146"/>
                      <a:pt x="20" y="147"/>
                    </a:cubicBezTo>
                    <a:cubicBezTo>
                      <a:pt x="20" y="147"/>
                      <a:pt x="20" y="147"/>
                      <a:pt x="20" y="147"/>
                    </a:cubicBezTo>
                    <a:cubicBezTo>
                      <a:pt x="19" y="147"/>
                      <a:pt x="19" y="147"/>
                      <a:pt x="19" y="147"/>
                    </a:cubicBezTo>
                    <a:cubicBezTo>
                      <a:pt x="20" y="146"/>
                      <a:pt x="19" y="144"/>
                      <a:pt x="18" y="143"/>
                    </a:cubicBezTo>
                    <a:cubicBezTo>
                      <a:pt x="18" y="143"/>
                      <a:pt x="18" y="143"/>
                      <a:pt x="18" y="143"/>
                    </a:cubicBezTo>
                    <a:cubicBezTo>
                      <a:pt x="18" y="143"/>
                      <a:pt x="18" y="143"/>
                      <a:pt x="19" y="143"/>
                    </a:cubicBezTo>
                    <a:cubicBezTo>
                      <a:pt x="19" y="143"/>
                      <a:pt x="19" y="143"/>
                      <a:pt x="19" y="143"/>
                    </a:cubicBezTo>
                    <a:cubicBezTo>
                      <a:pt x="20" y="143"/>
                      <a:pt x="20" y="143"/>
                      <a:pt x="20" y="142"/>
                    </a:cubicBezTo>
                    <a:cubicBezTo>
                      <a:pt x="21" y="142"/>
                      <a:pt x="21" y="141"/>
                      <a:pt x="21" y="141"/>
                    </a:cubicBezTo>
                    <a:close/>
                    <a:moveTo>
                      <a:pt x="15" y="143"/>
                    </a:moveTo>
                    <a:cubicBezTo>
                      <a:pt x="15" y="143"/>
                      <a:pt x="15" y="143"/>
                      <a:pt x="15" y="143"/>
                    </a:cubicBezTo>
                    <a:cubicBezTo>
                      <a:pt x="15" y="143"/>
                      <a:pt x="15" y="143"/>
                      <a:pt x="15" y="143"/>
                    </a:cubicBezTo>
                    <a:cubicBezTo>
                      <a:pt x="14" y="143"/>
                      <a:pt x="14" y="143"/>
                      <a:pt x="14" y="143"/>
                    </a:cubicBezTo>
                    <a:cubicBezTo>
                      <a:pt x="14" y="143"/>
                      <a:pt x="14" y="143"/>
                      <a:pt x="14" y="143"/>
                    </a:cubicBezTo>
                    <a:cubicBezTo>
                      <a:pt x="14" y="143"/>
                      <a:pt x="14" y="143"/>
                      <a:pt x="14" y="142"/>
                    </a:cubicBezTo>
                    <a:cubicBezTo>
                      <a:pt x="14" y="143"/>
                      <a:pt x="15" y="142"/>
                      <a:pt x="16" y="142"/>
                    </a:cubicBezTo>
                    <a:cubicBezTo>
                      <a:pt x="16" y="142"/>
                      <a:pt x="16" y="142"/>
                      <a:pt x="16" y="142"/>
                    </a:cubicBezTo>
                    <a:cubicBezTo>
                      <a:pt x="16" y="142"/>
                      <a:pt x="17" y="143"/>
                      <a:pt x="17" y="143"/>
                    </a:cubicBezTo>
                    <a:cubicBezTo>
                      <a:pt x="16" y="143"/>
                      <a:pt x="15" y="143"/>
                      <a:pt x="15" y="143"/>
                    </a:cubicBezTo>
                    <a:close/>
                    <a:moveTo>
                      <a:pt x="19" y="148"/>
                    </a:moveTo>
                    <a:cubicBezTo>
                      <a:pt x="19" y="148"/>
                      <a:pt x="19" y="148"/>
                      <a:pt x="19" y="148"/>
                    </a:cubicBezTo>
                    <a:cubicBezTo>
                      <a:pt x="19" y="148"/>
                      <a:pt x="19" y="148"/>
                      <a:pt x="19" y="148"/>
                    </a:cubicBezTo>
                    <a:close/>
                    <a:moveTo>
                      <a:pt x="28" y="135"/>
                    </a:moveTo>
                    <a:cubicBezTo>
                      <a:pt x="28" y="136"/>
                      <a:pt x="28" y="137"/>
                      <a:pt x="28" y="137"/>
                    </a:cubicBezTo>
                    <a:cubicBezTo>
                      <a:pt x="28" y="137"/>
                      <a:pt x="28" y="137"/>
                      <a:pt x="28" y="137"/>
                    </a:cubicBezTo>
                    <a:cubicBezTo>
                      <a:pt x="28" y="137"/>
                      <a:pt x="28" y="137"/>
                      <a:pt x="28" y="137"/>
                    </a:cubicBezTo>
                    <a:cubicBezTo>
                      <a:pt x="28" y="137"/>
                      <a:pt x="27" y="137"/>
                      <a:pt x="27" y="137"/>
                    </a:cubicBezTo>
                    <a:cubicBezTo>
                      <a:pt x="27" y="137"/>
                      <a:pt x="27" y="137"/>
                      <a:pt x="27" y="137"/>
                    </a:cubicBezTo>
                    <a:cubicBezTo>
                      <a:pt x="27" y="136"/>
                      <a:pt x="28" y="136"/>
                      <a:pt x="28" y="135"/>
                    </a:cubicBezTo>
                    <a:cubicBezTo>
                      <a:pt x="28" y="135"/>
                      <a:pt x="28" y="135"/>
                      <a:pt x="29" y="135"/>
                    </a:cubicBezTo>
                    <a:cubicBezTo>
                      <a:pt x="29" y="135"/>
                      <a:pt x="29" y="135"/>
                      <a:pt x="28" y="135"/>
                    </a:cubicBezTo>
                    <a:close/>
                    <a:moveTo>
                      <a:pt x="25" y="136"/>
                    </a:moveTo>
                    <a:cubicBezTo>
                      <a:pt x="25" y="136"/>
                      <a:pt x="25" y="136"/>
                      <a:pt x="25" y="136"/>
                    </a:cubicBezTo>
                    <a:cubicBezTo>
                      <a:pt x="25" y="136"/>
                      <a:pt x="25" y="136"/>
                      <a:pt x="25" y="136"/>
                    </a:cubicBezTo>
                    <a:close/>
                    <a:moveTo>
                      <a:pt x="35" y="136"/>
                    </a:moveTo>
                    <a:cubicBezTo>
                      <a:pt x="35" y="136"/>
                      <a:pt x="35" y="136"/>
                      <a:pt x="35" y="136"/>
                    </a:cubicBezTo>
                    <a:cubicBezTo>
                      <a:pt x="35" y="136"/>
                      <a:pt x="35" y="136"/>
                      <a:pt x="35" y="136"/>
                    </a:cubicBezTo>
                    <a:close/>
                    <a:moveTo>
                      <a:pt x="52" y="57"/>
                    </a:moveTo>
                    <a:cubicBezTo>
                      <a:pt x="52" y="57"/>
                      <a:pt x="52" y="57"/>
                      <a:pt x="52" y="56"/>
                    </a:cubicBezTo>
                    <a:cubicBezTo>
                      <a:pt x="52" y="56"/>
                      <a:pt x="52" y="56"/>
                      <a:pt x="52" y="56"/>
                    </a:cubicBezTo>
                    <a:cubicBezTo>
                      <a:pt x="52" y="57"/>
                      <a:pt x="52" y="57"/>
                      <a:pt x="52" y="57"/>
                    </a:cubicBezTo>
                    <a:cubicBezTo>
                      <a:pt x="52" y="57"/>
                      <a:pt x="52" y="57"/>
                      <a:pt x="52" y="57"/>
                    </a:cubicBezTo>
                    <a:close/>
                    <a:moveTo>
                      <a:pt x="35" y="145"/>
                    </a:moveTo>
                    <a:cubicBezTo>
                      <a:pt x="35" y="145"/>
                      <a:pt x="35" y="145"/>
                      <a:pt x="35" y="145"/>
                    </a:cubicBezTo>
                    <a:cubicBezTo>
                      <a:pt x="35" y="145"/>
                      <a:pt x="35" y="145"/>
                      <a:pt x="35" y="145"/>
                    </a:cubicBezTo>
                    <a:close/>
                    <a:moveTo>
                      <a:pt x="39" y="138"/>
                    </a:moveTo>
                    <a:cubicBezTo>
                      <a:pt x="39" y="138"/>
                      <a:pt x="39" y="138"/>
                      <a:pt x="38" y="138"/>
                    </a:cubicBezTo>
                    <a:cubicBezTo>
                      <a:pt x="38" y="138"/>
                      <a:pt x="38" y="138"/>
                      <a:pt x="38" y="138"/>
                    </a:cubicBezTo>
                    <a:cubicBezTo>
                      <a:pt x="38" y="138"/>
                      <a:pt x="38" y="138"/>
                      <a:pt x="38" y="138"/>
                    </a:cubicBezTo>
                    <a:cubicBezTo>
                      <a:pt x="38" y="138"/>
                      <a:pt x="38" y="138"/>
                      <a:pt x="38" y="137"/>
                    </a:cubicBezTo>
                    <a:cubicBezTo>
                      <a:pt x="38" y="137"/>
                      <a:pt x="38" y="137"/>
                      <a:pt x="38" y="137"/>
                    </a:cubicBezTo>
                    <a:cubicBezTo>
                      <a:pt x="38" y="136"/>
                      <a:pt x="37" y="135"/>
                      <a:pt x="36" y="135"/>
                    </a:cubicBezTo>
                    <a:cubicBezTo>
                      <a:pt x="36" y="135"/>
                      <a:pt x="36" y="135"/>
                      <a:pt x="36" y="135"/>
                    </a:cubicBezTo>
                    <a:cubicBezTo>
                      <a:pt x="36" y="134"/>
                      <a:pt x="35" y="134"/>
                      <a:pt x="35" y="134"/>
                    </a:cubicBezTo>
                    <a:cubicBezTo>
                      <a:pt x="34" y="133"/>
                      <a:pt x="33" y="133"/>
                      <a:pt x="33" y="134"/>
                    </a:cubicBezTo>
                    <a:cubicBezTo>
                      <a:pt x="33" y="134"/>
                      <a:pt x="32" y="134"/>
                      <a:pt x="32" y="133"/>
                    </a:cubicBezTo>
                    <a:cubicBezTo>
                      <a:pt x="32" y="133"/>
                      <a:pt x="32" y="133"/>
                      <a:pt x="32" y="133"/>
                    </a:cubicBezTo>
                    <a:cubicBezTo>
                      <a:pt x="32" y="133"/>
                      <a:pt x="33" y="132"/>
                      <a:pt x="33" y="132"/>
                    </a:cubicBezTo>
                    <a:cubicBezTo>
                      <a:pt x="33" y="132"/>
                      <a:pt x="34" y="132"/>
                      <a:pt x="34" y="132"/>
                    </a:cubicBezTo>
                    <a:cubicBezTo>
                      <a:pt x="36" y="133"/>
                      <a:pt x="38" y="133"/>
                      <a:pt x="39" y="132"/>
                    </a:cubicBezTo>
                    <a:cubicBezTo>
                      <a:pt x="39" y="132"/>
                      <a:pt x="40" y="132"/>
                      <a:pt x="40" y="132"/>
                    </a:cubicBezTo>
                    <a:cubicBezTo>
                      <a:pt x="40" y="132"/>
                      <a:pt x="40" y="132"/>
                      <a:pt x="40" y="132"/>
                    </a:cubicBezTo>
                    <a:cubicBezTo>
                      <a:pt x="39" y="133"/>
                      <a:pt x="38" y="134"/>
                      <a:pt x="38" y="135"/>
                    </a:cubicBezTo>
                    <a:cubicBezTo>
                      <a:pt x="38" y="135"/>
                      <a:pt x="39" y="136"/>
                      <a:pt x="40" y="136"/>
                    </a:cubicBezTo>
                    <a:cubicBezTo>
                      <a:pt x="40" y="137"/>
                      <a:pt x="40" y="138"/>
                      <a:pt x="40" y="139"/>
                    </a:cubicBezTo>
                    <a:cubicBezTo>
                      <a:pt x="40" y="139"/>
                      <a:pt x="40" y="139"/>
                      <a:pt x="40" y="139"/>
                    </a:cubicBezTo>
                    <a:cubicBezTo>
                      <a:pt x="40" y="139"/>
                      <a:pt x="39" y="138"/>
                      <a:pt x="39" y="138"/>
                    </a:cubicBezTo>
                    <a:close/>
                    <a:moveTo>
                      <a:pt x="68" y="20"/>
                    </a:moveTo>
                    <a:cubicBezTo>
                      <a:pt x="68" y="21"/>
                      <a:pt x="68" y="21"/>
                      <a:pt x="68" y="21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8" y="19"/>
                      <a:pt x="68" y="19"/>
                      <a:pt x="68" y="19"/>
                    </a:cubicBezTo>
                    <a:cubicBezTo>
                      <a:pt x="68" y="19"/>
                      <a:pt x="68" y="20"/>
                      <a:pt x="68" y="20"/>
                    </a:cubicBezTo>
                    <a:close/>
                    <a:moveTo>
                      <a:pt x="28" y="122"/>
                    </a:moveTo>
                    <a:cubicBezTo>
                      <a:pt x="28" y="122"/>
                      <a:pt x="28" y="122"/>
                      <a:pt x="28" y="122"/>
                    </a:cubicBezTo>
                    <a:cubicBezTo>
                      <a:pt x="28" y="122"/>
                      <a:pt x="28" y="122"/>
                      <a:pt x="28" y="122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5" name="Google Shape;945;p32"/>
              <p:cNvSpPr/>
              <p:nvPr/>
            </p:nvSpPr>
            <p:spPr>
              <a:xfrm>
                <a:off x="9290056" y="2860678"/>
                <a:ext cx="12700" cy="22225"/>
              </a:xfrm>
              <a:custGeom>
                <a:rect b="b" l="l" r="r" t="t"/>
                <a:pathLst>
                  <a:path extrusionOk="0" h="7" w="4">
                    <a:moveTo>
                      <a:pt x="0" y="4"/>
                    </a:move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4" y="5"/>
                      <a:pt x="4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2"/>
                      <a:pt x="4" y="2"/>
                      <a:pt x="4" y="1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lnTo>
                      <a:pt x="0" y="4"/>
                    </a:lnTo>
                    <a:close/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5"/>
                    </a:cubicBezTo>
                    <a:lnTo>
                      <a:pt x="1" y="4"/>
                    </a:lnTo>
                    <a:close/>
                    <a:moveTo>
                      <a:pt x="2" y="5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6" name="Google Shape;946;p32"/>
              <p:cNvSpPr/>
              <p:nvPr/>
            </p:nvSpPr>
            <p:spPr>
              <a:xfrm>
                <a:off x="9261481" y="2895603"/>
                <a:ext cx="25400" cy="38100"/>
              </a:xfrm>
              <a:custGeom>
                <a:rect b="b" l="l" r="r" t="t"/>
                <a:pathLst>
                  <a:path extrusionOk="0" h="12" w="8">
                    <a:moveTo>
                      <a:pt x="1" y="12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3" y="12"/>
                      <a:pt x="4" y="10"/>
                      <a:pt x="6" y="7"/>
                    </a:cubicBezTo>
                    <a:cubicBezTo>
                      <a:pt x="6" y="7"/>
                      <a:pt x="6" y="6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7" y="5"/>
                      <a:pt x="7" y="4"/>
                    </a:cubicBezTo>
                    <a:cubicBezTo>
                      <a:pt x="7" y="4"/>
                      <a:pt x="8" y="3"/>
                      <a:pt x="8" y="2"/>
                    </a:cubicBezTo>
                    <a:cubicBezTo>
                      <a:pt x="8" y="2"/>
                      <a:pt x="8" y="1"/>
                      <a:pt x="7" y="1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4" y="0"/>
                      <a:pt x="3" y="2"/>
                      <a:pt x="3" y="2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6"/>
                      <a:pt x="1" y="6"/>
                      <a:pt x="1" y="7"/>
                    </a:cubicBezTo>
                    <a:cubicBezTo>
                      <a:pt x="0" y="8"/>
                      <a:pt x="0" y="10"/>
                      <a:pt x="1" y="11"/>
                    </a:cubicBezTo>
                    <a:lnTo>
                      <a:pt x="1" y="12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7" name="Google Shape;947;p32"/>
              <p:cNvSpPr/>
              <p:nvPr/>
            </p:nvSpPr>
            <p:spPr>
              <a:xfrm>
                <a:off x="9204331" y="4759329"/>
                <a:ext cx="41275" cy="47625"/>
              </a:xfrm>
              <a:custGeom>
                <a:rect b="b" l="l" r="r" t="t"/>
                <a:pathLst>
                  <a:path extrusionOk="0" h="15" w="13">
                    <a:moveTo>
                      <a:pt x="12" y="1"/>
                    </a:moveTo>
                    <a:cubicBezTo>
                      <a:pt x="12" y="0"/>
                      <a:pt x="11" y="0"/>
                      <a:pt x="11" y="0"/>
                    </a:cubicBezTo>
                    <a:cubicBezTo>
                      <a:pt x="10" y="0"/>
                      <a:pt x="8" y="1"/>
                      <a:pt x="8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6" y="3"/>
                      <a:pt x="5" y="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7"/>
                    </a:cubicBezTo>
                    <a:cubicBezTo>
                      <a:pt x="4" y="7"/>
                      <a:pt x="3" y="8"/>
                      <a:pt x="3" y="10"/>
                    </a:cubicBezTo>
                    <a:cubicBezTo>
                      <a:pt x="2" y="10"/>
                      <a:pt x="1" y="11"/>
                      <a:pt x="1" y="11"/>
                    </a:cubicBezTo>
                    <a:cubicBezTo>
                      <a:pt x="0" y="12"/>
                      <a:pt x="0" y="13"/>
                      <a:pt x="1" y="14"/>
                    </a:cubicBezTo>
                    <a:cubicBezTo>
                      <a:pt x="1" y="15"/>
                      <a:pt x="2" y="15"/>
                      <a:pt x="3" y="15"/>
                    </a:cubicBezTo>
                    <a:cubicBezTo>
                      <a:pt x="4" y="15"/>
                      <a:pt x="5" y="15"/>
                      <a:pt x="6" y="14"/>
                    </a:cubicBezTo>
                    <a:cubicBezTo>
                      <a:pt x="7" y="14"/>
                      <a:pt x="7" y="13"/>
                      <a:pt x="7" y="12"/>
                    </a:cubicBezTo>
                    <a:cubicBezTo>
                      <a:pt x="7" y="12"/>
                      <a:pt x="7" y="11"/>
                      <a:pt x="7" y="11"/>
                    </a:cubicBezTo>
                    <a:cubicBezTo>
                      <a:pt x="7" y="11"/>
                      <a:pt x="8" y="10"/>
                      <a:pt x="9" y="9"/>
                    </a:cubicBezTo>
                    <a:cubicBezTo>
                      <a:pt x="9" y="9"/>
                      <a:pt x="9" y="8"/>
                      <a:pt x="9" y="8"/>
                    </a:cubicBezTo>
                    <a:cubicBezTo>
                      <a:pt x="11" y="7"/>
                      <a:pt x="12" y="5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2"/>
                      <a:pt x="13" y="2"/>
                      <a:pt x="12" y="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8" name="Google Shape;948;p32"/>
              <p:cNvSpPr/>
              <p:nvPr/>
            </p:nvSpPr>
            <p:spPr>
              <a:xfrm>
                <a:off x="9293231" y="4705354"/>
                <a:ext cx="28575" cy="53975"/>
              </a:xfrm>
              <a:custGeom>
                <a:rect b="b" l="l" r="r" t="t"/>
                <a:pathLst>
                  <a:path extrusionOk="0" h="17" w="9">
                    <a:moveTo>
                      <a:pt x="9" y="7"/>
                    </a:moveTo>
                    <a:cubicBezTo>
                      <a:pt x="9" y="6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9" y="2"/>
                      <a:pt x="8" y="1"/>
                    </a:cubicBezTo>
                    <a:cubicBezTo>
                      <a:pt x="7" y="0"/>
                      <a:pt x="5" y="0"/>
                      <a:pt x="3" y="1"/>
                    </a:cubicBezTo>
                    <a:cubicBezTo>
                      <a:pt x="3" y="1"/>
                      <a:pt x="3" y="2"/>
                      <a:pt x="3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7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0"/>
                      <a:pt x="0" y="11"/>
                      <a:pt x="0" y="12"/>
                    </a:cubicBezTo>
                    <a:cubicBezTo>
                      <a:pt x="0" y="13"/>
                      <a:pt x="1" y="14"/>
                      <a:pt x="1" y="14"/>
                    </a:cubicBezTo>
                    <a:cubicBezTo>
                      <a:pt x="1" y="15"/>
                      <a:pt x="1" y="16"/>
                      <a:pt x="2" y="16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4" y="17"/>
                      <a:pt x="5" y="16"/>
                      <a:pt x="6" y="14"/>
                    </a:cubicBezTo>
                    <a:cubicBezTo>
                      <a:pt x="6" y="14"/>
                      <a:pt x="6" y="13"/>
                      <a:pt x="6" y="12"/>
                    </a:cubicBezTo>
                    <a:cubicBezTo>
                      <a:pt x="6" y="12"/>
                      <a:pt x="7" y="11"/>
                      <a:pt x="7" y="11"/>
                    </a:cubicBezTo>
                    <a:cubicBezTo>
                      <a:pt x="7" y="11"/>
                      <a:pt x="8" y="10"/>
                      <a:pt x="8" y="10"/>
                    </a:cubicBezTo>
                    <a:cubicBezTo>
                      <a:pt x="8" y="10"/>
                      <a:pt x="8" y="10"/>
                      <a:pt x="9" y="9"/>
                    </a:cubicBezTo>
                    <a:cubicBezTo>
                      <a:pt x="9" y="9"/>
                      <a:pt x="9" y="8"/>
                      <a:pt x="9" y="7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9" name="Google Shape;949;p32"/>
              <p:cNvSpPr/>
              <p:nvPr/>
            </p:nvSpPr>
            <p:spPr>
              <a:xfrm>
                <a:off x="9080506" y="4772029"/>
                <a:ext cx="34925" cy="19050"/>
              </a:xfrm>
              <a:custGeom>
                <a:rect b="b" l="l" r="r" t="t"/>
                <a:pathLst>
                  <a:path extrusionOk="0" h="6" w="11">
                    <a:moveTo>
                      <a:pt x="6" y="1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2" y="1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3"/>
                      <a:pt x="0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1" y="6"/>
                      <a:pt x="1" y="6"/>
                      <a:pt x="2" y="6"/>
                    </a:cubicBezTo>
                    <a:cubicBezTo>
                      <a:pt x="2" y="6"/>
                      <a:pt x="3" y="6"/>
                      <a:pt x="3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7" y="6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1" y="5"/>
                      <a:pt x="11" y="4"/>
                    </a:cubicBezTo>
                    <a:cubicBezTo>
                      <a:pt x="11" y="4"/>
                      <a:pt x="11" y="3"/>
                      <a:pt x="10" y="2"/>
                    </a:cubicBezTo>
                    <a:cubicBezTo>
                      <a:pt x="10" y="2"/>
                      <a:pt x="10" y="1"/>
                      <a:pt x="9" y="1"/>
                    </a:cubicBezTo>
                    <a:cubicBezTo>
                      <a:pt x="9" y="1"/>
                      <a:pt x="9" y="0"/>
                      <a:pt x="7" y="0"/>
                    </a:cubicBezTo>
                    <a:cubicBezTo>
                      <a:pt x="7" y="0"/>
                      <a:pt x="6" y="1"/>
                      <a:pt x="6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lnTo>
                      <a:pt x="6" y="1"/>
                    </a:lnTo>
                    <a:close/>
                    <a:moveTo>
                      <a:pt x="8" y="1"/>
                    </a:move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0" name="Google Shape;950;p32"/>
              <p:cNvSpPr/>
              <p:nvPr/>
            </p:nvSpPr>
            <p:spPr>
              <a:xfrm>
                <a:off x="9013831" y="4787904"/>
                <a:ext cx="57150" cy="25400"/>
              </a:xfrm>
              <a:custGeom>
                <a:rect b="b" l="l" r="r" t="t"/>
                <a:pathLst>
                  <a:path extrusionOk="0" h="8" w="18">
                    <a:moveTo>
                      <a:pt x="2" y="7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8"/>
                      <a:pt x="4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7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6"/>
                      <a:pt x="7" y="6"/>
                    </a:cubicBezTo>
                    <a:cubicBezTo>
                      <a:pt x="7" y="6"/>
                      <a:pt x="8" y="7"/>
                      <a:pt x="8" y="7"/>
                    </a:cubicBezTo>
                    <a:cubicBezTo>
                      <a:pt x="9" y="7"/>
                      <a:pt x="10" y="6"/>
                      <a:pt x="10" y="5"/>
                    </a:cubicBezTo>
                    <a:cubicBezTo>
                      <a:pt x="10" y="5"/>
                      <a:pt x="11" y="6"/>
                      <a:pt x="12" y="6"/>
                    </a:cubicBezTo>
                    <a:cubicBezTo>
                      <a:pt x="12" y="6"/>
                      <a:pt x="12" y="6"/>
                      <a:pt x="13" y="6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7" y="5"/>
                      <a:pt x="18" y="4"/>
                      <a:pt x="18" y="3"/>
                    </a:cubicBezTo>
                    <a:cubicBezTo>
                      <a:pt x="18" y="3"/>
                      <a:pt x="18" y="2"/>
                      <a:pt x="18" y="1"/>
                    </a:cubicBezTo>
                    <a:cubicBezTo>
                      <a:pt x="17" y="1"/>
                      <a:pt x="16" y="1"/>
                      <a:pt x="15" y="1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2" y="0"/>
                      <a:pt x="12" y="0"/>
                    </a:cubicBezTo>
                    <a:cubicBezTo>
                      <a:pt x="11" y="0"/>
                      <a:pt x="10" y="0"/>
                      <a:pt x="10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2"/>
                      <a:pt x="4" y="2"/>
                      <a:pt x="4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5"/>
                      <a:pt x="0" y="6"/>
                    </a:cubicBezTo>
                    <a:cubicBezTo>
                      <a:pt x="0" y="6"/>
                      <a:pt x="0" y="6"/>
                      <a:pt x="1" y="7"/>
                    </a:cubicBezTo>
                    <a:cubicBezTo>
                      <a:pt x="1" y="7"/>
                      <a:pt x="1" y="7"/>
                      <a:pt x="2" y="7"/>
                    </a:cubicBezTo>
                    <a:close/>
                    <a:moveTo>
                      <a:pt x="9" y="4"/>
                    </a:move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1" name="Google Shape;951;p32"/>
              <p:cNvSpPr/>
              <p:nvPr/>
            </p:nvSpPr>
            <p:spPr>
              <a:xfrm>
                <a:off x="8921756" y="4787904"/>
                <a:ext cx="92075" cy="34925"/>
              </a:xfrm>
              <a:custGeom>
                <a:rect b="b" l="l" r="r" t="t"/>
                <a:pathLst>
                  <a:path extrusionOk="0" h="11" w="29">
                    <a:moveTo>
                      <a:pt x="12" y="11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11"/>
                      <a:pt x="15" y="11"/>
                      <a:pt x="16" y="10"/>
                    </a:cubicBezTo>
                    <a:cubicBezTo>
                      <a:pt x="16" y="10"/>
                      <a:pt x="16" y="9"/>
                      <a:pt x="17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9" y="10"/>
                      <a:pt x="19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4" y="10"/>
                      <a:pt x="24" y="9"/>
                      <a:pt x="25" y="9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6" y="8"/>
                    </a:cubicBezTo>
                    <a:cubicBezTo>
                      <a:pt x="26" y="8"/>
                      <a:pt x="26" y="8"/>
                      <a:pt x="27" y="7"/>
                    </a:cubicBezTo>
                    <a:cubicBezTo>
                      <a:pt x="27" y="7"/>
                      <a:pt x="28" y="6"/>
                      <a:pt x="28" y="6"/>
                    </a:cubicBezTo>
                    <a:cubicBezTo>
                      <a:pt x="28" y="6"/>
                      <a:pt x="28" y="6"/>
                      <a:pt x="28" y="5"/>
                    </a:cubicBezTo>
                    <a:cubicBezTo>
                      <a:pt x="29" y="5"/>
                      <a:pt x="29" y="3"/>
                      <a:pt x="29" y="2"/>
                    </a:cubicBezTo>
                    <a:cubicBezTo>
                      <a:pt x="29" y="1"/>
                      <a:pt x="28" y="0"/>
                      <a:pt x="27" y="0"/>
                    </a:cubicBezTo>
                    <a:cubicBezTo>
                      <a:pt x="26" y="0"/>
                      <a:pt x="26" y="0"/>
                      <a:pt x="25" y="1"/>
                    </a:cubicBezTo>
                    <a:cubicBezTo>
                      <a:pt x="25" y="1"/>
                      <a:pt x="24" y="2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1" y="5"/>
                    </a:cubicBezTo>
                    <a:cubicBezTo>
                      <a:pt x="21" y="5"/>
                      <a:pt x="21" y="4"/>
                      <a:pt x="21" y="4"/>
                    </a:cubicBezTo>
                    <a:cubicBezTo>
                      <a:pt x="20" y="4"/>
                      <a:pt x="20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7" y="4"/>
                      <a:pt x="17" y="4"/>
                    </a:cubicBezTo>
                    <a:cubicBezTo>
                      <a:pt x="16" y="4"/>
                      <a:pt x="16" y="5"/>
                      <a:pt x="16" y="5"/>
                    </a:cubicBezTo>
                    <a:cubicBezTo>
                      <a:pt x="16" y="5"/>
                      <a:pt x="15" y="5"/>
                      <a:pt x="15" y="4"/>
                    </a:cubicBezTo>
                    <a:cubicBezTo>
                      <a:pt x="15" y="4"/>
                      <a:pt x="15" y="4"/>
                      <a:pt x="14" y="3"/>
                    </a:cubicBezTo>
                    <a:cubicBezTo>
                      <a:pt x="14" y="3"/>
                      <a:pt x="14" y="3"/>
                      <a:pt x="13" y="3"/>
                    </a:cubicBezTo>
                    <a:cubicBezTo>
                      <a:pt x="13" y="2"/>
                      <a:pt x="13" y="2"/>
                      <a:pt x="12" y="2"/>
                    </a:cubicBezTo>
                    <a:cubicBezTo>
                      <a:pt x="12" y="2"/>
                      <a:pt x="11" y="1"/>
                      <a:pt x="11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6" y="2"/>
                      <a:pt x="6" y="2"/>
                      <a:pt x="5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2"/>
                      <a:pt x="3" y="2"/>
                      <a:pt x="2" y="3"/>
                    </a:cubicBezTo>
                    <a:cubicBezTo>
                      <a:pt x="2" y="3"/>
                      <a:pt x="1" y="4"/>
                      <a:pt x="0" y="5"/>
                    </a:cubicBezTo>
                    <a:cubicBezTo>
                      <a:pt x="0" y="6"/>
                      <a:pt x="0" y="8"/>
                      <a:pt x="1" y="9"/>
                    </a:cubicBezTo>
                    <a:cubicBezTo>
                      <a:pt x="1" y="9"/>
                      <a:pt x="2" y="10"/>
                      <a:pt x="3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0"/>
                      <a:pt x="7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9" y="11"/>
                      <a:pt x="10" y="11"/>
                      <a:pt x="11" y="11"/>
                    </a:cubicBezTo>
                    <a:cubicBezTo>
                      <a:pt x="11" y="11"/>
                      <a:pt x="11" y="11"/>
                      <a:pt x="12" y="11"/>
                    </a:cubicBezTo>
                    <a:close/>
                    <a:moveTo>
                      <a:pt x="25" y="3"/>
                    </a:move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3"/>
                      <a:pt x="25" y="3"/>
                      <a:pt x="25" y="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2" name="Google Shape;952;p32"/>
              <p:cNvSpPr/>
              <p:nvPr/>
            </p:nvSpPr>
            <p:spPr>
              <a:xfrm>
                <a:off x="9207506" y="4518029"/>
                <a:ext cx="38100" cy="25400"/>
              </a:xfrm>
              <a:custGeom>
                <a:rect b="b" l="l" r="r" t="t"/>
                <a:pathLst>
                  <a:path extrusionOk="0" h="8" w="12">
                    <a:moveTo>
                      <a:pt x="11" y="5"/>
                    </a:moveTo>
                    <a:cubicBezTo>
                      <a:pt x="12" y="5"/>
                      <a:pt x="12" y="4"/>
                      <a:pt x="11" y="3"/>
                    </a:cubicBezTo>
                    <a:cubicBezTo>
                      <a:pt x="11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1"/>
                    </a:cubicBezTo>
                    <a:cubicBezTo>
                      <a:pt x="10" y="1"/>
                      <a:pt x="10" y="0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5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3" y="1"/>
                      <a:pt x="1" y="1"/>
                      <a:pt x="1" y="3"/>
                    </a:cubicBezTo>
                    <a:cubicBezTo>
                      <a:pt x="0" y="3"/>
                      <a:pt x="0" y="4"/>
                      <a:pt x="1" y="5"/>
                    </a:cubicBezTo>
                    <a:cubicBezTo>
                      <a:pt x="2" y="6"/>
                      <a:pt x="3" y="7"/>
                      <a:pt x="3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5" y="8"/>
                      <a:pt x="6" y="8"/>
                    </a:cubicBezTo>
                    <a:cubicBezTo>
                      <a:pt x="6" y="8"/>
                      <a:pt x="7" y="8"/>
                      <a:pt x="7" y="7"/>
                    </a:cubicBezTo>
                    <a:cubicBezTo>
                      <a:pt x="7" y="7"/>
                      <a:pt x="8" y="7"/>
                      <a:pt x="8" y="6"/>
                    </a:cubicBezTo>
                    <a:cubicBezTo>
                      <a:pt x="8" y="6"/>
                      <a:pt x="9" y="6"/>
                      <a:pt x="9" y="6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6"/>
                      <a:pt x="11" y="6"/>
                      <a:pt x="11" y="5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3" name="Google Shape;953;p32"/>
              <p:cNvSpPr/>
              <p:nvPr/>
            </p:nvSpPr>
            <p:spPr>
              <a:xfrm>
                <a:off x="9124956" y="4438654"/>
                <a:ext cx="53975" cy="117475"/>
              </a:xfrm>
              <a:custGeom>
                <a:rect b="b" l="l" r="r" t="t"/>
                <a:pathLst>
                  <a:path extrusionOk="0" h="37" w="17">
                    <a:moveTo>
                      <a:pt x="9" y="23"/>
                    </a:moveTo>
                    <a:cubicBezTo>
                      <a:pt x="9" y="23"/>
                      <a:pt x="10" y="24"/>
                      <a:pt x="10" y="24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2" y="23"/>
                      <a:pt x="12" y="23"/>
                    </a:cubicBezTo>
                    <a:cubicBezTo>
                      <a:pt x="12" y="23"/>
                      <a:pt x="12" y="24"/>
                      <a:pt x="12" y="24"/>
                    </a:cubicBezTo>
                    <a:cubicBezTo>
                      <a:pt x="13" y="24"/>
                      <a:pt x="13" y="25"/>
                      <a:pt x="14" y="25"/>
                    </a:cubicBezTo>
                    <a:cubicBezTo>
                      <a:pt x="15" y="26"/>
                      <a:pt x="16" y="25"/>
                      <a:pt x="16" y="25"/>
                    </a:cubicBezTo>
                    <a:cubicBezTo>
                      <a:pt x="17" y="24"/>
                      <a:pt x="16" y="23"/>
                      <a:pt x="16" y="22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19"/>
                      <a:pt x="15" y="18"/>
                      <a:pt x="14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4" y="17"/>
                      <a:pt x="14" y="17"/>
                    </a:cubicBezTo>
                    <a:cubicBezTo>
                      <a:pt x="16" y="16"/>
                      <a:pt x="15" y="14"/>
                      <a:pt x="15" y="12"/>
                    </a:cubicBezTo>
                    <a:cubicBezTo>
                      <a:pt x="15" y="10"/>
                      <a:pt x="14" y="9"/>
                      <a:pt x="13" y="9"/>
                    </a:cubicBezTo>
                    <a:cubicBezTo>
                      <a:pt x="12" y="9"/>
                      <a:pt x="11" y="10"/>
                      <a:pt x="10" y="10"/>
                    </a:cubicBezTo>
                    <a:cubicBezTo>
                      <a:pt x="10" y="10"/>
                      <a:pt x="10" y="10"/>
                      <a:pt x="9" y="10"/>
                    </a:cubicBezTo>
                    <a:cubicBezTo>
                      <a:pt x="9" y="10"/>
                      <a:pt x="9" y="9"/>
                      <a:pt x="9" y="8"/>
                    </a:cubicBezTo>
                    <a:cubicBezTo>
                      <a:pt x="9" y="8"/>
                      <a:pt x="9" y="8"/>
                      <a:pt x="8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8"/>
                      <a:pt x="10" y="8"/>
                      <a:pt x="10" y="8"/>
                    </a:cubicBezTo>
                    <a:cubicBezTo>
                      <a:pt x="11" y="8"/>
                      <a:pt x="12" y="7"/>
                      <a:pt x="13" y="7"/>
                    </a:cubicBezTo>
                    <a:cubicBezTo>
                      <a:pt x="14" y="5"/>
                      <a:pt x="14" y="4"/>
                      <a:pt x="14" y="2"/>
                    </a:cubicBezTo>
                    <a:cubicBezTo>
                      <a:pt x="14" y="1"/>
                      <a:pt x="13" y="0"/>
                      <a:pt x="12" y="0"/>
                    </a:cubicBezTo>
                    <a:cubicBezTo>
                      <a:pt x="11" y="0"/>
                      <a:pt x="10" y="0"/>
                      <a:pt x="9" y="1"/>
                    </a:cubicBezTo>
                    <a:cubicBezTo>
                      <a:pt x="9" y="1"/>
                      <a:pt x="9" y="2"/>
                      <a:pt x="9" y="2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6" y="4"/>
                      <a:pt x="5" y="5"/>
                      <a:pt x="5" y="6"/>
                    </a:cubicBezTo>
                    <a:cubicBezTo>
                      <a:pt x="5" y="6"/>
                      <a:pt x="4" y="6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3" y="9"/>
                    </a:cubicBezTo>
                    <a:cubicBezTo>
                      <a:pt x="3" y="9"/>
                      <a:pt x="3" y="9"/>
                      <a:pt x="3" y="10"/>
                    </a:cubicBezTo>
                    <a:cubicBezTo>
                      <a:pt x="3" y="10"/>
                      <a:pt x="3" y="10"/>
                      <a:pt x="3" y="11"/>
                    </a:cubicBezTo>
                    <a:cubicBezTo>
                      <a:pt x="2" y="11"/>
                      <a:pt x="2" y="11"/>
                      <a:pt x="2" y="12"/>
                    </a:cubicBezTo>
                    <a:cubicBezTo>
                      <a:pt x="1" y="13"/>
                      <a:pt x="1" y="15"/>
                      <a:pt x="2" y="16"/>
                    </a:cubicBezTo>
                    <a:cubicBezTo>
                      <a:pt x="3" y="17"/>
                      <a:pt x="3" y="17"/>
                      <a:pt x="2" y="18"/>
                    </a:cubicBezTo>
                    <a:cubicBezTo>
                      <a:pt x="2" y="19"/>
                      <a:pt x="2" y="20"/>
                      <a:pt x="2" y="21"/>
                    </a:cubicBezTo>
                    <a:cubicBezTo>
                      <a:pt x="2" y="22"/>
                      <a:pt x="3" y="22"/>
                      <a:pt x="4" y="22"/>
                    </a:cubicBezTo>
                    <a:cubicBezTo>
                      <a:pt x="4" y="23"/>
                      <a:pt x="3" y="23"/>
                      <a:pt x="3" y="23"/>
                    </a:cubicBezTo>
                    <a:cubicBezTo>
                      <a:pt x="3" y="24"/>
                      <a:pt x="3" y="26"/>
                      <a:pt x="4" y="2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8"/>
                      <a:pt x="4" y="28"/>
                      <a:pt x="4" y="29"/>
                    </a:cubicBezTo>
                    <a:cubicBezTo>
                      <a:pt x="4" y="29"/>
                      <a:pt x="3" y="29"/>
                      <a:pt x="3" y="29"/>
                    </a:cubicBezTo>
                    <a:cubicBezTo>
                      <a:pt x="3" y="29"/>
                      <a:pt x="2" y="29"/>
                      <a:pt x="1" y="29"/>
                    </a:cubicBezTo>
                    <a:cubicBezTo>
                      <a:pt x="0" y="30"/>
                      <a:pt x="1" y="32"/>
                      <a:pt x="1" y="3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4"/>
                      <a:pt x="1" y="35"/>
                      <a:pt x="1" y="35"/>
                    </a:cubicBezTo>
                    <a:cubicBezTo>
                      <a:pt x="2" y="36"/>
                      <a:pt x="3" y="36"/>
                      <a:pt x="4" y="36"/>
                    </a:cubicBezTo>
                    <a:cubicBezTo>
                      <a:pt x="5" y="36"/>
                      <a:pt x="5" y="36"/>
                      <a:pt x="6" y="36"/>
                    </a:cubicBezTo>
                    <a:cubicBezTo>
                      <a:pt x="6" y="36"/>
                      <a:pt x="7" y="36"/>
                      <a:pt x="8" y="35"/>
                    </a:cubicBezTo>
                    <a:cubicBezTo>
                      <a:pt x="8" y="35"/>
                      <a:pt x="8" y="35"/>
                      <a:pt x="8" y="34"/>
                    </a:cubicBezTo>
                    <a:cubicBezTo>
                      <a:pt x="9" y="36"/>
                      <a:pt x="10" y="37"/>
                      <a:pt x="11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1" y="37"/>
                      <a:pt x="12" y="37"/>
                      <a:pt x="12" y="36"/>
                    </a:cubicBezTo>
                    <a:cubicBezTo>
                      <a:pt x="13" y="35"/>
                      <a:pt x="12" y="33"/>
                      <a:pt x="11" y="31"/>
                    </a:cubicBezTo>
                    <a:cubicBezTo>
                      <a:pt x="10" y="30"/>
                      <a:pt x="10" y="29"/>
                      <a:pt x="10" y="28"/>
                    </a:cubicBezTo>
                    <a:cubicBezTo>
                      <a:pt x="10" y="27"/>
                      <a:pt x="10" y="26"/>
                      <a:pt x="9" y="25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9" y="23"/>
                      <a:pt x="9" y="23"/>
                    </a:cubicBezTo>
                    <a:close/>
                    <a:moveTo>
                      <a:pt x="10" y="22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2"/>
                      <a:pt x="10" y="22"/>
                      <a:pt x="10" y="22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4" name="Google Shape;954;p32"/>
              <p:cNvSpPr/>
              <p:nvPr/>
            </p:nvSpPr>
            <p:spPr>
              <a:xfrm>
                <a:off x="8645531" y="4286254"/>
                <a:ext cx="276225" cy="377825"/>
              </a:xfrm>
              <a:custGeom>
                <a:rect b="b" l="l" r="r" t="t"/>
                <a:pathLst>
                  <a:path extrusionOk="0" h="119" w="87">
                    <a:moveTo>
                      <a:pt x="47" y="115"/>
                    </a:moveTo>
                    <a:cubicBezTo>
                      <a:pt x="47" y="116"/>
                      <a:pt x="47" y="118"/>
                      <a:pt x="48" y="119"/>
                    </a:cubicBezTo>
                    <a:cubicBezTo>
                      <a:pt x="49" y="119"/>
                      <a:pt x="49" y="119"/>
                      <a:pt x="50" y="119"/>
                    </a:cubicBezTo>
                    <a:cubicBezTo>
                      <a:pt x="51" y="119"/>
                      <a:pt x="52" y="118"/>
                      <a:pt x="53" y="118"/>
                    </a:cubicBezTo>
                    <a:cubicBezTo>
                      <a:pt x="53" y="117"/>
                      <a:pt x="53" y="117"/>
                      <a:pt x="53" y="117"/>
                    </a:cubicBezTo>
                    <a:cubicBezTo>
                      <a:pt x="53" y="116"/>
                      <a:pt x="54" y="116"/>
                      <a:pt x="54" y="116"/>
                    </a:cubicBezTo>
                    <a:cubicBezTo>
                      <a:pt x="54" y="116"/>
                      <a:pt x="54" y="116"/>
                      <a:pt x="55" y="116"/>
                    </a:cubicBezTo>
                    <a:cubicBezTo>
                      <a:pt x="55" y="116"/>
                      <a:pt x="56" y="116"/>
                      <a:pt x="57" y="115"/>
                    </a:cubicBezTo>
                    <a:cubicBezTo>
                      <a:pt x="58" y="115"/>
                      <a:pt x="58" y="115"/>
                      <a:pt x="58" y="115"/>
                    </a:cubicBezTo>
                    <a:cubicBezTo>
                      <a:pt x="58" y="115"/>
                      <a:pt x="58" y="115"/>
                      <a:pt x="58" y="115"/>
                    </a:cubicBezTo>
                    <a:cubicBezTo>
                      <a:pt x="58" y="116"/>
                      <a:pt x="58" y="117"/>
                      <a:pt x="59" y="118"/>
                    </a:cubicBezTo>
                    <a:cubicBezTo>
                      <a:pt x="59" y="118"/>
                      <a:pt x="60" y="118"/>
                      <a:pt x="60" y="118"/>
                    </a:cubicBezTo>
                    <a:cubicBezTo>
                      <a:pt x="61" y="118"/>
                      <a:pt x="62" y="118"/>
                      <a:pt x="62" y="117"/>
                    </a:cubicBezTo>
                    <a:cubicBezTo>
                      <a:pt x="64" y="116"/>
                      <a:pt x="64" y="114"/>
                      <a:pt x="63" y="113"/>
                    </a:cubicBezTo>
                    <a:cubicBezTo>
                      <a:pt x="63" y="112"/>
                      <a:pt x="63" y="112"/>
                      <a:pt x="64" y="112"/>
                    </a:cubicBezTo>
                    <a:cubicBezTo>
                      <a:pt x="64" y="111"/>
                      <a:pt x="64" y="111"/>
                      <a:pt x="64" y="111"/>
                    </a:cubicBezTo>
                    <a:cubicBezTo>
                      <a:pt x="64" y="111"/>
                      <a:pt x="64" y="110"/>
                      <a:pt x="63" y="110"/>
                    </a:cubicBezTo>
                    <a:cubicBezTo>
                      <a:pt x="63" y="109"/>
                      <a:pt x="63" y="109"/>
                      <a:pt x="63" y="109"/>
                    </a:cubicBezTo>
                    <a:cubicBezTo>
                      <a:pt x="63" y="109"/>
                      <a:pt x="64" y="108"/>
                      <a:pt x="64" y="107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3" y="107"/>
                      <a:pt x="63" y="107"/>
                      <a:pt x="63" y="107"/>
                    </a:cubicBezTo>
                    <a:cubicBezTo>
                      <a:pt x="64" y="107"/>
                      <a:pt x="64" y="107"/>
                      <a:pt x="64" y="107"/>
                    </a:cubicBezTo>
                    <a:cubicBezTo>
                      <a:pt x="64" y="107"/>
                      <a:pt x="65" y="106"/>
                      <a:pt x="65" y="105"/>
                    </a:cubicBezTo>
                    <a:cubicBezTo>
                      <a:pt x="65" y="104"/>
                      <a:pt x="65" y="103"/>
                      <a:pt x="65" y="103"/>
                    </a:cubicBezTo>
                    <a:cubicBezTo>
                      <a:pt x="65" y="103"/>
                      <a:pt x="65" y="103"/>
                      <a:pt x="65" y="103"/>
                    </a:cubicBezTo>
                    <a:cubicBezTo>
                      <a:pt x="66" y="102"/>
                      <a:pt x="66" y="102"/>
                      <a:pt x="66" y="101"/>
                    </a:cubicBezTo>
                    <a:cubicBezTo>
                      <a:pt x="66" y="101"/>
                      <a:pt x="67" y="98"/>
                      <a:pt x="66" y="97"/>
                    </a:cubicBezTo>
                    <a:cubicBezTo>
                      <a:pt x="66" y="96"/>
                      <a:pt x="66" y="96"/>
                      <a:pt x="65" y="96"/>
                    </a:cubicBezTo>
                    <a:cubicBezTo>
                      <a:pt x="66" y="95"/>
                      <a:pt x="66" y="94"/>
                      <a:pt x="65" y="93"/>
                    </a:cubicBezTo>
                    <a:cubicBezTo>
                      <a:pt x="65" y="93"/>
                      <a:pt x="65" y="93"/>
                      <a:pt x="65" y="92"/>
                    </a:cubicBezTo>
                    <a:cubicBezTo>
                      <a:pt x="65" y="92"/>
                      <a:pt x="66" y="92"/>
                      <a:pt x="66" y="92"/>
                    </a:cubicBezTo>
                    <a:cubicBezTo>
                      <a:pt x="66" y="91"/>
                      <a:pt x="67" y="91"/>
                      <a:pt x="67" y="91"/>
                    </a:cubicBezTo>
                    <a:cubicBezTo>
                      <a:pt x="68" y="90"/>
                      <a:pt x="68" y="89"/>
                      <a:pt x="68" y="88"/>
                    </a:cubicBezTo>
                    <a:cubicBezTo>
                      <a:pt x="67" y="88"/>
                      <a:pt x="67" y="87"/>
                      <a:pt x="67" y="87"/>
                    </a:cubicBezTo>
                    <a:cubicBezTo>
                      <a:pt x="68" y="87"/>
                      <a:pt x="68" y="87"/>
                      <a:pt x="68" y="87"/>
                    </a:cubicBezTo>
                    <a:cubicBezTo>
                      <a:pt x="68" y="87"/>
                      <a:pt x="69" y="87"/>
                      <a:pt x="69" y="87"/>
                    </a:cubicBezTo>
                    <a:cubicBezTo>
                      <a:pt x="70" y="86"/>
                      <a:pt x="71" y="86"/>
                      <a:pt x="71" y="85"/>
                    </a:cubicBezTo>
                    <a:cubicBezTo>
                      <a:pt x="71" y="85"/>
                      <a:pt x="71" y="85"/>
                      <a:pt x="72" y="85"/>
                    </a:cubicBezTo>
                    <a:cubicBezTo>
                      <a:pt x="73" y="86"/>
                      <a:pt x="74" y="85"/>
                      <a:pt x="74" y="85"/>
                    </a:cubicBezTo>
                    <a:cubicBezTo>
                      <a:pt x="75" y="84"/>
                      <a:pt x="75" y="83"/>
                      <a:pt x="75" y="83"/>
                    </a:cubicBezTo>
                    <a:cubicBezTo>
                      <a:pt x="73" y="83"/>
                      <a:pt x="73" y="83"/>
                      <a:pt x="73" y="83"/>
                    </a:cubicBezTo>
                    <a:cubicBezTo>
                      <a:pt x="75" y="82"/>
                      <a:pt x="75" y="82"/>
                      <a:pt x="75" y="82"/>
                    </a:cubicBezTo>
                    <a:cubicBezTo>
                      <a:pt x="75" y="82"/>
                      <a:pt x="75" y="82"/>
                      <a:pt x="75" y="81"/>
                    </a:cubicBezTo>
                    <a:cubicBezTo>
                      <a:pt x="75" y="81"/>
                      <a:pt x="75" y="81"/>
                      <a:pt x="75" y="80"/>
                    </a:cubicBezTo>
                    <a:cubicBezTo>
                      <a:pt x="75" y="79"/>
                      <a:pt x="75" y="79"/>
                      <a:pt x="75" y="79"/>
                    </a:cubicBezTo>
                    <a:cubicBezTo>
                      <a:pt x="74" y="79"/>
                      <a:pt x="74" y="79"/>
                      <a:pt x="74" y="79"/>
                    </a:cubicBezTo>
                    <a:cubicBezTo>
                      <a:pt x="74" y="79"/>
                      <a:pt x="74" y="78"/>
                      <a:pt x="74" y="78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4" y="77"/>
                      <a:pt x="75" y="76"/>
                      <a:pt x="75" y="75"/>
                    </a:cubicBezTo>
                    <a:cubicBezTo>
                      <a:pt x="75" y="75"/>
                      <a:pt x="74" y="74"/>
                      <a:pt x="74" y="74"/>
                    </a:cubicBezTo>
                    <a:cubicBezTo>
                      <a:pt x="74" y="74"/>
                      <a:pt x="74" y="73"/>
                      <a:pt x="74" y="73"/>
                    </a:cubicBezTo>
                    <a:cubicBezTo>
                      <a:pt x="74" y="73"/>
                      <a:pt x="75" y="72"/>
                      <a:pt x="75" y="72"/>
                    </a:cubicBezTo>
                    <a:cubicBezTo>
                      <a:pt x="75" y="72"/>
                      <a:pt x="75" y="71"/>
                      <a:pt x="75" y="70"/>
                    </a:cubicBezTo>
                    <a:cubicBezTo>
                      <a:pt x="76" y="70"/>
                      <a:pt x="76" y="70"/>
                      <a:pt x="76" y="69"/>
                    </a:cubicBezTo>
                    <a:cubicBezTo>
                      <a:pt x="76" y="69"/>
                      <a:pt x="76" y="69"/>
                      <a:pt x="76" y="69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77" y="68"/>
                      <a:pt x="77" y="68"/>
                      <a:pt x="78" y="67"/>
                    </a:cubicBezTo>
                    <a:cubicBezTo>
                      <a:pt x="78" y="68"/>
                      <a:pt x="79" y="68"/>
                      <a:pt x="79" y="68"/>
                    </a:cubicBezTo>
                    <a:cubicBezTo>
                      <a:pt x="80" y="68"/>
                      <a:pt x="81" y="68"/>
                      <a:pt x="81" y="67"/>
                    </a:cubicBezTo>
                    <a:cubicBezTo>
                      <a:pt x="81" y="67"/>
                      <a:pt x="81" y="67"/>
                      <a:pt x="81" y="67"/>
                    </a:cubicBezTo>
                    <a:cubicBezTo>
                      <a:pt x="83" y="68"/>
                      <a:pt x="84" y="67"/>
                      <a:pt x="84" y="67"/>
                    </a:cubicBezTo>
                    <a:cubicBezTo>
                      <a:pt x="85" y="66"/>
                      <a:pt x="85" y="65"/>
                      <a:pt x="86" y="65"/>
                    </a:cubicBezTo>
                    <a:cubicBezTo>
                      <a:pt x="86" y="64"/>
                      <a:pt x="85" y="63"/>
                      <a:pt x="85" y="62"/>
                    </a:cubicBezTo>
                    <a:cubicBezTo>
                      <a:pt x="84" y="62"/>
                      <a:pt x="84" y="62"/>
                      <a:pt x="84" y="61"/>
                    </a:cubicBezTo>
                    <a:cubicBezTo>
                      <a:pt x="83" y="61"/>
                      <a:pt x="83" y="61"/>
                      <a:pt x="83" y="60"/>
                    </a:cubicBezTo>
                    <a:cubicBezTo>
                      <a:pt x="82" y="60"/>
                      <a:pt x="82" y="59"/>
                      <a:pt x="81" y="59"/>
                    </a:cubicBezTo>
                    <a:cubicBezTo>
                      <a:pt x="80" y="58"/>
                      <a:pt x="80" y="58"/>
                      <a:pt x="79" y="57"/>
                    </a:cubicBezTo>
                    <a:cubicBezTo>
                      <a:pt x="78" y="57"/>
                      <a:pt x="78" y="57"/>
                      <a:pt x="78" y="57"/>
                    </a:cubicBezTo>
                    <a:cubicBezTo>
                      <a:pt x="79" y="56"/>
                      <a:pt x="79" y="56"/>
                      <a:pt x="79" y="56"/>
                    </a:cubicBezTo>
                    <a:cubicBezTo>
                      <a:pt x="79" y="56"/>
                      <a:pt x="79" y="56"/>
                      <a:pt x="79" y="55"/>
                    </a:cubicBezTo>
                    <a:cubicBezTo>
                      <a:pt x="78" y="55"/>
                      <a:pt x="78" y="54"/>
                      <a:pt x="78" y="54"/>
                    </a:cubicBezTo>
                    <a:cubicBezTo>
                      <a:pt x="77" y="54"/>
                      <a:pt x="77" y="54"/>
                      <a:pt x="77" y="54"/>
                    </a:cubicBezTo>
                    <a:cubicBezTo>
                      <a:pt x="77" y="54"/>
                      <a:pt x="77" y="53"/>
                      <a:pt x="77" y="53"/>
                    </a:cubicBezTo>
                    <a:cubicBezTo>
                      <a:pt x="76" y="52"/>
                      <a:pt x="76" y="52"/>
                      <a:pt x="76" y="52"/>
                    </a:cubicBezTo>
                    <a:cubicBezTo>
                      <a:pt x="76" y="52"/>
                      <a:pt x="77" y="52"/>
                      <a:pt x="77" y="52"/>
                    </a:cubicBezTo>
                    <a:cubicBezTo>
                      <a:pt x="77" y="52"/>
                      <a:pt x="79" y="51"/>
                      <a:pt x="79" y="50"/>
                    </a:cubicBezTo>
                    <a:cubicBezTo>
                      <a:pt x="79" y="49"/>
                      <a:pt x="78" y="48"/>
                      <a:pt x="77" y="47"/>
                    </a:cubicBezTo>
                    <a:cubicBezTo>
                      <a:pt x="77" y="47"/>
                      <a:pt x="77" y="47"/>
                      <a:pt x="77" y="47"/>
                    </a:cubicBezTo>
                    <a:cubicBezTo>
                      <a:pt x="77" y="46"/>
                      <a:pt x="76" y="46"/>
                      <a:pt x="76" y="45"/>
                    </a:cubicBezTo>
                    <a:cubicBezTo>
                      <a:pt x="75" y="45"/>
                      <a:pt x="75" y="45"/>
                      <a:pt x="75" y="45"/>
                    </a:cubicBezTo>
                    <a:cubicBezTo>
                      <a:pt x="75" y="45"/>
                      <a:pt x="75" y="45"/>
                      <a:pt x="75" y="45"/>
                    </a:cubicBezTo>
                    <a:cubicBezTo>
                      <a:pt x="75" y="45"/>
                      <a:pt x="75" y="45"/>
                      <a:pt x="75" y="45"/>
                    </a:cubicBezTo>
                    <a:cubicBezTo>
                      <a:pt x="74" y="45"/>
                      <a:pt x="74" y="45"/>
                      <a:pt x="74" y="45"/>
                    </a:cubicBezTo>
                    <a:cubicBezTo>
                      <a:pt x="74" y="45"/>
                      <a:pt x="74" y="45"/>
                      <a:pt x="74" y="45"/>
                    </a:cubicBezTo>
                    <a:cubicBezTo>
                      <a:pt x="75" y="45"/>
                      <a:pt x="75" y="45"/>
                      <a:pt x="75" y="45"/>
                    </a:cubicBezTo>
                    <a:cubicBezTo>
                      <a:pt x="75" y="44"/>
                      <a:pt x="75" y="44"/>
                      <a:pt x="75" y="44"/>
                    </a:cubicBezTo>
                    <a:cubicBezTo>
                      <a:pt x="75" y="44"/>
                      <a:pt x="74" y="43"/>
                      <a:pt x="74" y="43"/>
                    </a:cubicBezTo>
                    <a:cubicBezTo>
                      <a:pt x="73" y="42"/>
                      <a:pt x="73" y="42"/>
                      <a:pt x="73" y="42"/>
                    </a:cubicBezTo>
                    <a:cubicBezTo>
                      <a:pt x="73" y="42"/>
                      <a:pt x="73" y="42"/>
                      <a:pt x="73" y="42"/>
                    </a:cubicBezTo>
                    <a:cubicBezTo>
                      <a:pt x="73" y="41"/>
                      <a:pt x="74" y="40"/>
                      <a:pt x="73" y="39"/>
                    </a:cubicBezTo>
                    <a:cubicBezTo>
                      <a:pt x="73" y="39"/>
                      <a:pt x="72" y="38"/>
                      <a:pt x="72" y="38"/>
                    </a:cubicBezTo>
                    <a:cubicBezTo>
                      <a:pt x="71" y="38"/>
                      <a:pt x="71" y="38"/>
                      <a:pt x="71" y="38"/>
                    </a:cubicBezTo>
                    <a:cubicBezTo>
                      <a:pt x="71" y="37"/>
                      <a:pt x="71" y="37"/>
                      <a:pt x="71" y="37"/>
                    </a:cubicBezTo>
                    <a:cubicBezTo>
                      <a:pt x="71" y="37"/>
                      <a:pt x="71" y="37"/>
                      <a:pt x="72" y="37"/>
                    </a:cubicBezTo>
                    <a:cubicBezTo>
                      <a:pt x="72" y="37"/>
                      <a:pt x="74" y="37"/>
                      <a:pt x="74" y="36"/>
                    </a:cubicBezTo>
                    <a:cubicBezTo>
                      <a:pt x="75" y="35"/>
                      <a:pt x="74" y="34"/>
                      <a:pt x="73" y="33"/>
                    </a:cubicBezTo>
                    <a:cubicBezTo>
                      <a:pt x="74" y="33"/>
                      <a:pt x="74" y="32"/>
                      <a:pt x="74" y="32"/>
                    </a:cubicBezTo>
                    <a:cubicBezTo>
                      <a:pt x="74" y="32"/>
                      <a:pt x="74" y="32"/>
                      <a:pt x="74" y="32"/>
                    </a:cubicBezTo>
                    <a:cubicBezTo>
                      <a:pt x="74" y="32"/>
                      <a:pt x="74" y="32"/>
                      <a:pt x="74" y="32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4" y="31"/>
                      <a:pt x="75" y="31"/>
                      <a:pt x="75" y="31"/>
                    </a:cubicBezTo>
                    <a:cubicBezTo>
                      <a:pt x="75" y="32"/>
                      <a:pt x="76" y="32"/>
                      <a:pt x="76" y="32"/>
                    </a:cubicBezTo>
                    <a:cubicBezTo>
                      <a:pt x="77" y="33"/>
                      <a:pt x="77" y="33"/>
                      <a:pt x="78" y="33"/>
                    </a:cubicBezTo>
                    <a:cubicBezTo>
                      <a:pt x="79" y="33"/>
                      <a:pt x="80" y="32"/>
                      <a:pt x="80" y="31"/>
                    </a:cubicBezTo>
                    <a:cubicBezTo>
                      <a:pt x="80" y="31"/>
                      <a:pt x="81" y="31"/>
                      <a:pt x="81" y="31"/>
                    </a:cubicBezTo>
                    <a:cubicBezTo>
                      <a:pt x="81" y="30"/>
                      <a:pt x="83" y="29"/>
                      <a:pt x="82" y="27"/>
                    </a:cubicBezTo>
                    <a:cubicBezTo>
                      <a:pt x="81" y="26"/>
                      <a:pt x="81" y="26"/>
                      <a:pt x="81" y="26"/>
                    </a:cubicBezTo>
                    <a:cubicBezTo>
                      <a:pt x="80" y="26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4"/>
                    </a:cubicBezTo>
                    <a:cubicBezTo>
                      <a:pt x="80" y="24"/>
                      <a:pt x="80" y="24"/>
                      <a:pt x="80" y="25"/>
                    </a:cubicBezTo>
                    <a:cubicBezTo>
                      <a:pt x="80" y="25"/>
                      <a:pt x="81" y="25"/>
                      <a:pt x="81" y="25"/>
                    </a:cubicBezTo>
                    <a:cubicBezTo>
                      <a:pt x="82" y="25"/>
                      <a:pt x="83" y="24"/>
                      <a:pt x="84" y="23"/>
                    </a:cubicBez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3"/>
                      <a:pt x="84" y="23"/>
                      <a:pt x="85" y="23"/>
                    </a:cubicBezTo>
                    <a:cubicBezTo>
                      <a:pt x="85" y="22"/>
                      <a:pt x="86" y="22"/>
                      <a:pt x="86" y="22"/>
                    </a:cubicBezTo>
                    <a:cubicBezTo>
                      <a:pt x="87" y="21"/>
                      <a:pt x="87" y="21"/>
                      <a:pt x="87" y="20"/>
                    </a:cubicBezTo>
                    <a:cubicBezTo>
                      <a:pt x="87" y="19"/>
                      <a:pt x="87" y="18"/>
                      <a:pt x="87" y="17"/>
                    </a:cubicBezTo>
                    <a:cubicBezTo>
                      <a:pt x="86" y="16"/>
                      <a:pt x="84" y="17"/>
                      <a:pt x="84" y="17"/>
                    </a:cubicBezTo>
                    <a:cubicBezTo>
                      <a:pt x="84" y="17"/>
                      <a:pt x="84" y="17"/>
                      <a:pt x="83" y="17"/>
                    </a:cubicBezTo>
                    <a:cubicBezTo>
                      <a:pt x="83" y="16"/>
                      <a:pt x="83" y="16"/>
                      <a:pt x="83" y="16"/>
                    </a:cubicBezTo>
                    <a:cubicBezTo>
                      <a:pt x="82" y="16"/>
                      <a:pt x="82" y="16"/>
                      <a:pt x="82" y="16"/>
                    </a:cubicBezTo>
                    <a:cubicBezTo>
                      <a:pt x="82" y="15"/>
                      <a:pt x="82" y="15"/>
                      <a:pt x="82" y="15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80" y="13"/>
                      <a:pt x="79" y="13"/>
                      <a:pt x="79" y="13"/>
                    </a:cubicBezTo>
                    <a:cubicBezTo>
                      <a:pt x="78" y="13"/>
                      <a:pt x="77" y="13"/>
                      <a:pt x="76" y="14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5" y="13"/>
                      <a:pt x="75" y="12"/>
                      <a:pt x="74" y="12"/>
                    </a:cubicBezTo>
                    <a:cubicBezTo>
                      <a:pt x="74" y="12"/>
                      <a:pt x="74" y="12"/>
                      <a:pt x="74" y="12"/>
                    </a:cubicBezTo>
                    <a:cubicBezTo>
                      <a:pt x="74" y="12"/>
                      <a:pt x="74" y="11"/>
                      <a:pt x="74" y="11"/>
                    </a:cubicBezTo>
                    <a:cubicBezTo>
                      <a:pt x="74" y="11"/>
                      <a:pt x="74" y="11"/>
                      <a:pt x="74" y="11"/>
                    </a:cubicBezTo>
                    <a:cubicBezTo>
                      <a:pt x="74" y="10"/>
                      <a:pt x="74" y="10"/>
                      <a:pt x="74" y="9"/>
                    </a:cubicBezTo>
                    <a:cubicBezTo>
                      <a:pt x="75" y="8"/>
                      <a:pt x="74" y="7"/>
                      <a:pt x="74" y="6"/>
                    </a:cubicBezTo>
                    <a:cubicBezTo>
                      <a:pt x="73" y="6"/>
                      <a:pt x="72" y="5"/>
                      <a:pt x="72" y="5"/>
                    </a:cubicBezTo>
                    <a:cubicBezTo>
                      <a:pt x="71" y="5"/>
                      <a:pt x="71" y="5"/>
                      <a:pt x="71" y="5"/>
                    </a:cubicBezTo>
                    <a:cubicBezTo>
                      <a:pt x="71" y="5"/>
                      <a:pt x="71" y="5"/>
                      <a:pt x="71" y="5"/>
                    </a:cubicBezTo>
                    <a:cubicBezTo>
                      <a:pt x="71" y="5"/>
                      <a:pt x="71" y="5"/>
                      <a:pt x="71" y="4"/>
                    </a:cubicBezTo>
                    <a:cubicBezTo>
                      <a:pt x="71" y="4"/>
                      <a:pt x="71" y="3"/>
                      <a:pt x="71" y="3"/>
                    </a:cubicBezTo>
                    <a:cubicBezTo>
                      <a:pt x="70" y="2"/>
                      <a:pt x="69" y="1"/>
                      <a:pt x="68" y="1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67" y="1"/>
                      <a:pt x="67" y="1"/>
                      <a:pt x="66" y="2"/>
                    </a:cubicBezTo>
                    <a:cubicBezTo>
                      <a:pt x="66" y="1"/>
                      <a:pt x="65" y="0"/>
                      <a:pt x="64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1" y="1"/>
                      <a:pt x="61" y="3"/>
                      <a:pt x="62" y="4"/>
                    </a:cubicBezTo>
                    <a:cubicBezTo>
                      <a:pt x="62" y="4"/>
                      <a:pt x="62" y="4"/>
                      <a:pt x="62" y="5"/>
                    </a:cubicBezTo>
                    <a:cubicBezTo>
                      <a:pt x="62" y="5"/>
                      <a:pt x="62" y="5"/>
                      <a:pt x="61" y="6"/>
                    </a:cubicBezTo>
                    <a:cubicBezTo>
                      <a:pt x="61" y="7"/>
                      <a:pt x="60" y="8"/>
                      <a:pt x="60" y="8"/>
                    </a:cubicBezTo>
                    <a:cubicBezTo>
                      <a:pt x="60" y="8"/>
                      <a:pt x="60" y="9"/>
                      <a:pt x="60" y="9"/>
                    </a:cubicBezTo>
                    <a:cubicBezTo>
                      <a:pt x="60" y="9"/>
                      <a:pt x="59" y="10"/>
                      <a:pt x="59" y="11"/>
                    </a:cubicBezTo>
                    <a:cubicBezTo>
                      <a:pt x="59" y="11"/>
                      <a:pt x="58" y="12"/>
                      <a:pt x="58" y="13"/>
                    </a:cubicBezTo>
                    <a:cubicBezTo>
                      <a:pt x="58" y="14"/>
                      <a:pt x="58" y="14"/>
                      <a:pt x="57" y="14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7" y="15"/>
                      <a:pt x="57" y="15"/>
                      <a:pt x="56" y="15"/>
                    </a:cubicBezTo>
                    <a:cubicBezTo>
                      <a:pt x="56" y="15"/>
                      <a:pt x="56" y="15"/>
                      <a:pt x="55" y="15"/>
                    </a:cubicBezTo>
                    <a:cubicBezTo>
                      <a:pt x="55" y="15"/>
                      <a:pt x="54" y="16"/>
                      <a:pt x="54" y="16"/>
                    </a:cubicBezTo>
                    <a:cubicBezTo>
                      <a:pt x="53" y="17"/>
                      <a:pt x="52" y="18"/>
                      <a:pt x="52" y="19"/>
                    </a:cubicBezTo>
                    <a:cubicBezTo>
                      <a:pt x="52" y="19"/>
                      <a:pt x="52" y="19"/>
                      <a:pt x="51" y="19"/>
                    </a:cubicBezTo>
                    <a:cubicBezTo>
                      <a:pt x="50" y="19"/>
                      <a:pt x="49" y="20"/>
                      <a:pt x="49" y="20"/>
                    </a:cubicBez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2"/>
                      <a:pt x="47" y="22"/>
                      <a:pt x="47" y="23"/>
                    </a:cubicBezTo>
                    <a:cubicBezTo>
                      <a:pt x="47" y="23"/>
                      <a:pt x="47" y="23"/>
                      <a:pt x="46" y="23"/>
                    </a:cubicBezTo>
                    <a:cubicBezTo>
                      <a:pt x="46" y="23"/>
                      <a:pt x="45" y="23"/>
                      <a:pt x="45" y="24"/>
                    </a:cubicBezTo>
                    <a:cubicBezTo>
                      <a:pt x="44" y="24"/>
                      <a:pt x="44" y="24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6"/>
                      <a:pt x="42" y="26"/>
                      <a:pt x="42" y="26"/>
                    </a:cubicBezTo>
                    <a:cubicBezTo>
                      <a:pt x="42" y="27"/>
                      <a:pt x="41" y="27"/>
                      <a:pt x="41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40" y="30"/>
                      <a:pt x="40" y="31"/>
                      <a:pt x="39" y="32"/>
                    </a:cubicBezTo>
                    <a:cubicBezTo>
                      <a:pt x="39" y="32"/>
                      <a:pt x="39" y="33"/>
                      <a:pt x="39" y="34"/>
                    </a:cubicBezTo>
                    <a:cubicBezTo>
                      <a:pt x="39" y="34"/>
                      <a:pt x="38" y="34"/>
                      <a:pt x="38" y="34"/>
                    </a:cubicBezTo>
                    <a:cubicBezTo>
                      <a:pt x="38" y="35"/>
                      <a:pt x="37" y="35"/>
                      <a:pt x="37" y="35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6" y="36"/>
                      <a:pt x="35" y="37"/>
                      <a:pt x="35" y="38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9"/>
                      <a:pt x="35" y="40"/>
                      <a:pt x="34" y="40"/>
                    </a:cubicBezTo>
                    <a:cubicBezTo>
                      <a:pt x="34" y="40"/>
                      <a:pt x="33" y="40"/>
                      <a:pt x="33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32" y="41"/>
                      <a:pt x="31" y="41"/>
                      <a:pt x="31" y="41"/>
                    </a:cubicBezTo>
                    <a:cubicBezTo>
                      <a:pt x="30" y="41"/>
                      <a:pt x="30" y="42"/>
                      <a:pt x="30" y="42"/>
                    </a:cubicBezTo>
                    <a:cubicBezTo>
                      <a:pt x="29" y="42"/>
                      <a:pt x="28" y="43"/>
                      <a:pt x="27" y="43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6" y="44"/>
                      <a:pt x="25" y="44"/>
                      <a:pt x="25" y="44"/>
                    </a:cubicBezTo>
                    <a:cubicBezTo>
                      <a:pt x="24" y="44"/>
                      <a:pt x="24" y="44"/>
                      <a:pt x="24" y="44"/>
                    </a:cubicBezTo>
                    <a:cubicBezTo>
                      <a:pt x="23" y="44"/>
                      <a:pt x="22" y="45"/>
                      <a:pt x="21" y="46"/>
                    </a:cubicBezTo>
                    <a:cubicBezTo>
                      <a:pt x="20" y="47"/>
                      <a:pt x="20" y="48"/>
                      <a:pt x="20" y="49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2"/>
                      <a:pt x="21" y="52"/>
                    </a:cubicBezTo>
                    <a:cubicBezTo>
                      <a:pt x="21" y="53"/>
                      <a:pt x="21" y="53"/>
                      <a:pt x="21" y="53"/>
                    </a:cubicBezTo>
                    <a:cubicBezTo>
                      <a:pt x="21" y="53"/>
                      <a:pt x="21" y="53"/>
                      <a:pt x="21" y="54"/>
                    </a:cubicBezTo>
                    <a:cubicBezTo>
                      <a:pt x="20" y="54"/>
                      <a:pt x="20" y="54"/>
                      <a:pt x="20" y="55"/>
                    </a:cubicBezTo>
                    <a:cubicBezTo>
                      <a:pt x="20" y="55"/>
                      <a:pt x="20" y="56"/>
                      <a:pt x="20" y="56"/>
                    </a:cubicBezTo>
                    <a:cubicBezTo>
                      <a:pt x="20" y="56"/>
                      <a:pt x="19" y="57"/>
                      <a:pt x="19" y="57"/>
                    </a:cubicBezTo>
                    <a:cubicBezTo>
                      <a:pt x="19" y="57"/>
                      <a:pt x="19" y="58"/>
                      <a:pt x="19" y="58"/>
                    </a:cubicBezTo>
                    <a:cubicBezTo>
                      <a:pt x="19" y="58"/>
                      <a:pt x="18" y="58"/>
                      <a:pt x="18" y="58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7" y="56"/>
                      <a:pt x="17" y="56"/>
                      <a:pt x="17" y="55"/>
                    </a:cubicBezTo>
                    <a:cubicBezTo>
                      <a:pt x="16" y="54"/>
                      <a:pt x="14" y="53"/>
                      <a:pt x="13" y="55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5"/>
                      <a:pt x="11" y="54"/>
                      <a:pt x="11" y="54"/>
                    </a:cubicBezTo>
                    <a:cubicBezTo>
                      <a:pt x="11" y="53"/>
                      <a:pt x="11" y="53"/>
                      <a:pt x="11" y="52"/>
                    </a:cubicBezTo>
                    <a:cubicBezTo>
                      <a:pt x="11" y="52"/>
                      <a:pt x="11" y="52"/>
                      <a:pt x="11" y="52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9" y="52"/>
                      <a:pt x="9" y="52"/>
                      <a:pt x="9" y="52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8" y="52"/>
                      <a:pt x="7" y="52"/>
                      <a:pt x="7" y="52"/>
                    </a:cubicBezTo>
                    <a:cubicBezTo>
                      <a:pt x="7" y="53"/>
                      <a:pt x="6" y="53"/>
                      <a:pt x="6" y="54"/>
                    </a:cubicBezTo>
                    <a:cubicBezTo>
                      <a:pt x="6" y="54"/>
                      <a:pt x="6" y="54"/>
                      <a:pt x="6" y="54"/>
                    </a:cubicBezTo>
                    <a:cubicBezTo>
                      <a:pt x="4" y="55"/>
                      <a:pt x="3" y="57"/>
                      <a:pt x="3" y="58"/>
                    </a:cubicBezTo>
                    <a:cubicBezTo>
                      <a:pt x="3" y="58"/>
                      <a:pt x="3" y="59"/>
                      <a:pt x="2" y="59"/>
                    </a:cubicBezTo>
                    <a:cubicBezTo>
                      <a:pt x="2" y="60"/>
                      <a:pt x="2" y="62"/>
                      <a:pt x="2" y="62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2" y="64"/>
                      <a:pt x="2" y="65"/>
                      <a:pt x="2" y="66"/>
                    </a:cubicBezTo>
                    <a:cubicBezTo>
                      <a:pt x="1" y="67"/>
                      <a:pt x="1" y="68"/>
                      <a:pt x="2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3" y="69"/>
                      <a:pt x="3" y="69"/>
                      <a:pt x="3" y="69"/>
                    </a:cubicBezTo>
                    <a:cubicBezTo>
                      <a:pt x="2" y="70"/>
                      <a:pt x="2" y="70"/>
                      <a:pt x="2" y="70"/>
                    </a:cubicBezTo>
                    <a:cubicBezTo>
                      <a:pt x="2" y="70"/>
                      <a:pt x="2" y="70"/>
                      <a:pt x="2" y="69"/>
                    </a:cubicBezTo>
                    <a:cubicBezTo>
                      <a:pt x="2" y="70"/>
                      <a:pt x="2" y="70"/>
                      <a:pt x="2" y="70"/>
                    </a:cubicBezTo>
                    <a:cubicBezTo>
                      <a:pt x="0" y="71"/>
                      <a:pt x="0" y="72"/>
                      <a:pt x="1" y="73"/>
                    </a:cubicBezTo>
                    <a:cubicBezTo>
                      <a:pt x="1" y="73"/>
                      <a:pt x="2" y="74"/>
                      <a:pt x="2" y="74"/>
                    </a:cubicBezTo>
                    <a:cubicBezTo>
                      <a:pt x="3" y="74"/>
                      <a:pt x="3" y="74"/>
                      <a:pt x="3" y="74"/>
                    </a:cubicBezTo>
                    <a:cubicBezTo>
                      <a:pt x="3" y="74"/>
                      <a:pt x="3" y="75"/>
                      <a:pt x="4" y="75"/>
                    </a:cubicBezTo>
                    <a:cubicBezTo>
                      <a:pt x="4" y="75"/>
                      <a:pt x="3" y="76"/>
                      <a:pt x="3" y="76"/>
                    </a:cubicBezTo>
                    <a:cubicBezTo>
                      <a:pt x="3" y="76"/>
                      <a:pt x="3" y="77"/>
                      <a:pt x="3" y="77"/>
                    </a:cubicBezTo>
                    <a:cubicBezTo>
                      <a:pt x="2" y="79"/>
                      <a:pt x="3" y="80"/>
                      <a:pt x="4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5" y="82"/>
                      <a:pt x="5" y="82"/>
                      <a:pt x="5" y="82"/>
                    </a:cubicBezTo>
                    <a:cubicBezTo>
                      <a:pt x="4" y="82"/>
                      <a:pt x="4" y="83"/>
                      <a:pt x="4" y="83"/>
                    </a:cubicBezTo>
                    <a:cubicBezTo>
                      <a:pt x="4" y="84"/>
                      <a:pt x="5" y="85"/>
                      <a:pt x="6" y="85"/>
                    </a:cubicBezTo>
                    <a:cubicBezTo>
                      <a:pt x="6" y="85"/>
                      <a:pt x="6" y="85"/>
                      <a:pt x="6" y="85"/>
                    </a:cubicBezTo>
                    <a:cubicBezTo>
                      <a:pt x="5" y="85"/>
                      <a:pt x="5" y="85"/>
                      <a:pt x="5" y="86"/>
                    </a:cubicBezTo>
                    <a:cubicBezTo>
                      <a:pt x="5" y="86"/>
                      <a:pt x="5" y="86"/>
                      <a:pt x="5" y="86"/>
                    </a:cubicBezTo>
                    <a:cubicBezTo>
                      <a:pt x="5" y="87"/>
                      <a:pt x="5" y="88"/>
                      <a:pt x="6" y="89"/>
                    </a:cubicBezTo>
                    <a:cubicBezTo>
                      <a:pt x="6" y="89"/>
                      <a:pt x="6" y="90"/>
                      <a:pt x="7" y="90"/>
                    </a:cubicBezTo>
                    <a:cubicBezTo>
                      <a:pt x="9" y="90"/>
                      <a:pt x="10" y="89"/>
                      <a:pt x="10" y="87"/>
                    </a:cubicBezTo>
                    <a:cubicBezTo>
                      <a:pt x="10" y="88"/>
                      <a:pt x="11" y="88"/>
                      <a:pt x="11" y="88"/>
                    </a:cubicBezTo>
                    <a:cubicBezTo>
                      <a:pt x="11" y="88"/>
                      <a:pt x="11" y="89"/>
                      <a:pt x="11" y="89"/>
                    </a:cubicBezTo>
                    <a:cubicBezTo>
                      <a:pt x="10" y="89"/>
                      <a:pt x="9" y="90"/>
                      <a:pt x="10" y="92"/>
                    </a:cubicBezTo>
                    <a:cubicBezTo>
                      <a:pt x="10" y="92"/>
                      <a:pt x="10" y="93"/>
                      <a:pt x="10" y="94"/>
                    </a:cubicBezTo>
                    <a:cubicBezTo>
                      <a:pt x="11" y="94"/>
                      <a:pt x="11" y="94"/>
                      <a:pt x="11" y="95"/>
                    </a:cubicBezTo>
                    <a:cubicBezTo>
                      <a:pt x="11" y="95"/>
                      <a:pt x="11" y="96"/>
                      <a:pt x="11" y="97"/>
                    </a:cubicBezTo>
                    <a:cubicBezTo>
                      <a:pt x="11" y="97"/>
                      <a:pt x="11" y="97"/>
                      <a:pt x="11" y="97"/>
                    </a:cubicBezTo>
                    <a:cubicBezTo>
                      <a:pt x="11" y="98"/>
                      <a:pt x="11" y="99"/>
                      <a:pt x="11" y="100"/>
                    </a:cubicBezTo>
                    <a:cubicBezTo>
                      <a:pt x="12" y="100"/>
                      <a:pt x="12" y="101"/>
                      <a:pt x="12" y="102"/>
                    </a:cubicBezTo>
                    <a:cubicBezTo>
                      <a:pt x="13" y="102"/>
                      <a:pt x="13" y="102"/>
                      <a:pt x="13" y="102"/>
                    </a:cubicBezTo>
                    <a:cubicBezTo>
                      <a:pt x="12" y="102"/>
                      <a:pt x="12" y="102"/>
                      <a:pt x="12" y="102"/>
                    </a:cubicBezTo>
                    <a:cubicBezTo>
                      <a:pt x="12" y="103"/>
                      <a:pt x="11" y="105"/>
                      <a:pt x="13" y="106"/>
                    </a:cubicBezTo>
                    <a:cubicBezTo>
                      <a:pt x="13" y="106"/>
                      <a:pt x="14" y="106"/>
                      <a:pt x="14" y="106"/>
                    </a:cubicBezTo>
                    <a:cubicBezTo>
                      <a:pt x="14" y="106"/>
                      <a:pt x="15" y="107"/>
                      <a:pt x="15" y="107"/>
                    </a:cubicBezTo>
                    <a:cubicBezTo>
                      <a:pt x="16" y="108"/>
                      <a:pt x="17" y="107"/>
                      <a:pt x="18" y="107"/>
                    </a:cubicBezTo>
                    <a:cubicBezTo>
                      <a:pt x="18" y="107"/>
                      <a:pt x="18" y="107"/>
                      <a:pt x="18" y="107"/>
                    </a:cubicBezTo>
                    <a:cubicBezTo>
                      <a:pt x="18" y="107"/>
                      <a:pt x="19" y="108"/>
                      <a:pt x="20" y="108"/>
                    </a:cubicBezTo>
                    <a:cubicBezTo>
                      <a:pt x="21" y="108"/>
                      <a:pt x="21" y="107"/>
                      <a:pt x="22" y="107"/>
                    </a:cubicBezTo>
                    <a:cubicBezTo>
                      <a:pt x="22" y="106"/>
                      <a:pt x="23" y="106"/>
                      <a:pt x="24" y="106"/>
                    </a:cubicBezTo>
                    <a:cubicBezTo>
                      <a:pt x="24" y="106"/>
                      <a:pt x="24" y="106"/>
                      <a:pt x="25" y="106"/>
                    </a:cubicBezTo>
                    <a:cubicBezTo>
                      <a:pt x="25" y="107"/>
                      <a:pt x="24" y="109"/>
                      <a:pt x="25" y="110"/>
                    </a:cubicBezTo>
                    <a:cubicBezTo>
                      <a:pt x="25" y="110"/>
                      <a:pt x="26" y="111"/>
                      <a:pt x="27" y="111"/>
                    </a:cubicBezTo>
                    <a:cubicBezTo>
                      <a:pt x="27" y="111"/>
                      <a:pt x="28" y="110"/>
                      <a:pt x="28" y="110"/>
                    </a:cubicBezTo>
                    <a:cubicBezTo>
                      <a:pt x="28" y="110"/>
                      <a:pt x="28" y="110"/>
                      <a:pt x="29" y="110"/>
                    </a:cubicBezTo>
                    <a:cubicBezTo>
                      <a:pt x="29" y="109"/>
                      <a:pt x="29" y="109"/>
                      <a:pt x="29" y="109"/>
                    </a:cubicBezTo>
                    <a:cubicBezTo>
                      <a:pt x="29" y="110"/>
                      <a:pt x="29" y="110"/>
                      <a:pt x="29" y="110"/>
                    </a:cubicBezTo>
                    <a:cubicBezTo>
                      <a:pt x="30" y="111"/>
                      <a:pt x="30" y="111"/>
                      <a:pt x="31" y="111"/>
                    </a:cubicBezTo>
                    <a:cubicBezTo>
                      <a:pt x="32" y="111"/>
                      <a:pt x="32" y="111"/>
                      <a:pt x="33" y="110"/>
                    </a:cubicBezTo>
                    <a:cubicBezTo>
                      <a:pt x="33" y="110"/>
                      <a:pt x="33" y="110"/>
                      <a:pt x="33" y="110"/>
                    </a:cubicBezTo>
                    <a:cubicBezTo>
                      <a:pt x="33" y="109"/>
                      <a:pt x="33" y="109"/>
                      <a:pt x="33" y="109"/>
                    </a:cubicBezTo>
                    <a:cubicBezTo>
                      <a:pt x="34" y="110"/>
                      <a:pt x="34" y="110"/>
                      <a:pt x="34" y="110"/>
                    </a:cubicBezTo>
                    <a:cubicBezTo>
                      <a:pt x="34" y="110"/>
                      <a:pt x="35" y="110"/>
                      <a:pt x="36" y="109"/>
                    </a:cubicBezTo>
                    <a:cubicBezTo>
                      <a:pt x="36" y="109"/>
                      <a:pt x="36" y="108"/>
                      <a:pt x="37" y="108"/>
                    </a:cubicBezTo>
                    <a:cubicBezTo>
                      <a:pt x="37" y="108"/>
                      <a:pt x="37" y="108"/>
                      <a:pt x="38" y="109"/>
                    </a:cubicBezTo>
                    <a:cubicBezTo>
                      <a:pt x="38" y="109"/>
                      <a:pt x="39" y="109"/>
                      <a:pt x="39" y="109"/>
                    </a:cubicBezTo>
                    <a:cubicBezTo>
                      <a:pt x="39" y="109"/>
                      <a:pt x="39" y="109"/>
                      <a:pt x="39" y="109"/>
                    </a:cubicBezTo>
                    <a:cubicBezTo>
                      <a:pt x="39" y="109"/>
                      <a:pt x="39" y="110"/>
                      <a:pt x="40" y="111"/>
                    </a:cubicBezTo>
                    <a:cubicBezTo>
                      <a:pt x="40" y="112"/>
                      <a:pt x="41" y="112"/>
                      <a:pt x="42" y="112"/>
                    </a:cubicBezTo>
                    <a:cubicBezTo>
                      <a:pt x="43" y="112"/>
                      <a:pt x="43" y="111"/>
                      <a:pt x="44" y="111"/>
                    </a:cubicBezTo>
                    <a:cubicBezTo>
                      <a:pt x="44" y="111"/>
                      <a:pt x="44" y="111"/>
                      <a:pt x="44" y="111"/>
                    </a:cubicBezTo>
                    <a:cubicBezTo>
                      <a:pt x="44" y="111"/>
                      <a:pt x="44" y="111"/>
                      <a:pt x="45" y="111"/>
                    </a:cubicBezTo>
                    <a:cubicBezTo>
                      <a:pt x="45" y="111"/>
                      <a:pt x="45" y="111"/>
                      <a:pt x="45" y="111"/>
                    </a:cubicBezTo>
                    <a:cubicBezTo>
                      <a:pt x="45" y="111"/>
                      <a:pt x="46" y="111"/>
                      <a:pt x="46" y="111"/>
                    </a:cubicBezTo>
                    <a:cubicBezTo>
                      <a:pt x="46" y="111"/>
                      <a:pt x="47" y="111"/>
                      <a:pt x="47" y="111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47" y="113"/>
                      <a:pt x="47" y="113"/>
                      <a:pt x="47" y="114"/>
                    </a:cubicBezTo>
                    <a:lnTo>
                      <a:pt x="47" y="115"/>
                    </a:lnTo>
                    <a:close/>
                    <a:moveTo>
                      <a:pt x="26" y="105"/>
                    </a:moveTo>
                    <a:cubicBezTo>
                      <a:pt x="26" y="106"/>
                      <a:pt x="26" y="106"/>
                      <a:pt x="26" y="106"/>
                    </a:cubicBezTo>
                    <a:cubicBezTo>
                      <a:pt x="26" y="106"/>
                      <a:pt x="26" y="106"/>
                      <a:pt x="26" y="106"/>
                    </a:cubicBezTo>
                    <a:cubicBezTo>
                      <a:pt x="26" y="105"/>
                      <a:pt x="26" y="105"/>
                      <a:pt x="26" y="105"/>
                    </a:cubicBezTo>
                    <a:close/>
                    <a:moveTo>
                      <a:pt x="77" y="65"/>
                    </a:moveTo>
                    <a:cubicBezTo>
                      <a:pt x="78" y="65"/>
                      <a:pt x="78" y="65"/>
                      <a:pt x="78" y="65"/>
                    </a:cubicBezTo>
                    <a:cubicBezTo>
                      <a:pt x="78" y="65"/>
                      <a:pt x="78" y="65"/>
                      <a:pt x="78" y="66"/>
                    </a:cubicBezTo>
                    <a:cubicBezTo>
                      <a:pt x="78" y="66"/>
                      <a:pt x="78" y="66"/>
                      <a:pt x="78" y="66"/>
                    </a:cubicBezTo>
                    <a:cubicBezTo>
                      <a:pt x="78" y="66"/>
                      <a:pt x="78" y="66"/>
                      <a:pt x="78" y="66"/>
                    </a:cubicBezTo>
                    <a:lnTo>
                      <a:pt x="77" y="65"/>
                    </a:lnTo>
                    <a:close/>
                    <a:moveTo>
                      <a:pt x="55" y="17"/>
                    </a:move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7"/>
                      <a:pt x="55" y="17"/>
                      <a:pt x="55" y="17"/>
                    </a:cubicBezTo>
                    <a:close/>
                    <a:moveTo>
                      <a:pt x="9" y="86"/>
                    </a:moveTo>
                    <a:cubicBezTo>
                      <a:pt x="9" y="86"/>
                      <a:pt x="9" y="86"/>
                      <a:pt x="9" y="86"/>
                    </a:cubicBezTo>
                    <a:cubicBezTo>
                      <a:pt x="9" y="86"/>
                      <a:pt x="9" y="86"/>
                      <a:pt x="9" y="86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5" name="Google Shape;955;p32"/>
              <p:cNvSpPr/>
              <p:nvPr/>
            </p:nvSpPr>
            <p:spPr>
              <a:xfrm>
                <a:off x="8899531" y="4464054"/>
                <a:ext cx="184150" cy="250825"/>
              </a:xfrm>
              <a:custGeom>
                <a:rect b="b" l="l" r="r" t="t"/>
                <a:pathLst>
                  <a:path extrusionOk="0" h="79" w="58">
                    <a:moveTo>
                      <a:pt x="16" y="18"/>
                    </a:moveTo>
                    <a:cubicBezTo>
                      <a:pt x="16" y="17"/>
                      <a:pt x="17" y="16"/>
                      <a:pt x="18" y="15"/>
                    </a:cubicBezTo>
                    <a:cubicBezTo>
                      <a:pt x="18" y="15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9" y="14"/>
                      <a:pt x="19" y="15"/>
                      <a:pt x="20" y="15"/>
                    </a:cubicBezTo>
                    <a:cubicBezTo>
                      <a:pt x="20" y="15"/>
                      <a:pt x="21" y="15"/>
                      <a:pt x="22" y="15"/>
                    </a:cubicBezTo>
                    <a:cubicBezTo>
                      <a:pt x="22" y="15"/>
                      <a:pt x="23" y="15"/>
                      <a:pt x="2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5"/>
                      <a:pt x="27" y="15"/>
                      <a:pt x="27" y="1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5"/>
                      <a:pt x="29" y="15"/>
                      <a:pt x="29" y="15"/>
                    </a:cubicBezTo>
                    <a:cubicBezTo>
                      <a:pt x="29" y="15"/>
                      <a:pt x="29" y="15"/>
                      <a:pt x="30" y="15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1" y="14"/>
                      <a:pt x="32" y="14"/>
                      <a:pt x="33" y="14"/>
                    </a:cubicBezTo>
                    <a:cubicBezTo>
                      <a:pt x="33" y="14"/>
                      <a:pt x="34" y="14"/>
                      <a:pt x="34" y="14"/>
                    </a:cubicBezTo>
                    <a:cubicBezTo>
                      <a:pt x="35" y="14"/>
                      <a:pt x="35" y="14"/>
                      <a:pt x="36" y="14"/>
                    </a:cubicBezTo>
                    <a:cubicBezTo>
                      <a:pt x="36" y="14"/>
                      <a:pt x="36" y="14"/>
                      <a:pt x="37" y="14"/>
                    </a:cubicBezTo>
                    <a:cubicBezTo>
                      <a:pt x="37" y="15"/>
                      <a:pt x="38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3" y="15"/>
                      <a:pt x="44" y="15"/>
                      <a:pt x="45" y="15"/>
                    </a:cubicBezTo>
                    <a:cubicBezTo>
                      <a:pt x="45" y="15"/>
                      <a:pt x="46" y="15"/>
                      <a:pt x="47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4"/>
                      <a:pt x="49" y="14"/>
                      <a:pt x="50" y="14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51" y="12"/>
                      <a:pt x="52" y="12"/>
                      <a:pt x="52" y="11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3" y="10"/>
                      <a:pt x="53" y="10"/>
                      <a:pt x="53" y="10"/>
                    </a:cubicBezTo>
                    <a:cubicBezTo>
                      <a:pt x="54" y="10"/>
                      <a:pt x="54" y="9"/>
                      <a:pt x="55" y="9"/>
                    </a:cubicBezTo>
                    <a:cubicBezTo>
                      <a:pt x="55" y="9"/>
                      <a:pt x="55" y="8"/>
                      <a:pt x="56" y="8"/>
                    </a:cubicBezTo>
                    <a:cubicBezTo>
                      <a:pt x="56" y="7"/>
                      <a:pt x="56" y="6"/>
                      <a:pt x="56" y="6"/>
                    </a:cubicBezTo>
                    <a:cubicBezTo>
                      <a:pt x="56" y="6"/>
                      <a:pt x="56" y="6"/>
                      <a:pt x="56" y="6"/>
                    </a:cubicBezTo>
                    <a:cubicBezTo>
                      <a:pt x="56" y="6"/>
                      <a:pt x="57" y="5"/>
                      <a:pt x="57" y="5"/>
                    </a:cubicBezTo>
                    <a:cubicBezTo>
                      <a:pt x="57" y="5"/>
                      <a:pt x="58" y="3"/>
                      <a:pt x="57" y="2"/>
                    </a:cubicBezTo>
                    <a:cubicBezTo>
                      <a:pt x="57" y="1"/>
                      <a:pt x="55" y="0"/>
                      <a:pt x="54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3" y="0"/>
                      <a:pt x="52" y="1"/>
                      <a:pt x="51" y="1"/>
                    </a:cubicBezTo>
                    <a:cubicBezTo>
                      <a:pt x="51" y="1"/>
                      <a:pt x="51" y="2"/>
                      <a:pt x="51" y="2"/>
                    </a:cubicBezTo>
                    <a:cubicBezTo>
                      <a:pt x="50" y="2"/>
                      <a:pt x="49" y="3"/>
                      <a:pt x="48" y="4"/>
                    </a:cubicBezTo>
                    <a:cubicBezTo>
                      <a:pt x="47" y="5"/>
                      <a:pt x="46" y="6"/>
                      <a:pt x="45" y="7"/>
                    </a:cubicBezTo>
                    <a:cubicBezTo>
                      <a:pt x="44" y="7"/>
                      <a:pt x="44" y="7"/>
                      <a:pt x="43" y="7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2" y="7"/>
                      <a:pt x="41" y="7"/>
                      <a:pt x="41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7"/>
                      <a:pt x="40" y="7"/>
                      <a:pt x="40" y="7"/>
                    </a:cubicBezTo>
                    <a:cubicBezTo>
                      <a:pt x="39" y="6"/>
                      <a:pt x="38" y="7"/>
                      <a:pt x="37" y="7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6" y="7"/>
                      <a:pt x="35" y="7"/>
                      <a:pt x="35" y="7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7"/>
                      <a:pt x="35" y="7"/>
                      <a:pt x="34" y="7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3" y="6"/>
                      <a:pt x="32" y="6"/>
                      <a:pt x="30" y="6"/>
                    </a:cubicBezTo>
                    <a:cubicBezTo>
                      <a:pt x="29" y="6"/>
                      <a:pt x="28" y="6"/>
                      <a:pt x="28" y="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7" y="6"/>
                      <a:pt x="27" y="6"/>
                    </a:cubicBezTo>
                    <a:cubicBezTo>
                      <a:pt x="27" y="6"/>
                      <a:pt x="28" y="4"/>
                      <a:pt x="27" y="3"/>
                    </a:cubicBezTo>
                    <a:cubicBezTo>
                      <a:pt x="26" y="3"/>
                      <a:pt x="25" y="3"/>
                      <a:pt x="24" y="3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2" y="3"/>
                      <a:pt x="19" y="3"/>
                      <a:pt x="19" y="5"/>
                    </a:cubicBezTo>
                    <a:cubicBezTo>
                      <a:pt x="19" y="6"/>
                      <a:pt x="19" y="6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7"/>
                      <a:pt x="17" y="7"/>
                    </a:cubicBezTo>
                    <a:cubicBezTo>
                      <a:pt x="15" y="7"/>
                      <a:pt x="15" y="8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10"/>
                      <a:pt x="13" y="10"/>
                      <a:pt x="13" y="11"/>
                    </a:cubicBezTo>
                    <a:cubicBezTo>
                      <a:pt x="13" y="11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3" y="13"/>
                      <a:pt x="12" y="13"/>
                    </a:cubicBezTo>
                    <a:cubicBezTo>
                      <a:pt x="12" y="14"/>
                      <a:pt x="11" y="15"/>
                      <a:pt x="11" y="16"/>
                    </a:cubicBezTo>
                    <a:cubicBezTo>
                      <a:pt x="11" y="16"/>
                      <a:pt x="10" y="16"/>
                      <a:pt x="10" y="17"/>
                    </a:cubicBezTo>
                    <a:cubicBezTo>
                      <a:pt x="9" y="17"/>
                      <a:pt x="9" y="18"/>
                      <a:pt x="10" y="19"/>
                    </a:cubicBezTo>
                    <a:cubicBezTo>
                      <a:pt x="10" y="20"/>
                      <a:pt x="10" y="20"/>
                      <a:pt x="10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2"/>
                    </a:cubicBezTo>
                    <a:cubicBezTo>
                      <a:pt x="10" y="22"/>
                      <a:pt x="10" y="23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9" y="25"/>
                      <a:pt x="9" y="26"/>
                      <a:pt x="9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9" y="27"/>
                      <a:pt x="8" y="28"/>
                      <a:pt x="8" y="28"/>
                    </a:cubicBezTo>
                    <a:cubicBezTo>
                      <a:pt x="8" y="28"/>
                      <a:pt x="7" y="29"/>
                      <a:pt x="7" y="29"/>
                    </a:cubicBezTo>
                    <a:cubicBezTo>
                      <a:pt x="6" y="30"/>
                      <a:pt x="6" y="31"/>
                      <a:pt x="6" y="32"/>
                    </a:cubicBezTo>
                    <a:cubicBezTo>
                      <a:pt x="6" y="33"/>
                      <a:pt x="6" y="34"/>
                      <a:pt x="6" y="34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5"/>
                      <a:pt x="6" y="36"/>
                      <a:pt x="6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5" y="38"/>
                      <a:pt x="5" y="39"/>
                      <a:pt x="6" y="40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6" y="41"/>
                      <a:pt x="6" y="42"/>
                      <a:pt x="6" y="42"/>
                    </a:cubicBezTo>
                    <a:cubicBezTo>
                      <a:pt x="6" y="43"/>
                      <a:pt x="6" y="43"/>
                      <a:pt x="6" y="44"/>
                    </a:cubicBezTo>
                    <a:cubicBezTo>
                      <a:pt x="5" y="44"/>
                      <a:pt x="5" y="44"/>
                      <a:pt x="5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5"/>
                      <a:pt x="5" y="45"/>
                      <a:pt x="4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3" y="45"/>
                      <a:pt x="2" y="45"/>
                      <a:pt x="2" y="47"/>
                    </a:cubicBezTo>
                    <a:cubicBezTo>
                      <a:pt x="1" y="47"/>
                      <a:pt x="2" y="48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1" y="49"/>
                      <a:pt x="1" y="50"/>
                    </a:cubicBezTo>
                    <a:cubicBezTo>
                      <a:pt x="0" y="51"/>
                      <a:pt x="1" y="52"/>
                      <a:pt x="1" y="53"/>
                    </a:cubicBezTo>
                    <a:cubicBezTo>
                      <a:pt x="2" y="53"/>
                      <a:pt x="2" y="53"/>
                      <a:pt x="2" y="54"/>
                    </a:cubicBezTo>
                    <a:cubicBezTo>
                      <a:pt x="2" y="54"/>
                      <a:pt x="2" y="55"/>
                      <a:pt x="2" y="55"/>
                    </a:cubicBezTo>
                    <a:cubicBezTo>
                      <a:pt x="2" y="57"/>
                      <a:pt x="4" y="58"/>
                      <a:pt x="7" y="56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7" y="56"/>
                      <a:pt x="7" y="57"/>
                      <a:pt x="7" y="57"/>
                    </a:cubicBezTo>
                    <a:cubicBezTo>
                      <a:pt x="7" y="58"/>
                      <a:pt x="7" y="59"/>
                      <a:pt x="8" y="60"/>
                    </a:cubicBezTo>
                    <a:cubicBezTo>
                      <a:pt x="8" y="61"/>
                      <a:pt x="8" y="61"/>
                      <a:pt x="8" y="62"/>
                    </a:cubicBezTo>
                    <a:cubicBezTo>
                      <a:pt x="8" y="62"/>
                      <a:pt x="8" y="62"/>
                      <a:pt x="8" y="62"/>
                    </a:cubicBezTo>
                    <a:cubicBezTo>
                      <a:pt x="8" y="62"/>
                      <a:pt x="8" y="63"/>
                      <a:pt x="8" y="63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8" y="65"/>
                      <a:pt x="8" y="66"/>
                      <a:pt x="8" y="67"/>
                    </a:cubicBezTo>
                    <a:cubicBezTo>
                      <a:pt x="8" y="67"/>
                      <a:pt x="8" y="67"/>
                      <a:pt x="8" y="67"/>
                    </a:cubicBezTo>
                    <a:cubicBezTo>
                      <a:pt x="7" y="67"/>
                      <a:pt x="7" y="68"/>
                      <a:pt x="7" y="69"/>
                    </a:cubicBezTo>
                    <a:cubicBezTo>
                      <a:pt x="7" y="69"/>
                      <a:pt x="7" y="70"/>
                      <a:pt x="6" y="70"/>
                    </a:cubicBezTo>
                    <a:cubicBezTo>
                      <a:pt x="6" y="71"/>
                      <a:pt x="6" y="73"/>
                      <a:pt x="6" y="74"/>
                    </a:cubicBezTo>
                    <a:cubicBezTo>
                      <a:pt x="6" y="75"/>
                      <a:pt x="6" y="77"/>
                      <a:pt x="8" y="78"/>
                    </a:cubicBezTo>
                    <a:cubicBezTo>
                      <a:pt x="8" y="78"/>
                      <a:pt x="9" y="78"/>
                      <a:pt x="10" y="78"/>
                    </a:cubicBezTo>
                    <a:cubicBezTo>
                      <a:pt x="11" y="78"/>
                      <a:pt x="11" y="78"/>
                      <a:pt x="12" y="78"/>
                    </a:cubicBezTo>
                    <a:cubicBezTo>
                      <a:pt x="12" y="78"/>
                      <a:pt x="12" y="77"/>
                      <a:pt x="13" y="77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3" y="77"/>
                      <a:pt x="13" y="77"/>
                      <a:pt x="14" y="77"/>
                    </a:cubicBezTo>
                    <a:cubicBezTo>
                      <a:pt x="14" y="77"/>
                      <a:pt x="15" y="77"/>
                      <a:pt x="15" y="77"/>
                    </a:cubicBezTo>
                    <a:cubicBezTo>
                      <a:pt x="16" y="77"/>
                      <a:pt x="16" y="77"/>
                      <a:pt x="17" y="77"/>
                    </a:cubicBezTo>
                    <a:cubicBezTo>
                      <a:pt x="18" y="76"/>
                      <a:pt x="17" y="75"/>
                      <a:pt x="17" y="74"/>
                    </a:cubicBezTo>
                    <a:cubicBezTo>
                      <a:pt x="16" y="73"/>
                      <a:pt x="16" y="73"/>
                      <a:pt x="16" y="72"/>
                    </a:cubicBezTo>
                    <a:cubicBezTo>
                      <a:pt x="16" y="71"/>
                      <a:pt x="16" y="70"/>
                      <a:pt x="16" y="69"/>
                    </a:cubicBezTo>
                    <a:cubicBezTo>
                      <a:pt x="16" y="69"/>
                      <a:pt x="17" y="69"/>
                      <a:pt x="17" y="69"/>
                    </a:cubicBezTo>
                    <a:cubicBezTo>
                      <a:pt x="19" y="68"/>
                      <a:pt x="18" y="66"/>
                      <a:pt x="17" y="65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7" y="63"/>
                      <a:pt x="17" y="62"/>
                      <a:pt x="17" y="61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7" y="58"/>
                      <a:pt x="17" y="56"/>
                      <a:pt x="17" y="55"/>
                    </a:cubicBezTo>
                    <a:cubicBezTo>
                      <a:pt x="17" y="54"/>
                      <a:pt x="18" y="54"/>
                      <a:pt x="18" y="54"/>
                    </a:cubicBezTo>
                    <a:cubicBezTo>
                      <a:pt x="18" y="53"/>
                      <a:pt x="18" y="53"/>
                      <a:pt x="18" y="52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8" y="49"/>
                      <a:pt x="19" y="49"/>
                      <a:pt x="19" y="48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1" y="48"/>
                      <a:pt x="21" y="49"/>
                      <a:pt x="21" y="50"/>
                    </a:cubicBezTo>
                    <a:cubicBezTo>
                      <a:pt x="21" y="50"/>
                      <a:pt x="20" y="51"/>
                      <a:pt x="20" y="52"/>
                    </a:cubicBezTo>
                    <a:cubicBezTo>
                      <a:pt x="20" y="53"/>
                      <a:pt x="19" y="55"/>
                      <a:pt x="20" y="56"/>
                    </a:cubicBezTo>
                    <a:cubicBezTo>
                      <a:pt x="21" y="58"/>
                      <a:pt x="22" y="59"/>
                      <a:pt x="24" y="60"/>
                    </a:cubicBezTo>
                    <a:cubicBezTo>
                      <a:pt x="24" y="61"/>
                      <a:pt x="24" y="61"/>
                      <a:pt x="24" y="61"/>
                    </a:cubicBezTo>
                    <a:cubicBezTo>
                      <a:pt x="24" y="61"/>
                      <a:pt x="24" y="61"/>
                      <a:pt x="24" y="61"/>
                    </a:cubicBezTo>
                    <a:cubicBezTo>
                      <a:pt x="23" y="62"/>
                      <a:pt x="23" y="64"/>
                      <a:pt x="24" y="64"/>
                    </a:cubicBezTo>
                    <a:cubicBezTo>
                      <a:pt x="24" y="64"/>
                      <a:pt x="24" y="65"/>
                      <a:pt x="24" y="65"/>
                    </a:cubicBezTo>
                    <a:cubicBezTo>
                      <a:pt x="24" y="65"/>
                      <a:pt x="24" y="65"/>
                      <a:pt x="24" y="65"/>
                    </a:cubicBezTo>
                    <a:cubicBezTo>
                      <a:pt x="24" y="66"/>
                      <a:pt x="23" y="67"/>
                      <a:pt x="25" y="68"/>
                    </a:cubicBezTo>
                    <a:cubicBezTo>
                      <a:pt x="26" y="69"/>
                      <a:pt x="26" y="69"/>
                      <a:pt x="27" y="69"/>
                    </a:cubicBezTo>
                    <a:cubicBezTo>
                      <a:pt x="27" y="69"/>
                      <a:pt x="28" y="69"/>
                      <a:pt x="28" y="69"/>
                    </a:cubicBezTo>
                    <a:cubicBezTo>
                      <a:pt x="28" y="70"/>
                      <a:pt x="29" y="70"/>
                      <a:pt x="29" y="70"/>
                    </a:cubicBezTo>
                    <a:cubicBezTo>
                      <a:pt x="29" y="70"/>
                      <a:pt x="30" y="70"/>
                      <a:pt x="30" y="69"/>
                    </a:cubicBezTo>
                    <a:cubicBezTo>
                      <a:pt x="30" y="69"/>
                      <a:pt x="30" y="69"/>
                      <a:pt x="30" y="70"/>
                    </a:cubicBezTo>
                    <a:cubicBezTo>
                      <a:pt x="30" y="70"/>
                      <a:pt x="31" y="70"/>
                      <a:pt x="31" y="70"/>
                    </a:cubicBezTo>
                    <a:cubicBezTo>
                      <a:pt x="31" y="71"/>
                      <a:pt x="30" y="71"/>
                      <a:pt x="30" y="72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0" y="72"/>
                      <a:pt x="29" y="71"/>
                      <a:pt x="29" y="71"/>
                    </a:cubicBezTo>
                    <a:cubicBezTo>
                      <a:pt x="28" y="70"/>
                      <a:pt x="26" y="70"/>
                      <a:pt x="25" y="72"/>
                    </a:cubicBezTo>
                    <a:cubicBezTo>
                      <a:pt x="24" y="73"/>
                      <a:pt x="25" y="74"/>
                      <a:pt x="26" y="75"/>
                    </a:cubicBezTo>
                    <a:cubicBezTo>
                      <a:pt x="26" y="76"/>
                      <a:pt x="27" y="76"/>
                      <a:pt x="28" y="76"/>
                    </a:cubicBezTo>
                    <a:cubicBezTo>
                      <a:pt x="28" y="76"/>
                      <a:pt x="28" y="76"/>
                      <a:pt x="28" y="76"/>
                    </a:cubicBezTo>
                    <a:cubicBezTo>
                      <a:pt x="28" y="76"/>
                      <a:pt x="29" y="76"/>
                      <a:pt x="29" y="75"/>
                    </a:cubicBezTo>
                    <a:cubicBezTo>
                      <a:pt x="30" y="75"/>
                      <a:pt x="30" y="75"/>
                      <a:pt x="30" y="75"/>
                    </a:cubicBezTo>
                    <a:cubicBezTo>
                      <a:pt x="31" y="76"/>
                      <a:pt x="31" y="76"/>
                      <a:pt x="32" y="75"/>
                    </a:cubicBezTo>
                    <a:cubicBezTo>
                      <a:pt x="32" y="75"/>
                      <a:pt x="32" y="76"/>
                      <a:pt x="33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2" y="77"/>
                      <a:pt x="33" y="78"/>
                      <a:pt x="33" y="78"/>
                    </a:cubicBezTo>
                    <a:cubicBezTo>
                      <a:pt x="34" y="79"/>
                      <a:pt x="34" y="79"/>
                      <a:pt x="35" y="79"/>
                    </a:cubicBezTo>
                    <a:cubicBezTo>
                      <a:pt x="36" y="79"/>
                      <a:pt x="36" y="79"/>
                      <a:pt x="36" y="79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7" y="77"/>
                      <a:pt x="38" y="76"/>
                      <a:pt x="38" y="76"/>
                    </a:cubicBezTo>
                    <a:cubicBezTo>
                      <a:pt x="39" y="75"/>
                      <a:pt x="40" y="74"/>
                      <a:pt x="39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38" y="71"/>
                      <a:pt x="38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40" y="69"/>
                    </a:cubicBezTo>
                    <a:cubicBezTo>
                      <a:pt x="41" y="68"/>
                      <a:pt x="40" y="67"/>
                      <a:pt x="40" y="65"/>
                    </a:cubicBezTo>
                    <a:cubicBezTo>
                      <a:pt x="39" y="66"/>
                      <a:pt x="39" y="66"/>
                      <a:pt x="39" y="66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4"/>
                      <a:pt x="39" y="63"/>
                      <a:pt x="38" y="63"/>
                    </a:cubicBezTo>
                    <a:cubicBezTo>
                      <a:pt x="38" y="63"/>
                      <a:pt x="37" y="63"/>
                      <a:pt x="37" y="64"/>
                    </a:cubicBezTo>
                    <a:cubicBezTo>
                      <a:pt x="37" y="63"/>
                      <a:pt x="37" y="62"/>
                      <a:pt x="37" y="61"/>
                    </a:cubicBezTo>
                    <a:cubicBezTo>
                      <a:pt x="36" y="60"/>
                      <a:pt x="35" y="60"/>
                      <a:pt x="34" y="60"/>
                    </a:cubicBezTo>
                    <a:cubicBezTo>
                      <a:pt x="34" y="60"/>
                      <a:pt x="34" y="59"/>
                      <a:pt x="34" y="59"/>
                    </a:cubicBezTo>
                    <a:cubicBezTo>
                      <a:pt x="34" y="58"/>
                      <a:pt x="34" y="58"/>
                      <a:pt x="33" y="57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2" y="56"/>
                      <a:pt x="32" y="56"/>
                      <a:pt x="32" y="55"/>
                    </a:cubicBezTo>
                    <a:cubicBezTo>
                      <a:pt x="32" y="55"/>
                      <a:pt x="31" y="55"/>
                      <a:pt x="31" y="54"/>
                    </a:cubicBezTo>
                    <a:cubicBezTo>
                      <a:pt x="31" y="54"/>
                      <a:pt x="31" y="53"/>
                      <a:pt x="31" y="53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1"/>
                      <a:pt x="33" y="50"/>
                      <a:pt x="33" y="49"/>
                    </a:cubicBezTo>
                    <a:cubicBezTo>
                      <a:pt x="32" y="49"/>
                      <a:pt x="32" y="49"/>
                      <a:pt x="32" y="49"/>
                    </a:cubicBezTo>
                    <a:cubicBezTo>
                      <a:pt x="32" y="48"/>
                      <a:pt x="32" y="47"/>
                      <a:pt x="32" y="46"/>
                    </a:cubicBezTo>
                    <a:cubicBezTo>
                      <a:pt x="31" y="45"/>
                      <a:pt x="31" y="44"/>
                      <a:pt x="30" y="43"/>
                    </a:cubicBezTo>
                    <a:cubicBezTo>
                      <a:pt x="29" y="42"/>
                      <a:pt x="28" y="41"/>
                      <a:pt x="27" y="40"/>
                    </a:cubicBezTo>
                    <a:cubicBezTo>
                      <a:pt x="27" y="40"/>
                      <a:pt x="27" y="39"/>
                      <a:pt x="26" y="39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31" y="36"/>
                      <a:pt x="31" y="36"/>
                      <a:pt x="32" y="36"/>
                    </a:cubicBezTo>
                    <a:cubicBezTo>
                      <a:pt x="32" y="36"/>
                      <a:pt x="33" y="35"/>
                      <a:pt x="34" y="34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4" y="34"/>
                      <a:pt x="34" y="35"/>
                      <a:pt x="35" y="35"/>
                    </a:cubicBezTo>
                    <a:cubicBezTo>
                      <a:pt x="35" y="36"/>
                      <a:pt x="36" y="36"/>
                      <a:pt x="37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7"/>
                      <a:pt x="37" y="37"/>
                      <a:pt x="38" y="37"/>
                    </a:cubicBezTo>
                    <a:cubicBezTo>
                      <a:pt x="38" y="37"/>
                      <a:pt x="39" y="37"/>
                      <a:pt x="39" y="37"/>
                    </a:cubicBezTo>
                    <a:cubicBezTo>
                      <a:pt x="40" y="36"/>
                      <a:pt x="40" y="36"/>
                      <a:pt x="40" y="35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42" y="35"/>
                      <a:pt x="42" y="34"/>
                      <a:pt x="42" y="34"/>
                    </a:cubicBezTo>
                    <a:cubicBezTo>
                      <a:pt x="42" y="34"/>
                      <a:pt x="42" y="34"/>
                      <a:pt x="42" y="34"/>
                    </a:cubicBezTo>
                    <a:cubicBezTo>
                      <a:pt x="43" y="33"/>
                      <a:pt x="44" y="32"/>
                      <a:pt x="43" y="31"/>
                    </a:cubicBezTo>
                    <a:cubicBezTo>
                      <a:pt x="43" y="30"/>
                      <a:pt x="42" y="30"/>
                      <a:pt x="42" y="29"/>
                    </a:cubicBezTo>
                    <a:cubicBezTo>
                      <a:pt x="42" y="29"/>
                      <a:pt x="42" y="27"/>
                      <a:pt x="42" y="26"/>
                    </a:cubicBezTo>
                    <a:cubicBezTo>
                      <a:pt x="42" y="24"/>
                      <a:pt x="41" y="24"/>
                      <a:pt x="40" y="23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38" y="23"/>
                      <a:pt x="37" y="22"/>
                      <a:pt x="37" y="22"/>
                    </a:cubicBezTo>
                    <a:cubicBezTo>
                      <a:pt x="35" y="22"/>
                      <a:pt x="35" y="23"/>
                      <a:pt x="34" y="24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2" y="24"/>
                      <a:pt x="32" y="24"/>
                      <a:pt x="31" y="25"/>
                    </a:cubicBezTo>
                    <a:cubicBezTo>
                      <a:pt x="31" y="25"/>
                      <a:pt x="31" y="25"/>
                      <a:pt x="30" y="26"/>
                    </a:cubicBezTo>
                    <a:cubicBezTo>
                      <a:pt x="30" y="26"/>
                      <a:pt x="30" y="26"/>
                      <a:pt x="29" y="26"/>
                    </a:cubicBezTo>
                    <a:cubicBezTo>
                      <a:pt x="29" y="26"/>
                      <a:pt x="29" y="26"/>
                      <a:pt x="28" y="26"/>
                    </a:cubicBezTo>
                    <a:cubicBezTo>
                      <a:pt x="28" y="26"/>
                      <a:pt x="27" y="26"/>
                      <a:pt x="27" y="26"/>
                    </a:cubicBezTo>
                    <a:cubicBezTo>
                      <a:pt x="26" y="26"/>
                      <a:pt x="26" y="26"/>
                      <a:pt x="25" y="26"/>
                    </a:cubicBezTo>
                    <a:cubicBezTo>
                      <a:pt x="25" y="27"/>
                      <a:pt x="25" y="27"/>
                      <a:pt x="24" y="28"/>
                    </a:cubicBezTo>
                    <a:cubicBezTo>
                      <a:pt x="24" y="28"/>
                      <a:pt x="24" y="29"/>
                      <a:pt x="24" y="29"/>
                    </a:cubicBezTo>
                    <a:cubicBezTo>
                      <a:pt x="24" y="29"/>
                      <a:pt x="23" y="30"/>
                      <a:pt x="23" y="30"/>
                    </a:cubicBezTo>
                    <a:cubicBezTo>
                      <a:pt x="23" y="30"/>
                      <a:pt x="22" y="30"/>
                      <a:pt x="22" y="30"/>
                    </a:cubicBezTo>
                    <a:cubicBezTo>
                      <a:pt x="22" y="30"/>
                      <a:pt x="21" y="30"/>
                      <a:pt x="21" y="31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28"/>
                      <a:pt x="19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6"/>
                      <a:pt x="17" y="26"/>
                      <a:pt x="17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25"/>
                      <a:pt x="16" y="24"/>
                      <a:pt x="16" y="24"/>
                    </a:cubicBezTo>
                    <a:cubicBezTo>
                      <a:pt x="17" y="24"/>
                      <a:pt x="17" y="24"/>
                      <a:pt x="17" y="23"/>
                    </a:cubicBezTo>
                    <a:cubicBezTo>
                      <a:pt x="17" y="23"/>
                      <a:pt x="17" y="22"/>
                      <a:pt x="17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9"/>
                      <a:pt x="16" y="19"/>
                      <a:pt x="16" y="18"/>
                    </a:cubicBezTo>
                    <a:close/>
                    <a:moveTo>
                      <a:pt x="31" y="67"/>
                    </a:moveTo>
                    <a:cubicBezTo>
                      <a:pt x="31" y="67"/>
                      <a:pt x="31" y="66"/>
                      <a:pt x="31" y="66"/>
                    </a:cubicBezTo>
                    <a:cubicBezTo>
                      <a:pt x="31" y="66"/>
                      <a:pt x="31" y="67"/>
                      <a:pt x="31" y="67"/>
                    </a:cubicBezTo>
                    <a:cubicBezTo>
                      <a:pt x="31" y="67"/>
                      <a:pt x="31" y="67"/>
                      <a:pt x="31" y="67"/>
                    </a:cubicBezTo>
                    <a:close/>
                    <a:moveTo>
                      <a:pt x="33" y="66"/>
                    </a:moveTo>
                    <a:cubicBezTo>
                      <a:pt x="33" y="66"/>
                      <a:pt x="33" y="66"/>
                      <a:pt x="33" y="66"/>
                    </a:cubicBezTo>
                    <a:cubicBezTo>
                      <a:pt x="32" y="66"/>
                      <a:pt x="32" y="66"/>
                      <a:pt x="32" y="66"/>
                    </a:cubicBezTo>
                    <a:cubicBezTo>
                      <a:pt x="32" y="66"/>
                      <a:pt x="32" y="66"/>
                      <a:pt x="32" y="66"/>
                    </a:cubicBezTo>
                    <a:cubicBezTo>
                      <a:pt x="32" y="66"/>
                      <a:pt x="32" y="65"/>
                      <a:pt x="33" y="65"/>
                    </a:cubicBezTo>
                    <a:cubicBezTo>
                      <a:pt x="33" y="65"/>
                      <a:pt x="33" y="65"/>
                      <a:pt x="33" y="65"/>
                    </a:cubicBezTo>
                    <a:cubicBezTo>
                      <a:pt x="33" y="65"/>
                      <a:pt x="33" y="65"/>
                      <a:pt x="33" y="65"/>
                    </a:cubicBezTo>
                    <a:cubicBezTo>
                      <a:pt x="33" y="65"/>
                      <a:pt x="33" y="65"/>
                      <a:pt x="33" y="66"/>
                    </a:cubicBezTo>
                    <a:close/>
                    <a:moveTo>
                      <a:pt x="38" y="29"/>
                    </a:move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29"/>
                      <a:pt x="38" y="29"/>
                      <a:pt x="38" y="29"/>
                    </a:cubicBezTo>
                    <a:close/>
                    <a:moveTo>
                      <a:pt x="21" y="48"/>
                    </a:moveTo>
                    <a:cubicBezTo>
                      <a:pt x="21" y="47"/>
                      <a:pt x="21" y="47"/>
                      <a:pt x="21" y="47"/>
                    </a:cubicBezTo>
                    <a:cubicBezTo>
                      <a:pt x="21" y="48"/>
                      <a:pt x="21" y="48"/>
                      <a:pt x="21" y="48"/>
                    </a:cubicBezTo>
                    <a:cubicBezTo>
                      <a:pt x="21" y="48"/>
                      <a:pt x="21" y="48"/>
                      <a:pt x="21" y="48"/>
                    </a:cubicBezTo>
                    <a:close/>
                    <a:moveTo>
                      <a:pt x="35" y="78"/>
                    </a:moveTo>
                    <a:cubicBezTo>
                      <a:pt x="35" y="78"/>
                      <a:pt x="35" y="78"/>
                      <a:pt x="35" y="78"/>
                    </a:cubicBezTo>
                    <a:cubicBezTo>
                      <a:pt x="35" y="78"/>
                      <a:pt x="35" y="78"/>
                      <a:pt x="35" y="78"/>
                    </a:cubicBezTo>
                    <a:close/>
                    <a:moveTo>
                      <a:pt x="36" y="64"/>
                    </a:move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65"/>
                      <a:pt x="36" y="65"/>
                      <a:pt x="36" y="6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6" name="Google Shape;956;p32"/>
              <p:cNvSpPr/>
              <p:nvPr/>
            </p:nvSpPr>
            <p:spPr>
              <a:xfrm>
                <a:off x="9048756" y="4575179"/>
                <a:ext cx="57150" cy="15875"/>
              </a:xfrm>
              <a:custGeom>
                <a:rect b="b" l="l" r="r" t="t"/>
                <a:pathLst>
                  <a:path extrusionOk="0" h="5" w="18">
                    <a:moveTo>
                      <a:pt x="14" y="5"/>
                    </a:moveTo>
                    <a:cubicBezTo>
                      <a:pt x="14" y="4"/>
                      <a:pt x="15" y="4"/>
                      <a:pt x="15" y="4"/>
                    </a:cubicBezTo>
                    <a:cubicBezTo>
                      <a:pt x="16" y="4"/>
                      <a:pt x="17" y="4"/>
                      <a:pt x="18" y="3"/>
                    </a:cubicBezTo>
                    <a:cubicBezTo>
                      <a:pt x="18" y="3"/>
                      <a:pt x="18" y="2"/>
                      <a:pt x="18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2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4"/>
                      <a:pt x="8" y="4"/>
                      <a:pt x="9" y="3"/>
                    </a:cubicBezTo>
                    <a:cubicBezTo>
                      <a:pt x="9" y="4"/>
                      <a:pt x="10" y="5"/>
                      <a:pt x="11" y="5"/>
                    </a:cubicBezTo>
                    <a:cubicBezTo>
                      <a:pt x="12" y="5"/>
                      <a:pt x="12" y="5"/>
                      <a:pt x="13" y="5"/>
                    </a:cubicBezTo>
                    <a:cubicBezTo>
                      <a:pt x="13" y="5"/>
                      <a:pt x="13" y="5"/>
                      <a:pt x="14" y="5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7" name="Google Shape;957;p32"/>
              <p:cNvSpPr/>
              <p:nvPr/>
            </p:nvSpPr>
            <p:spPr>
              <a:xfrm>
                <a:off x="9124956" y="4562479"/>
                <a:ext cx="31750" cy="22225"/>
              </a:xfrm>
              <a:custGeom>
                <a:rect b="b" l="l" r="r" t="t"/>
                <a:pathLst>
                  <a:path extrusionOk="0" h="7" w="10">
                    <a:moveTo>
                      <a:pt x="4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7"/>
                      <a:pt x="9" y="6"/>
                      <a:pt x="10" y="5"/>
                    </a:cubicBezTo>
                    <a:cubicBezTo>
                      <a:pt x="10" y="5"/>
                      <a:pt x="10" y="4"/>
                      <a:pt x="10" y="3"/>
                    </a:cubicBezTo>
                    <a:cubicBezTo>
                      <a:pt x="10" y="2"/>
                      <a:pt x="9" y="2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0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4" y="0"/>
                      <a:pt x="1" y="1"/>
                      <a:pt x="1" y="2"/>
                    </a:cubicBezTo>
                    <a:cubicBezTo>
                      <a:pt x="0" y="3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7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8" name="Google Shape;958;p32"/>
              <p:cNvSpPr/>
              <p:nvPr/>
            </p:nvSpPr>
            <p:spPr>
              <a:xfrm>
                <a:off x="9137656" y="4610104"/>
                <a:ext cx="88900" cy="44450"/>
              </a:xfrm>
              <a:custGeom>
                <a:rect b="b" l="l" r="r" t="t"/>
                <a:pathLst>
                  <a:path extrusionOk="0" h="14" w="28">
                    <a:moveTo>
                      <a:pt x="2" y="11"/>
                    </a:moveTo>
                    <a:cubicBezTo>
                      <a:pt x="3" y="11"/>
                      <a:pt x="4" y="10"/>
                      <a:pt x="5" y="9"/>
                    </a:cubicBezTo>
                    <a:cubicBezTo>
                      <a:pt x="5" y="9"/>
                      <a:pt x="5" y="9"/>
                      <a:pt x="5" y="8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6" y="10"/>
                      <a:pt x="7" y="10"/>
                    </a:cubicBezTo>
                    <a:cubicBezTo>
                      <a:pt x="8" y="10"/>
                      <a:pt x="9" y="9"/>
                      <a:pt x="10" y="9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9"/>
                      <a:pt x="11" y="9"/>
                      <a:pt x="11" y="9"/>
                    </a:cubicBezTo>
                    <a:cubicBezTo>
                      <a:pt x="11" y="9"/>
                      <a:pt x="12" y="9"/>
                      <a:pt x="12" y="9"/>
                    </a:cubicBezTo>
                    <a:cubicBezTo>
                      <a:pt x="12" y="9"/>
                      <a:pt x="13" y="9"/>
                      <a:pt x="13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5" y="10"/>
                      <a:pt x="16" y="9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7" y="8"/>
                      <a:pt x="17" y="8"/>
                      <a:pt x="17" y="9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8" y="10"/>
                      <a:pt x="19" y="10"/>
                      <a:pt x="20" y="10"/>
                    </a:cubicBezTo>
                    <a:cubicBezTo>
                      <a:pt x="21" y="11"/>
                      <a:pt x="22" y="11"/>
                      <a:pt x="22" y="11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13"/>
                      <a:pt x="24" y="13"/>
                      <a:pt x="24" y="13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6" y="14"/>
                      <a:pt x="26" y="14"/>
                      <a:pt x="27" y="13"/>
                    </a:cubicBezTo>
                    <a:cubicBezTo>
                      <a:pt x="27" y="12"/>
                      <a:pt x="28" y="11"/>
                      <a:pt x="27" y="10"/>
                    </a:cubicBezTo>
                    <a:cubicBezTo>
                      <a:pt x="27" y="9"/>
                      <a:pt x="26" y="8"/>
                      <a:pt x="26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5"/>
                      <a:pt x="25" y="4"/>
                      <a:pt x="24" y="4"/>
                    </a:cubicBezTo>
                    <a:cubicBezTo>
                      <a:pt x="24" y="3"/>
                      <a:pt x="23" y="3"/>
                      <a:pt x="22" y="3"/>
                    </a:cubicBezTo>
                    <a:cubicBezTo>
                      <a:pt x="22" y="3"/>
                      <a:pt x="22" y="3"/>
                      <a:pt x="21" y="3"/>
                    </a:cubicBezTo>
                    <a:cubicBezTo>
                      <a:pt x="21" y="3"/>
                      <a:pt x="20" y="2"/>
                      <a:pt x="20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8" y="1"/>
                      <a:pt x="18" y="1"/>
                      <a:pt x="17" y="1"/>
                    </a:cubicBezTo>
                    <a:cubicBezTo>
                      <a:pt x="16" y="0"/>
                      <a:pt x="14" y="0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0"/>
                      <a:pt x="12" y="0"/>
                      <a:pt x="11" y="0"/>
                    </a:cubicBezTo>
                    <a:cubicBezTo>
                      <a:pt x="10" y="0"/>
                      <a:pt x="9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0"/>
                      <a:pt x="6" y="1"/>
                    </a:cubicBezTo>
                    <a:cubicBezTo>
                      <a:pt x="5" y="1"/>
                      <a:pt x="4" y="2"/>
                      <a:pt x="3" y="2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1" y="4"/>
                      <a:pt x="1" y="5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8"/>
                      <a:pt x="0" y="8"/>
                    </a:cubicBezTo>
                    <a:cubicBezTo>
                      <a:pt x="0" y="9"/>
                      <a:pt x="0" y="9"/>
                      <a:pt x="1" y="10"/>
                    </a:cubicBezTo>
                    <a:cubicBezTo>
                      <a:pt x="1" y="10"/>
                      <a:pt x="1" y="11"/>
                      <a:pt x="2" y="1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9" name="Google Shape;959;p32"/>
              <p:cNvSpPr/>
              <p:nvPr/>
            </p:nvSpPr>
            <p:spPr>
              <a:xfrm>
                <a:off x="9090031" y="4603754"/>
                <a:ext cx="41275" cy="50800"/>
              </a:xfrm>
              <a:custGeom>
                <a:rect b="b" l="l" r="r" t="t"/>
                <a:pathLst>
                  <a:path extrusionOk="0" h="16" w="13">
                    <a:moveTo>
                      <a:pt x="13" y="11"/>
                    </a:moveTo>
                    <a:cubicBezTo>
                      <a:pt x="13" y="9"/>
                      <a:pt x="12" y="9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7"/>
                    </a:cubicBezTo>
                    <a:cubicBezTo>
                      <a:pt x="10" y="7"/>
                      <a:pt x="10" y="6"/>
                      <a:pt x="9" y="5"/>
                    </a:cubicBezTo>
                    <a:cubicBezTo>
                      <a:pt x="9" y="5"/>
                      <a:pt x="7" y="5"/>
                      <a:pt x="6" y="5"/>
                    </a:cubicBezTo>
                    <a:cubicBezTo>
                      <a:pt x="6" y="5"/>
                      <a:pt x="6" y="5"/>
                      <a:pt x="5" y="5"/>
                    </a:cubicBezTo>
                    <a:cubicBezTo>
                      <a:pt x="5" y="5"/>
                      <a:pt x="4" y="5"/>
                      <a:pt x="4" y="6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0" y="7"/>
                      <a:pt x="0" y="8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1" y="12"/>
                      <a:pt x="2" y="13"/>
                    </a:cubicBezTo>
                    <a:cubicBezTo>
                      <a:pt x="3" y="13"/>
                      <a:pt x="3" y="13"/>
                      <a:pt x="3" y="14"/>
                    </a:cubicBezTo>
                    <a:cubicBezTo>
                      <a:pt x="3" y="14"/>
                      <a:pt x="3" y="14"/>
                      <a:pt x="4" y="14"/>
                    </a:cubicBezTo>
                    <a:cubicBezTo>
                      <a:pt x="4" y="14"/>
                      <a:pt x="4" y="15"/>
                      <a:pt x="4" y="15"/>
                    </a:cubicBezTo>
                    <a:cubicBezTo>
                      <a:pt x="5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8" y="16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9" y="14"/>
                      <a:pt x="9" y="14"/>
                      <a:pt x="10" y="14"/>
                    </a:cubicBezTo>
                    <a:cubicBezTo>
                      <a:pt x="11" y="14"/>
                      <a:pt x="13" y="13"/>
                      <a:pt x="13" y="1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0" name="Google Shape;960;p32"/>
              <p:cNvSpPr/>
              <p:nvPr/>
            </p:nvSpPr>
            <p:spPr>
              <a:xfrm>
                <a:off x="8943981" y="4708529"/>
                <a:ext cx="15875" cy="28575"/>
              </a:xfrm>
              <a:custGeom>
                <a:rect b="b" l="l" r="r" t="t"/>
                <a:pathLst>
                  <a:path extrusionOk="0" h="9" w="5">
                    <a:moveTo>
                      <a:pt x="4" y="1"/>
                    </a:moveTo>
                    <a:cubicBezTo>
                      <a:pt x="4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1" y="9"/>
                      <a:pt x="1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9"/>
                      <a:pt x="3" y="8"/>
                      <a:pt x="4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3"/>
                      <a:pt x="4" y="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1" name="Google Shape;961;p32"/>
              <p:cNvSpPr/>
              <p:nvPr/>
            </p:nvSpPr>
            <p:spPr>
              <a:xfrm>
                <a:off x="8610606" y="4603754"/>
                <a:ext cx="31750" cy="28575"/>
              </a:xfrm>
              <a:custGeom>
                <a:rect b="b" l="l" r="r" t="t"/>
                <a:pathLst>
                  <a:path extrusionOk="0" h="9" w="10">
                    <a:moveTo>
                      <a:pt x="1" y="9"/>
                    </a:moveTo>
                    <a:cubicBezTo>
                      <a:pt x="1" y="9"/>
                      <a:pt x="2" y="9"/>
                      <a:pt x="2" y="9"/>
                    </a:cubicBezTo>
                    <a:cubicBezTo>
                      <a:pt x="3" y="9"/>
                      <a:pt x="3" y="9"/>
                      <a:pt x="4" y="9"/>
                    </a:cubicBezTo>
                    <a:cubicBezTo>
                      <a:pt x="4" y="9"/>
                      <a:pt x="4" y="9"/>
                      <a:pt x="5" y="8"/>
                    </a:cubicBezTo>
                    <a:cubicBezTo>
                      <a:pt x="5" y="8"/>
                      <a:pt x="5" y="9"/>
                      <a:pt x="5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9"/>
                      <a:pt x="8" y="8"/>
                      <a:pt x="8" y="8"/>
                    </a:cubicBezTo>
                    <a:cubicBezTo>
                      <a:pt x="9" y="7"/>
                      <a:pt x="9" y="7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5"/>
                      <a:pt x="10" y="4"/>
                      <a:pt x="9" y="3"/>
                    </a:cubicBezTo>
                    <a:cubicBezTo>
                      <a:pt x="9" y="1"/>
                      <a:pt x="7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2"/>
                      <a:pt x="1" y="2"/>
                      <a:pt x="0" y="3"/>
                    </a:cubicBezTo>
                    <a:cubicBezTo>
                      <a:pt x="0" y="3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7"/>
                      <a:pt x="0" y="8"/>
                      <a:pt x="1" y="9"/>
                    </a:cubicBezTo>
                    <a:close/>
                    <a:moveTo>
                      <a:pt x="4" y="6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2" name="Google Shape;962;p32"/>
              <p:cNvSpPr/>
              <p:nvPr/>
            </p:nvSpPr>
            <p:spPr>
              <a:xfrm>
                <a:off x="8378831" y="4540254"/>
                <a:ext cx="31750" cy="50800"/>
              </a:xfrm>
              <a:custGeom>
                <a:rect b="b" l="l" r="r" t="t"/>
                <a:pathLst>
                  <a:path extrusionOk="0" h="16" w="10">
                    <a:moveTo>
                      <a:pt x="8" y="9"/>
                    </a:moveTo>
                    <a:cubicBezTo>
                      <a:pt x="8" y="8"/>
                      <a:pt x="7" y="7"/>
                      <a:pt x="7" y="7"/>
                    </a:cubicBezTo>
                    <a:cubicBezTo>
                      <a:pt x="7" y="7"/>
                      <a:pt x="7" y="6"/>
                      <a:pt x="7" y="6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3"/>
                      <a:pt x="0" y="5"/>
                      <a:pt x="0" y="6"/>
                    </a:cubicBezTo>
                    <a:cubicBezTo>
                      <a:pt x="0" y="8"/>
                      <a:pt x="1" y="8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10"/>
                      <a:pt x="2" y="11"/>
                      <a:pt x="2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3"/>
                      <a:pt x="4" y="14"/>
                      <a:pt x="4" y="14"/>
                    </a:cubicBezTo>
                    <a:cubicBezTo>
                      <a:pt x="6" y="15"/>
                      <a:pt x="7" y="16"/>
                      <a:pt x="7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9" y="15"/>
                      <a:pt x="10" y="14"/>
                      <a:pt x="9" y="13"/>
                    </a:cubicBezTo>
                    <a:cubicBezTo>
                      <a:pt x="10" y="13"/>
                      <a:pt x="10" y="12"/>
                      <a:pt x="10" y="12"/>
                    </a:cubicBezTo>
                    <a:cubicBezTo>
                      <a:pt x="10" y="11"/>
                      <a:pt x="9" y="10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3" name="Google Shape;963;p32"/>
              <p:cNvSpPr/>
              <p:nvPr/>
            </p:nvSpPr>
            <p:spPr>
              <a:xfrm>
                <a:off x="8340731" y="4467229"/>
                <a:ext cx="31750" cy="44450"/>
              </a:xfrm>
              <a:custGeom>
                <a:rect b="b" l="l" r="r" t="t"/>
                <a:pathLst>
                  <a:path extrusionOk="0" h="14" w="10">
                    <a:moveTo>
                      <a:pt x="9" y="5"/>
                    </a:moveTo>
                    <a:cubicBezTo>
                      <a:pt x="9" y="4"/>
                      <a:pt x="8" y="3"/>
                      <a:pt x="7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6" y="1"/>
                      <a:pt x="5" y="0"/>
                    </a:cubicBezTo>
                    <a:cubicBezTo>
                      <a:pt x="4" y="0"/>
                      <a:pt x="2" y="0"/>
                      <a:pt x="1" y="2"/>
                    </a:cubicBezTo>
                    <a:cubicBezTo>
                      <a:pt x="0" y="3"/>
                      <a:pt x="1" y="5"/>
                      <a:pt x="1" y="5"/>
                    </a:cubicBezTo>
                    <a:cubicBezTo>
                      <a:pt x="2" y="6"/>
                      <a:pt x="2" y="6"/>
                      <a:pt x="2" y="7"/>
                    </a:cubicBezTo>
                    <a:cubicBezTo>
                      <a:pt x="2" y="8"/>
                      <a:pt x="2" y="10"/>
                      <a:pt x="4" y="10"/>
                    </a:cubicBezTo>
                    <a:cubicBezTo>
                      <a:pt x="4" y="11"/>
                      <a:pt x="5" y="11"/>
                      <a:pt x="5" y="12"/>
                    </a:cubicBezTo>
                    <a:cubicBezTo>
                      <a:pt x="6" y="13"/>
                      <a:pt x="6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9" y="14"/>
                      <a:pt x="10" y="13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0"/>
                      <a:pt x="10" y="10"/>
                    </a:cubicBezTo>
                    <a:cubicBezTo>
                      <a:pt x="10" y="10"/>
                      <a:pt x="10" y="9"/>
                      <a:pt x="10" y="8"/>
                    </a:cubicBezTo>
                    <a:cubicBezTo>
                      <a:pt x="10" y="7"/>
                      <a:pt x="10" y="7"/>
                      <a:pt x="9" y="6"/>
                    </a:cubicBezTo>
                    <a:cubicBezTo>
                      <a:pt x="9" y="6"/>
                      <a:pt x="9" y="6"/>
                      <a:pt x="9" y="5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4" name="Google Shape;964;p32"/>
              <p:cNvSpPr/>
              <p:nvPr/>
            </p:nvSpPr>
            <p:spPr>
              <a:xfrm>
                <a:off x="8286756" y="4337054"/>
                <a:ext cx="539750" cy="482600"/>
              </a:xfrm>
              <a:custGeom>
                <a:rect b="b" l="l" r="r" t="t"/>
                <a:pathLst>
                  <a:path extrusionOk="0" h="152" w="170">
                    <a:moveTo>
                      <a:pt x="116" y="140"/>
                    </a:moveTo>
                    <a:cubicBezTo>
                      <a:pt x="116" y="140"/>
                      <a:pt x="117" y="140"/>
                      <a:pt x="117" y="140"/>
                    </a:cubicBezTo>
                    <a:cubicBezTo>
                      <a:pt x="117" y="140"/>
                      <a:pt x="117" y="140"/>
                      <a:pt x="118" y="140"/>
                    </a:cubicBezTo>
                    <a:cubicBezTo>
                      <a:pt x="118" y="141"/>
                      <a:pt x="118" y="141"/>
                      <a:pt x="119" y="141"/>
                    </a:cubicBezTo>
                    <a:cubicBezTo>
                      <a:pt x="120" y="141"/>
                      <a:pt x="120" y="141"/>
                      <a:pt x="121" y="141"/>
                    </a:cubicBezTo>
                    <a:cubicBezTo>
                      <a:pt x="121" y="141"/>
                      <a:pt x="121" y="141"/>
                      <a:pt x="121" y="141"/>
                    </a:cubicBezTo>
                    <a:cubicBezTo>
                      <a:pt x="121" y="141"/>
                      <a:pt x="121" y="141"/>
                      <a:pt x="122" y="141"/>
                    </a:cubicBezTo>
                    <a:cubicBezTo>
                      <a:pt x="122" y="141"/>
                      <a:pt x="122" y="141"/>
                      <a:pt x="122" y="141"/>
                    </a:cubicBezTo>
                    <a:cubicBezTo>
                      <a:pt x="123" y="141"/>
                      <a:pt x="123" y="141"/>
                      <a:pt x="124" y="142"/>
                    </a:cubicBezTo>
                    <a:cubicBezTo>
                      <a:pt x="124" y="142"/>
                      <a:pt x="125" y="142"/>
                      <a:pt x="125" y="142"/>
                    </a:cubicBezTo>
                    <a:cubicBezTo>
                      <a:pt x="126" y="142"/>
                      <a:pt x="126" y="142"/>
                      <a:pt x="126" y="142"/>
                    </a:cubicBezTo>
                    <a:cubicBezTo>
                      <a:pt x="127" y="143"/>
                      <a:pt x="127" y="143"/>
                      <a:pt x="127" y="143"/>
                    </a:cubicBezTo>
                    <a:cubicBezTo>
                      <a:pt x="127" y="143"/>
                      <a:pt x="128" y="143"/>
                      <a:pt x="128" y="144"/>
                    </a:cubicBezTo>
                    <a:cubicBezTo>
                      <a:pt x="129" y="144"/>
                      <a:pt x="129" y="144"/>
                      <a:pt x="130" y="144"/>
                    </a:cubicBezTo>
                    <a:cubicBezTo>
                      <a:pt x="130" y="145"/>
                      <a:pt x="130" y="145"/>
                      <a:pt x="130" y="145"/>
                    </a:cubicBezTo>
                    <a:cubicBezTo>
                      <a:pt x="131" y="145"/>
                      <a:pt x="132" y="145"/>
                      <a:pt x="132" y="145"/>
                    </a:cubicBezTo>
                    <a:cubicBezTo>
                      <a:pt x="133" y="145"/>
                      <a:pt x="133" y="145"/>
                      <a:pt x="133" y="145"/>
                    </a:cubicBezTo>
                    <a:cubicBezTo>
                      <a:pt x="133" y="145"/>
                      <a:pt x="133" y="145"/>
                      <a:pt x="133" y="145"/>
                    </a:cubicBezTo>
                    <a:cubicBezTo>
                      <a:pt x="133" y="145"/>
                      <a:pt x="133" y="145"/>
                      <a:pt x="133" y="145"/>
                    </a:cubicBezTo>
                    <a:cubicBezTo>
                      <a:pt x="134" y="146"/>
                      <a:pt x="134" y="146"/>
                      <a:pt x="134" y="146"/>
                    </a:cubicBezTo>
                    <a:cubicBezTo>
                      <a:pt x="135" y="146"/>
                      <a:pt x="136" y="146"/>
                      <a:pt x="136" y="146"/>
                    </a:cubicBezTo>
                    <a:cubicBezTo>
                      <a:pt x="137" y="146"/>
                      <a:pt x="137" y="146"/>
                      <a:pt x="137" y="146"/>
                    </a:cubicBezTo>
                    <a:cubicBezTo>
                      <a:pt x="137" y="146"/>
                      <a:pt x="137" y="146"/>
                      <a:pt x="137" y="146"/>
                    </a:cubicBezTo>
                    <a:cubicBezTo>
                      <a:pt x="138" y="146"/>
                      <a:pt x="138" y="146"/>
                      <a:pt x="139" y="146"/>
                    </a:cubicBezTo>
                    <a:cubicBezTo>
                      <a:pt x="139" y="146"/>
                      <a:pt x="139" y="146"/>
                      <a:pt x="140" y="146"/>
                    </a:cubicBezTo>
                    <a:cubicBezTo>
                      <a:pt x="140" y="147"/>
                      <a:pt x="140" y="147"/>
                      <a:pt x="140" y="147"/>
                    </a:cubicBezTo>
                    <a:cubicBezTo>
                      <a:pt x="141" y="147"/>
                      <a:pt x="141" y="148"/>
                      <a:pt x="143" y="148"/>
                    </a:cubicBezTo>
                    <a:cubicBezTo>
                      <a:pt x="143" y="148"/>
                      <a:pt x="143" y="148"/>
                      <a:pt x="143" y="148"/>
                    </a:cubicBezTo>
                    <a:cubicBezTo>
                      <a:pt x="144" y="148"/>
                      <a:pt x="145" y="147"/>
                      <a:pt x="145" y="147"/>
                    </a:cubicBezTo>
                    <a:cubicBezTo>
                      <a:pt x="145" y="147"/>
                      <a:pt x="146" y="147"/>
                      <a:pt x="146" y="147"/>
                    </a:cubicBezTo>
                    <a:cubicBezTo>
                      <a:pt x="147" y="146"/>
                      <a:pt x="148" y="146"/>
                      <a:pt x="149" y="146"/>
                    </a:cubicBezTo>
                    <a:cubicBezTo>
                      <a:pt x="150" y="146"/>
                      <a:pt x="150" y="147"/>
                      <a:pt x="151" y="147"/>
                    </a:cubicBezTo>
                    <a:cubicBezTo>
                      <a:pt x="152" y="148"/>
                      <a:pt x="152" y="149"/>
                      <a:pt x="153" y="149"/>
                    </a:cubicBezTo>
                    <a:cubicBezTo>
                      <a:pt x="154" y="149"/>
                      <a:pt x="155" y="149"/>
                      <a:pt x="155" y="149"/>
                    </a:cubicBezTo>
                    <a:cubicBezTo>
                      <a:pt x="155" y="149"/>
                      <a:pt x="156" y="148"/>
                      <a:pt x="156" y="148"/>
                    </a:cubicBezTo>
                    <a:cubicBezTo>
                      <a:pt x="156" y="148"/>
                      <a:pt x="156" y="148"/>
                      <a:pt x="156" y="148"/>
                    </a:cubicBezTo>
                    <a:cubicBezTo>
                      <a:pt x="156" y="149"/>
                      <a:pt x="156" y="149"/>
                      <a:pt x="156" y="149"/>
                    </a:cubicBezTo>
                    <a:cubicBezTo>
                      <a:pt x="156" y="149"/>
                      <a:pt x="157" y="150"/>
                      <a:pt x="158" y="151"/>
                    </a:cubicBezTo>
                    <a:cubicBezTo>
                      <a:pt x="158" y="151"/>
                      <a:pt x="159" y="151"/>
                      <a:pt x="159" y="151"/>
                    </a:cubicBezTo>
                    <a:cubicBezTo>
                      <a:pt x="160" y="151"/>
                      <a:pt x="160" y="151"/>
                      <a:pt x="161" y="150"/>
                    </a:cubicBezTo>
                    <a:cubicBezTo>
                      <a:pt x="161" y="150"/>
                      <a:pt x="161" y="149"/>
                      <a:pt x="160" y="148"/>
                    </a:cubicBezTo>
                    <a:cubicBezTo>
                      <a:pt x="160" y="148"/>
                      <a:pt x="160" y="147"/>
                      <a:pt x="160" y="147"/>
                    </a:cubicBezTo>
                    <a:cubicBezTo>
                      <a:pt x="160" y="147"/>
                      <a:pt x="160" y="147"/>
                      <a:pt x="160" y="147"/>
                    </a:cubicBezTo>
                    <a:cubicBezTo>
                      <a:pt x="160" y="147"/>
                      <a:pt x="160" y="147"/>
                      <a:pt x="160" y="147"/>
                    </a:cubicBezTo>
                    <a:cubicBezTo>
                      <a:pt x="161" y="147"/>
                      <a:pt x="161" y="147"/>
                      <a:pt x="161" y="148"/>
                    </a:cubicBezTo>
                    <a:cubicBezTo>
                      <a:pt x="161" y="148"/>
                      <a:pt x="161" y="148"/>
                      <a:pt x="161" y="149"/>
                    </a:cubicBezTo>
                    <a:cubicBezTo>
                      <a:pt x="161" y="150"/>
                      <a:pt x="161" y="150"/>
                      <a:pt x="161" y="150"/>
                    </a:cubicBezTo>
                    <a:cubicBezTo>
                      <a:pt x="161" y="150"/>
                      <a:pt x="161" y="151"/>
                      <a:pt x="162" y="151"/>
                    </a:cubicBezTo>
                    <a:cubicBezTo>
                      <a:pt x="162" y="152"/>
                      <a:pt x="163" y="152"/>
                      <a:pt x="164" y="152"/>
                    </a:cubicBezTo>
                    <a:cubicBezTo>
                      <a:pt x="165" y="152"/>
                      <a:pt x="165" y="152"/>
                      <a:pt x="166" y="151"/>
                    </a:cubicBezTo>
                    <a:cubicBezTo>
                      <a:pt x="166" y="151"/>
                      <a:pt x="166" y="150"/>
                      <a:pt x="166" y="149"/>
                    </a:cubicBezTo>
                    <a:cubicBezTo>
                      <a:pt x="166" y="149"/>
                      <a:pt x="166" y="149"/>
                      <a:pt x="166" y="149"/>
                    </a:cubicBezTo>
                    <a:cubicBezTo>
                      <a:pt x="166" y="149"/>
                      <a:pt x="166" y="148"/>
                      <a:pt x="166" y="148"/>
                    </a:cubicBezTo>
                    <a:cubicBezTo>
                      <a:pt x="166" y="148"/>
                      <a:pt x="166" y="148"/>
                      <a:pt x="167" y="148"/>
                    </a:cubicBezTo>
                    <a:cubicBezTo>
                      <a:pt x="167" y="148"/>
                      <a:pt x="168" y="148"/>
                      <a:pt x="168" y="148"/>
                    </a:cubicBezTo>
                    <a:cubicBezTo>
                      <a:pt x="169" y="147"/>
                      <a:pt x="170" y="146"/>
                      <a:pt x="170" y="146"/>
                    </a:cubicBezTo>
                    <a:cubicBezTo>
                      <a:pt x="170" y="145"/>
                      <a:pt x="170" y="144"/>
                      <a:pt x="169" y="143"/>
                    </a:cubicBezTo>
                    <a:cubicBezTo>
                      <a:pt x="168" y="143"/>
                      <a:pt x="168" y="143"/>
                      <a:pt x="168" y="143"/>
                    </a:cubicBezTo>
                    <a:cubicBezTo>
                      <a:pt x="168" y="142"/>
                      <a:pt x="167" y="141"/>
                      <a:pt x="165" y="141"/>
                    </a:cubicBezTo>
                    <a:cubicBezTo>
                      <a:pt x="164" y="141"/>
                      <a:pt x="164" y="142"/>
                      <a:pt x="163" y="142"/>
                    </a:cubicBezTo>
                    <a:cubicBezTo>
                      <a:pt x="163" y="142"/>
                      <a:pt x="163" y="142"/>
                      <a:pt x="162" y="142"/>
                    </a:cubicBezTo>
                    <a:cubicBezTo>
                      <a:pt x="162" y="142"/>
                      <a:pt x="162" y="142"/>
                      <a:pt x="162" y="142"/>
                    </a:cubicBezTo>
                    <a:cubicBezTo>
                      <a:pt x="161" y="142"/>
                      <a:pt x="160" y="142"/>
                      <a:pt x="160" y="142"/>
                    </a:cubicBezTo>
                    <a:cubicBezTo>
                      <a:pt x="160" y="142"/>
                      <a:pt x="160" y="142"/>
                      <a:pt x="160" y="142"/>
                    </a:cubicBezTo>
                    <a:cubicBezTo>
                      <a:pt x="160" y="141"/>
                      <a:pt x="159" y="139"/>
                      <a:pt x="158" y="139"/>
                    </a:cubicBezTo>
                    <a:cubicBezTo>
                      <a:pt x="158" y="138"/>
                      <a:pt x="157" y="138"/>
                      <a:pt x="157" y="138"/>
                    </a:cubicBezTo>
                    <a:cubicBezTo>
                      <a:pt x="156" y="138"/>
                      <a:pt x="156" y="138"/>
                      <a:pt x="156" y="138"/>
                    </a:cubicBezTo>
                    <a:cubicBezTo>
                      <a:pt x="155" y="137"/>
                      <a:pt x="154" y="137"/>
                      <a:pt x="153" y="137"/>
                    </a:cubicBezTo>
                    <a:cubicBezTo>
                      <a:pt x="153" y="137"/>
                      <a:pt x="152" y="137"/>
                      <a:pt x="152" y="137"/>
                    </a:cubicBezTo>
                    <a:cubicBezTo>
                      <a:pt x="152" y="137"/>
                      <a:pt x="151" y="138"/>
                      <a:pt x="151" y="138"/>
                    </a:cubicBezTo>
                    <a:cubicBezTo>
                      <a:pt x="151" y="138"/>
                      <a:pt x="150" y="138"/>
                      <a:pt x="150" y="138"/>
                    </a:cubicBezTo>
                    <a:cubicBezTo>
                      <a:pt x="150" y="137"/>
                      <a:pt x="149" y="137"/>
                      <a:pt x="149" y="137"/>
                    </a:cubicBezTo>
                    <a:cubicBezTo>
                      <a:pt x="148" y="137"/>
                      <a:pt x="148" y="137"/>
                      <a:pt x="148" y="137"/>
                    </a:cubicBezTo>
                    <a:cubicBezTo>
                      <a:pt x="148" y="137"/>
                      <a:pt x="148" y="136"/>
                      <a:pt x="148" y="136"/>
                    </a:cubicBezTo>
                    <a:cubicBezTo>
                      <a:pt x="148" y="136"/>
                      <a:pt x="148" y="135"/>
                      <a:pt x="148" y="135"/>
                    </a:cubicBezTo>
                    <a:cubicBezTo>
                      <a:pt x="148" y="135"/>
                      <a:pt x="148" y="134"/>
                      <a:pt x="147" y="134"/>
                    </a:cubicBezTo>
                    <a:cubicBezTo>
                      <a:pt x="148" y="134"/>
                      <a:pt x="148" y="134"/>
                      <a:pt x="148" y="134"/>
                    </a:cubicBezTo>
                    <a:cubicBezTo>
                      <a:pt x="148" y="134"/>
                      <a:pt x="149" y="134"/>
                      <a:pt x="149" y="134"/>
                    </a:cubicBezTo>
                    <a:cubicBezTo>
                      <a:pt x="150" y="134"/>
                      <a:pt x="150" y="134"/>
                      <a:pt x="150" y="134"/>
                    </a:cubicBezTo>
                    <a:cubicBezTo>
                      <a:pt x="151" y="134"/>
                      <a:pt x="151" y="134"/>
                      <a:pt x="152" y="134"/>
                    </a:cubicBezTo>
                    <a:cubicBezTo>
                      <a:pt x="152" y="134"/>
                      <a:pt x="153" y="134"/>
                      <a:pt x="154" y="134"/>
                    </a:cubicBezTo>
                    <a:cubicBezTo>
                      <a:pt x="154" y="134"/>
                      <a:pt x="155" y="133"/>
                      <a:pt x="155" y="133"/>
                    </a:cubicBezTo>
                    <a:cubicBezTo>
                      <a:pt x="155" y="133"/>
                      <a:pt x="156" y="133"/>
                      <a:pt x="156" y="133"/>
                    </a:cubicBezTo>
                    <a:cubicBezTo>
                      <a:pt x="157" y="133"/>
                      <a:pt x="157" y="133"/>
                      <a:pt x="157" y="133"/>
                    </a:cubicBezTo>
                    <a:cubicBezTo>
                      <a:pt x="157" y="132"/>
                      <a:pt x="157" y="132"/>
                      <a:pt x="157" y="132"/>
                    </a:cubicBezTo>
                    <a:cubicBezTo>
                      <a:pt x="158" y="132"/>
                      <a:pt x="158" y="131"/>
                      <a:pt x="158" y="131"/>
                    </a:cubicBezTo>
                    <a:cubicBezTo>
                      <a:pt x="158" y="130"/>
                      <a:pt x="157" y="129"/>
                      <a:pt x="157" y="129"/>
                    </a:cubicBezTo>
                    <a:cubicBezTo>
                      <a:pt x="156" y="129"/>
                      <a:pt x="155" y="129"/>
                      <a:pt x="155" y="129"/>
                    </a:cubicBezTo>
                    <a:cubicBezTo>
                      <a:pt x="154" y="129"/>
                      <a:pt x="153" y="129"/>
                      <a:pt x="152" y="128"/>
                    </a:cubicBezTo>
                    <a:cubicBezTo>
                      <a:pt x="151" y="128"/>
                      <a:pt x="149" y="128"/>
                      <a:pt x="148" y="129"/>
                    </a:cubicBezTo>
                    <a:cubicBezTo>
                      <a:pt x="147" y="129"/>
                      <a:pt x="146" y="129"/>
                      <a:pt x="145" y="130"/>
                    </a:cubicBezTo>
                    <a:cubicBezTo>
                      <a:pt x="145" y="129"/>
                      <a:pt x="145" y="129"/>
                      <a:pt x="145" y="129"/>
                    </a:cubicBezTo>
                    <a:cubicBezTo>
                      <a:pt x="144" y="128"/>
                      <a:pt x="143" y="128"/>
                      <a:pt x="142" y="128"/>
                    </a:cubicBezTo>
                    <a:cubicBezTo>
                      <a:pt x="141" y="128"/>
                      <a:pt x="141" y="128"/>
                      <a:pt x="141" y="128"/>
                    </a:cubicBezTo>
                    <a:cubicBezTo>
                      <a:pt x="141" y="128"/>
                      <a:pt x="140" y="128"/>
                      <a:pt x="140" y="128"/>
                    </a:cubicBezTo>
                    <a:cubicBezTo>
                      <a:pt x="140" y="128"/>
                      <a:pt x="140" y="128"/>
                      <a:pt x="139" y="127"/>
                    </a:cubicBezTo>
                    <a:cubicBezTo>
                      <a:pt x="139" y="127"/>
                      <a:pt x="139" y="127"/>
                      <a:pt x="139" y="127"/>
                    </a:cubicBezTo>
                    <a:cubicBezTo>
                      <a:pt x="138" y="126"/>
                      <a:pt x="137" y="126"/>
                      <a:pt x="136" y="126"/>
                    </a:cubicBezTo>
                    <a:cubicBezTo>
                      <a:pt x="135" y="126"/>
                      <a:pt x="135" y="126"/>
                      <a:pt x="135" y="126"/>
                    </a:cubicBezTo>
                    <a:cubicBezTo>
                      <a:pt x="135" y="126"/>
                      <a:pt x="135" y="126"/>
                      <a:pt x="135" y="126"/>
                    </a:cubicBezTo>
                    <a:cubicBezTo>
                      <a:pt x="135" y="126"/>
                      <a:pt x="135" y="126"/>
                      <a:pt x="135" y="126"/>
                    </a:cubicBezTo>
                    <a:cubicBezTo>
                      <a:pt x="135" y="126"/>
                      <a:pt x="135" y="126"/>
                      <a:pt x="134" y="126"/>
                    </a:cubicBezTo>
                    <a:cubicBezTo>
                      <a:pt x="134" y="125"/>
                      <a:pt x="133" y="125"/>
                      <a:pt x="132" y="125"/>
                    </a:cubicBezTo>
                    <a:cubicBezTo>
                      <a:pt x="132" y="125"/>
                      <a:pt x="132" y="125"/>
                      <a:pt x="132" y="125"/>
                    </a:cubicBezTo>
                    <a:cubicBezTo>
                      <a:pt x="131" y="125"/>
                      <a:pt x="130" y="124"/>
                      <a:pt x="130" y="125"/>
                    </a:cubicBezTo>
                    <a:cubicBezTo>
                      <a:pt x="129" y="125"/>
                      <a:pt x="128" y="126"/>
                      <a:pt x="128" y="126"/>
                    </a:cubicBezTo>
                    <a:cubicBezTo>
                      <a:pt x="128" y="126"/>
                      <a:pt x="128" y="126"/>
                      <a:pt x="128" y="126"/>
                    </a:cubicBezTo>
                    <a:cubicBezTo>
                      <a:pt x="128" y="127"/>
                      <a:pt x="127" y="127"/>
                      <a:pt x="127" y="128"/>
                    </a:cubicBezTo>
                    <a:cubicBezTo>
                      <a:pt x="127" y="128"/>
                      <a:pt x="127" y="128"/>
                      <a:pt x="127" y="128"/>
                    </a:cubicBezTo>
                    <a:cubicBezTo>
                      <a:pt x="127" y="128"/>
                      <a:pt x="127" y="128"/>
                      <a:pt x="127" y="128"/>
                    </a:cubicBezTo>
                    <a:cubicBezTo>
                      <a:pt x="127" y="128"/>
                      <a:pt x="127" y="128"/>
                      <a:pt x="127" y="128"/>
                    </a:cubicBezTo>
                    <a:cubicBezTo>
                      <a:pt x="126" y="127"/>
                      <a:pt x="125" y="127"/>
                      <a:pt x="125" y="127"/>
                    </a:cubicBezTo>
                    <a:cubicBezTo>
                      <a:pt x="124" y="127"/>
                      <a:pt x="123" y="128"/>
                      <a:pt x="122" y="128"/>
                    </a:cubicBezTo>
                    <a:cubicBezTo>
                      <a:pt x="122" y="129"/>
                      <a:pt x="122" y="129"/>
                      <a:pt x="121" y="129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1" y="129"/>
                      <a:pt x="121" y="128"/>
                      <a:pt x="120" y="128"/>
                    </a:cubicBezTo>
                    <a:cubicBezTo>
                      <a:pt x="120" y="128"/>
                      <a:pt x="119" y="127"/>
                      <a:pt x="118" y="127"/>
                    </a:cubicBezTo>
                    <a:cubicBezTo>
                      <a:pt x="118" y="127"/>
                      <a:pt x="117" y="127"/>
                      <a:pt x="117" y="128"/>
                    </a:cubicBezTo>
                    <a:cubicBezTo>
                      <a:pt x="117" y="127"/>
                      <a:pt x="117" y="127"/>
                      <a:pt x="116" y="127"/>
                    </a:cubicBezTo>
                    <a:cubicBezTo>
                      <a:pt x="116" y="127"/>
                      <a:pt x="115" y="127"/>
                      <a:pt x="115" y="127"/>
                    </a:cubicBezTo>
                    <a:cubicBezTo>
                      <a:pt x="114" y="127"/>
                      <a:pt x="114" y="127"/>
                      <a:pt x="114" y="127"/>
                    </a:cubicBezTo>
                    <a:cubicBezTo>
                      <a:pt x="114" y="127"/>
                      <a:pt x="114" y="127"/>
                      <a:pt x="114" y="127"/>
                    </a:cubicBezTo>
                    <a:cubicBezTo>
                      <a:pt x="113" y="127"/>
                      <a:pt x="113" y="127"/>
                      <a:pt x="113" y="127"/>
                    </a:cubicBezTo>
                    <a:cubicBezTo>
                      <a:pt x="113" y="126"/>
                      <a:pt x="113" y="126"/>
                      <a:pt x="113" y="126"/>
                    </a:cubicBezTo>
                    <a:cubicBezTo>
                      <a:pt x="113" y="125"/>
                      <a:pt x="113" y="125"/>
                      <a:pt x="112" y="125"/>
                    </a:cubicBezTo>
                    <a:cubicBezTo>
                      <a:pt x="112" y="125"/>
                      <a:pt x="112" y="125"/>
                      <a:pt x="112" y="125"/>
                    </a:cubicBezTo>
                    <a:cubicBezTo>
                      <a:pt x="112" y="124"/>
                      <a:pt x="112" y="124"/>
                      <a:pt x="112" y="124"/>
                    </a:cubicBezTo>
                    <a:cubicBezTo>
                      <a:pt x="112" y="123"/>
                      <a:pt x="112" y="123"/>
                      <a:pt x="111" y="122"/>
                    </a:cubicBezTo>
                    <a:cubicBezTo>
                      <a:pt x="111" y="122"/>
                      <a:pt x="110" y="122"/>
                      <a:pt x="109" y="122"/>
                    </a:cubicBezTo>
                    <a:cubicBezTo>
                      <a:pt x="109" y="122"/>
                      <a:pt x="108" y="122"/>
                      <a:pt x="108" y="122"/>
                    </a:cubicBezTo>
                    <a:cubicBezTo>
                      <a:pt x="107" y="122"/>
                      <a:pt x="107" y="122"/>
                      <a:pt x="107" y="122"/>
                    </a:cubicBezTo>
                    <a:cubicBezTo>
                      <a:pt x="107" y="122"/>
                      <a:pt x="106" y="122"/>
                      <a:pt x="106" y="122"/>
                    </a:cubicBezTo>
                    <a:cubicBezTo>
                      <a:pt x="105" y="122"/>
                      <a:pt x="105" y="122"/>
                      <a:pt x="105" y="122"/>
                    </a:cubicBezTo>
                    <a:cubicBezTo>
                      <a:pt x="105" y="122"/>
                      <a:pt x="105" y="122"/>
                      <a:pt x="105" y="122"/>
                    </a:cubicBezTo>
                    <a:cubicBezTo>
                      <a:pt x="104" y="122"/>
                      <a:pt x="104" y="122"/>
                      <a:pt x="104" y="122"/>
                    </a:cubicBezTo>
                    <a:cubicBezTo>
                      <a:pt x="104" y="122"/>
                      <a:pt x="104" y="121"/>
                      <a:pt x="104" y="121"/>
                    </a:cubicBezTo>
                    <a:cubicBezTo>
                      <a:pt x="103" y="120"/>
                      <a:pt x="103" y="119"/>
                      <a:pt x="102" y="118"/>
                    </a:cubicBezTo>
                    <a:cubicBezTo>
                      <a:pt x="101" y="118"/>
                      <a:pt x="101" y="118"/>
                      <a:pt x="100" y="118"/>
                    </a:cubicBezTo>
                    <a:cubicBezTo>
                      <a:pt x="100" y="118"/>
                      <a:pt x="100" y="118"/>
                      <a:pt x="100" y="118"/>
                    </a:cubicBezTo>
                    <a:cubicBezTo>
                      <a:pt x="99" y="118"/>
                      <a:pt x="99" y="118"/>
                      <a:pt x="99" y="118"/>
                    </a:cubicBezTo>
                    <a:cubicBezTo>
                      <a:pt x="98" y="118"/>
                      <a:pt x="98" y="118"/>
                      <a:pt x="97" y="118"/>
                    </a:cubicBezTo>
                    <a:cubicBezTo>
                      <a:pt x="97" y="119"/>
                      <a:pt x="97" y="119"/>
                      <a:pt x="97" y="120"/>
                    </a:cubicBezTo>
                    <a:cubicBezTo>
                      <a:pt x="97" y="120"/>
                      <a:pt x="96" y="120"/>
                      <a:pt x="96" y="120"/>
                    </a:cubicBezTo>
                    <a:cubicBezTo>
                      <a:pt x="96" y="119"/>
                      <a:pt x="95" y="119"/>
                      <a:pt x="95" y="119"/>
                    </a:cubicBezTo>
                    <a:cubicBezTo>
                      <a:pt x="95" y="119"/>
                      <a:pt x="94" y="119"/>
                      <a:pt x="94" y="119"/>
                    </a:cubicBezTo>
                    <a:cubicBezTo>
                      <a:pt x="93" y="118"/>
                      <a:pt x="92" y="118"/>
                      <a:pt x="90" y="118"/>
                    </a:cubicBezTo>
                    <a:cubicBezTo>
                      <a:pt x="90" y="118"/>
                      <a:pt x="90" y="118"/>
                      <a:pt x="89" y="118"/>
                    </a:cubicBezTo>
                    <a:cubicBezTo>
                      <a:pt x="90" y="117"/>
                      <a:pt x="90" y="117"/>
                      <a:pt x="90" y="116"/>
                    </a:cubicBezTo>
                    <a:cubicBezTo>
                      <a:pt x="90" y="115"/>
                      <a:pt x="90" y="113"/>
                      <a:pt x="90" y="112"/>
                    </a:cubicBezTo>
                    <a:cubicBezTo>
                      <a:pt x="91" y="112"/>
                      <a:pt x="91" y="112"/>
                      <a:pt x="91" y="112"/>
                    </a:cubicBezTo>
                    <a:cubicBezTo>
                      <a:pt x="91" y="111"/>
                      <a:pt x="91" y="111"/>
                      <a:pt x="91" y="110"/>
                    </a:cubicBezTo>
                    <a:cubicBezTo>
                      <a:pt x="91" y="109"/>
                      <a:pt x="92" y="107"/>
                      <a:pt x="92" y="105"/>
                    </a:cubicBezTo>
                    <a:cubicBezTo>
                      <a:pt x="92" y="105"/>
                      <a:pt x="92" y="104"/>
                      <a:pt x="91" y="104"/>
                    </a:cubicBezTo>
                    <a:cubicBezTo>
                      <a:pt x="91" y="103"/>
                      <a:pt x="91" y="103"/>
                      <a:pt x="91" y="103"/>
                    </a:cubicBezTo>
                    <a:cubicBezTo>
                      <a:pt x="91" y="103"/>
                      <a:pt x="91" y="102"/>
                      <a:pt x="91" y="102"/>
                    </a:cubicBezTo>
                    <a:cubicBezTo>
                      <a:pt x="92" y="102"/>
                      <a:pt x="92" y="101"/>
                      <a:pt x="92" y="101"/>
                    </a:cubicBezTo>
                    <a:cubicBezTo>
                      <a:pt x="92" y="100"/>
                      <a:pt x="92" y="99"/>
                      <a:pt x="92" y="99"/>
                    </a:cubicBezTo>
                    <a:cubicBezTo>
                      <a:pt x="92" y="97"/>
                      <a:pt x="91" y="97"/>
                      <a:pt x="91" y="97"/>
                    </a:cubicBezTo>
                    <a:cubicBezTo>
                      <a:pt x="91" y="97"/>
                      <a:pt x="91" y="96"/>
                      <a:pt x="91" y="96"/>
                    </a:cubicBezTo>
                    <a:cubicBezTo>
                      <a:pt x="92" y="95"/>
                      <a:pt x="94" y="92"/>
                      <a:pt x="92" y="89"/>
                    </a:cubicBezTo>
                    <a:cubicBezTo>
                      <a:pt x="92" y="89"/>
                      <a:pt x="92" y="89"/>
                      <a:pt x="92" y="89"/>
                    </a:cubicBezTo>
                    <a:cubicBezTo>
                      <a:pt x="92" y="89"/>
                      <a:pt x="92" y="89"/>
                      <a:pt x="92" y="89"/>
                    </a:cubicBezTo>
                    <a:cubicBezTo>
                      <a:pt x="92" y="90"/>
                      <a:pt x="92" y="90"/>
                      <a:pt x="92" y="90"/>
                    </a:cubicBezTo>
                    <a:cubicBezTo>
                      <a:pt x="93" y="91"/>
                      <a:pt x="94" y="92"/>
                      <a:pt x="96" y="92"/>
                    </a:cubicBezTo>
                    <a:cubicBezTo>
                      <a:pt x="96" y="92"/>
                      <a:pt x="96" y="92"/>
                      <a:pt x="96" y="92"/>
                    </a:cubicBezTo>
                    <a:cubicBezTo>
                      <a:pt x="96" y="92"/>
                      <a:pt x="97" y="92"/>
                      <a:pt x="97" y="92"/>
                    </a:cubicBezTo>
                    <a:cubicBezTo>
                      <a:pt x="98" y="91"/>
                      <a:pt x="98" y="90"/>
                      <a:pt x="98" y="89"/>
                    </a:cubicBezTo>
                    <a:cubicBezTo>
                      <a:pt x="98" y="89"/>
                      <a:pt x="98" y="89"/>
                      <a:pt x="98" y="89"/>
                    </a:cubicBezTo>
                    <a:cubicBezTo>
                      <a:pt x="98" y="88"/>
                      <a:pt x="98" y="88"/>
                      <a:pt x="98" y="87"/>
                    </a:cubicBezTo>
                    <a:cubicBezTo>
                      <a:pt x="99" y="87"/>
                      <a:pt x="99" y="86"/>
                      <a:pt x="99" y="85"/>
                    </a:cubicBezTo>
                    <a:cubicBezTo>
                      <a:pt x="99" y="84"/>
                      <a:pt x="97" y="83"/>
                      <a:pt x="97" y="83"/>
                    </a:cubicBezTo>
                    <a:cubicBezTo>
                      <a:pt x="96" y="83"/>
                      <a:pt x="96" y="83"/>
                      <a:pt x="96" y="83"/>
                    </a:cubicBezTo>
                    <a:cubicBezTo>
                      <a:pt x="96" y="83"/>
                      <a:pt x="96" y="83"/>
                      <a:pt x="96" y="83"/>
                    </a:cubicBezTo>
                    <a:cubicBezTo>
                      <a:pt x="96" y="82"/>
                      <a:pt x="95" y="81"/>
                      <a:pt x="95" y="81"/>
                    </a:cubicBezTo>
                    <a:cubicBezTo>
                      <a:pt x="95" y="80"/>
                      <a:pt x="95" y="80"/>
                      <a:pt x="95" y="80"/>
                    </a:cubicBezTo>
                    <a:cubicBezTo>
                      <a:pt x="94" y="79"/>
                      <a:pt x="94" y="78"/>
                      <a:pt x="94" y="77"/>
                    </a:cubicBezTo>
                    <a:cubicBezTo>
                      <a:pt x="94" y="77"/>
                      <a:pt x="94" y="77"/>
                      <a:pt x="94" y="77"/>
                    </a:cubicBezTo>
                    <a:cubicBezTo>
                      <a:pt x="94" y="76"/>
                      <a:pt x="94" y="74"/>
                      <a:pt x="92" y="74"/>
                    </a:cubicBezTo>
                    <a:cubicBezTo>
                      <a:pt x="92" y="74"/>
                      <a:pt x="91" y="73"/>
                      <a:pt x="91" y="73"/>
                    </a:cubicBezTo>
                    <a:cubicBezTo>
                      <a:pt x="91" y="73"/>
                      <a:pt x="90" y="73"/>
                      <a:pt x="90" y="73"/>
                    </a:cubicBezTo>
                    <a:cubicBezTo>
                      <a:pt x="89" y="73"/>
                      <a:pt x="88" y="73"/>
                      <a:pt x="88" y="74"/>
                    </a:cubicBezTo>
                    <a:cubicBezTo>
                      <a:pt x="88" y="74"/>
                      <a:pt x="87" y="74"/>
                      <a:pt x="87" y="74"/>
                    </a:cubicBezTo>
                    <a:cubicBezTo>
                      <a:pt x="86" y="74"/>
                      <a:pt x="85" y="75"/>
                      <a:pt x="84" y="76"/>
                    </a:cubicBezTo>
                    <a:cubicBezTo>
                      <a:pt x="84" y="76"/>
                      <a:pt x="84" y="77"/>
                      <a:pt x="84" y="77"/>
                    </a:cubicBezTo>
                    <a:cubicBezTo>
                      <a:pt x="84" y="78"/>
                      <a:pt x="84" y="78"/>
                      <a:pt x="83" y="78"/>
                    </a:cubicBezTo>
                    <a:cubicBezTo>
                      <a:pt x="83" y="79"/>
                      <a:pt x="83" y="80"/>
                      <a:pt x="83" y="81"/>
                    </a:cubicBezTo>
                    <a:cubicBezTo>
                      <a:pt x="83" y="81"/>
                      <a:pt x="84" y="82"/>
                      <a:pt x="85" y="82"/>
                    </a:cubicBezTo>
                    <a:cubicBezTo>
                      <a:pt x="85" y="83"/>
                      <a:pt x="86" y="83"/>
                      <a:pt x="87" y="82"/>
                    </a:cubicBezTo>
                    <a:cubicBezTo>
                      <a:pt x="87" y="82"/>
                      <a:pt x="87" y="82"/>
                      <a:pt x="87" y="82"/>
                    </a:cubicBezTo>
                    <a:cubicBezTo>
                      <a:pt x="87" y="82"/>
                      <a:pt x="87" y="83"/>
                      <a:pt x="87" y="83"/>
                    </a:cubicBezTo>
                    <a:cubicBezTo>
                      <a:pt x="87" y="83"/>
                      <a:pt x="87" y="83"/>
                      <a:pt x="87" y="83"/>
                    </a:cubicBezTo>
                    <a:cubicBezTo>
                      <a:pt x="87" y="83"/>
                      <a:pt x="86" y="83"/>
                      <a:pt x="85" y="83"/>
                    </a:cubicBezTo>
                    <a:cubicBezTo>
                      <a:pt x="85" y="83"/>
                      <a:pt x="85" y="83"/>
                      <a:pt x="85" y="83"/>
                    </a:cubicBezTo>
                    <a:cubicBezTo>
                      <a:pt x="84" y="83"/>
                      <a:pt x="83" y="83"/>
                      <a:pt x="83" y="83"/>
                    </a:cubicBezTo>
                    <a:cubicBezTo>
                      <a:pt x="83" y="82"/>
                      <a:pt x="83" y="81"/>
                      <a:pt x="83" y="80"/>
                    </a:cubicBezTo>
                    <a:cubicBezTo>
                      <a:pt x="83" y="80"/>
                      <a:pt x="82" y="79"/>
                      <a:pt x="82" y="79"/>
                    </a:cubicBezTo>
                    <a:cubicBezTo>
                      <a:pt x="82" y="79"/>
                      <a:pt x="82" y="78"/>
                      <a:pt x="81" y="78"/>
                    </a:cubicBezTo>
                    <a:cubicBezTo>
                      <a:pt x="81" y="77"/>
                      <a:pt x="81" y="77"/>
                      <a:pt x="80" y="77"/>
                    </a:cubicBezTo>
                    <a:cubicBezTo>
                      <a:pt x="80" y="76"/>
                      <a:pt x="80" y="75"/>
                      <a:pt x="80" y="74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79" y="73"/>
                      <a:pt x="79" y="73"/>
                      <a:pt x="79" y="73"/>
                    </a:cubicBezTo>
                    <a:cubicBezTo>
                      <a:pt x="79" y="73"/>
                      <a:pt x="79" y="73"/>
                      <a:pt x="79" y="72"/>
                    </a:cubicBezTo>
                    <a:cubicBezTo>
                      <a:pt x="79" y="72"/>
                      <a:pt x="79" y="72"/>
                      <a:pt x="79" y="71"/>
                    </a:cubicBezTo>
                    <a:cubicBezTo>
                      <a:pt x="79" y="71"/>
                      <a:pt x="79" y="69"/>
                      <a:pt x="78" y="68"/>
                    </a:cubicBezTo>
                    <a:cubicBezTo>
                      <a:pt x="77" y="67"/>
                      <a:pt x="76" y="67"/>
                      <a:pt x="74" y="67"/>
                    </a:cubicBezTo>
                    <a:cubicBezTo>
                      <a:pt x="74" y="67"/>
                      <a:pt x="74" y="67"/>
                      <a:pt x="74" y="67"/>
                    </a:cubicBezTo>
                    <a:cubicBezTo>
                      <a:pt x="74" y="67"/>
                      <a:pt x="73" y="68"/>
                      <a:pt x="73" y="68"/>
                    </a:cubicBezTo>
                    <a:cubicBezTo>
                      <a:pt x="73" y="68"/>
                      <a:pt x="73" y="68"/>
                      <a:pt x="73" y="68"/>
                    </a:cubicBezTo>
                    <a:cubicBezTo>
                      <a:pt x="73" y="68"/>
                      <a:pt x="73" y="67"/>
                      <a:pt x="73" y="67"/>
                    </a:cubicBezTo>
                    <a:cubicBezTo>
                      <a:pt x="72" y="67"/>
                      <a:pt x="72" y="67"/>
                      <a:pt x="72" y="66"/>
                    </a:cubicBezTo>
                    <a:cubicBezTo>
                      <a:pt x="71" y="66"/>
                      <a:pt x="71" y="66"/>
                      <a:pt x="71" y="66"/>
                    </a:cubicBezTo>
                    <a:cubicBezTo>
                      <a:pt x="71" y="66"/>
                      <a:pt x="71" y="66"/>
                      <a:pt x="71" y="66"/>
                    </a:cubicBezTo>
                    <a:cubicBezTo>
                      <a:pt x="71" y="65"/>
                      <a:pt x="71" y="65"/>
                      <a:pt x="71" y="65"/>
                    </a:cubicBezTo>
                    <a:cubicBezTo>
                      <a:pt x="71" y="64"/>
                      <a:pt x="71" y="64"/>
                      <a:pt x="71" y="64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70" y="62"/>
                      <a:pt x="70" y="62"/>
                      <a:pt x="71" y="62"/>
                    </a:cubicBezTo>
                    <a:cubicBezTo>
                      <a:pt x="71" y="61"/>
                      <a:pt x="72" y="61"/>
                      <a:pt x="72" y="60"/>
                    </a:cubicBezTo>
                    <a:cubicBezTo>
                      <a:pt x="72" y="60"/>
                      <a:pt x="72" y="60"/>
                      <a:pt x="73" y="60"/>
                    </a:cubicBezTo>
                    <a:cubicBezTo>
                      <a:pt x="73" y="60"/>
                      <a:pt x="74" y="60"/>
                      <a:pt x="75" y="59"/>
                    </a:cubicBezTo>
                    <a:cubicBezTo>
                      <a:pt x="75" y="59"/>
                      <a:pt x="75" y="58"/>
                      <a:pt x="75" y="57"/>
                    </a:cubicBezTo>
                    <a:cubicBezTo>
                      <a:pt x="74" y="56"/>
                      <a:pt x="73" y="55"/>
                      <a:pt x="72" y="54"/>
                    </a:cubicBezTo>
                    <a:cubicBezTo>
                      <a:pt x="72" y="54"/>
                      <a:pt x="72" y="54"/>
                      <a:pt x="72" y="54"/>
                    </a:cubicBezTo>
                    <a:cubicBezTo>
                      <a:pt x="71" y="54"/>
                      <a:pt x="70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2"/>
                      <a:pt x="68" y="52"/>
                      <a:pt x="68" y="52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69" y="50"/>
                      <a:pt x="69" y="50"/>
                      <a:pt x="69" y="50"/>
                    </a:cubicBezTo>
                    <a:cubicBezTo>
                      <a:pt x="70" y="50"/>
                      <a:pt x="70" y="49"/>
                      <a:pt x="68" y="48"/>
                    </a:cubicBezTo>
                    <a:cubicBezTo>
                      <a:pt x="68" y="48"/>
                      <a:pt x="68" y="48"/>
                      <a:pt x="68" y="47"/>
                    </a:cubicBezTo>
                    <a:cubicBezTo>
                      <a:pt x="68" y="47"/>
                      <a:pt x="67" y="46"/>
                      <a:pt x="66" y="46"/>
                    </a:cubicBezTo>
                    <a:cubicBezTo>
                      <a:pt x="65" y="46"/>
                      <a:pt x="65" y="46"/>
                      <a:pt x="65" y="46"/>
                    </a:cubicBezTo>
                    <a:cubicBezTo>
                      <a:pt x="65" y="46"/>
                      <a:pt x="64" y="46"/>
                      <a:pt x="64" y="46"/>
                    </a:cubicBezTo>
                    <a:cubicBezTo>
                      <a:pt x="64" y="46"/>
                      <a:pt x="63" y="47"/>
                      <a:pt x="62" y="48"/>
                    </a:cubicBezTo>
                    <a:cubicBezTo>
                      <a:pt x="62" y="48"/>
                      <a:pt x="62" y="48"/>
                      <a:pt x="62" y="48"/>
                    </a:cubicBezTo>
                    <a:cubicBezTo>
                      <a:pt x="61" y="48"/>
                      <a:pt x="61" y="47"/>
                      <a:pt x="61" y="46"/>
                    </a:cubicBezTo>
                    <a:cubicBezTo>
                      <a:pt x="61" y="46"/>
                      <a:pt x="61" y="46"/>
                      <a:pt x="61" y="45"/>
                    </a:cubicBezTo>
                    <a:cubicBezTo>
                      <a:pt x="60" y="45"/>
                      <a:pt x="60" y="44"/>
                      <a:pt x="60" y="43"/>
                    </a:cubicBezTo>
                    <a:cubicBezTo>
                      <a:pt x="59" y="42"/>
                      <a:pt x="58" y="42"/>
                      <a:pt x="58" y="41"/>
                    </a:cubicBezTo>
                    <a:cubicBezTo>
                      <a:pt x="58" y="41"/>
                      <a:pt x="58" y="41"/>
                      <a:pt x="58" y="41"/>
                    </a:cubicBezTo>
                    <a:cubicBezTo>
                      <a:pt x="58" y="41"/>
                      <a:pt x="59" y="40"/>
                      <a:pt x="59" y="39"/>
                    </a:cubicBezTo>
                    <a:cubicBezTo>
                      <a:pt x="59" y="38"/>
                      <a:pt x="58" y="37"/>
                      <a:pt x="57" y="37"/>
                    </a:cubicBezTo>
                    <a:cubicBezTo>
                      <a:pt x="57" y="37"/>
                      <a:pt x="56" y="36"/>
                      <a:pt x="56" y="36"/>
                    </a:cubicBezTo>
                    <a:cubicBezTo>
                      <a:pt x="56" y="36"/>
                      <a:pt x="55" y="36"/>
                      <a:pt x="55" y="36"/>
                    </a:cubicBezTo>
                    <a:cubicBezTo>
                      <a:pt x="54" y="36"/>
                      <a:pt x="54" y="36"/>
                      <a:pt x="53" y="36"/>
                    </a:cubicBezTo>
                    <a:cubicBezTo>
                      <a:pt x="53" y="35"/>
                      <a:pt x="52" y="35"/>
                      <a:pt x="51" y="34"/>
                    </a:cubicBezTo>
                    <a:cubicBezTo>
                      <a:pt x="50" y="34"/>
                      <a:pt x="49" y="34"/>
                      <a:pt x="48" y="34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4"/>
                      <a:pt x="48" y="34"/>
                      <a:pt x="48" y="34"/>
                    </a:cubicBezTo>
                    <a:cubicBezTo>
                      <a:pt x="47" y="33"/>
                      <a:pt x="47" y="32"/>
                      <a:pt x="46" y="32"/>
                    </a:cubicBezTo>
                    <a:cubicBezTo>
                      <a:pt x="46" y="32"/>
                      <a:pt x="45" y="32"/>
                      <a:pt x="45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4" y="31"/>
                      <a:pt x="44" y="30"/>
                      <a:pt x="44" y="30"/>
                    </a:cubicBezTo>
                    <a:cubicBezTo>
                      <a:pt x="44" y="28"/>
                      <a:pt x="42" y="26"/>
                      <a:pt x="40" y="24"/>
                    </a:cubicBezTo>
                    <a:cubicBezTo>
                      <a:pt x="40" y="23"/>
                      <a:pt x="40" y="23"/>
                      <a:pt x="39" y="23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38" y="21"/>
                      <a:pt x="37" y="21"/>
                      <a:pt x="37" y="20"/>
                    </a:cubicBezTo>
                    <a:cubicBezTo>
                      <a:pt x="37" y="20"/>
                      <a:pt x="37" y="20"/>
                      <a:pt x="36" y="20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5" y="18"/>
                      <a:pt x="35" y="18"/>
                      <a:pt x="34" y="18"/>
                    </a:cubicBezTo>
                    <a:cubicBezTo>
                      <a:pt x="34" y="18"/>
                      <a:pt x="33" y="17"/>
                      <a:pt x="32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6"/>
                      <a:pt x="31" y="16"/>
                      <a:pt x="30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6"/>
                      <a:pt x="30" y="15"/>
                      <a:pt x="30" y="15"/>
                    </a:cubicBezTo>
                    <a:cubicBezTo>
                      <a:pt x="30" y="14"/>
                      <a:pt x="30" y="14"/>
                      <a:pt x="30" y="13"/>
                    </a:cubicBezTo>
                    <a:cubicBezTo>
                      <a:pt x="30" y="12"/>
                      <a:pt x="29" y="11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7" y="9"/>
                      <a:pt x="26" y="9"/>
                      <a:pt x="26" y="8"/>
                    </a:cubicBezTo>
                    <a:cubicBezTo>
                      <a:pt x="26" y="8"/>
                      <a:pt x="26" y="8"/>
                      <a:pt x="26" y="7"/>
                    </a:cubicBezTo>
                    <a:cubicBezTo>
                      <a:pt x="25" y="7"/>
                      <a:pt x="25" y="6"/>
                      <a:pt x="24" y="5"/>
                    </a:cubicBezTo>
                    <a:cubicBezTo>
                      <a:pt x="23" y="4"/>
                      <a:pt x="23" y="4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4"/>
                      <a:pt x="20" y="4"/>
                      <a:pt x="20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7" y="4"/>
                      <a:pt x="16" y="4"/>
                      <a:pt x="14" y="4"/>
                    </a:cubicBezTo>
                    <a:cubicBezTo>
                      <a:pt x="13" y="4"/>
                      <a:pt x="13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4"/>
                      <a:pt x="11" y="4"/>
                      <a:pt x="10" y="4"/>
                    </a:cubicBezTo>
                    <a:cubicBezTo>
                      <a:pt x="10" y="4"/>
                      <a:pt x="10" y="4"/>
                      <a:pt x="10" y="3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6" y="1"/>
                      <a:pt x="6" y="0"/>
                    </a:cubicBezTo>
                    <a:cubicBezTo>
                      <a:pt x="5" y="0"/>
                      <a:pt x="3" y="0"/>
                      <a:pt x="2" y="1"/>
                    </a:cubicBezTo>
                    <a:cubicBezTo>
                      <a:pt x="1" y="2"/>
                      <a:pt x="0" y="3"/>
                      <a:pt x="1" y="4"/>
                    </a:cubicBezTo>
                    <a:cubicBezTo>
                      <a:pt x="1" y="5"/>
                      <a:pt x="1" y="5"/>
                      <a:pt x="2" y="5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1" y="8"/>
                      <a:pt x="2" y="9"/>
                      <a:pt x="2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2"/>
                      <a:pt x="4" y="13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4"/>
                      <a:pt x="5" y="14"/>
                    </a:cubicBezTo>
                    <a:cubicBezTo>
                      <a:pt x="5" y="14"/>
                      <a:pt x="5" y="15"/>
                      <a:pt x="6" y="15"/>
                    </a:cubicBezTo>
                    <a:cubicBezTo>
                      <a:pt x="7" y="16"/>
                      <a:pt x="8" y="17"/>
                      <a:pt x="8" y="17"/>
                    </a:cubicBezTo>
                    <a:cubicBezTo>
                      <a:pt x="9" y="18"/>
                      <a:pt x="10" y="18"/>
                      <a:pt x="10" y="19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2" y="21"/>
                      <a:pt x="13" y="22"/>
                      <a:pt x="14" y="23"/>
                    </a:cubicBezTo>
                    <a:cubicBezTo>
                      <a:pt x="15" y="24"/>
                      <a:pt x="16" y="25"/>
                      <a:pt x="17" y="26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8" y="27"/>
                      <a:pt x="18" y="27"/>
                      <a:pt x="18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8" y="29"/>
                      <a:pt x="19" y="30"/>
                      <a:pt x="20" y="30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20" y="31"/>
                      <a:pt x="21" y="32"/>
                      <a:pt x="21" y="32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4"/>
                      <a:pt x="21" y="34"/>
                      <a:pt x="21" y="35"/>
                    </a:cubicBezTo>
                    <a:cubicBezTo>
                      <a:pt x="22" y="37"/>
                      <a:pt x="23" y="37"/>
                      <a:pt x="24" y="38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8"/>
                      <a:pt x="25" y="39"/>
                      <a:pt x="26" y="39"/>
                    </a:cubicBezTo>
                    <a:cubicBezTo>
                      <a:pt x="27" y="39"/>
                      <a:pt x="28" y="40"/>
                      <a:pt x="28" y="40"/>
                    </a:cubicBezTo>
                    <a:cubicBezTo>
                      <a:pt x="28" y="40"/>
                      <a:pt x="29" y="41"/>
                      <a:pt x="29" y="41"/>
                    </a:cubicBezTo>
                    <a:cubicBezTo>
                      <a:pt x="29" y="41"/>
                      <a:pt x="29" y="42"/>
                      <a:pt x="30" y="42"/>
                    </a:cubicBezTo>
                    <a:cubicBezTo>
                      <a:pt x="30" y="42"/>
                      <a:pt x="31" y="43"/>
                      <a:pt x="31" y="43"/>
                    </a:cubicBezTo>
                    <a:cubicBezTo>
                      <a:pt x="30" y="44"/>
                      <a:pt x="31" y="46"/>
                      <a:pt x="32" y="48"/>
                    </a:cubicBezTo>
                    <a:cubicBezTo>
                      <a:pt x="32" y="48"/>
                      <a:pt x="33" y="49"/>
                      <a:pt x="33" y="50"/>
                    </a:cubicBezTo>
                    <a:cubicBezTo>
                      <a:pt x="33" y="51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4"/>
                      <a:pt x="34" y="54"/>
                      <a:pt x="34" y="55"/>
                    </a:cubicBezTo>
                    <a:cubicBezTo>
                      <a:pt x="34" y="56"/>
                      <a:pt x="35" y="57"/>
                      <a:pt x="36" y="57"/>
                    </a:cubicBezTo>
                    <a:cubicBezTo>
                      <a:pt x="36" y="57"/>
                      <a:pt x="36" y="58"/>
                      <a:pt x="36" y="58"/>
                    </a:cubicBezTo>
                    <a:cubicBezTo>
                      <a:pt x="37" y="58"/>
                      <a:pt x="38" y="59"/>
                      <a:pt x="39" y="60"/>
                    </a:cubicBezTo>
                    <a:cubicBezTo>
                      <a:pt x="40" y="60"/>
                      <a:pt x="40" y="61"/>
                      <a:pt x="41" y="62"/>
                    </a:cubicBezTo>
                    <a:cubicBezTo>
                      <a:pt x="41" y="63"/>
                      <a:pt x="41" y="64"/>
                      <a:pt x="42" y="64"/>
                    </a:cubicBezTo>
                    <a:cubicBezTo>
                      <a:pt x="42" y="64"/>
                      <a:pt x="42" y="65"/>
                      <a:pt x="43" y="65"/>
                    </a:cubicBezTo>
                    <a:cubicBezTo>
                      <a:pt x="43" y="65"/>
                      <a:pt x="43" y="66"/>
                      <a:pt x="44" y="66"/>
                    </a:cubicBezTo>
                    <a:cubicBezTo>
                      <a:pt x="44" y="67"/>
                      <a:pt x="44" y="68"/>
                      <a:pt x="44" y="69"/>
                    </a:cubicBezTo>
                    <a:cubicBezTo>
                      <a:pt x="44" y="70"/>
                      <a:pt x="44" y="71"/>
                      <a:pt x="45" y="72"/>
                    </a:cubicBezTo>
                    <a:cubicBezTo>
                      <a:pt x="45" y="73"/>
                      <a:pt x="45" y="73"/>
                      <a:pt x="46" y="74"/>
                    </a:cubicBezTo>
                    <a:cubicBezTo>
                      <a:pt x="46" y="74"/>
                      <a:pt x="46" y="74"/>
                      <a:pt x="46" y="74"/>
                    </a:cubicBezTo>
                    <a:cubicBezTo>
                      <a:pt x="46" y="74"/>
                      <a:pt x="46" y="74"/>
                      <a:pt x="46" y="75"/>
                    </a:cubicBezTo>
                    <a:cubicBezTo>
                      <a:pt x="47" y="76"/>
                      <a:pt x="47" y="77"/>
                      <a:pt x="48" y="78"/>
                    </a:cubicBezTo>
                    <a:cubicBezTo>
                      <a:pt x="48" y="78"/>
                      <a:pt x="48" y="79"/>
                      <a:pt x="48" y="80"/>
                    </a:cubicBezTo>
                    <a:cubicBezTo>
                      <a:pt x="48" y="80"/>
                      <a:pt x="48" y="80"/>
                      <a:pt x="48" y="80"/>
                    </a:cubicBezTo>
                    <a:cubicBezTo>
                      <a:pt x="48" y="81"/>
                      <a:pt x="48" y="82"/>
                      <a:pt x="48" y="83"/>
                    </a:cubicBezTo>
                    <a:cubicBezTo>
                      <a:pt x="49" y="84"/>
                      <a:pt x="49" y="85"/>
                      <a:pt x="50" y="85"/>
                    </a:cubicBezTo>
                    <a:cubicBezTo>
                      <a:pt x="50" y="86"/>
                      <a:pt x="50" y="86"/>
                      <a:pt x="50" y="86"/>
                    </a:cubicBezTo>
                    <a:cubicBezTo>
                      <a:pt x="51" y="87"/>
                      <a:pt x="51" y="87"/>
                      <a:pt x="51" y="88"/>
                    </a:cubicBezTo>
                    <a:cubicBezTo>
                      <a:pt x="52" y="88"/>
                      <a:pt x="52" y="88"/>
                      <a:pt x="52" y="88"/>
                    </a:cubicBezTo>
                    <a:cubicBezTo>
                      <a:pt x="52" y="89"/>
                      <a:pt x="52" y="89"/>
                      <a:pt x="52" y="90"/>
                    </a:cubicBezTo>
                    <a:cubicBezTo>
                      <a:pt x="53" y="91"/>
                      <a:pt x="53" y="93"/>
                      <a:pt x="54" y="94"/>
                    </a:cubicBezTo>
                    <a:cubicBezTo>
                      <a:pt x="56" y="95"/>
                      <a:pt x="58" y="96"/>
                      <a:pt x="59" y="97"/>
                    </a:cubicBezTo>
                    <a:cubicBezTo>
                      <a:pt x="59" y="97"/>
                      <a:pt x="60" y="98"/>
                      <a:pt x="60" y="98"/>
                    </a:cubicBezTo>
                    <a:cubicBezTo>
                      <a:pt x="60" y="98"/>
                      <a:pt x="59" y="98"/>
                      <a:pt x="59" y="98"/>
                    </a:cubicBezTo>
                    <a:cubicBezTo>
                      <a:pt x="59" y="99"/>
                      <a:pt x="59" y="101"/>
                      <a:pt x="60" y="102"/>
                    </a:cubicBezTo>
                    <a:cubicBezTo>
                      <a:pt x="60" y="102"/>
                      <a:pt x="61" y="103"/>
                      <a:pt x="61" y="103"/>
                    </a:cubicBezTo>
                    <a:cubicBezTo>
                      <a:pt x="62" y="103"/>
                      <a:pt x="62" y="103"/>
                      <a:pt x="62" y="103"/>
                    </a:cubicBezTo>
                    <a:cubicBezTo>
                      <a:pt x="62" y="104"/>
                      <a:pt x="62" y="104"/>
                      <a:pt x="62" y="104"/>
                    </a:cubicBezTo>
                    <a:cubicBezTo>
                      <a:pt x="63" y="104"/>
                      <a:pt x="63" y="105"/>
                      <a:pt x="64" y="106"/>
                    </a:cubicBezTo>
                    <a:cubicBezTo>
                      <a:pt x="65" y="106"/>
                      <a:pt x="65" y="106"/>
                      <a:pt x="65" y="106"/>
                    </a:cubicBezTo>
                    <a:cubicBezTo>
                      <a:pt x="65" y="106"/>
                      <a:pt x="66" y="106"/>
                      <a:pt x="66" y="107"/>
                    </a:cubicBezTo>
                    <a:cubicBezTo>
                      <a:pt x="66" y="107"/>
                      <a:pt x="67" y="108"/>
                      <a:pt x="68" y="109"/>
                    </a:cubicBezTo>
                    <a:cubicBezTo>
                      <a:pt x="69" y="109"/>
                      <a:pt x="70" y="110"/>
                      <a:pt x="70" y="110"/>
                    </a:cubicBezTo>
                    <a:cubicBezTo>
                      <a:pt x="71" y="111"/>
                      <a:pt x="71" y="111"/>
                      <a:pt x="71" y="112"/>
                    </a:cubicBezTo>
                    <a:cubicBezTo>
                      <a:pt x="72" y="113"/>
                      <a:pt x="72" y="114"/>
                      <a:pt x="74" y="114"/>
                    </a:cubicBezTo>
                    <a:cubicBezTo>
                      <a:pt x="74" y="115"/>
                      <a:pt x="74" y="115"/>
                      <a:pt x="74" y="115"/>
                    </a:cubicBezTo>
                    <a:cubicBezTo>
                      <a:pt x="75" y="115"/>
                      <a:pt x="75" y="115"/>
                      <a:pt x="75" y="116"/>
                    </a:cubicBezTo>
                    <a:cubicBezTo>
                      <a:pt x="75" y="116"/>
                      <a:pt x="75" y="116"/>
                      <a:pt x="75" y="117"/>
                    </a:cubicBezTo>
                    <a:cubicBezTo>
                      <a:pt x="76" y="117"/>
                      <a:pt x="76" y="118"/>
                      <a:pt x="77" y="119"/>
                    </a:cubicBezTo>
                    <a:cubicBezTo>
                      <a:pt x="77" y="120"/>
                      <a:pt x="78" y="121"/>
                      <a:pt x="79" y="121"/>
                    </a:cubicBezTo>
                    <a:cubicBezTo>
                      <a:pt x="79" y="121"/>
                      <a:pt x="79" y="121"/>
                      <a:pt x="79" y="121"/>
                    </a:cubicBezTo>
                    <a:cubicBezTo>
                      <a:pt x="80" y="121"/>
                      <a:pt x="80" y="120"/>
                      <a:pt x="81" y="120"/>
                    </a:cubicBezTo>
                    <a:cubicBezTo>
                      <a:pt x="81" y="119"/>
                      <a:pt x="81" y="119"/>
                      <a:pt x="81" y="118"/>
                    </a:cubicBezTo>
                    <a:cubicBezTo>
                      <a:pt x="81" y="118"/>
                      <a:pt x="81" y="118"/>
                      <a:pt x="81" y="118"/>
                    </a:cubicBezTo>
                    <a:cubicBezTo>
                      <a:pt x="82" y="119"/>
                      <a:pt x="82" y="119"/>
                      <a:pt x="83" y="119"/>
                    </a:cubicBezTo>
                    <a:cubicBezTo>
                      <a:pt x="84" y="119"/>
                      <a:pt x="85" y="118"/>
                      <a:pt x="85" y="117"/>
                    </a:cubicBezTo>
                    <a:cubicBezTo>
                      <a:pt x="85" y="117"/>
                      <a:pt x="86" y="117"/>
                      <a:pt x="86" y="118"/>
                    </a:cubicBezTo>
                    <a:cubicBezTo>
                      <a:pt x="86" y="119"/>
                      <a:pt x="87" y="119"/>
                      <a:pt x="88" y="119"/>
                    </a:cubicBezTo>
                    <a:cubicBezTo>
                      <a:pt x="88" y="119"/>
                      <a:pt x="88" y="119"/>
                      <a:pt x="88" y="119"/>
                    </a:cubicBezTo>
                    <a:cubicBezTo>
                      <a:pt x="88" y="120"/>
                      <a:pt x="88" y="121"/>
                      <a:pt x="88" y="121"/>
                    </a:cubicBezTo>
                    <a:cubicBezTo>
                      <a:pt x="88" y="121"/>
                      <a:pt x="88" y="122"/>
                      <a:pt x="88" y="122"/>
                    </a:cubicBezTo>
                    <a:cubicBezTo>
                      <a:pt x="88" y="122"/>
                      <a:pt x="88" y="123"/>
                      <a:pt x="88" y="123"/>
                    </a:cubicBezTo>
                    <a:cubicBezTo>
                      <a:pt x="88" y="123"/>
                      <a:pt x="88" y="123"/>
                      <a:pt x="88" y="123"/>
                    </a:cubicBezTo>
                    <a:cubicBezTo>
                      <a:pt x="88" y="123"/>
                      <a:pt x="88" y="123"/>
                      <a:pt x="87" y="123"/>
                    </a:cubicBezTo>
                    <a:cubicBezTo>
                      <a:pt x="87" y="124"/>
                      <a:pt x="86" y="125"/>
                      <a:pt x="85" y="125"/>
                    </a:cubicBezTo>
                    <a:cubicBezTo>
                      <a:pt x="85" y="126"/>
                      <a:pt x="85" y="126"/>
                      <a:pt x="85" y="126"/>
                    </a:cubicBezTo>
                    <a:cubicBezTo>
                      <a:pt x="85" y="125"/>
                      <a:pt x="84" y="125"/>
                      <a:pt x="83" y="126"/>
                    </a:cubicBezTo>
                    <a:cubicBezTo>
                      <a:pt x="83" y="126"/>
                      <a:pt x="82" y="126"/>
                      <a:pt x="82" y="127"/>
                    </a:cubicBezTo>
                    <a:cubicBezTo>
                      <a:pt x="82" y="128"/>
                      <a:pt x="83" y="129"/>
                      <a:pt x="84" y="129"/>
                    </a:cubicBezTo>
                    <a:cubicBezTo>
                      <a:pt x="84" y="129"/>
                      <a:pt x="84" y="129"/>
                      <a:pt x="84" y="129"/>
                    </a:cubicBezTo>
                    <a:cubicBezTo>
                      <a:pt x="85" y="130"/>
                      <a:pt x="85" y="130"/>
                      <a:pt x="86" y="130"/>
                    </a:cubicBezTo>
                    <a:cubicBezTo>
                      <a:pt x="86" y="130"/>
                      <a:pt x="87" y="130"/>
                      <a:pt x="88" y="130"/>
                    </a:cubicBezTo>
                    <a:cubicBezTo>
                      <a:pt x="88" y="130"/>
                      <a:pt x="89" y="130"/>
                      <a:pt x="90" y="130"/>
                    </a:cubicBezTo>
                    <a:cubicBezTo>
                      <a:pt x="90" y="130"/>
                      <a:pt x="91" y="130"/>
                      <a:pt x="91" y="130"/>
                    </a:cubicBezTo>
                    <a:cubicBezTo>
                      <a:pt x="92" y="130"/>
                      <a:pt x="92" y="130"/>
                      <a:pt x="92" y="130"/>
                    </a:cubicBezTo>
                    <a:cubicBezTo>
                      <a:pt x="92" y="130"/>
                      <a:pt x="92" y="131"/>
                      <a:pt x="92" y="131"/>
                    </a:cubicBezTo>
                    <a:cubicBezTo>
                      <a:pt x="92" y="131"/>
                      <a:pt x="92" y="131"/>
                      <a:pt x="92" y="131"/>
                    </a:cubicBezTo>
                    <a:cubicBezTo>
                      <a:pt x="92" y="131"/>
                      <a:pt x="92" y="131"/>
                      <a:pt x="91" y="132"/>
                    </a:cubicBezTo>
                    <a:cubicBezTo>
                      <a:pt x="91" y="132"/>
                      <a:pt x="91" y="133"/>
                      <a:pt x="91" y="133"/>
                    </a:cubicBezTo>
                    <a:cubicBezTo>
                      <a:pt x="91" y="134"/>
                      <a:pt x="91" y="134"/>
                      <a:pt x="91" y="135"/>
                    </a:cubicBezTo>
                    <a:cubicBezTo>
                      <a:pt x="91" y="135"/>
                      <a:pt x="91" y="135"/>
                      <a:pt x="91" y="136"/>
                    </a:cubicBezTo>
                    <a:cubicBezTo>
                      <a:pt x="92" y="137"/>
                      <a:pt x="92" y="137"/>
                      <a:pt x="93" y="137"/>
                    </a:cubicBezTo>
                    <a:cubicBezTo>
                      <a:pt x="93" y="137"/>
                      <a:pt x="93" y="137"/>
                      <a:pt x="93" y="137"/>
                    </a:cubicBezTo>
                    <a:cubicBezTo>
                      <a:pt x="94" y="137"/>
                      <a:pt x="95" y="137"/>
                      <a:pt x="95" y="136"/>
                    </a:cubicBezTo>
                    <a:cubicBezTo>
                      <a:pt x="95" y="136"/>
                      <a:pt x="95" y="136"/>
                      <a:pt x="95" y="136"/>
                    </a:cubicBezTo>
                    <a:cubicBezTo>
                      <a:pt x="96" y="136"/>
                      <a:pt x="96" y="136"/>
                      <a:pt x="97" y="136"/>
                    </a:cubicBezTo>
                    <a:cubicBezTo>
                      <a:pt x="97" y="136"/>
                      <a:pt x="97" y="136"/>
                      <a:pt x="98" y="136"/>
                    </a:cubicBezTo>
                    <a:cubicBezTo>
                      <a:pt x="98" y="137"/>
                      <a:pt x="98" y="137"/>
                      <a:pt x="99" y="137"/>
                    </a:cubicBezTo>
                    <a:cubicBezTo>
                      <a:pt x="99" y="137"/>
                      <a:pt x="100" y="137"/>
                      <a:pt x="100" y="138"/>
                    </a:cubicBezTo>
                    <a:cubicBezTo>
                      <a:pt x="100" y="138"/>
                      <a:pt x="100" y="138"/>
                      <a:pt x="100" y="138"/>
                    </a:cubicBezTo>
                    <a:cubicBezTo>
                      <a:pt x="101" y="138"/>
                      <a:pt x="101" y="138"/>
                      <a:pt x="101" y="138"/>
                    </a:cubicBezTo>
                    <a:cubicBezTo>
                      <a:pt x="101" y="139"/>
                      <a:pt x="102" y="139"/>
                      <a:pt x="102" y="139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3" y="140"/>
                      <a:pt x="104" y="140"/>
                      <a:pt x="105" y="140"/>
                    </a:cubicBezTo>
                    <a:cubicBezTo>
                      <a:pt x="106" y="141"/>
                      <a:pt x="106" y="141"/>
                      <a:pt x="107" y="141"/>
                    </a:cubicBezTo>
                    <a:cubicBezTo>
                      <a:pt x="107" y="141"/>
                      <a:pt x="107" y="141"/>
                      <a:pt x="108" y="141"/>
                    </a:cubicBezTo>
                    <a:cubicBezTo>
                      <a:pt x="108" y="141"/>
                      <a:pt x="109" y="141"/>
                      <a:pt x="110" y="141"/>
                    </a:cubicBezTo>
                    <a:cubicBezTo>
                      <a:pt x="110" y="141"/>
                      <a:pt x="111" y="140"/>
                      <a:pt x="111" y="140"/>
                    </a:cubicBezTo>
                    <a:cubicBezTo>
                      <a:pt x="112" y="140"/>
                      <a:pt x="112" y="140"/>
                      <a:pt x="112" y="139"/>
                    </a:cubicBezTo>
                    <a:cubicBezTo>
                      <a:pt x="113" y="140"/>
                      <a:pt x="113" y="140"/>
                      <a:pt x="113" y="140"/>
                    </a:cubicBezTo>
                    <a:cubicBezTo>
                      <a:pt x="114" y="140"/>
                      <a:pt x="115" y="140"/>
                      <a:pt x="116" y="140"/>
                    </a:cubicBezTo>
                    <a:close/>
                    <a:moveTo>
                      <a:pt x="141" y="146"/>
                    </a:moveTo>
                    <a:cubicBezTo>
                      <a:pt x="141" y="146"/>
                      <a:pt x="141" y="146"/>
                      <a:pt x="141" y="146"/>
                    </a:cubicBezTo>
                    <a:cubicBezTo>
                      <a:pt x="141" y="146"/>
                      <a:pt x="141" y="146"/>
                      <a:pt x="141" y="146"/>
                    </a:cubicBezTo>
                    <a:close/>
                    <a:moveTo>
                      <a:pt x="148" y="133"/>
                    </a:moveTo>
                    <a:cubicBezTo>
                      <a:pt x="148" y="133"/>
                      <a:pt x="148" y="133"/>
                      <a:pt x="148" y="133"/>
                    </a:cubicBezTo>
                    <a:cubicBezTo>
                      <a:pt x="148" y="133"/>
                      <a:pt x="148" y="133"/>
                      <a:pt x="148" y="133"/>
                    </a:cubicBezTo>
                    <a:close/>
                    <a:moveTo>
                      <a:pt x="135" y="128"/>
                    </a:moveTo>
                    <a:cubicBezTo>
                      <a:pt x="135" y="128"/>
                      <a:pt x="135" y="128"/>
                      <a:pt x="135" y="128"/>
                    </a:cubicBezTo>
                    <a:cubicBezTo>
                      <a:pt x="135" y="128"/>
                      <a:pt x="135" y="128"/>
                      <a:pt x="135" y="128"/>
                    </a:cubicBezTo>
                    <a:close/>
                    <a:moveTo>
                      <a:pt x="122" y="129"/>
                    </a:moveTo>
                    <a:cubicBezTo>
                      <a:pt x="122" y="130"/>
                      <a:pt x="122" y="130"/>
                      <a:pt x="122" y="130"/>
                    </a:cubicBezTo>
                    <a:cubicBezTo>
                      <a:pt x="121" y="129"/>
                      <a:pt x="121" y="129"/>
                      <a:pt x="121" y="129"/>
                    </a:cubicBezTo>
                    <a:cubicBezTo>
                      <a:pt x="121" y="129"/>
                      <a:pt x="121" y="129"/>
                      <a:pt x="122" y="129"/>
                    </a:cubicBezTo>
                    <a:close/>
                    <a:moveTo>
                      <a:pt x="67" y="55"/>
                    </a:moveTo>
                    <a:cubicBezTo>
                      <a:pt x="67" y="55"/>
                      <a:pt x="67" y="55"/>
                      <a:pt x="67" y="55"/>
                    </a:cubicBezTo>
                    <a:cubicBezTo>
                      <a:pt x="67" y="55"/>
                      <a:pt x="67" y="55"/>
                      <a:pt x="67" y="55"/>
                    </a:cubicBezTo>
                    <a:cubicBezTo>
                      <a:pt x="67" y="55"/>
                      <a:pt x="67" y="55"/>
                      <a:pt x="67" y="55"/>
                    </a:cubicBezTo>
                    <a:cubicBezTo>
                      <a:pt x="67" y="55"/>
                      <a:pt x="67" y="55"/>
                      <a:pt x="67" y="55"/>
                    </a:cubicBezTo>
                    <a:close/>
                    <a:moveTo>
                      <a:pt x="89" y="85"/>
                    </a:moveTo>
                    <a:cubicBezTo>
                      <a:pt x="89" y="85"/>
                      <a:pt x="89" y="85"/>
                      <a:pt x="89" y="85"/>
                    </a:cubicBezTo>
                    <a:cubicBezTo>
                      <a:pt x="89" y="85"/>
                      <a:pt x="89" y="85"/>
                      <a:pt x="89" y="84"/>
                    </a:cubicBezTo>
                    <a:cubicBezTo>
                      <a:pt x="89" y="84"/>
                      <a:pt x="89" y="84"/>
                      <a:pt x="89" y="84"/>
                    </a:cubicBezTo>
                    <a:cubicBezTo>
                      <a:pt x="89" y="84"/>
                      <a:pt x="89" y="85"/>
                      <a:pt x="89" y="85"/>
                    </a:cubicBezTo>
                    <a:close/>
                    <a:moveTo>
                      <a:pt x="79" y="74"/>
                    </a:moveTo>
                    <a:cubicBezTo>
                      <a:pt x="79" y="74"/>
                      <a:pt x="79" y="74"/>
                      <a:pt x="79" y="74"/>
                    </a:cubicBezTo>
                    <a:cubicBezTo>
                      <a:pt x="79" y="74"/>
                      <a:pt x="79" y="74"/>
                      <a:pt x="79" y="74"/>
                    </a:cubicBezTo>
                    <a:close/>
                    <a:moveTo>
                      <a:pt x="57" y="42"/>
                    </a:moveTo>
                    <a:cubicBezTo>
                      <a:pt x="57" y="42"/>
                      <a:pt x="57" y="42"/>
                      <a:pt x="57" y="42"/>
                    </a:cubicBezTo>
                    <a:cubicBezTo>
                      <a:pt x="57" y="42"/>
                      <a:pt x="57" y="42"/>
                      <a:pt x="57" y="42"/>
                    </a:cubicBezTo>
                    <a:close/>
                    <a:moveTo>
                      <a:pt x="84" y="116"/>
                    </a:moveTo>
                    <a:cubicBezTo>
                      <a:pt x="84" y="116"/>
                      <a:pt x="84" y="116"/>
                      <a:pt x="84" y="116"/>
                    </a:cubicBezTo>
                    <a:cubicBezTo>
                      <a:pt x="84" y="116"/>
                      <a:pt x="84" y="116"/>
                      <a:pt x="84" y="116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5" name="Google Shape;965;p32"/>
              <p:cNvSpPr/>
              <p:nvPr/>
            </p:nvSpPr>
            <p:spPr>
              <a:xfrm>
                <a:off x="8820156" y="4791079"/>
                <a:ext cx="95250" cy="38100"/>
              </a:xfrm>
              <a:custGeom>
                <a:rect b="b" l="l" r="r" t="t"/>
                <a:pathLst>
                  <a:path extrusionOk="0" h="12" w="30">
                    <a:moveTo>
                      <a:pt x="14" y="10"/>
                    </a:moveTo>
                    <a:cubicBezTo>
                      <a:pt x="15" y="10"/>
                      <a:pt x="16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1" y="9"/>
                      <a:pt x="22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4" y="9"/>
                      <a:pt x="24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5" y="9"/>
                      <a:pt x="26" y="9"/>
                      <a:pt x="27" y="9"/>
                    </a:cubicBezTo>
                    <a:cubicBezTo>
                      <a:pt x="27" y="8"/>
                      <a:pt x="28" y="8"/>
                      <a:pt x="28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9" y="8"/>
                      <a:pt x="30" y="7"/>
                    </a:cubicBezTo>
                    <a:cubicBezTo>
                      <a:pt x="30" y="7"/>
                      <a:pt x="30" y="5"/>
                      <a:pt x="30" y="5"/>
                    </a:cubicBezTo>
                    <a:cubicBezTo>
                      <a:pt x="29" y="4"/>
                      <a:pt x="29" y="4"/>
                      <a:pt x="28" y="4"/>
                    </a:cubicBezTo>
                    <a:cubicBezTo>
                      <a:pt x="28" y="4"/>
                      <a:pt x="28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6" y="3"/>
                      <a:pt x="26" y="2"/>
                      <a:pt x="26" y="2"/>
                    </a:cubicBezTo>
                    <a:cubicBezTo>
                      <a:pt x="25" y="2"/>
                      <a:pt x="24" y="1"/>
                      <a:pt x="23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2"/>
                      <a:pt x="23" y="2"/>
                      <a:pt x="22" y="2"/>
                    </a:cubicBezTo>
                    <a:cubicBezTo>
                      <a:pt x="22" y="1"/>
                      <a:pt x="22" y="1"/>
                      <a:pt x="21" y="0"/>
                    </a:cubicBezTo>
                    <a:cubicBezTo>
                      <a:pt x="21" y="0"/>
                      <a:pt x="20" y="0"/>
                      <a:pt x="20" y="0"/>
                    </a:cubicBezTo>
                    <a:cubicBezTo>
                      <a:pt x="18" y="0"/>
                      <a:pt x="17" y="1"/>
                      <a:pt x="17" y="1"/>
                    </a:cubicBezTo>
                    <a:cubicBezTo>
                      <a:pt x="17" y="2"/>
                      <a:pt x="17" y="2"/>
                      <a:pt x="17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5"/>
                    </a:cubicBezTo>
                    <a:cubicBezTo>
                      <a:pt x="18" y="5"/>
                      <a:pt x="18" y="5"/>
                      <a:pt x="19" y="5"/>
                    </a:cubicBezTo>
                    <a:cubicBezTo>
                      <a:pt x="18" y="6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4"/>
                      <a:pt x="17" y="4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2" y="4"/>
                      <a:pt x="11" y="4"/>
                      <a:pt x="10" y="4"/>
                    </a:cubicBezTo>
                    <a:cubicBezTo>
                      <a:pt x="10" y="4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3"/>
                      <a:pt x="10" y="2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5" y="2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3" y="3"/>
                      <a:pt x="3" y="3"/>
                      <a:pt x="3" y="4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6"/>
                      <a:pt x="0" y="7"/>
                      <a:pt x="1" y="8"/>
                    </a:cubicBezTo>
                    <a:cubicBezTo>
                      <a:pt x="1" y="9"/>
                      <a:pt x="1" y="9"/>
                      <a:pt x="2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4" y="10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10"/>
                      <a:pt x="6" y="10"/>
                      <a:pt x="6" y="10"/>
                    </a:cubicBezTo>
                    <a:cubicBezTo>
                      <a:pt x="7" y="10"/>
                      <a:pt x="7" y="10"/>
                      <a:pt x="8" y="9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2"/>
                      <a:pt x="11" y="12"/>
                      <a:pt x="11" y="12"/>
                    </a:cubicBezTo>
                    <a:cubicBezTo>
                      <a:pt x="12" y="12"/>
                      <a:pt x="12" y="11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4" y="10"/>
                      <a:pt x="14" y="10"/>
                      <a:pt x="14" y="10"/>
                    </a:cubicBezTo>
                    <a:close/>
                    <a:moveTo>
                      <a:pt x="8" y="6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9" y="7"/>
                    </a:cubicBezTo>
                    <a:lnTo>
                      <a:pt x="8" y="6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6" name="Google Shape;966;p32"/>
              <p:cNvSpPr/>
              <p:nvPr/>
            </p:nvSpPr>
            <p:spPr>
              <a:xfrm>
                <a:off x="8899531" y="4826004"/>
                <a:ext cx="57150" cy="41275"/>
              </a:xfrm>
              <a:custGeom>
                <a:rect b="b" l="l" r="r" t="t"/>
                <a:pathLst>
                  <a:path extrusionOk="0" h="13" w="18">
                    <a:moveTo>
                      <a:pt x="2" y="7"/>
                    </a:moveTo>
                    <a:cubicBezTo>
                      <a:pt x="2" y="7"/>
                      <a:pt x="3" y="8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5" y="8"/>
                      <a:pt x="6" y="8"/>
                      <a:pt x="7" y="8"/>
                    </a:cubicBezTo>
                    <a:cubicBezTo>
                      <a:pt x="7" y="8"/>
                      <a:pt x="7" y="8"/>
                      <a:pt x="7" y="9"/>
                    </a:cubicBezTo>
                    <a:cubicBezTo>
                      <a:pt x="7" y="9"/>
                      <a:pt x="8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3"/>
                      <a:pt x="12" y="13"/>
                      <a:pt x="13" y="13"/>
                    </a:cubicBezTo>
                    <a:cubicBezTo>
                      <a:pt x="15" y="13"/>
                      <a:pt x="16" y="11"/>
                      <a:pt x="17" y="11"/>
                    </a:cubicBezTo>
                    <a:cubicBezTo>
                      <a:pt x="17" y="10"/>
                      <a:pt x="18" y="9"/>
                      <a:pt x="17" y="8"/>
                    </a:cubicBezTo>
                    <a:cubicBezTo>
                      <a:pt x="17" y="7"/>
                      <a:pt x="17" y="7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5"/>
                      <a:pt x="15" y="5"/>
                    </a:cubicBezTo>
                    <a:cubicBezTo>
                      <a:pt x="15" y="4"/>
                      <a:pt x="13" y="4"/>
                      <a:pt x="12" y="3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2"/>
                      <a:pt x="11" y="1"/>
                      <a:pt x="10" y="1"/>
                    </a:cubicBezTo>
                    <a:cubicBezTo>
                      <a:pt x="10" y="0"/>
                      <a:pt x="9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4" y="1"/>
                      <a:pt x="4" y="2"/>
                      <a:pt x="3" y="2"/>
                    </a:cubicBezTo>
                    <a:cubicBezTo>
                      <a:pt x="3" y="2"/>
                      <a:pt x="3" y="3"/>
                      <a:pt x="2" y="3"/>
                    </a:cubicBezTo>
                    <a:cubicBezTo>
                      <a:pt x="2" y="3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5"/>
                      <a:pt x="1" y="6"/>
                      <a:pt x="1" y="7"/>
                    </a:cubicBezTo>
                    <a:cubicBezTo>
                      <a:pt x="2" y="7"/>
                      <a:pt x="2" y="7"/>
                      <a:pt x="2" y="7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7" name="Google Shape;967;p32"/>
              <p:cNvSpPr/>
              <p:nvPr/>
            </p:nvSpPr>
            <p:spPr>
              <a:xfrm>
                <a:off x="9020181" y="4797429"/>
                <a:ext cx="104775" cy="69850"/>
              </a:xfrm>
              <a:custGeom>
                <a:rect b="b" l="l" r="r" t="t"/>
                <a:pathLst>
                  <a:path extrusionOk="0" h="22" w="33">
                    <a:moveTo>
                      <a:pt x="28" y="8"/>
                    </a:moveTo>
                    <a:cubicBezTo>
                      <a:pt x="28" y="8"/>
                      <a:pt x="28" y="7"/>
                      <a:pt x="28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2" y="4"/>
                      <a:pt x="33" y="3"/>
                      <a:pt x="32" y="2"/>
                    </a:cubicBezTo>
                    <a:cubicBezTo>
                      <a:pt x="32" y="2"/>
                      <a:pt x="32" y="1"/>
                      <a:pt x="31" y="1"/>
                    </a:cubicBezTo>
                    <a:cubicBezTo>
                      <a:pt x="31" y="0"/>
                      <a:pt x="30" y="0"/>
                      <a:pt x="29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6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6" y="1"/>
                      <a:pt x="25" y="1"/>
                      <a:pt x="25" y="1"/>
                    </a:cubicBezTo>
                    <a:cubicBezTo>
                      <a:pt x="24" y="1"/>
                      <a:pt x="24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1" y="0"/>
                      <a:pt x="20" y="0"/>
                      <a:pt x="19" y="1"/>
                    </a:cubicBezTo>
                    <a:cubicBezTo>
                      <a:pt x="18" y="1"/>
                      <a:pt x="17" y="2"/>
                      <a:pt x="16" y="2"/>
                    </a:cubicBezTo>
                    <a:cubicBezTo>
                      <a:pt x="16" y="2"/>
                      <a:pt x="16" y="3"/>
                      <a:pt x="16" y="3"/>
                    </a:cubicBezTo>
                    <a:cubicBezTo>
                      <a:pt x="16" y="3"/>
                      <a:pt x="16" y="3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4" y="4"/>
                      <a:pt x="14" y="4"/>
                      <a:pt x="13" y="5"/>
                    </a:cubicBezTo>
                    <a:cubicBezTo>
                      <a:pt x="12" y="5"/>
                      <a:pt x="12" y="5"/>
                      <a:pt x="12" y="6"/>
                    </a:cubicBezTo>
                    <a:cubicBezTo>
                      <a:pt x="12" y="6"/>
                      <a:pt x="12" y="6"/>
                      <a:pt x="11" y="6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0" y="7"/>
                    </a:cubicBezTo>
                    <a:cubicBezTo>
                      <a:pt x="10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5" y="10"/>
                      <a:pt x="4" y="11"/>
                    </a:cubicBezTo>
                    <a:cubicBezTo>
                      <a:pt x="4" y="11"/>
                      <a:pt x="4" y="11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3"/>
                      <a:pt x="2" y="13"/>
                    </a:cubicBezTo>
                    <a:cubicBezTo>
                      <a:pt x="2" y="13"/>
                      <a:pt x="2" y="14"/>
                      <a:pt x="2" y="14"/>
                    </a:cubicBezTo>
                    <a:cubicBezTo>
                      <a:pt x="2" y="14"/>
                      <a:pt x="1" y="14"/>
                      <a:pt x="1" y="14"/>
                    </a:cubicBezTo>
                    <a:cubicBezTo>
                      <a:pt x="1" y="15"/>
                      <a:pt x="0" y="15"/>
                      <a:pt x="0" y="16"/>
                    </a:cubicBezTo>
                    <a:cubicBezTo>
                      <a:pt x="0" y="18"/>
                      <a:pt x="1" y="19"/>
                      <a:pt x="1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20"/>
                      <a:pt x="2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0"/>
                      <a:pt x="4" y="21"/>
                      <a:pt x="4" y="21"/>
                    </a:cubicBezTo>
                    <a:cubicBezTo>
                      <a:pt x="4" y="21"/>
                      <a:pt x="5" y="22"/>
                      <a:pt x="6" y="22"/>
                    </a:cubicBezTo>
                    <a:cubicBezTo>
                      <a:pt x="6" y="22"/>
                      <a:pt x="6" y="22"/>
                      <a:pt x="7" y="21"/>
                    </a:cubicBezTo>
                    <a:cubicBezTo>
                      <a:pt x="7" y="21"/>
                      <a:pt x="8" y="21"/>
                      <a:pt x="9" y="20"/>
                    </a:cubicBezTo>
                    <a:cubicBezTo>
                      <a:pt x="9" y="20"/>
                      <a:pt x="9" y="19"/>
                      <a:pt x="10" y="19"/>
                    </a:cubicBezTo>
                    <a:cubicBezTo>
                      <a:pt x="10" y="18"/>
                      <a:pt x="11" y="18"/>
                      <a:pt x="11" y="18"/>
                    </a:cubicBezTo>
                    <a:cubicBezTo>
                      <a:pt x="12" y="17"/>
                      <a:pt x="13" y="16"/>
                      <a:pt x="14" y="16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6" y="14"/>
                      <a:pt x="17" y="13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8" y="13"/>
                      <a:pt x="19" y="13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20" y="12"/>
                      <a:pt x="20" y="11"/>
                      <a:pt x="21" y="11"/>
                    </a:cubicBezTo>
                    <a:cubicBezTo>
                      <a:pt x="21" y="11"/>
                      <a:pt x="22" y="11"/>
                      <a:pt x="23" y="10"/>
                    </a:cubicBezTo>
                    <a:cubicBezTo>
                      <a:pt x="23" y="10"/>
                      <a:pt x="23" y="10"/>
                      <a:pt x="24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6" y="9"/>
                      <a:pt x="27" y="9"/>
                      <a:pt x="28" y="8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8" name="Google Shape;968;p32"/>
              <p:cNvSpPr/>
              <p:nvPr/>
            </p:nvSpPr>
            <p:spPr>
              <a:xfrm>
                <a:off x="8890006" y="3903666"/>
                <a:ext cx="187325" cy="322263"/>
              </a:xfrm>
              <a:custGeom>
                <a:rect b="b" l="l" r="r" t="t"/>
                <a:pathLst>
                  <a:path extrusionOk="0" h="102" w="59">
                    <a:moveTo>
                      <a:pt x="18" y="2"/>
                    </a:moveTo>
                    <a:cubicBezTo>
                      <a:pt x="18" y="2"/>
                      <a:pt x="17" y="2"/>
                      <a:pt x="17" y="2"/>
                    </a:cubicBezTo>
                    <a:cubicBezTo>
                      <a:pt x="16" y="3"/>
                      <a:pt x="16" y="3"/>
                      <a:pt x="15" y="3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4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3" y="3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6"/>
                      <a:pt x="3" y="7"/>
                      <a:pt x="3" y="7"/>
                    </a:cubicBezTo>
                    <a:cubicBezTo>
                      <a:pt x="3" y="7"/>
                      <a:pt x="3" y="8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3" y="9"/>
                      <a:pt x="3" y="10"/>
                      <a:pt x="3" y="11"/>
                    </a:cubicBezTo>
                    <a:cubicBezTo>
                      <a:pt x="3" y="11"/>
                      <a:pt x="3" y="12"/>
                      <a:pt x="3" y="13"/>
                    </a:cubicBezTo>
                    <a:cubicBezTo>
                      <a:pt x="3" y="13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4" y="15"/>
                      <a:pt x="4" y="15"/>
                    </a:cubicBezTo>
                    <a:cubicBezTo>
                      <a:pt x="4" y="16"/>
                      <a:pt x="4" y="16"/>
                      <a:pt x="4" y="17"/>
                    </a:cubicBezTo>
                    <a:cubicBezTo>
                      <a:pt x="4" y="18"/>
                      <a:pt x="4" y="18"/>
                      <a:pt x="4" y="19"/>
                    </a:cubicBezTo>
                    <a:cubicBezTo>
                      <a:pt x="4" y="19"/>
                      <a:pt x="3" y="20"/>
                      <a:pt x="3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4"/>
                    </a:cubicBezTo>
                    <a:cubicBezTo>
                      <a:pt x="4" y="25"/>
                      <a:pt x="4" y="25"/>
                      <a:pt x="5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4"/>
                      <a:pt x="2" y="24"/>
                      <a:pt x="2" y="24"/>
                    </a:cubicBezTo>
                    <a:cubicBezTo>
                      <a:pt x="1" y="24"/>
                      <a:pt x="0" y="25"/>
                      <a:pt x="0" y="26"/>
                    </a:cubicBezTo>
                    <a:cubicBezTo>
                      <a:pt x="0" y="26"/>
                      <a:pt x="0" y="26"/>
                      <a:pt x="0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30"/>
                      <a:pt x="1" y="3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3" y="31"/>
                      <a:pt x="3" y="31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3"/>
                      <a:pt x="2" y="34"/>
                      <a:pt x="3" y="35"/>
                    </a:cubicBezTo>
                    <a:cubicBezTo>
                      <a:pt x="3" y="35"/>
                      <a:pt x="3" y="36"/>
                      <a:pt x="3" y="36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8"/>
                      <a:pt x="4" y="38"/>
                      <a:pt x="5" y="38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5" y="39"/>
                      <a:pt x="5" y="40"/>
                      <a:pt x="5" y="40"/>
                    </a:cubicBezTo>
                    <a:cubicBezTo>
                      <a:pt x="5" y="40"/>
                      <a:pt x="5" y="40"/>
                      <a:pt x="5" y="41"/>
                    </a:cubicBezTo>
                    <a:cubicBezTo>
                      <a:pt x="5" y="42"/>
                      <a:pt x="6" y="43"/>
                      <a:pt x="7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7" y="43"/>
                      <a:pt x="8" y="43"/>
                      <a:pt x="8" y="43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8" y="44"/>
                      <a:pt x="8" y="44"/>
                      <a:pt x="8" y="44"/>
                    </a:cubicBezTo>
                    <a:cubicBezTo>
                      <a:pt x="8" y="44"/>
                      <a:pt x="8" y="44"/>
                      <a:pt x="8" y="45"/>
                    </a:cubicBezTo>
                    <a:cubicBezTo>
                      <a:pt x="9" y="46"/>
                      <a:pt x="9" y="46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7"/>
                      <a:pt x="10" y="48"/>
                      <a:pt x="10" y="49"/>
                    </a:cubicBezTo>
                    <a:cubicBezTo>
                      <a:pt x="10" y="49"/>
                      <a:pt x="10" y="49"/>
                      <a:pt x="10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11" y="52"/>
                      <a:pt x="12" y="53"/>
                      <a:pt x="13" y="53"/>
                    </a:cubicBezTo>
                    <a:cubicBezTo>
                      <a:pt x="13" y="53"/>
                      <a:pt x="13" y="54"/>
                      <a:pt x="13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3" y="54"/>
                      <a:pt x="12" y="55"/>
                      <a:pt x="12" y="55"/>
                    </a:cubicBezTo>
                    <a:cubicBezTo>
                      <a:pt x="12" y="54"/>
                      <a:pt x="11" y="54"/>
                      <a:pt x="10" y="55"/>
                    </a:cubicBezTo>
                    <a:cubicBezTo>
                      <a:pt x="10" y="55"/>
                      <a:pt x="9" y="56"/>
                      <a:pt x="10" y="58"/>
                    </a:cubicBezTo>
                    <a:cubicBezTo>
                      <a:pt x="10" y="58"/>
                      <a:pt x="10" y="58"/>
                      <a:pt x="10" y="58"/>
                    </a:cubicBezTo>
                    <a:cubicBezTo>
                      <a:pt x="11" y="59"/>
                      <a:pt x="11" y="60"/>
                      <a:pt x="12" y="60"/>
                    </a:cubicBezTo>
                    <a:cubicBezTo>
                      <a:pt x="12" y="60"/>
                      <a:pt x="12" y="60"/>
                      <a:pt x="13" y="60"/>
                    </a:cubicBezTo>
                    <a:cubicBezTo>
                      <a:pt x="13" y="61"/>
                      <a:pt x="13" y="62"/>
                      <a:pt x="14" y="63"/>
                    </a:cubicBezTo>
                    <a:cubicBezTo>
                      <a:pt x="14" y="63"/>
                      <a:pt x="15" y="64"/>
                      <a:pt x="15" y="64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5" y="65"/>
                      <a:pt x="15" y="66"/>
                      <a:pt x="15" y="66"/>
                    </a:cubicBezTo>
                    <a:cubicBezTo>
                      <a:pt x="16" y="67"/>
                      <a:pt x="16" y="67"/>
                      <a:pt x="17" y="67"/>
                    </a:cubicBezTo>
                    <a:cubicBezTo>
                      <a:pt x="17" y="68"/>
                      <a:pt x="17" y="68"/>
                      <a:pt x="17" y="68"/>
                    </a:cubicBezTo>
                    <a:cubicBezTo>
                      <a:pt x="17" y="69"/>
                      <a:pt x="18" y="70"/>
                      <a:pt x="19" y="70"/>
                    </a:cubicBezTo>
                    <a:cubicBezTo>
                      <a:pt x="19" y="70"/>
                      <a:pt x="19" y="70"/>
                      <a:pt x="20" y="70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21" y="69"/>
                      <a:pt x="21" y="69"/>
                      <a:pt x="21" y="68"/>
                    </a:cubicBezTo>
                    <a:cubicBezTo>
                      <a:pt x="21" y="68"/>
                      <a:pt x="21" y="68"/>
                      <a:pt x="21" y="68"/>
                    </a:cubicBezTo>
                    <a:cubicBezTo>
                      <a:pt x="23" y="67"/>
                      <a:pt x="22" y="66"/>
                      <a:pt x="22" y="65"/>
                    </a:cubicBezTo>
                    <a:cubicBezTo>
                      <a:pt x="22" y="65"/>
                      <a:pt x="22" y="65"/>
                      <a:pt x="22" y="65"/>
                    </a:cubicBezTo>
                    <a:cubicBezTo>
                      <a:pt x="22" y="65"/>
                      <a:pt x="22" y="64"/>
                      <a:pt x="22" y="64"/>
                    </a:cubicBezTo>
                    <a:cubicBezTo>
                      <a:pt x="22" y="64"/>
                      <a:pt x="22" y="63"/>
                      <a:pt x="22" y="62"/>
                    </a:cubicBezTo>
                    <a:cubicBezTo>
                      <a:pt x="22" y="62"/>
                      <a:pt x="22" y="62"/>
                      <a:pt x="21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22" y="61"/>
                      <a:pt x="22" y="59"/>
                      <a:pt x="21" y="58"/>
                    </a:cubicBezTo>
                    <a:cubicBezTo>
                      <a:pt x="21" y="57"/>
                      <a:pt x="20" y="57"/>
                      <a:pt x="20" y="56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19" y="56"/>
                      <a:pt x="19" y="55"/>
                      <a:pt x="18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9" y="55"/>
                      <a:pt x="19" y="54"/>
                      <a:pt x="19" y="54"/>
                    </a:cubicBezTo>
                    <a:cubicBezTo>
                      <a:pt x="20" y="54"/>
                      <a:pt x="21" y="54"/>
                      <a:pt x="21" y="53"/>
                    </a:cubicBezTo>
                    <a:cubicBezTo>
                      <a:pt x="21" y="53"/>
                      <a:pt x="21" y="53"/>
                      <a:pt x="21" y="53"/>
                    </a:cubicBezTo>
                    <a:cubicBezTo>
                      <a:pt x="22" y="53"/>
                      <a:pt x="22" y="53"/>
                      <a:pt x="23" y="53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3" y="53"/>
                      <a:pt x="24" y="53"/>
                      <a:pt x="24" y="54"/>
                    </a:cubicBezTo>
                    <a:cubicBezTo>
                      <a:pt x="24" y="54"/>
                      <a:pt x="24" y="54"/>
                      <a:pt x="24" y="54"/>
                    </a:cubicBezTo>
                    <a:cubicBezTo>
                      <a:pt x="24" y="54"/>
                      <a:pt x="25" y="54"/>
                      <a:pt x="25" y="55"/>
                    </a:cubicBezTo>
                    <a:cubicBezTo>
                      <a:pt x="25" y="55"/>
                      <a:pt x="26" y="55"/>
                      <a:pt x="26" y="55"/>
                    </a:cubicBezTo>
                    <a:cubicBezTo>
                      <a:pt x="27" y="56"/>
                      <a:pt x="27" y="56"/>
                      <a:pt x="27" y="57"/>
                    </a:cubicBezTo>
                    <a:cubicBezTo>
                      <a:pt x="27" y="57"/>
                      <a:pt x="28" y="57"/>
                      <a:pt x="28" y="58"/>
                    </a:cubicBezTo>
                    <a:cubicBezTo>
                      <a:pt x="28" y="58"/>
                      <a:pt x="29" y="58"/>
                      <a:pt x="29" y="58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31" y="59"/>
                      <a:pt x="31" y="59"/>
                      <a:pt x="31" y="58"/>
                    </a:cubicBezTo>
                    <a:cubicBezTo>
                      <a:pt x="32" y="58"/>
                      <a:pt x="32" y="57"/>
                      <a:pt x="31" y="5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3" y="57"/>
                      <a:pt x="33" y="57"/>
                      <a:pt x="34" y="58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34" y="59"/>
                      <a:pt x="34" y="59"/>
                      <a:pt x="34" y="60"/>
                    </a:cubicBezTo>
                    <a:cubicBezTo>
                      <a:pt x="35" y="60"/>
                      <a:pt x="35" y="61"/>
                      <a:pt x="36" y="61"/>
                    </a:cubicBezTo>
                    <a:cubicBezTo>
                      <a:pt x="36" y="61"/>
                      <a:pt x="36" y="61"/>
                      <a:pt x="37" y="61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7" y="61"/>
                      <a:pt x="37" y="61"/>
                      <a:pt x="38" y="62"/>
                    </a:cubicBezTo>
                    <a:cubicBezTo>
                      <a:pt x="38" y="62"/>
                      <a:pt x="38" y="63"/>
                      <a:pt x="39" y="63"/>
                    </a:cubicBezTo>
                    <a:cubicBezTo>
                      <a:pt x="39" y="64"/>
                      <a:pt x="40" y="65"/>
                      <a:pt x="42" y="65"/>
                    </a:cubicBezTo>
                    <a:cubicBezTo>
                      <a:pt x="42" y="65"/>
                      <a:pt x="42" y="65"/>
                      <a:pt x="42" y="65"/>
                    </a:cubicBezTo>
                    <a:cubicBezTo>
                      <a:pt x="42" y="65"/>
                      <a:pt x="43" y="65"/>
                      <a:pt x="43" y="65"/>
                    </a:cubicBezTo>
                    <a:cubicBezTo>
                      <a:pt x="43" y="65"/>
                      <a:pt x="43" y="65"/>
                      <a:pt x="43" y="65"/>
                    </a:cubicBezTo>
                    <a:cubicBezTo>
                      <a:pt x="43" y="65"/>
                      <a:pt x="43" y="65"/>
                      <a:pt x="43" y="66"/>
                    </a:cubicBezTo>
                    <a:cubicBezTo>
                      <a:pt x="43" y="66"/>
                      <a:pt x="43" y="66"/>
                      <a:pt x="43" y="67"/>
                    </a:cubicBezTo>
                    <a:cubicBezTo>
                      <a:pt x="43" y="68"/>
                      <a:pt x="44" y="69"/>
                      <a:pt x="44" y="69"/>
                    </a:cubicBezTo>
                    <a:cubicBezTo>
                      <a:pt x="44" y="70"/>
                      <a:pt x="44" y="70"/>
                      <a:pt x="44" y="70"/>
                    </a:cubicBezTo>
                    <a:cubicBezTo>
                      <a:pt x="44" y="69"/>
                      <a:pt x="43" y="69"/>
                      <a:pt x="43" y="68"/>
                    </a:cubicBezTo>
                    <a:cubicBezTo>
                      <a:pt x="42" y="67"/>
                      <a:pt x="42" y="66"/>
                      <a:pt x="41" y="66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39" y="65"/>
                      <a:pt x="39" y="64"/>
                      <a:pt x="38" y="64"/>
                    </a:cubicBezTo>
                    <a:cubicBezTo>
                      <a:pt x="38" y="63"/>
                      <a:pt x="37" y="62"/>
                      <a:pt x="35" y="62"/>
                    </a:cubicBezTo>
                    <a:cubicBezTo>
                      <a:pt x="35" y="62"/>
                      <a:pt x="35" y="62"/>
                      <a:pt x="35" y="63"/>
                    </a:cubicBezTo>
                    <a:cubicBezTo>
                      <a:pt x="26" y="65"/>
                      <a:pt x="26" y="65"/>
                      <a:pt x="26" y="65"/>
                    </a:cubicBezTo>
                    <a:cubicBezTo>
                      <a:pt x="33" y="65"/>
                      <a:pt x="33" y="65"/>
                      <a:pt x="33" y="65"/>
                    </a:cubicBezTo>
                    <a:cubicBezTo>
                      <a:pt x="33" y="65"/>
                      <a:pt x="34" y="65"/>
                      <a:pt x="34" y="66"/>
                    </a:cubicBezTo>
                    <a:cubicBezTo>
                      <a:pt x="34" y="66"/>
                      <a:pt x="34" y="67"/>
                      <a:pt x="35" y="67"/>
                    </a:cubicBezTo>
                    <a:cubicBezTo>
                      <a:pt x="33" y="69"/>
                      <a:pt x="34" y="70"/>
                      <a:pt x="34" y="71"/>
                    </a:cubicBezTo>
                    <a:cubicBezTo>
                      <a:pt x="35" y="71"/>
                      <a:pt x="35" y="72"/>
                      <a:pt x="36" y="72"/>
                    </a:cubicBezTo>
                    <a:cubicBezTo>
                      <a:pt x="37" y="72"/>
                      <a:pt x="38" y="71"/>
                      <a:pt x="38" y="70"/>
                    </a:cubicBezTo>
                    <a:cubicBezTo>
                      <a:pt x="38" y="70"/>
                      <a:pt x="38" y="70"/>
                      <a:pt x="38" y="70"/>
                    </a:cubicBezTo>
                    <a:cubicBezTo>
                      <a:pt x="38" y="70"/>
                      <a:pt x="38" y="70"/>
                      <a:pt x="38" y="70"/>
                    </a:cubicBezTo>
                    <a:cubicBezTo>
                      <a:pt x="38" y="70"/>
                      <a:pt x="39" y="71"/>
                      <a:pt x="39" y="71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40" y="71"/>
                      <a:pt x="40" y="72"/>
                      <a:pt x="41" y="72"/>
                    </a:cubicBezTo>
                    <a:cubicBezTo>
                      <a:pt x="41" y="72"/>
                      <a:pt x="42" y="73"/>
                      <a:pt x="42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79"/>
                      <a:pt x="40" y="79"/>
                      <a:pt x="40" y="79"/>
                    </a:cubicBezTo>
                    <a:cubicBezTo>
                      <a:pt x="40" y="80"/>
                      <a:pt x="40" y="81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1"/>
                      <a:pt x="39" y="81"/>
                      <a:pt x="39" y="81"/>
                    </a:cubicBezTo>
                    <a:cubicBezTo>
                      <a:pt x="38" y="80"/>
                      <a:pt x="38" y="80"/>
                      <a:pt x="38" y="80"/>
                    </a:cubicBezTo>
                    <a:cubicBezTo>
                      <a:pt x="37" y="80"/>
                      <a:pt x="36" y="79"/>
                      <a:pt x="35" y="80"/>
                    </a:cubicBezTo>
                    <a:cubicBezTo>
                      <a:pt x="36" y="78"/>
                      <a:pt x="36" y="77"/>
                      <a:pt x="36" y="75"/>
                    </a:cubicBezTo>
                    <a:cubicBezTo>
                      <a:pt x="36" y="74"/>
                      <a:pt x="36" y="72"/>
                      <a:pt x="35" y="72"/>
                    </a:cubicBezTo>
                    <a:cubicBezTo>
                      <a:pt x="34" y="72"/>
                      <a:pt x="34" y="72"/>
                      <a:pt x="34" y="72"/>
                    </a:cubicBezTo>
                    <a:cubicBezTo>
                      <a:pt x="33" y="72"/>
                      <a:pt x="32" y="73"/>
                      <a:pt x="32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3"/>
                      <a:pt x="31" y="73"/>
                      <a:pt x="31" y="72"/>
                    </a:cubicBezTo>
                    <a:cubicBezTo>
                      <a:pt x="31" y="72"/>
                      <a:pt x="31" y="72"/>
                      <a:pt x="30" y="71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29" y="71"/>
                      <a:pt x="28" y="71"/>
                      <a:pt x="27" y="71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6" y="71"/>
                      <a:pt x="26" y="71"/>
                      <a:pt x="26" y="71"/>
                    </a:cubicBezTo>
                    <a:cubicBezTo>
                      <a:pt x="26" y="71"/>
                      <a:pt x="24" y="70"/>
                      <a:pt x="23" y="71"/>
                    </a:cubicBezTo>
                    <a:cubicBezTo>
                      <a:pt x="23" y="72"/>
                      <a:pt x="23" y="72"/>
                      <a:pt x="23" y="73"/>
                    </a:cubicBezTo>
                    <a:cubicBezTo>
                      <a:pt x="23" y="74"/>
                      <a:pt x="24" y="74"/>
                      <a:pt x="25" y="75"/>
                    </a:cubicBezTo>
                    <a:cubicBezTo>
                      <a:pt x="25" y="75"/>
                      <a:pt x="25" y="75"/>
                      <a:pt x="25" y="75"/>
                    </a:cubicBezTo>
                    <a:cubicBezTo>
                      <a:pt x="25" y="75"/>
                      <a:pt x="25" y="76"/>
                      <a:pt x="25" y="76"/>
                    </a:cubicBezTo>
                    <a:cubicBezTo>
                      <a:pt x="25" y="77"/>
                      <a:pt x="25" y="79"/>
                      <a:pt x="26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26" y="81"/>
                      <a:pt x="26" y="81"/>
                      <a:pt x="26" y="82"/>
                    </a:cubicBezTo>
                    <a:cubicBezTo>
                      <a:pt x="25" y="82"/>
                      <a:pt x="25" y="83"/>
                      <a:pt x="25" y="83"/>
                    </a:cubicBezTo>
                    <a:cubicBezTo>
                      <a:pt x="25" y="84"/>
                      <a:pt x="25" y="85"/>
                      <a:pt x="25" y="86"/>
                    </a:cubicBezTo>
                    <a:cubicBezTo>
                      <a:pt x="25" y="88"/>
                      <a:pt x="26" y="88"/>
                      <a:pt x="27" y="88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28" y="88"/>
                      <a:pt x="29" y="88"/>
                      <a:pt x="29" y="86"/>
                    </a:cubicBezTo>
                    <a:cubicBezTo>
                      <a:pt x="29" y="86"/>
                      <a:pt x="29" y="86"/>
                      <a:pt x="29" y="86"/>
                    </a:cubicBezTo>
                    <a:cubicBezTo>
                      <a:pt x="29" y="86"/>
                      <a:pt x="29" y="86"/>
                      <a:pt x="29" y="87"/>
                    </a:cubicBezTo>
                    <a:cubicBezTo>
                      <a:pt x="29" y="88"/>
                      <a:pt x="30" y="88"/>
                      <a:pt x="31" y="88"/>
                    </a:cubicBezTo>
                    <a:cubicBezTo>
                      <a:pt x="32" y="88"/>
                      <a:pt x="32" y="88"/>
                      <a:pt x="32" y="88"/>
                    </a:cubicBezTo>
                    <a:cubicBezTo>
                      <a:pt x="33" y="88"/>
                      <a:pt x="33" y="87"/>
                      <a:pt x="34" y="86"/>
                    </a:cubicBezTo>
                    <a:cubicBezTo>
                      <a:pt x="34" y="87"/>
                      <a:pt x="34" y="87"/>
                      <a:pt x="34" y="87"/>
                    </a:cubicBezTo>
                    <a:cubicBezTo>
                      <a:pt x="34" y="87"/>
                      <a:pt x="34" y="87"/>
                      <a:pt x="34" y="88"/>
                    </a:cubicBezTo>
                    <a:cubicBezTo>
                      <a:pt x="34" y="89"/>
                      <a:pt x="33" y="89"/>
                      <a:pt x="32" y="90"/>
                    </a:cubicBezTo>
                    <a:cubicBezTo>
                      <a:pt x="31" y="91"/>
                      <a:pt x="31" y="91"/>
                      <a:pt x="31" y="91"/>
                    </a:cubicBezTo>
                    <a:cubicBezTo>
                      <a:pt x="31" y="91"/>
                      <a:pt x="30" y="92"/>
                      <a:pt x="29" y="94"/>
                    </a:cubicBezTo>
                    <a:cubicBezTo>
                      <a:pt x="29" y="95"/>
                      <a:pt x="29" y="96"/>
                      <a:pt x="30" y="97"/>
                    </a:cubicBezTo>
                    <a:cubicBezTo>
                      <a:pt x="31" y="98"/>
                      <a:pt x="32" y="98"/>
                      <a:pt x="33" y="98"/>
                    </a:cubicBezTo>
                    <a:cubicBezTo>
                      <a:pt x="34" y="99"/>
                      <a:pt x="34" y="99"/>
                      <a:pt x="34" y="99"/>
                    </a:cubicBezTo>
                    <a:cubicBezTo>
                      <a:pt x="34" y="100"/>
                      <a:pt x="35" y="102"/>
                      <a:pt x="36" y="102"/>
                    </a:cubicBezTo>
                    <a:cubicBezTo>
                      <a:pt x="37" y="102"/>
                      <a:pt x="37" y="102"/>
                      <a:pt x="37" y="102"/>
                    </a:cubicBezTo>
                    <a:cubicBezTo>
                      <a:pt x="38" y="102"/>
                      <a:pt x="39" y="101"/>
                      <a:pt x="40" y="100"/>
                    </a:cubicBezTo>
                    <a:cubicBezTo>
                      <a:pt x="40" y="99"/>
                      <a:pt x="40" y="98"/>
                      <a:pt x="40" y="98"/>
                    </a:cubicBezTo>
                    <a:cubicBezTo>
                      <a:pt x="41" y="98"/>
                      <a:pt x="41" y="98"/>
                      <a:pt x="41" y="98"/>
                    </a:cubicBezTo>
                    <a:cubicBezTo>
                      <a:pt x="41" y="97"/>
                      <a:pt x="41" y="97"/>
                      <a:pt x="41" y="97"/>
                    </a:cubicBezTo>
                    <a:cubicBezTo>
                      <a:pt x="42" y="97"/>
                      <a:pt x="42" y="96"/>
                      <a:pt x="42" y="95"/>
                    </a:cubicBezTo>
                    <a:cubicBezTo>
                      <a:pt x="42" y="95"/>
                      <a:pt x="42" y="95"/>
                      <a:pt x="42" y="95"/>
                    </a:cubicBezTo>
                    <a:cubicBezTo>
                      <a:pt x="42" y="94"/>
                      <a:pt x="42" y="94"/>
                      <a:pt x="42" y="94"/>
                    </a:cubicBezTo>
                    <a:cubicBezTo>
                      <a:pt x="42" y="94"/>
                      <a:pt x="42" y="94"/>
                      <a:pt x="42" y="94"/>
                    </a:cubicBezTo>
                    <a:cubicBezTo>
                      <a:pt x="42" y="95"/>
                      <a:pt x="43" y="95"/>
                      <a:pt x="43" y="96"/>
                    </a:cubicBezTo>
                    <a:cubicBezTo>
                      <a:pt x="44" y="96"/>
                      <a:pt x="44" y="96"/>
                      <a:pt x="45" y="96"/>
                    </a:cubicBezTo>
                    <a:cubicBezTo>
                      <a:pt x="46" y="96"/>
                      <a:pt x="47" y="96"/>
                      <a:pt x="48" y="95"/>
                    </a:cubicBezTo>
                    <a:cubicBezTo>
                      <a:pt x="49" y="95"/>
                      <a:pt x="49" y="95"/>
                      <a:pt x="49" y="94"/>
                    </a:cubicBezTo>
                    <a:cubicBezTo>
                      <a:pt x="50" y="94"/>
                      <a:pt x="51" y="94"/>
                      <a:pt x="51" y="93"/>
                    </a:cubicBezTo>
                    <a:cubicBezTo>
                      <a:pt x="51" y="93"/>
                      <a:pt x="51" y="92"/>
                      <a:pt x="50" y="91"/>
                    </a:cubicBezTo>
                    <a:cubicBezTo>
                      <a:pt x="50" y="90"/>
                      <a:pt x="49" y="90"/>
                      <a:pt x="49" y="90"/>
                    </a:cubicBezTo>
                    <a:cubicBezTo>
                      <a:pt x="49" y="89"/>
                      <a:pt x="49" y="89"/>
                      <a:pt x="49" y="89"/>
                    </a:cubicBezTo>
                    <a:cubicBezTo>
                      <a:pt x="48" y="89"/>
                      <a:pt x="47" y="88"/>
                      <a:pt x="47" y="88"/>
                    </a:cubicBezTo>
                    <a:cubicBezTo>
                      <a:pt x="46" y="88"/>
                      <a:pt x="45" y="89"/>
                      <a:pt x="45" y="89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5" y="89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89"/>
                    </a:cubicBezTo>
                    <a:cubicBezTo>
                      <a:pt x="45" y="88"/>
                      <a:pt x="45" y="87"/>
                      <a:pt x="44" y="86"/>
                    </a:cubicBezTo>
                    <a:cubicBezTo>
                      <a:pt x="44" y="86"/>
                      <a:pt x="44" y="86"/>
                      <a:pt x="44" y="86"/>
                    </a:cubicBezTo>
                    <a:cubicBezTo>
                      <a:pt x="45" y="85"/>
                      <a:pt x="45" y="85"/>
                      <a:pt x="45" y="85"/>
                    </a:cubicBezTo>
                    <a:cubicBezTo>
                      <a:pt x="45" y="84"/>
                      <a:pt x="45" y="83"/>
                      <a:pt x="44" y="83"/>
                    </a:cubicBezTo>
                    <a:cubicBezTo>
                      <a:pt x="44" y="82"/>
                      <a:pt x="44" y="82"/>
                      <a:pt x="44" y="81"/>
                    </a:cubicBezTo>
                    <a:cubicBezTo>
                      <a:pt x="44" y="80"/>
                      <a:pt x="44" y="80"/>
                      <a:pt x="44" y="79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5" y="72"/>
                      <a:pt x="45" y="71"/>
                      <a:pt x="44" y="70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5" y="69"/>
                      <a:pt x="45" y="69"/>
                      <a:pt x="45" y="69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0"/>
                      <a:pt x="46" y="71"/>
                      <a:pt x="47" y="71"/>
                    </a:cubicBezTo>
                    <a:cubicBezTo>
                      <a:pt x="47" y="71"/>
                      <a:pt x="48" y="71"/>
                      <a:pt x="48" y="72"/>
                    </a:cubicBezTo>
                    <a:cubicBezTo>
                      <a:pt x="48" y="72"/>
                      <a:pt x="48" y="72"/>
                      <a:pt x="48" y="73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73"/>
                      <a:pt x="48" y="74"/>
                      <a:pt x="47" y="74"/>
                    </a:cubicBezTo>
                    <a:cubicBezTo>
                      <a:pt x="47" y="74"/>
                      <a:pt x="47" y="74"/>
                      <a:pt x="46" y="74"/>
                    </a:cubicBezTo>
                    <a:cubicBezTo>
                      <a:pt x="46" y="75"/>
                      <a:pt x="46" y="75"/>
                      <a:pt x="46" y="75"/>
                    </a:cubicBezTo>
                    <a:cubicBezTo>
                      <a:pt x="46" y="75"/>
                      <a:pt x="46" y="75"/>
                      <a:pt x="46" y="75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4" y="74"/>
                      <a:pt x="44" y="74"/>
                      <a:pt x="44" y="75"/>
                    </a:cubicBezTo>
                    <a:cubicBezTo>
                      <a:pt x="44" y="76"/>
                      <a:pt x="44" y="77"/>
                      <a:pt x="45" y="77"/>
                    </a:cubicBezTo>
                    <a:cubicBezTo>
                      <a:pt x="45" y="78"/>
                      <a:pt x="45" y="78"/>
                      <a:pt x="45" y="79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6" y="81"/>
                      <a:pt x="46" y="82"/>
                      <a:pt x="47" y="82"/>
                    </a:cubicBezTo>
                    <a:cubicBezTo>
                      <a:pt x="47" y="83"/>
                      <a:pt x="47" y="83"/>
                      <a:pt x="48" y="83"/>
                    </a:cubicBezTo>
                    <a:cubicBezTo>
                      <a:pt x="48" y="83"/>
                      <a:pt x="48" y="83"/>
                      <a:pt x="48" y="83"/>
                    </a:cubicBezTo>
                    <a:cubicBezTo>
                      <a:pt x="48" y="83"/>
                      <a:pt x="48" y="84"/>
                      <a:pt x="48" y="84"/>
                    </a:cubicBezTo>
                    <a:cubicBezTo>
                      <a:pt x="48" y="84"/>
                      <a:pt x="48" y="85"/>
                      <a:pt x="48" y="85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49" y="85"/>
                      <a:pt x="49" y="86"/>
                      <a:pt x="49" y="86"/>
                    </a:cubicBezTo>
                    <a:cubicBezTo>
                      <a:pt x="49" y="86"/>
                      <a:pt x="49" y="86"/>
                      <a:pt x="49" y="86"/>
                    </a:cubicBezTo>
                    <a:cubicBezTo>
                      <a:pt x="49" y="86"/>
                      <a:pt x="49" y="87"/>
                      <a:pt x="49" y="88"/>
                    </a:cubicBezTo>
                    <a:cubicBezTo>
                      <a:pt x="50" y="88"/>
                      <a:pt x="50" y="88"/>
                      <a:pt x="50" y="89"/>
                    </a:cubicBezTo>
                    <a:cubicBezTo>
                      <a:pt x="50" y="89"/>
                      <a:pt x="50" y="89"/>
                      <a:pt x="50" y="89"/>
                    </a:cubicBezTo>
                    <a:cubicBezTo>
                      <a:pt x="50" y="89"/>
                      <a:pt x="50" y="90"/>
                      <a:pt x="51" y="90"/>
                    </a:cubicBezTo>
                    <a:cubicBezTo>
                      <a:pt x="51" y="91"/>
                      <a:pt x="52" y="91"/>
                      <a:pt x="52" y="91"/>
                    </a:cubicBezTo>
                    <a:cubicBezTo>
                      <a:pt x="53" y="91"/>
                      <a:pt x="53" y="91"/>
                      <a:pt x="53" y="91"/>
                    </a:cubicBezTo>
                    <a:cubicBezTo>
                      <a:pt x="54" y="90"/>
                      <a:pt x="54" y="88"/>
                      <a:pt x="54" y="88"/>
                    </a:cubicBezTo>
                    <a:cubicBezTo>
                      <a:pt x="54" y="88"/>
                      <a:pt x="54" y="88"/>
                      <a:pt x="54" y="87"/>
                    </a:cubicBezTo>
                    <a:cubicBezTo>
                      <a:pt x="54" y="87"/>
                      <a:pt x="54" y="87"/>
                      <a:pt x="54" y="87"/>
                    </a:cubicBezTo>
                    <a:cubicBezTo>
                      <a:pt x="55" y="86"/>
                      <a:pt x="54" y="85"/>
                      <a:pt x="54" y="84"/>
                    </a:cubicBezTo>
                    <a:cubicBezTo>
                      <a:pt x="54" y="84"/>
                      <a:pt x="54" y="84"/>
                      <a:pt x="54" y="84"/>
                    </a:cubicBezTo>
                    <a:cubicBezTo>
                      <a:pt x="55" y="82"/>
                      <a:pt x="53" y="81"/>
                      <a:pt x="52" y="81"/>
                    </a:cubicBezTo>
                    <a:cubicBezTo>
                      <a:pt x="52" y="80"/>
                      <a:pt x="52" y="80"/>
                      <a:pt x="52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4" y="79"/>
                      <a:pt x="54" y="79"/>
                      <a:pt x="55" y="79"/>
                    </a:cubicBezTo>
                    <a:cubicBezTo>
                      <a:pt x="55" y="79"/>
                      <a:pt x="55" y="80"/>
                      <a:pt x="55" y="80"/>
                    </a:cubicBezTo>
                    <a:cubicBezTo>
                      <a:pt x="55" y="81"/>
                      <a:pt x="56" y="82"/>
                      <a:pt x="57" y="82"/>
                    </a:cubicBezTo>
                    <a:cubicBezTo>
                      <a:pt x="58" y="82"/>
                      <a:pt x="58" y="82"/>
                      <a:pt x="59" y="81"/>
                    </a:cubicBezTo>
                    <a:cubicBezTo>
                      <a:pt x="59" y="80"/>
                      <a:pt x="58" y="78"/>
                      <a:pt x="58" y="77"/>
                    </a:cubicBezTo>
                    <a:cubicBezTo>
                      <a:pt x="58" y="77"/>
                      <a:pt x="57" y="77"/>
                      <a:pt x="57" y="77"/>
                    </a:cubicBezTo>
                    <a:cubicBezTo>
                      <a:pt x="57" y="76"/>
                      <a:pt x="57" y="76"/>
                      <a:pt x="57" y="76"/>
                    </a:cubicBezTo>
                    <a:cubicBezTo>
                      <a:pt x="57" y="76"/>
                      <a:pt x="57" y="76"/>
                      <a:pt x="57" y="76"/>
                    </a:cubicBezTo>
                    <a:cubicBezTo>
                      <a:pt x="57" y="75"/>
                      <a:pt x="57" y="74"/>
                      <a:pt x="56" y="74"/>
                    </a:cubicBezTo>
                    <a:cubicBezTo>
                      <a:pt x="56" y="73"/>
                      <a:pt x="56" y="73"/>
                      <a:pt x="56" y="73"/>
                    </a:cubicBezTo>
                    <a:cubicBezTo>
                      <a:pt x="56" y="73"/>
                      <a:pt x="55" y="72"/>
                      <a:pt x="55" y="72"/>
                    </a:cubicBezTo>
                    <a:cubicBezTo>
                      <a:pt x="55" y="72"/>
                      <a:pt x="55" y="72"/>
                      <a:pt x="55" y="71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55" y="69"/>
                      <a:pt x="56" y="67"/>
                      <a:pt x="55" y="66"/>
                    </a:cubicBezTo>
                    <a:cubicBezTo>
                      <a:pt x="55" y="65"/>
                      <a:pt x="54" y="65"/>
                      <a:pt x="53" y="64"/>
                    </a:cubicBezTo>
                    <a:cubicBezTo>
                      <a:pt x="53" y="64"/>
                      <a:pt x="53" y="64"/>
                      <a:pt x="52" y="64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2" y="64"/>
                      <a:pt x="52" y="62"/>
                      <a:pt x="50" y="62"/>
                    </a:cubicBezTo>
                    <a:cubicBezTo>
                      <a:pt x="50" y="62"/>
                      <a:pt x="49" y="62"/>
                      <a:pt x="49" y="62"/>
                    </a:cubicBezTo>
                    <a:cubicBezTo>
                      <a:pt x="49" y="62"/>
                      <a:pt x="49" y="62"/>
                      <a:pt x="48" y="62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7" y="62"/>
                      <a:pt x="47" y="62"/>
                      <a:pt x="47" y="62"/>
                    </a:cubicBezTo>
                    <a:cubicBezTo>
                      <a:pt x="46" y="62"/>
                      <a:pt x="46" y="61"/>
                      <a:pt x="45" y="61"/>
                    </a:cubicBezTo>
                    <a:cubicBezTo>
                      <a:pt x="45" y="61"/>
                      <a:pt x="44" y="61"/>
                      <a:pt x="44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0"/>
                      <a:pt x="44" y="60"/>
                      <a:pt x="44" y="59"/>
                    </a:cubicBezTo>
                    <a:cubicBezTo>
                      <a:pt x="44" y="58"/>
                      <a:pt x="43" y="57"/>
                      <a:pt x="41" y="57"/>
                    </a:cubicBezTo>
                    <a:cubicBezTo>
                      <a:pt x="41" y="57"/>
                      <a:pt x="41" y="57"/>
                      <a:pt x="40" y="57"/>
                    </a:cubicBezTo>
                    <a:cubicBezTo>
                      <a:pt x="40" y="56"/>
                      <a:pt x="39" y="56"/>
                      <a:pt x="39" y="56"/>
                    </a:cubicBezTo>
                    <a:cubicBezTo>
                      <a:pt x="39" y="56"/>
                      <a:pt x="39" y="55"/>
                      <a:pt x="39" y="55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39" y="54"/>
                      <a:pt x="38" y="54"/>
                      <a:pt x="38" y="53"/>
                    </a:cubicBezTo>
                    <a:cubicBezTo>
                      <a:pt x="38" y="53"/>
                      <a:pt x="39" y="53"/>
                      <a:pt x="39" y="52"/>
                    </a:cubicBezTo>
                    <a:cubicBezTo>
                      <a:pt x="39" y="53"/>
                      <a:pt x="40" y="53"/>
                      <a:pt x="40" y="53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2" y="53"/>
                      <a:pt x="43" y="53"/>
                      <a:pt x="44" y="52"/>
                    </a:cubicBezTo>
                    <a:cubicBezTo>
                      <a:pt x="45" y="51"/>
                      <a:pt x="45" y="50"/>
                      <a:pt x="44" y="48"/>
                    </a:cubicBezTo>
                    <a:cubicBezTo>
                      <a:pt x="44" y="48"/>
                      <a:pt x="43" y="46"/>
                      <a:pt x="41" y="46"/>
                    </a:cubicBezTo>
                    <a:cubicBezTo>
                      <a:pt x="41" y="46"/>
                      <a:pt x="40" y="46"/>
                      <a:pt x="40" y="46"/>
                    </a:cubicBezTo>
                    <a:cubicBezTo>
                      <a:pt x="39" y="47"/>
                      <a:pt x="39" y="48"/>
                      <a:pt x="39" y="49"/>
                    </a:cubicBezTo>
                    <a:cubicBezTo>
                      <a:pt x="39" y="49"/>
                      <a:pt x="38" y="48"/>
                      <a:pt x="37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5" y="47"/>
                      <a:pt x="33" y="47"/>
                      <a:pt x="32" y="47"/>
                    </a:cubicBezTo>
                    <a:cubicBezTo>
                      <a:pt x="32" y="47"/>
                      <a:pt x="31" y="46"/>
                      <a:pt x="31" y="46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0" y="46"/>
                      <a:pt x="30" y="45"/>
                      <a:pt x="29" y="45"/>
                    </a:cubicBezTo>
                    <a:cubicBezTo>
                      <a:pt x="29" y="45"/>
                      <a:pt x="28" y="45"/>
                      <a:pt x="27" y="45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6" y="45"/>
                      <a:pt x="25" y="45"/>
                      <a:pt x="24" y="45"/>
                    </a:cubicBezTo>
                    <a:cubicBezTo>
                      <a:pt x="24" y="46"/>
                      <a:pt x="24" y="47"/>
                      <a:pt x="24" y="47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47"/>
                      <a:pt x="23" y="47"/>
                      <a:pt x="23" y="48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3" y="46"/>
                      <a:pt x="22" y="45"/>
                      <a:pt x="22" y="44"/>
                    </a:cubicBezTo>
                    <a:cubicBezTo>
                      <a:pt x="22" y="44"/>
                      <a:pt x="22" y="44"/>
                      <a:pt x="21" y="44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1" y="42"/>
                      <a:pt x="21" y="41"/>
                      <a:pt x="20" y="41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0" y="39"/>
                      <a:pt x="20" y="37"/>
                      <a:pt x="19" y="36"/>
                    </a:cubicBezTo>
                    <a:cubicBezTo>
                      <a:pt x="19" y="36"/>
                      <a:pt x="18" y="36"/>
                      <a:pt x="18" y="36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6"/>
                      <a:pt x="19" y="35"/>
                      <a:pt x="18" y="34"/>
                    </a:cubicBezTo>
                    <a:cubicBezTo>
                      <a:pt x="18" y="34"/>
                      <a:pt x="18" y="33"/>
                      <a:pt x="18" y="33"/>
                    </a:cubicBezTo>
                    <a:cubicBezTo>
                      <a:pt x="18" y="33"/>
                      <a:pt x="18" y="33"/>
                      <a:pt x="18" y="33"/>
                    </a:cubicBezTo>
                    <a:cubicBezTo>
                      <a:pt x="19" y="32"/>
                      <a:pt x="19" y="31"/>
                      <a:pt x="18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19" y="28"/>
                      <a:pt x="20" y="28"/>
                    </a:cubicBezTo>
                    <a:cubicBezTo>
                      <a:pt x="20" y="29"/>
                      <a:pt x="21" y="29"/>
                      <a:pt x="21" y="29"/>
                    </a:cubicBezTo>
                    <a:cubicBezTo>
                      <a:pt x="21" y="29"/>
                      <a:pt x="22" y="29"/>
                      <a:pt x="22" y="28"/>
                    </a:cubicBezTo>
                    <a:cubicBezTo>
                      <a:pt x="23" y="28"/>
                      <a:pt x="23" y="27"/>
                      <a:pt x="23" y="27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26"/>
                      <a:pt x="23" y="26"/>
                      <a:pt x="2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4"/>
                      <a:pt x="23" y="23"/>
                      <a:pt x="23" y="23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1"/>
                      <a:pt x="24" y="21"/>
                    </a:cubicBezTo>
                    <a:cubicBezTo>
                      <a:pt x="24" y="20"/>
                      <a:pt x="25" y="18"/>
                      <a:pt x="24" y="17"/>
                    </a:cubicBezTo>
                    <a:cubicBezTo>
                      <a:pt x="24" y="17"/>
                      <a:pt x="23" y="17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5"/>
                      <a:pt x="23" y="14"/>
                      <a:pt x="22" y="14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3"/>
                      <a:pt x="22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1"/>
                      <a:pt x="21" y="11"/>
                      <a:pt x="21" y="10"/>
                    </a:cubicBezTo>
                    <a:cubicBezTo>
                      <a:pt x="21" y="10"/>
                      <a:pt x="21" y="10"/>
                      <a:pt x="21" y="9"/>
                    </a:cubicBezTo>
                    <a:cubicBezTo>
                      <a:pt x="22" y="8"/>
                      <a:pt x="21" y="7"/>
                      <a:pt x="21" y="6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5"/>
                      <a:pt x="20" y="2"/>
                      <a:pt x="18" y="2"/>
                    </a:cubicBezTo>
                    <a:close/>
                    <a:moveTo>
                      <a:pt x="40" y="87"/>
                    </a:moveTo>
                    <a:cubicBezTo>
                      <a:pt x="40" y="87"/>
                      <a:pt x="40" y="87"/>
                      <a:pt x="40" y="87"/>
                    </a:cubicBezTo>
                    <a:cubicBezTo>
                      <a:pt x="40" y="86"/>
                      <a:pt x="40" y="86"/>
                      <a:pt x="40" y="86"/>
                    </a:cubicBezTo>
                    <a:cubicBezTo>
                      <a:pt x="40" y="86"/>
                      <a:pt x="40" y="86"/>
                      <a:pt x="40" y="85"/>
                    </a:cubicBezTo>
                    <a:cubicBezTo>
                      <a:pt x="40" y="85"/>
                      <a:pt x="40" y="85"/>
                      <a:pt x="40" y="85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0" y="85"/>
                      <a:pt x="40" y="87"/>
                      <a:pt x="40" y="89"/>
                    </a:cubicBezTo>
                    <a:cubicBezTo>
                      <a:pt x="40" y="89"/>
                      <a:pt x="40" y="90"/>
                      <a:pt x="40" y="90"/>
                    </a:cubicBezTo>
                    <a:cubicBezTo>
                      <a:pt x="40" y="90"/>
                      <a:pt x="40" y="90"/>
                      <a:pt x="39" y="90"/>
                    </a:cubicBezTo>
                    <a:cubicBezTo>
                      <a:pt x="39" y="90"/>
                      <a:pt x="39" y="90"/>
                      <a:pt x="39" y="90"/>
                    </a:cubicBezTo>
                    <a:cubicBezTo>
                      <a:pt x="39" y="90"/>
                      <a:pt x="39" y="90"/>
                      <a:pt x="39" y="90"/>
                    </a:cubicBezTo>
                    <a:cubicBezTo>
                      <a:pt x="39" y="89"/>
                      <a:pt x="39" y="89"/>
                      <a:pt x="40" y="88"/>
                    </a:cubicBezTo>
                    <a:cubicBezTo>
                      <a:pt x="40" y="88"/>
                      <a:pt x="40" y="88"/>
                      <a:pt x="40" y="87"/>
                    </a:cubicBezTo>
                    <a:close/>
                    <a:moveTo>
                      <a:pt x="31" y="87"/>
                    </a:moveTo>
                    <a:cubicBezTo>
                      <a:pt x="31" y="87"/>
                      <a:pt x="31" y="87"/>
                      <a:pt x="31" y="87"/>
                    </a:cubicBezTo>
                    <a:cubicBezTo>
                      <a:pt x="31" y="87"/>
                      <a:pt x="31" y="87"/>
                      <a:pt x="31" y="87"/>
                    </a:cubicBezTo>
                    <a:close/>
                    <a:moveTo>
                      <a:pt x="32" y="83"/>
                    </a:moveTo>
                    <a:cubicBezTo>
                      <a:pt x="32" y="82"/>
                      <a:pt x="32" y="82"/>
                      <a:pt x="32" y="82"/>
                    </a:cubicBezTo>
                    <a:cubicBezTo>
                      <a:pt x="33" y="82"/>
                      <a:pt x="33" y="82"/>
                      <a:pt x="33" y="82"/>
                    </a:cubicBezTo>
                    <a:cubicBezTo>
                      <a:pt x="33" y="82"/>
                      <a:pt x="33" y="82"/>
                      <a:pt x="34" y="81"/>
                    </a:cubicBezTo>
                    <a:cubicBezTo>
                      <a:pt x="34" y="82"/>
                      <a:pt x="34" y="82"/>
                      <a:pt x="34" y="83"/>
                    </a:cubicBezTo>
                    <a:cubicBezTo>
                      <a:pt x="33" y="83"/>
                      <a:pt x="33" y="83"/>
                      <a:pt x="33" y="83"/>
                    </a:cubicBezTo>
                    <a:cubicBezTo>
                      <a:pt x="33" y="83"/>
                      <a:pt x="33" y="82"/>
                      <a:pt x="32" y="83"/>
                    </a:cubicBezTo>
                    <a:close/>
                    <a:moveTo>
                      <a:pt x="16" y="55"/>
                    </a:moveTo>
                    <a:cubicBezTo>
                      <a:pt x="16" y="55"/>
                      <a:pt x="16" y="55"/>
                      <a:pt x="16" y="55"/>
                    </a:cubicBezTo>
                    <a:cubicBezTo>
                      <a:pt x="16" y="55"/>
                      <a:pt x="16" y="55"/>
                      <a:pt x="16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5"/>
                      <a:pt x="17" y="55"/>
                      <a:pt x="17" y="55"/>
                    </a:cubicBezTo>
                    <a:cubicBezTo>
                      <a:pt x="17" y="55"/>
                      <a:pt x="17" y="55"/>
                      <a:pt x="16" y="55"/>
                    </a:cubicBezTo>
                    <a:close/>
                    <a:moveTo>
                      <a:pt x="12" y="56"/>
                    </a:moveTo>
                    <a:cubicBezTo>
                      <a:pt x="12" y="56"/>
                      <a:pt x="12" y="56"/>
                      <a:pt x="12" y="56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2" y="56"/>
                      <a:pt x="12" y="56"/>
                      <a:pt x="12" y="56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9" name="Google Shape;969;p32"/>
              <p:cNvSpPr/>
              <p:nvPr/>
            </p:nvSpPr>
            <p:spPr>
              <a:xfrm>
                <a:off x="8982081" y="4194179"/>
                <a:ext cx="127000" cy="142875"/>
              </a:xfrm>
              <a:custGeom>
                <a:rect b="b" l="l" r="r" t="t"/>
                <a:pathLst>
                  <a:path extrusionOk="0" h="45" w="40">
                    <a:moveTo>
                      <a:pt x="38" y="21"/>
                    </a:moveTo>
                    <a:cubicBezTo>
                      <a:pt x="38" y="21"/>
                      <a:pt x="38" y="21"/>
                      <a:pt x="38" y="20"/>
                    </a:cubicBezTo>
                    <a:cubicBezTo>
                      <a:pt x="38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19"/>
                      <a:pt x="37" y="19"/>
                      <a:pt x="37" y="18"/>
                    </a:cubicBezTo>
                    <a:cubicBezTo>
                      <a:pt x="37" y="17"/>
                      <a:pt x="36" y="17"/>
                      <a:pt x="36" y="17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4"/>
                      <a:pt x="36" y="13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0"/>
                      <a:pt x="35" y="9"/>
                      <a:pt x="35" y="9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7"/>
                      <a:pt x="35" y="6"/>
                      <a:pt x="35" y="5"/>
                    </a:cubicBezTo>
                    <a:cubicBezTo>
                      <a:pt x="34" y="5"/>
                      <a:pt x="34" y="4"/>
                      <a:pt x="33" y="4"/>
                    </a:cubicBezTo>
                    <a:cubicBezTo>
                      <a:pt x="33" y="4"/>
                      <a:pt x="32" y="4"/>
                      <a:pt x="32" y="4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2" y="3"/>
                      <a:pt x="32" y="2"/>
                      <a:pt x="31" y="2"/>
                    </a:cubicBezTo>
                    <a:cubicBezTo>
                      <a:pt x="31" y="1"/>
                      <a:pt x="29" y="0"/>
                      <a:pt x="28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6" y="2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ubicBezTo>
                      <a:pt x="27" y="5"/>
                      <a:pt x="27" y="5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7"/>
                      <a:pt x="25" y="8"/>
                      <a:pt x="25" y="8"/>
                    </a:cubicBezTo>
                    <a:cubicBezTo>
                      <a:pt x="25" y="8"/>
                      <a:pt x="24" y="7"/>
                      <a:pt x="24" y="7"/>
                    </a:cubicBezTo>
                    <a:cubicBezTo>
                      <a:pt x="23" y="7"/>
                      <a:pt x="23" y="7"/>
                      <a:pt x="22" y="8"/>
                    </a:cubicBezTo>
                    <a:cubicBezTo>
                      <a:pt x="22" y="9"/>
                      <a:pt x="22" y="10"/>
                      <a:pt x="22" y="10"/>
                    </a:cubicBezTo>
                    <a:cubicBezTo>
                      <a:pt x="22" y="10"/>
                      <a:pt x="22" y="11"/>
                      <a:pt x="22" y="11"/>
                    </a:cubicBezTo>
                    <a:cubicBezTo>
                      <a:pt x="22" y="11"/>
                      <a:pt x="21" y="11"/>
                      <a:pt x="2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2"/>
                      <a:pt x="20" y="12"/>
                      <a:pt x="20" y="12"/>
                    </a:cubicBezTo>
                    <a:cubicBezTo>
                      <a:pt x="18" y="13"/>
                      <a:pt x="18" y="15"/>
                      <a:pt x="18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16"/>
                      <a:pt x="17" y="17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5"/>
                      <a:pt x="15" y="13"/>
                      <a:pt x="14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2" y="11"/>
                      <a:pt x="12" y="11"/>
                    </a:cubicBezTo>
                    <a:cubicBezTo>
                      <a:pt x="11" y="11"/>
                      <a:pt x="10" y="11"/>
                      <a:pt x="9" y="13"/>
                    </a:cubicBezTo>
                    <a:cubicBezTo>
                      <a:pt x="9" y="13"/>
                      <a:pt x="9" y="13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4"/>
                      <a:pt x="7" y="14"/>
                      <a:pt x="7" y="16"/>
                    </a:cubicBezTo>
                    <a:cubicBezTo>
                      <a:pt x="6" y="16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7"/>
                      <a:pt x="5" y="17"/>
                      <a:pt x="5" y="17"/>
                    </a:cubicBezTo>
                    <a:cubicBezTo>
                      <a:pt x="3" y="18"/>
                      <a:pt x="2" y="19"/>
                      <a:pt x="1" y="20"/>
                    </a:cubicBezTo>
                    <a:cubicBezTo>
                      <a:pt x="1" y="21"/>
                      <a:pt x="0" y="22"/>
                      <a:pt x="1" y="23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5"/>
                      <a:pt x="0" y="25"/>
                      <a:pt x="0" y="26"/>
                    </a:cubicBezTo>
                    <a:cubicBezTo>
                      <a:pt x="0" y="26"/>
                      <a:pt x="0" y="27"/>
                      <a:pt x="0" y="28"/>
                    </a:cubicBezTo>
                    <a:cubicBezTo>
                      <a:pt x="0" y="28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1"/>
                      <a:pt x="0" y="32"/>
                      <a:pt x="1" y="33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2"/>
                      <a:pt x="3" y="32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0"/>
                      <a:pt x="5" y="29"/>
                      <a:pt x="5" y="28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6"/>
                      <a:pt x="6" y="26"/>
                      <a:pt x="6" y="25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9" y="27"/>
                      <a:pt x="9" y="26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7"/>
                      <a:pt x="11" y="27"/>
                      <a:pt x="12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5" y="28"/>
                      <a:pt x="15" y="27"/>
                      <a:pt x="15" y="27"/>
                    </a:cubicBezTo>
                    <a:cubicBezTo>
                      <a:pt x="15" y="26"/>
                      <a:pt x="15" y="25"/>
                      <a:pt x="15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7" y="25"/>
                      <a:pt x="17" y="26"/>
                      <a:pt x="18" y="26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8"/>
                      <a:pt x="17" y="28"/>
                      <a:pt x="17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32"/>
                      <a:pt x="16" y="32"/>
                      <a:pt x="17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4"/>
                      <a:pt x="18" y="34"/>
                      <a:pt x="18" y="35"/>
                    </a:cubicBezTo>
                    <a:cubicBezTo>
                      <a:pt x="17" y="35"/>
                      <a:pt x="17" y="36"/>
                      <a:pt x="18" y="38"/>
                    </a:cubicBezTo>
                    <a:cubicBezTo>
                      <a:pt x="18" y="38"/>
                      <a:pt x="19" y="38"/>
                      <a:pt x="19" y="38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20" y="40"/>
                      <a:pt x="20" y="40"/>
                      <a:pt x="21" y="41"/>
                    </a:cubicBezTo>
                    <a:cubicBezTo>
                      <a:pt x="21" y="41"/>
                      <a:pt x="22" y="42"/>
                      <a:pt x="23" y="42"/>
                    </a:cubicBezTo>
                    <a:cubicBezTo>
                      <a:pt x="23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5" y="43"/>
                      <a:pt x="25" y="43"/>
                      <a:pt x="26" y="43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7" y="43"/>
                      <a:pt x="28" y="43"/>
                      <a:pt x="28" y="44"/>
                    </a:cubicBezTo>
                    <a:cubicBezTo>
                      <a:pt x="28" y="45"/>
                      <a:pt x="29" y="45"/>
                      <a:pt x="30" y="45"/>
                    </a:cubicBezTo>
                    <a:cubicBezTo>
                      <a:pt x="31" y="45"/>
                      <a:pt x="32" y="43"/>
                      <a:pt x="33" y="42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3" y="40"/>
                      <a:pt x="34" y="40"/>
                      <a:pt x="34" y="39"/>
                    </a:cubicBezTo>
                    <a:cubicBezTo>
                      <a:pt x="33" y="37"/>
                      <a:pt x="33" y="36"/>
                      <a:pt x="32" y="35"/>
                    </a:cubicBezTo>
                    <a:cubicBezTo>
                      <a:pt x="32" y="35"/>
                      <a:pt x="32" y="34"/>
                      <a:pt x="32" y="34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32"/>
                      <a:pt x="33" y="32"/>
                      <a:pt x="34" y="32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34"/>
                      <a:pt x="34" y="34"/>
                      <a:pt x="34" y="35"/>
                    </a:cubicBezTo>
                    <a:cubicBezTo>
                      <a:pt x="34" y="36"/>
                      <a:pt x="35" y="38"/>
                      <a:pt x="36" y="38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39" y="37"/>
                      <a:pt x="38" y="36"/>
                      <a:pt x="38" y="36"/>
                    </a:cubicBezTo>
                    <a:cubicBezTo>
                      <a:pt x="38" y="36"/>
                      <a:pt x="38" y="35"/>
                      <a:pt x="38" y="35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39" y="34"/>
                      <a:pt x="39" y="34"/>
                      <a:pt x="39" y="33"/>
                    </a:cubicBezTo>
                    <a:cubicBezTo>
                      <a:pt x="39" y="32"/>
                      <a:pt x="38" y="32"/>
                      <a:pt x="38" y="31"/>
                    </a:cubicBezTo>
                    <a:cubicBezTo>
                      <a:pt x="38" y="31"/>
                      <a:pt x="38" y="31"/>
                      <a:pt x="38" y="31"/>
                    </a:cubicBezTo>
                    <a:cubicBezTo>
                      <a:pt x="39" y="30"/>
                      <a:pt x="39" y="30"/>
                      <a:pt x="39" y="29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9" y="29"/>
                      <a:pt x="39" y="28"/>
                      <a:pt x="39" y="28"/>
                    </a:cubicBezTo>
                    <a:cubicBezTo>
                      <a:pt x="39" y="28"/>
                      <a:pt x="39" y="27"/>
                      <a:pt x="39" y="27"/>
                    </a:cubicBezTo>
                    <a:cubicBezTo>
                      <a:pt x="39" y="27"/>
                      <a:pt x="39" y="26"/>
                      <a:pt x="39" y="26"/>
                    </a:cubicBezTo>
                    <a:cubicBezTo>
                      <a:pt x="40" y="25"/>
                      <a:pt x="40" y="23"/>
                      <a:pt x="38" y="21"/>
                    </a:cubicBezTo>
                    <a:close/>
                    <a:moveTo>
                      <a:pt x="1" y="24"/>
                    </a:moveTo>
                    <a:cubicBezTo>
                      <a:pt x="2" y="24"/>
                      <a:pt x="2" y="24"/>
                      <a:pt x="2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lose/>
                    <a:moveTo>
                      <a:pt x="14" y="24"/>
                    </a:move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3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4"/>
                      <a:pt x="14" y="24"/>
                      <a:pt x="14" y="24"/>
                    </a:cubicBezTo>
                    <a:close/>
                    <a:moveTo>
                      <a:pt x="18" y="30"/>
                    </a:move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30"/>
                      <a:pt x="18" y="30"/>
                      <a:pt x="18" y="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0" name="Google Shape;970;p32"/>
              <p:cNvSpPr/>
              <p:nvPr/>
            </p:nvSpPr>
            <p:spPr>
              <a:xfrm>
                <a:off x="8851906" y="4143379"/>
                <a:ext cx="66675" cy="107950"/>
              </a:xfrm>
              <a:custGeom>
                <a:rect b="b" l="l" r="r" t="t"/>
                <a:pathLst>
                  <a:path extrusionOk="0" h="34" w="21">
                    <a:moveTo>
                      <a:pt x="1" y="30"/>
                    </a:moveTo>
                    <a:cubicBezTo>
                      <a:pt x="1" y="30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0" y="32"/>
                      <a:pt x="0" y="32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3" y="34"/>
                      <a:pt x="4" y="33"/>
                      <a:pt x="4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3"/>
                      <a:pt x="5" y="33"/>
                      <a:pt x="5" y="33"/>
                    </a:cubicBezTo>
                    <a:cubicBezTo>
                      <a:pt x="6" y="33"/>
                      <a:pt x="6" y="32"/>
                      <a:pt x="7" y="32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1"/>
                      <a:pt x="7" y="30"/>
                      <a:pt x="7" y="30"/>
                    </a:cubicBezTo>
                    <a:cubicBezTo>
                      <a:pt x="7" y="30"/>
                      <a:pt x="7" y="30"/>
                      <a:pt x="8" y="30"/>
                    </a:cubicBezTo>
                    <a:cubicBezTo>
                      <a:pt x="8" y="29"/>
                      <a:pt x="9" y="29"/>
                      <a:pt x="9" y="28"/>
                    </a:cubicBezTo>
                    <a:cubicBezTo>
                      <a:pt x="9" y="28"/>
                      <a:pt x="10" y="27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1" y="26"/>
                      <a:pt x="11" y="26"/>
                      <a:pt x="11" y="25"/>
                    </a:cubicBezTo>
                    <a:cubicBezTo>
                      <a:pt x="12" y="25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3" y="23"/>
                      <a:pt x="13" y="23"/>
                      <a:pt x="13" y="22"/>
                    </a:cubicBezTo>
                    <a:cubicBezTo>
                      <a:pt x="13" y="22"/>
                      <a:pt x="14" y="22"/>
                      <a:pt x="14" y="22"/>
                    </a:cubicBezTo>
                    <a:cubicBezTo>
                      <a:pt x="14" y="22"/>
                      <a:pt x="15" y="21"/>
                      <a:pt x="15" y="20"/>
                    </a:cubicBezTo>
                    <a:cubicBezTo>
                      <a:pt x="15" y="20"/>
                      <a:pt x="15" y="19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6" y="16"/>
                      <a:pt x="16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7" y="15"/>
                      <a:pt x="17" y="15"/>
                    </a:cubicBezTo>
                    <a:cubicBezTo>
                      <a:pt x="17" y="15"/>
                      <a:pt x="17" y="15"/>
                      <a:pt x="18" y="14"/>
                    </a:cubicBezTo>
                    <a:cubicBezTo>
                      <a:pt x="18" y="14"/>
                      <a:pt x="18" y="14"/>
                      <a:pt x="19" y="14"/>
                    </a:cubicBezTo>
                    <a:cubicBezTo>
                      <a:pt x="20" y="13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1"/>
                    </a:cubicBezTo>
                    <a:cubicBezTo>
                      <a:pt x="21" y="11"/>
                      <a:pt x="21" y="10"/>
                      <a:pt x="21" y="9"/>
                    </a:cubicBezTo>
                    <a:cubicBezTo>
                      <a:pt x="21" y="9"/>
                      <a:pt x="21" y="9"/>
                      <a:pt x="20" y="8"/>
                    </a:cubicBezTo>
                    <a:cubicBezTo>
                      <a:pt x="20" y="7"/>
                      <a:pt x="20" y="7"/>
                      <a:pt x="20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9" y="5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3"/>
                      <a:pt x="19" y="1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6" y="3"/>
                      <a:pt x="16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5"/>
                    </a:cubicBezTo>
                    <a:cubicBezTo>
                      <a:pt x="15" y="4"/>
                      <a:pt x="14" y="5"/>
                      <a:pt x="14" y="5"/>
                    </a:cubicBezTo>
                    <a:cubicBezTo>
                      <a:pt x="14" y="6"/>
                      <a:pt x="13" y="7"/>
                      <a:pt x="15" y="8"/>
                    </a:cubicBezTo>
                    <a:cubicBezTo>
                      <a:pt x="15" y="8"/>
                      <a:pt x="15" y="9"/>
                      <a:pt x="15" y="9"/>
                    </a:cubicBezTo>
                    <a:cubicBezTo>
                      <a:pt x="15" y="9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3" y="10"/>
                      <a:pt x="13" y="12"/>
                      <a:pt x="13" y="12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3"/>
                      <a:pt x="13" y="13"/>
                      <a:pt x="12" y="14"/>
                    </a:cubicBezTo>
                    <a:cubicBezTo>
                      <a:pt x="12" y="14"/>
                      <a:pt x="11" y="14"/>
                      <a:pt x="11" y="15"/>
                    </a:cubicBezTo>
                    <a:cubicBezTo>
                      <a:pt x="10" y="16"/>
                      <a:pt x="10" y="17"/>
                      <a:pt x="10" y="18"/>
                    </a:cubicBezTo>
                    <a:cubicBezTo>
                      <a:pt x="9" y="19"/>
                      <a:pt x="9" y="19"/>
                      <a:pt x="9" y="20"/>
                    </a:cubicBezTo>
                    <a:cubicBezTo>
                      <a:pt x="9" y="20"/>
                      <a:pt x="9" y="21"/>
                      <a:pt x="8" y="21"/>
                    </a:cubicBezTo>
                    <a:cubicBezTo>
                      <a:pt x="8" y="21"/>
                      <a:pt x="8" y="22"/>
                      <a:pt x="8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6" y="23"/>
                    </a:cubicBezTo>
                    <a:cubicBezTo>
                      <a:pt x="6" y="23"/>
                      <a:pt x="5" y="23"/>
                      <a:pt x="5" y="24"/>
                    </a:cubicBezTo>
                    <a:cubicBezTo>
                      <a:pt x="5" y="24"/>
                      <a:pt x="5" y="25"/>
                      <a:pt x="5" y="25"/>
                    </a:cubicBezTo>
                    <a:cubicBezTo>
                      <a:pt x="5" y="25"/>
                      <a:pt x="4" y="26"/>
                      <a:pt x="4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6"/>
                      <a:pt x="3" y="27"/>
                      <a:pt x="3" y="27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2" y="29"/>
                      <a:pt x="2" y="29"/>
                      <a:pt x="2" y="30"/>
                    </a:cubicBezTo>
                    <a:cubicBezTo>
                      <a:pt x="2" y="30"/>
                      <a:pt x="2" y="30"/>
                      <a:pt x="1" y="30"/>
                    </a:cubicBezTo>
                    <a:close/>
                    <a:moveTo>
                      <a:pt x="20" y="10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lose/>
                    <a:moveTo>
                      <a:pt x="16" y="6"/>
                    </a:move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1" name="Google Shape;971;p32"/>
              <p:cNvSpPr/>
              <p:nvPr/>
            </p:nvSpPr>
            <p:spPr>
              <a:xfrm>
                <a:off x="9664706" y="4664079"/>
                <a:ext cx="117475" cy="79375"/>
              </a:xfrm>
              <a:custGeom>
                <a:rect b="b" l="l" r="r" t="t"/>
                <a:pathLst>
                  <a:path extrusionOk="0" h="25" w="37">
                    <a:moveTo>
                      <a:pt x="3" y="20"/>
                    </a:moveTo>
                    <a:cubicBezTo>
                      <a:pt x="3" y="20"/>
                      <a:pt x="3" y="20"/>
                      <a:pt x="4" y="20"/>
                    </a:cubicBezTo>
                    <a:cubicBezTo>
                      <a:pt x="4" y="20"/>
                      <a:pt x="4" y="20"/>
                      <a:pt x="5" y="21"/>
                    </a:cubicBezTo>
                    <a:cubicBezTo>
                      <a:pt x="5" y="21"/>
                      <a:pt x="5" y="22"/>
                      <a:pt x="5" y="22"/>
                    </a:cubicBezTo>
                    <a:cubicBezTo>
                      <a:pt x="6" y="23"/>
                      <a:pt x="8" y="24"/>
                      <a:pt x="9" y="24"/>
                    </a:cubicBezTo>
                    <a:cubicBezTo>
                      <a:pt x="9" y="24"/>
                      <a:pt x="10" y="24"/>
                      <a:pt x="10" y="24"/>
                    </a:cubicBezTo>
                    <a:cubicBezTo>
                      <a:pt x="10" y="24"/>
                      <a:pt x="11" y="24"/>
                      <a:pt x="11" y="24"/>
                    </a:cubicBezTo>
                    <a:cubicBezTo>
                      <a:pt x="12" y="25"/>
                      <a:pt x="12" y="25"/>
                      <a:pt x="13" y="25"/>
                    </a:cubicBezTo>
                    <a:cubicBezTo>
                      <a:pt x="14" y="25"/>
                      <a:pt x="14" y="25"/>
                      <a:pt x="15" y="25"/>
                    </a:cubicBezTo>
                    <a:cubicBezTo>
                      <a:pt x="15" y="25"/>
                      <a:pt x="16" y="25"/>
                      <a:pt x="16" y="25"/>
                    </a:cubicBezTo>
                    <a:cubicBezTo>
                      <a:pt x="17" y="25"/>
                      <a:pt x="18" y="25"/>
                      <a:pt x="19" y="24"/>
                    </a:cubicBezTo>
                    <a:cubicBezTo>
                      <a:pt x="19" y="24"/>
                      <a:pt x="20" y="24"/>
                      <a:pt x="20" y="24"/>
                    </a:cubicBezTo>
                    <a:cubicBezTo>
                      <a:pt x="20" y="24"/>
                      <a:pt x="21" y="25"/>
                      <a:pt x="23" y="24"/>
                    </a:cubicBezTo>
                    <a:cubicBezTo>
                      <a:pt x="24" y="24"/>
                      <a:pt x="24" y="23"/>
                      <a:pt x="25" y="23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8" y="21"/>
                      <a:pt x="28" y="20"/>
                      <a:pt x="29" y="18"/>
                    </a:cubicBezTo>
                    <a:cubicBezTo>
                      <a:pt x="29" y="18"/>
                      <a:pt x="29" y="18"/>
                      <a:pt x="29" y="19"/>
                    </a:cubicBezTo>
                    <a:cubicBezTo>
                      <a:pt x="30" y="19"/>
                      <a:pt x="30" y="19"/>
                      <a:pt x="31" y="19"/>
                    </a:cubicBezTo>
                    <a:cubicBezTo>
                      <a:pt x="33" y="19"/>
                      <a:pt x="33" y="17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5" y="14"/>
                      <a:pt x="35" y="14"/>
                      <a:pt x="35" y="12"/>
                    </a:cubicBezTo>
                    <a:cubicBezTo>
                      <a:pt x="35" y="12"/>
                      <a:pt x="35" y="11"/>
                      <a:pt x="34" y="11"/>
                    </a:cubicBezTo>
                    <a:cubicBezTo>
                      <a:pt x="35" y="10"/>
                      <a:pt x="35" y="9"/>
                      <a:pt x="35" y="9"/>
                    </a:cubicBezTo>
                    <a:cubicBezTo>
                      <a:pt x="35" y="9"/>
                      <a:pt x="35" y="9"/>
                      <a:pt x="36" y="8"/>
                    </a:cubicBezTo>
                    <a:cubicBezTo>
                      <a:pt x="36" y="8"/>
                      <a:pt x="37" y="7"/>
                      <a:pt x="37" y="5"/>
                    </a:cubicBezTo>
                    <a:cubicBezTo>
                      <a:pt x="37" y="5"/>
                      <a:pt x="36" y="4"/>
                      <a:pt x="36" y="4"/>
                    </a:cubicBezTo>
                    <a:cubicBezTo>
                      <a:pt x="36" y="4"/>
                      <a:pt x="36" y="4"/>
                      <a:pt x="36" y="3"/>
                    </a:cubicBezTo>
                    <a:cubicBezTo>
                      <a:pt x="36" y="2"/>
                      <a:pt x="36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2" y="1"/>
                      <a:pt x="32" y="1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1" y="1"/>
                      <a:pt x="31" y="0"/>
                      <a:pt x="30" y="0"/>
                    </a:cubicBezTo>
                    <a:cubicBezTo>
                      <a:pt x="29" y="0"/>
                      <a:pt x="29" y="1"/>
                      <a:pt x="29" y="1"/>
                    </a:cubicBezTo>
                    <a:cubicBezTo>
                      <a:pt x="28" y="2"/>
                      <a:pt x="28" y="3"/>
                      <a:pt x="28" y="4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5" y="7"/>
                      <a:pt x="24" y="9"/>
                      <a:pt x="24" y="11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3"/>
                      <a:pt x="22" y="13"/>
                      <a:pt x="22" y="13"/>
                    </a:cubicBezTo>
                    <a:cubicBezTo>
                      <a:pt x="22" y="13"/>
                      <a:pt x="22" y="13"/>
                      <a:pt x="21" y="13"/>
                    </a:cubicBezTo>
                    <a:cubicBezTo>
                      <a:pt x="20" y="13"/>
                      <a:pt x="19" y="13"/>
                      <a:pt x="19" y="13"/>
                    </a:cubicBezTo>
                    <a:cubicBezTo>
                      <a:pt x="19" y="13"/>
                      <a:pt x="19" y="13"/>
                      <a:pt x="19" y="14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2"/>
                      <a:pt x="19" y="10"/>
                      <a:pt x="18" y="10"/>
                    </a:cubicBezTo>
                    <a:cubicBezTo>
                      <a:pt x="18" y="9"/>
                      <a:pt x="16" y="9"/>
                      <a:pt x="15" y="10"/>
                    </a:cubicBezTo>
                    <a:cubicBezTo>
                      <a:pt x="15" y="10"/>
                      <a:pt x="15" y="11"/>
                      <a:pt x="1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2" y="14"/>
                      <a:pt x="11" y="14"/>
                    </a:cubicBezTo>
                    <a:cubicBezTo>
                      <a:pt x="11" y="14"/>
                      <a:pt x="11" y="14"/>
                      <a:pt x="10" y="15"/>
                    </a:cubicBezTo>
                    <a:cubicBezTo>
                      <a:pt x="10" y="15"/>
                      <a:pt x="10" y="15"/>
                      <a:pt x="10" y="14"/>
                    </a:cubicBezTo>
                    <a:cubicBezTo>
                      <a:pt x="10" y="14"/>
                      <a:pt x="10" y="14"/>
                      <a:pt x="9" y="13"/>
                    </a:cubicBezTo>
                    <a:cubicBezTo>
                      <a:pt x="8" y="13"/>
                      <a:pt x="7" y="13"/>
                      <a:pt x="6" y="13"/>
                    </a:cubicBezTo>
                    <a:cubicBezTo>
                      <a:pt x="6" y="13"/>
                      <a:pt x="6" y="14"/>
                      <a:pt x="6" y="14"/>
                    </a:cubicBezTo>
                    <a:cubicBezTo>
                      <a:pt x="6" y="14"/>
                      <a:pt x="5" y="13"/>
                      <a:pt x="5" y="13"/>
                    </a:cubicBezTo>
                    <a:cubicBezTo>
                      <a:pt x="3" y="13"/>
                      <a:pt x="2" y="13"/>
                      <a:pt x="1" y="15"/>
                    </a:cubicBezTo>
                    <a:cubicBezTo>
                      <a:pt x="0" y="15"/>
                      <a:pt x="0" y="17"/>
                      <a:pt x="1" y="18"/>
                    </a:cubicBezTo>
                    <a:cubicBezTo>
                      <a:pt x="1" y="20"/>
                      <a:pt x="3" y="20"/>
                      <a:pt x="3" y="2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2" name="Google Shape;972;p32"/>
              <p:cNvSpPr/>
              <p:nvPr/>
            </p:nvSpPr>
            <p:spPr>
              <a:xfrm>
                <a:off x="9731381" y="4606929"/>
                <a:ext cx="69850" cy="82550"/>
              </a:xfrm>
              <a:custGeom>
                <a:rect b="b" l="l" r="r" t="t"/>
                <a:pathLst>
                  <a:path extrusionOk="0" h="26" w="22">
                    <a:moveTo>
                      <a:pt x="3" y="5"/>
                    </a:moveTo>
                    <a:cubicBezTo>
                      <a:pt x="3" y="5"/>
                      <a:pt x="3" y="5"/>
                      <a:pt x="4" y="5"/>
                    </a:cubicBezTo>
                    <a:cubicBezTo>
                      <a:pt x="4" y="5"/>
                      <a:pt x="4" y="5"/>
                      <a:pt x="4" y="6"/>
                    </a:cubicBezTo>
                    <a:cubicBezTo>
                      <a:pt x="4" y="6"/>
                      <a:pt x="4" y="7"/>
                      <a:pt x="5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7" y="7"/>
                      <a:pt x="7" y="8"/>
                    </a:cubicBezTo>
                    <a:cubicBezTo>
                      <a:pt x="7" y="8"/>
                      <a:pt x="7" y="8"/>
                      <a:pt x="8" y="9"/>
                    </a:cubicBezTo>
                    <a:cubicBezTo>
                      <a:pt x="8" y="9"/>
                      <a:pt x="9" y="10"/>
                      <a:pt x="10" y="11"/>
                    </a:cubicBezTo>
                    <a:cubicBezTo>
                      <a:pt x="10" y="11"/>
                      <a:pt x="11" y="11"/>
                      <a:pt x="11" y="11"/>
                    </a:cubicBezTo>
                    <a:cubicBezTo>
                      <a:pt x="12" y="12"/>
                      <a:pt x="13" y="12"/>
                      <a:pt x="13" y="12"/>
                    </a:cubicBezTo>
                    <a:cubicBezTo>
                      <a:pt x="13" y="12"/>
                      <a:pt x="13" y="12"/>
                      <a:pt x="13" y="13"/>
                    </a:cubicBezTo>
                    <a:cubicBezTo>
                      <a:pt x="13" y="13"/>
                      <a:pt x="13" y="14"/>
                      <a:pt x="13" y="15"/>
                    </a:cubicBezTo>
                    <a:cubicBezTo>
                      <a:pt x="13" y="15"/>
                      <a:pt x="14" y="16"/>
                      <a:pt x="14" y="16"/>
                    </a:cubicBezTo>
                    <a:cubicBezTo>
                      <a:pt x="14" y="16"/>
                      <a:pt x="15" y="16"/>
                      <a:pt x="15" y="17"/>
                    </a:cubicBezTo>
                    <a:cubicBezTo>
                      <a:pt x="15" y="17"/>
                      <a:pt x="16" y="19"/>
                      <a:pt x="16" y="20"/>
                    </a:cubicBezTo>
                    <a:cubicBezTo>
                      <a:pt x="16" y="20"/>
                      <a:pt x="16" y="20"/>
                      <a:pt x="16" y="21"/>
                    </a:cubicBezTo>
                    <a:cubicBezTo>
                      <a:pt x="16" y="22"/>
                      <a:pt x="16" y="25"/>
                      <a:pt x="18" y="26"/>
                    </a:cubicBezTo>
                    <a:cubicBezTo>
                      <a:pt x="18" y="26"/>
                      <a:pt x="19" y="26"/>
                      <a:pt x="19" y="26"/>
                    </a:cubicBezTo>
                    <a:cubicBezTo>
                      <a:pt x="20" y="26"/>
                      <a:pt x="20" y="25"/>
                      <a:pt x="21" y="25"/>
                    </a:cubicBezTo>
                    <a:cubicBezTo>
                      <a:pt x="22" y="24"/>
                      <a:pt x="22" y="21"/>
                      <a:pt x="22" y="21"/>
                    </a:cubicBezTo>
                    <a:cubicBezTo>
                      <a:pt x="22" y="17"/>
                      <a:pt x="20" y="14"/>
                      <a:pt x="18" y="11"/>
                    </a:cubicBezTo>
                    <a:cubicBezTo>
                      <a:pt x="17" y="10"/>
                      <a:pt x="16" y="9"/>
                      <a:pt x="14" y="8"/>
                    </a:cubicBezTo>
                    <a:cubicBezTo>
                      <a:pt x="14" y="8"/>
                      <a:pt x="13" y="8"/>
                      <a:pt x="13" y="7"/>
                    </a:cubicBezTo>
                    <a:cubicBezTo>
                      <a:pt x="12" y="7"/>
                      <a:pt x="12" y="6"/>
                      <a:pt x="11" y="6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9" y="4"/>
                      <a:pt x="9" y="4"/>
                      <a:pt x="8" y="4"/>
                    </a:cubicBezTo>
                    <a:cubicBezTo>
                      <a:pt x="8" y="4"/>
                      <a:pt x="8" y="3"/>
                      <a:pt x="8" y="3"/>
                    </a:cubicBezTo>
                    <a:cubicBezTo>
                      <a:pt x="8" y="3"/>
                      <a:pt x="8" y="3"/>
                      <a:pt x="7" y="3"/>
                    </a:cubicBezTo>
                    <a:cubicBezTo>
                      <a:pt x="7" y="3"/>
                      <a:pt x="7" y="2"/>
                      <a:pt x="6" y="2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4" y="1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" y="4"/>
                      <a:pt x="2" y="5"/>
                      <a:pt x="3" y="5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3" name="Google Shape;973;p32"/>
              <p:cNvSpPr/>
              <p:nvPr/>
            </p:nvSpPr>
            <p:spPr>
              <a:xfrm>
                <a:off x="9874256" y="4749804"/>
                <a:ext cx="38100" cy="41275"/>
              </a:xfrm>
              <a:custGeom>
                <a:rect b="b" l="l" r="r" t="t"/>
                <a:pathLst>
                  <a:path extrusionOk="0" h="13" w="12">
                    <a:moveTo>
                      <a:pt x="3" y="7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8"/>
                      <a:pt x="4" y="8"/>
                      <a:pt x="5" y="8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10"/>
                      <a:pt x="5" y="12"/>
                      <a:pt x="7" y="12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9" y="13"/>
                    </a:cubicBezTo>
                    <a:cubicBezTo>
                      <a:pt x="9" y="13"/>
                      <a:pt x="9" y="13"/>
                      <a:pt x="10" y="13"/>
                    </a:cubicBezTo>
                    <a:cubicBezTo>
                      <a:pt x="10" y="13"/>
                      <a:pt x="11" y="12"/>
                      <a:pt x="11" y="12"/>
                    </a:cubicBezTo>
                    <a:cubicBezTo>
                      <a:pt x="12" y="11"/>
                      <a:pt x="12" y="10"/>
                      <a:pt x="11" y="10"/>
                    </a:cubicBezTo>
                    <a:cubicBezTo>
                      <a:pt x="11" y="9"/>
                      <a:pt x="10" y="8"/>
                      <a:pt x="10" y="8"/>
                    </a:cubicBezTo>
                    <a:cubicBezTo>
                      <a:pt x="9" y="7"/>
                      <a:pt x="9" y="7"/>
                      <a:pt x="9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8" y="5"/>
                      <a:pt x="8" y="5"/>
                      <a:pt x="8" y="4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4"/>
                      <a:pt x="1" y="5"/>
                      <a:pt x="3" y="7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4" name="Google Shape;974;p32"/>
              <p:cNvSpPr/>
              <p:nvPr/>
            </p:nvSpPr>
            <p:spPr>
              <a:xfrm>
                <a:off x="9829806" y="4708529"/>
                <a:ext cx="41275" cy="60325"/>
              </a:xfrm>
              <a:custGeom>
                <a:rect b="b" l="l" r="r" t="t"/>
                <a:pathLst>
                  <a:path extrusionOk="0" h="19" w="13">
                    <a:moveTo>
                      <a:pt x="1" y="5"/>
                    </a:moveTo>
                    <a:cubicBezTo>
                      <a:pt x="1" y="5"/>
                      <a:pt x="1" y="5"/>
                      <a:pt x="1" y="6"/>
                    </a:cubicBezTo>
                    <a:cubicBezTo>
                      <a:pt x="0" y="6"/>
                      <a:pt x="0" y="8"/>
                      <a:pt x="1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10"/>
                      <a:pt x="3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3" y="13"/>
                      <a:pt x="3" y="14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7"/>
                      <a:pt x="4" y="17"/>
                      <a:pt x="5" y="18"/>
                    </a:cubicBezTo>
                    <a:cubicBezTo>
                      <a:pt x="5" y="19"/>
                      <a:pt x="6" y="19"/>
                      <a:pt x="6" y="19"/>
                    </a:cubicBezTo>
                    <a:cubicBezTo>
                      <a:pt x="7" y="19"/>
                      <a:pt x="8" y="18"/>
                      <a:pt x="8" y="18"/>
                    </a:cubicBezTo>
                    <a:cubicBezTo>
                      <a:pt x="9" y="17"/>
                      <a:pt x="9" y="17"/>
                      <a:pt x="10" y="17"/>
                    </a:cubicBezTo>
                    <a:cubicBezTo>
                      <a:pt x="11" y="17"/>
                      <a:pt x="12" y="17"/>
                      <a:pt x="12" y="16"/>
                    </a:cubicBezTo>
                    <a:cubicBezTo>
                      <a:pt x="13" y="14"/>
                      <a:pt x="13" y="13"/>
                      <a:pt x="12" y="12"/>
                    </a:cubicBezTo>
                    <a:cubicBezTo>
                      <a:pt x="12" y="11"/>
                      <a:pt x="11" y="10"/>
                      <a:pt x="11" y="10"/>
                    </a:cubicBezTo>
                    <a:cubicBezTo>
                      <a:pt x="11" y="9"/>
                      <a:pt x="10" y="9"/>
                      <a:pt x="10" y="9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9" y="7"/>
                      <a:pt x="9" y="6"/>
                      <a:pt x="7" y="5"/>
                    </a:cubicBezTo>
                    <a:cubicBezTo>
                      <a:pt x="7" y="5"/>
                      <a:pt x="7" y="4"/>
                      <a:pt x="7" y="4"/>
                    </a:cubicBezTo>
                    <a:cubicBezTo>
                      <a:pt x="6" y="3"/>
                      <a:pt x="6" y="2"/>
                      <a:pt x="5" y="1"/>
                    </a:cubicBezTo>
                    <a:cubicBezTo>
                      <a:pt x="4" y="1"/>
                      <a:pt x="2" y="0"/>
                      <a:pt x="1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5"/>
                      <a:pt x="1" y="5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5" name="Google Shape;975;p32"/>
              <p:cNvSpPr/>
              <p:nvPr/>
            </p:nvSpPr>
            <p:spPr>
              <a:xfrm>
                <a:off x="9921881" y="4781554"/>
                <a:ext cx="44450" cy="47625"/>
              </a:xfrm>
              <a:custGeom>
                <a:rect b="b" l="l" r="r" t="t"/>
                <a:pathLst>
                  <a:path extrusionOk="0" h="15" w="14">
                    <a:moveTo>
                      <a:pt x="1" y="3"/>
                    </a:moveTo>
                    <a:cubicBezTo>
                      <a:pt x="1" y="3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5"/>
                      <a:pt x="2" y="5"/>
                      <a:pt x="2" y="6"/>
                    </a:cubicBezTo>
                    <a:cubicBezTo>
                      <a:pt x="2" y="6"/>
                      <a:pt x="3" y="7"/>
                      <a:pt x="3" y="7"/>
                    </a:cubicBezTo>
                    <a:cubicBezTo>
                      <a:pt x="3" y="7"/>
                      <a:pt x="3" y="8"/>
                      <a:pt x="3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10"/>
                      <a:pt x="5" y="10"/>
                    </a:cubicBezTo>
                    <a:cubicBezTo>
                      <a:pt x="6" y="10"/>
                      <a:pt x="6" y="10"/>
                      <a:pt x="6" y="11"/>
                    </a:cubicBezTo>
                    <a:cubicBezTo>
                      <a:pt x="6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3"/>
                    </a:cubicBezTo>
                    <a:cubicBezTo>
                      <a:pt x="9" y="13"/>
                      <a:pt x="9" y="13"/>
                      <a:pt x="10" y="14"/>
                    </a:cubicBezTo>
                    <a:cubicBezTo>
                      <a:pt x="10" y="15"/>
                      <a:pt x="11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5"/>
                      <a:pt x="14" y="14"/>
                      <a:pt x="14" y="13"/>
                    </a:cubicBezTo>
                    <a:cubicBezTo>
                      <a:pt x="14" y="13"/>
                      <a:pt x="14" y="12"/>
                      <a:pt x="14" y="12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2" y="11"/>
                      <a:pt x="12" y="11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1" y="9"/>
                      <a:pt x="11" y="8"/>
                      <a:pt x="11" y="7"/>
                    </a:cubicBezTo>
                    <a:cubicBezTo>
                      <a:pt x="11" y="7"/>
                      <a:pt x="10" y="7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lose/>
                    <a:moveTo>
                      <a:pt x="6" y="5"/>
                    </a:move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6" name="Google Shape;976;p32"/>
              <p:cNvSpPr/>
              <p:nvPr/>
            </p:nvSpPr>
            <p:spPr>
              <a:xfrm>
                <a:off x="9344031" y="4533904"/>
                <a:ext cx="41275" cy="28575"/>
              </a:xfrm>
              <a:custGeom>
                <a:rect b="b" l="l" r="r" t="t"/>
                <a:pathLst>
                  <a:path extrusionOk="0" h="9" w="13"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6"/>
                      <a:pt x="1" y="7"/>
                    </a:cubicBezTo>
                    <a:cubicBezTo>
                      <a:pt x="1" y="8"/>
                      <a:pt x="1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8" y="9"/>
                      <a:pt x="8" y="9"/>
                      <a:pt x="8" y="8"/>
                    </a:cubicBezTo>
                    <a:cubicBezTo>
                      <a:pt x="9" y="7"/>
                      <a:pt x="8" y="5"/>
                      <a:pt x="6" y="4"/>
                    </a:cubicBezTo>
                    <a:cubicBezTo>
                      <a:pt x="6" y="4"/>
                      <a:pt x="5" y="4"/>
                      <a:pt x="5" y="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3"/>
                      <a:pt x="0" y="3"/>
                    </a:cubicBezTo>
                    <a:close/>
                    <a:moveTo>
                      <a:pt x="4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7" name="Google Shape;977;p32"/>
              <p:cNvSpPr/>
              <p:nvPr/>
            </p:nvSpPr>
            <p:spPr>
              <a:xfrm>
                <a:off x="9223381" y="4527554"/>
                <a:ext cx="501650" cy="371475"/>
              </a:xfrm>
              <a:custGeom>
                <a:rect b="b" l="l" r="r" t="t"/>
                <a:pathLst>
                  <a:path extrusionOk="0" h="117" w="158">
                    <a:moveTo>
                      <a:pt x="76" y="21"/>
                    </a:moveTo>
                    <a:cubicBezTo>
                      <a:pt x="75" y="21"/>
                      <a:pt x="75" y="21"/>
                      <a:pt x="74" y="22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3" y="22"/>
                      <a:pt x="73" y="22"/>
                      <a:pt x="73" y="21"/>
                    </a:cubicBezTo>
                    <a:cubicBezTo>
                      <a:pt x="72" y="21"/>
                      <a:pt x="72" y="20"/>
                      <a:pt x="71" y="20"/>
                    </a:cubicBezTo>
                    <a:cubicBezTo>
                      <a:pt x="70" y="20"/>
                      <a:pt x="69" y="19"/>
                      <a:pt x="69" y="19"/>
                    </a:cubicBezTo>
                    <a:cubicBezTo>
                      <a:pt x="68" y="19"/>
                      <a:pt x="68" y="18"/>
                      <a:pt x="67" y="18"/>
                    </a:cubicBezTo>
                    <a:cubicBezTo>
                      <a:pt x="66" y="17"/>
                      <a:pt x="65" y="16"/>
                      <a:pt x="64" y="16"/>
                    </a:cubicBezTo>
                    <a:cubicBezTo>
                      <a:pt x="64" y="16"/>
                      <a:pt x="63" y="16"/>
                      <a:pt x="63" y="15"/>
                    </a:cubicBezTo>
                    <a:cubicBezTo>
                      <a:pt x="63" y="15"/>
                      <a:pt x="62" y="15"/>
                      <a:pt x="62" y="15"/>
                    </a:cubicBezTo>
                    <a:cubicBezTo>
                      <a:pt x="62" y="15"/>
                      <a:pt x="62" y="14"/>
                      <a:pt x="61" y="14"/>
                    </a:cubicBezTo>
                    <a:cubicBezTo>
                      <a:pt x="61" y="14"/>
                      <a:pt x="60" y="14"/>
                      <a:pt x="60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9" y="12"/>
                      <a:pt x="58" y="12"/>
                    </a:cubicBezTo>
                    <a:cubicBezTo>
                      <a:pt x="58" y="12"/>
                      <a:pt x="57" y="11"/>
                      <a:pt x="57" y="11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3"/>
                      <a:pt x="55" y="13"/>
                      <a:pt x="54" y="13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4" y="13"/>
                      <a:pt x="54" y="13"/>
                      <a:pt x="54" y="13"/>
                    </a:cubicBezTo>
                    <a:cubicBezTo>
                      <a:pt x="54" y="14"/>
                      <a:pt x="53" y="14"/>
                      <a:pt x="53" y="15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2" y="16"/>
                      <a:pt x="51" y="16"/>
                      <a:pt x="50" y="17"/>
                    </a:cubicBezTo>
                    <a:cubicBezTo>
                      <a:pt x="50" y="17"/>
                      <a:pt x="50" y="17"/>
                      <a:pt x="50" y="16"/>
                    </a:cubicBezTo>
                    <a:cubicBezTo>
                      <a:pt x="50" y="15"/>
                      <a:pt x="48" y="15"/>
                      <a:pt x="47" y="15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6" y="15"/>
                      <a:pt x="46" y="15"/>
                      <a:pt x="45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4" y="14"/>
                      <a:pt x="42" y="14"/>
                      <a:pt x="42" y="14"/>
                    </a:cubicBezTo>
                    <a:cubicBezTo>
                      <a:pt x="41" y="14"/>
                      <a:pt x="41" y="15"/>
                      <a:pt x="40" y="14"/>
                    </a:cubicBezTo>
                    <a:cubicBezTo>
                      <a:pt x="40" y="14"/>
                      <a:pt x="40" y="14"/>
                      <a:pt x="39" y="14"/>
                    </a:cubicBezTo>
                    <a:cubicBezTo>
                      <a:pt x="39" y="14"/>
                      <a:pt x="39" y="14"/>
                      <a:pt x="38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6"/>
                      <a:pt x="37" y="16"/>
                      <a:pt x="37" y="17"/>
                    </a:cubicBezTo>
                    <a:cubicBezTo>
                      <a:pt x="38" y="18"/>
                      <a:pt x="39" y="18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9"/>
                      <a:pt x="41" y="19"/>
                      <a:pt x="42" y="19"/>
                    </a:cubicBezTo>
                    <a:cubicBezTo>
                      <a:pt x="42" y="19"/>
                      <a:pt x="43" y="19"/>
                      <a:pt x="44" y="19"/>
                    </a:cubicBezTo>
                    <a:cubicBezTo>
                      <a:pt x="44" y="19"/>
                      <a:pt x="45" y="19"/>
                      <a:pt x="46" y="19"/>
                    </a:cubicBezTo>
                    <a:cubicBezTo>
                      <a:pt x="46" y="19"/>
                      <a:pt x="47" y="19"/>
                      <a:pt x="47" y="19"/>
                    </a:cubicBezTo>
                    <a:cubicBezTo>
                      <a:pt x="48" y="19"/>
                      <a:pt x="49" y="18"/>
                      <a:pt x="49" y="18"/>
                    </a:cubicBezTo>
                    <a:cubicBezTo>
                      <a:pt x="49" y="18"/>
                      <a:pt x="49" y="18"/>
                      <a:pt x="49" y="19"/>
                    </a:cubicBezTo>
                    <a:cubicBezTo>
                      <a:pt x="49" y="19"/>
                      <a:pt x="48" y="19"/>
                      <a:pt x="48" y="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45" y="20"/>
                      <a:pt x="44" y="21"/>
                      <a:pt x="43" y="22"/>
                    </a:cubicBezTo>
                    <a:cubicBezTo>
                      <a:pt x="43" y="22"/>
                      <a:pt x="43" y="23"/>
                      <a:pt x="43" y="23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42" y="24"/>
                      <a:pt x="41" y="25"/>
                      <a:pt x="41" y="25"/>
                    </a:cubicBezTo>
                    <a:cubicBezTo>
                      <a:pt x="41" y="25"/>
                      <a:pt x="41" y="25"/>
                      <a:pt x="41" y="25"/>
                    </a:cubicBezTo>
                    <a:cubicBezTo>
                      <a:pt x="40" y="26"/>
                      <a:pt x="39" y="26"/>
                      <a:pt x="39" y="28"/>
                    </a:cubicBezTo>
                    <a:cubicBezTo>
                      <a:pt x="39" y="28"/>
                      <a:pt x="39" y="28"/>
                      <a:pt x="39" y="28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8" y="29"/>
                      <a:pt x="38" y="29"/>
                      <a:pt x="38" y="30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6" y="30"/>
                      <a:pt x="35" y="31"/>
                      <a:pt x="35" y="31"/>
                    </a:cubicBezTo>
                    <a:cubicBezTo>
                      <a:pt x="35" y="31"/>
                      <a:pt x="35" y="32"/>
                      <a:pt x="35" y="32"/>
                    </a:cubicBezTo>
                    <a:cubicBezTo>
                      <a:pt x="35" y="32"/>
                      <a:pt x="35" y="31"/>
                      <a:pt x="35" y="31"/>
                    </a:cubicBezTo>
                    <a:cubicBezTo>
                      <a:pt x="34" y="31"/>
                      <a:pt x="34" y="30"/>
                      <a:pt x="33" y="30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3" y="29"/>
                      <a:pt x="33" y="29"/>
                    </a:cubicBezTo>
                    <a:cubicBezTo>
                      <a:pt x="33" y="28"/>
                      <a:pt x="33" y="28"/>
                      <a:pt x="32" y="28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5"/>
                      <a:pt x="31" y="24"/>
                      <a:pt x="30" y="24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29" y="20"/>
                      <a:pt x="29" y="19"/>
                      <a:pt x="29" y="17"/>
                    </a:cubicBezTo>
                    <a:cubicBezTo>
                      <a:pt x="29" y="16"/>
                      <a:pt x="29" y="16"/>
                      <a:pt x="29" y="15"/>
                    </a:cubicBezTo>
                    <a:cubicBezTo>
                      <a:pt x="29" y="15"/>
                      <a:pt x="29" y="14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9" y="13"/>
                      <a:pt x="30" y="13"/>
                      <a:pt x="30" y="12"/>
                    </a:cubicBezTo>
                    <a:cubicBezTo>
                      <a:pt x="30" y="11"/>
                      <a:pt x="30" y="9"/>
                      <a:pt x="29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7" y="7"/>
                      <a:pt x="27" y="7"/>
                    </a:cubicBezTo>
                    <a:cubicBezTo>
                      <a:pt x="27" y="7"/>
                      <a:pt x="27" y="7"/>
                      <a:pt x="27" y="6"/>
                    </a:cubicBezTo>
                    <a:cubicBezTo>
                      <a:pt x="27" y="6"/>
                      <a:pt x="27" y="6"/>
                      <a:pt x="26" y="5"/>
                    </a:cubicBezTo>
                    <a:cubicBezTo>
                      <a:pt x="26" y="5"/>
                      <a:pt x="26" y="4"/>
                      <a:pt x="25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3" y="4"/>
                      <a:pt x="22" y="5"/>
                    </a:cubicBezTo>
                    <a:cubicBezTo>
                      <a:pt x="22" y="5"/>
                      <a:pt x="22" y="5"/>
                      <a:pt x="21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8" y="2"/>
                      <a:pt x="17" y="2"/>
                    </a:cubicBezTo>
                    <a:cubicBezTo>
                      <a:pt x="17" y="2"/>
                      <a:pt x="16" y="1"/>
                      <a:pt x="16" y="1"/>
                    </a:cubicBezTo>
                    <a:cubicBezTo>
                      <a:pt x="16" y="1"/>
                      <a:pt x="15" y="1"/>
                      <a:pt x="15" y="1"/>
                    </a:cubicBezTo>
                    <a:cubicBezTo>
                      <a:pt x="14" y="0"/>
                      <a:pt x="13" y="0"/>
                      <a:pt x="12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9" y="4"/>
                    </a:cubicBezTo>
                    <a:cubicBezTo>
                      <a:pt x="9" y="4"/>
                      <a:pt x="8" y="5"/>
                      <a:pt x="8" y="5"/>
                    </a:cubicBezTo>
                    <a:cubicBezTo>
                      <a:pt x="8" y="5"/>
                      <a:pt x="8" y="5"/>
                      <a:pt x="7" y="5"/>
                    </a:cubicBezTo>
                    <a:cubicBezTo>
                      <a:pt x="6" y="4"/>
                      <a:pt x="5" y="4"/>
                      <a:pt x="5" y="5"/>
                    </a:cubicBezTo>
                    <a:cubicBezTo>
                      <a:pt x="4" y="6"/>
                      <a:pt x="3" y="7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9"/>
                      <a:pt x="3" y="9"/>
                      <a:pt x="2" y="10"/>
                    </a:cubicBezTo>
                    <a:cubicBezTo>
                      <a:pt x="2" y="10"/>
                      <a:pt x="2" y="11"/>
                      <a:pt x="2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2"/>
                      <a:pt x="0" y="12"/>
                      <a:pt x="0" y="13"/>
                    </a:cubicBezTo>
                    <a:cubicBezTo>
                      <a:pt x="0" y="13"/>
                      <a:pt x="0" y="14"/>
                      <a:pt x="0" y="14"/>
                    </a:cubicBezTo>
                    <a:cubicBezTo>
                      <a:pt x="1" y="16"/>
                      <a:pt x="3" y="15"/>
                      <a:pt x="4" y="15"/>
                    </a:cubicBezTo>
                    <a:cubicBezTo>
                      <a:pt x="4" y="15"/>
                      <a:pt x="4" y="15"/>
                      <a:pt x="5" y="1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4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6" y="16"/>
                      <a:pt x="7" y="17"/>
                      <a:pt x="8" y="16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8"/>
                    </a:cubicBezTo>
                    <a:cubicBezTo>
                      <a:pt x="8" y="18"/>
                      <a:pt x="8" y="19"/>
                      <a:pt x="8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2"/>
                      <a:pt x="10" y="23"/>
                      <a:pt x="11" y="23"/>
                    </a:cubicBezTo>
                    <a:cubicBezTo>
                      <a:pt x="11" y="24"/>
                      <a:pt x="12" y="24"/>
                      <a:pt x="13" y="24"/>
                    </a:cubicBezTo>
                    <a:cubicBezTo>
                      <a:pt x="14" y="24"/>
                      <a:pt x="14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4"/>
                      <a:pt x="15" y="24"/>
                    </a:cubicBezTo>
                    <a:cubicBezTo>
                      <a:pt x="15" y="24"/>
                      <a:pt x="16" y="25"/>
                      <a:pt x="16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4" y="25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2" y="25"/>
                      <a:pt x="9" y="25"/>
                      <a:pt x="8" y="27"/>
                    </a:cubicBezTo>
                    <a:cubicBezTo>
                      <a:pt x="8" y="28"/>
                      <a:pt x="8" y="29"/>
                      <a:pt x="8" y="29"/>
                    </a:cubicBezTo>
                    <a:cubicBezTo>
                      <a:pt x="9" y="30"/>
                      <a:pt x="10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3" y="30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4" y="31"/>
                    </a:cubicBezTo>
                    <a:cubicBezTo>
                      <a:pt x="13" y="32"/>
                      <a:pt x="13" y="32"/>
                      <a:pt x="13" y="33"/>
                    </a:cubicBezTo>
                    <a:cubicBezTo>
                      <a:pt x="13" y="34"/>
                      <a:pt x="14" y="34"/>
                      <a:pt x="14" y="35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4" y="36"/>
                      <a:pt x="14" y="37"/>
                      <a:pt x="14" y="38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38"/>
                      <a:pt x="14" y="39"/>
                      <a:pt x="14" y="39"/>
                    </a:cubicBezTo>
                    <a:cubicBezTo>
                      <a:pt x="14" y="41"/>
                      <a:pt x="15" y="42"/>
                      <a:pt x="16" y="42"/>
                    </a:cubicBezTo>
                    <a:cubicBezTo>
                      <a:pt x="17" y="43"/>
                      <a:pt x="19" y="43"/>
                      <a:pt x="20" y="42"/>
                    </a:cubicBezTo>
                    <a:cubicBezTo>
                      <a:pt x="21" y="42"/>
                      <a:pt x="21" y="41"/>
                      <a:pt x="21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9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7"/>
                    </a:cubicBezTo>
                    <a:cubicBezTo>
                      <a:pt x="22" y="37"/>
                      <a:pt x="23" y="37"/>
                      <a:pt x="23" y="37"/>
                    </a:cubicBezTo>
                    <a:cubicBezTo>
                      <a:pt x="23" y="38"/>
                      <a:pt x="24" y="39"/>
                      <a:pt x="25" y="39"/>
                    </a:cubicBezTo>
                    <a:cubicBezTo>
                      <a:pt x="25" y="39"/>
                      <a:pt x="25" y="39"/>
                      <a:pt x="25" y="39"/>
                    </a:cubicBezTo>
                    <a:cubicBezTo>
                      <a:pt x="25" y="39"/>
                      <a:pt x="26" y="39"/>
                      <a:pt x="26" y="39"/>
                    </a:cubicBezTo>
                    <a:cubicBezTo>
                      <a:pt x="26" y="39"/>
                      <a:pt x="26" y="40"/>
                      <a:pt x="26" y="40"/>
                    </a:cubicBezTo>
                    <a:cubicBezTo>
                      <a:pt x="26" y="40"/>
                      <a:pt x="27" y="42"/>
                      <a:pt x="27" y="42"/>
                    </a:cubicBezTo>
                    <a:cubicBezTo>
                      <a:pt x="28" y="42"/>
                      <a:pt x="28" y="42"/>
                      <a:pt x="29" y="42"/>
                    </a:cubicBezTo>
                    <a:cubicBezTo>
                      <a:pt x="29" y="42"/>
                      <a:pt x="29" y="42"/>
                      <a:pt x="29" y="43"/>
                    </a:cubicBezTo>
                    <a:cubicBezTo>
                      <a:pt x="30" y="43"/>
                      <a:pt x="30" y="43"/>
                      <a:pt x="30" y="44"/>
                    </a:cubicBez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4"/>
                      <a:pt x="31" y="44"/>
                      <a:pt x="32" y="45"/>
                    </a:cubicBezTo>
                    <a:cubicBezTo>
                      <a:pt x="32" y="45"/>
                      <a:pt x="32" y="45"/>
                      <a:pt x="33" y="45"/>
                    </a:cubicBezTo>
                    <a:cubicBezTo>
                      <a:pt x="33" y="45"/>
                      <a:pt x="33" y="45"/>
                      <a:pt x="34" y="46"/>
                    </a:cubicBezTo>
                    <a:cubicBezTo>
                      <a:pt x="34" y="46"/>
                      <a:pt x="34" y="47"/>
                      <a:pt x="35" y="47"/>
                    </a:cubicBezTo>
                    <a:cubicBezTo>
                      <a:pt x="35" y="47"/>
                      <a:pt x="35" y="47"/>
                      <a:pt x="36" y="47"/>
                    </a:cubicBezTo>
                    <a:cubicBezTo>
                      <a:pt x="36" y="47"/>
                      <a:pt x="36" y="47"/>
                      <a:pt x="37" y="47"/>
                    </a:cubicBezTo>
                    <a:cubicBezTo>
                      <a:pt x="37" y="47"/>
                      <a:pt x="38" y="47"/>
                      <a:pt x="38" y="47"/>
                    </a:cubicBezTo>
                    <a:cubicBezTo>
                      <a:pt x="39" y="47"/>
                      <a:pt x="39" y="48"/>
                      <a:pt x="39" y="48"/>
                    </a:cubicBezTo>
                    <a:cubicBezTo>
                      <a:pt x="40" y="48"/>
                      <a:pt x="41" y="49"/>
                      <a:pt x="42" y="49"/>
                    </a:cubicBezTo>
                    <a:cubicBezTo>
                      <a:pt x="42" y="49"/>
                      <a:pt x="43" y="49"/>
                      <a:pt x="43" y="50"/>
                    </a:cubicBezTo>
                    <a:cubicBezTo>
                      <a:pt x="43" y="50"/>
                      <a:pt x="44" y="50"/>
                      <a:pt x="44" y="50"/>
                    </a:cubicBezTo>
                    <a:cubicBezTo>
                      <a:pt x="44" y="50"/>
                      <a:pt x="45" y="51"/>
                      <a:pt x="46" y="51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47" y="52"/>
                      <a:pt x="48" y="53"/>
                      <a:pt x="49" y="52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50" y="53"/>
                      <a:pt x="50" y="54"/>
                      <a:pt x="52" y="54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2" y="54"/>
                      <a:pt x="52" y="54"/>
                      <a:pt x="52" y="55"/>
                    </a:cubicBezTo>
                    <a:cubicBezTo>
                      <a:pt x="52" y="55"/>
                      <a:pt x="52" y="56"/>
                      <a:pt x="53" y="56"/>
                    </a:cubicBezTo>
                    <a:cubicBezTo>
                      <a:pt x="54" y="57"/>
                      <a:pt x="54" y="57"/>
                      <a:pt x="55" y="58"/>
                    </a:cubicBezTo>
                    <a:cubicBezTo>
                      <a:pt x="55" y="58"/>
                      <a:pt x="57" y="58"/>
                      <a:pt x="58" y="58"/>
                    </a:cubicBezTo>
                    <a:cubicBezTo>
                      <a:pt x="57" y="58"/>
                      <a:pt x="57" y="60"/>
                      <a:pt x="57" y="61"/>
                    </a:cubicBezTo>
                    <a:cubicBezTo>
                      <a:pt x="57" y="61"/>
                      <a:pt x="57" y="62"/>
                      <a:pt x="58" y="62"/>
                    </a:cubicBezTo>
                    <a:cubicBezTo>
                      <a:pt x="58" y="62"/>
                      <a:pt x="58" y="63"/>
                      <a:pt x="58" y="63"/>
                    </a:cubicBezTo>
                    <a:cubicBezTo>
                      <a:pt x="58" y="64"/>
                      <a:pt x="58" y="65"/>
                      <a:pt x="58" y="66"/>
                    </a:cubicBezTo>
                    <a:cubicBezTo>
                      <a:pt x="58" y="66"/>
                      <a:pt x="58" y="68"/>
                      <a:pt x="59" y="69"/>
                    </a:cubicBezTo>
                    <a:cubicBezTo>
                      <a:pt x="59" y="69"/>
                      <a:pt x="60" y="69"/>
                      <a:pt x="60" y="70"/>
                    </a:cubicBez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70"/>
                      <a:pt x="60" y="70"/>
                      <a:pt x="60" y="70"/>
                    </a:cubicBezTo>
                    <a:cubicBezTo>
                      <a:pt x="60" y="70"/>
                      <a:pt x="61" y="70"/>
                      <a:pt x="61" y="70"/>
                    </a:cubicBezTo>
                    <a:cubicBezTo>
                      <a:pt x="60" y="70"/>
                      <a:pt x="60" y="70"/>
                      <a:pt x="60" y="71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73"/>
                      <a:pt x="60" y="74"/>
                      <a:pt x="61" y="74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0" y="75"/>
                      <a:pt x="61" y="76"/>
                    </a:cubicBezTo>
                    <a:cubicBezTo>
                      <a:pt x="60" y="76"/>
                      <a:pt x="60" y="75"/>
                      <a:pt x="59" y="75"/>
                    </a:cubicBezTo>
                    <a:cubicBezTo>
                      <a:pt x="59" y="75"/>
                      <a:pt x="58" y="76"/>
                      <a:pt x="57" y="76"/>
                    </a:cubicBezTo>
                    <a:cubicBezTo>
                      <a:pt x="57" y="77"/>
                      <a:pt x="56" y="77"/>
                      <a:pt x="56" y="78"/>
                    </a:cubicBezTo>
                    <a:cubicBezTo>
                      <a:pt x="55" y="78"/>
                      <a:pt x="55" y="79"/>
                      <a:pt x="55" y="79"/>
                    </a:cubicBezTo>
                    <a:cubicBezTo>
                      <a:pt x="55" y="79"/>
                      <a:pt x="55" y="79"/>
                      <a:pt x="54" y="79"/>
                    </a:cubicBezTo>
                    <a:cubicBezTo>
                      <a:pt x="54" y="79"/>
                      <a:pt x="53" y="80"/>
                      <a:pt x="53" y="81"/>
                    </a:cubicBezTo>
                    <a:cubicBezTo>
                      <a:pt x="52" y="81"/>
                      <a:pt x="52" y="82"/>
                      <a:pt x="52" y="83"/>
                    </a:cubicBezTo>
                    <a:cubicBezTo>
                      <a:pt x="52" y="83"/>
                      <a:pt x="52" y="83"/>
                      <a:pt x="52" y="83"/>
                    </a:cubicBezTo>
                    <a:cubicBezTo>
                      <a:pt x="52" y="84"/>
                      <a:pt x="52" y="84"/>
                      <a:pt x="52" y="85"/>
                    </a:cubicBezTo>
                    <a:cubicBezTo>
                      <a:pt x="51" y="86"/>
                      <a:pt x="51" y="86"/>
                      <a:pt x="51" y="86"/>
                    </a:cubicBezTo>
                    <a:cubicBezTo>
                      <a:pt x="51" y="86"/>
                      <a:pt x="50" y="86"/>
                      <a:pt x="50" y="87"/>
                    </a:cubicBezTo>
                    <a:cubicBezTo>
                      <a:pt x="50" y="88"/>
                      <a:pt x="50" y="88"/>
                      <a:pt x="50" y="89"/>
                    </a:cubicBezTo>
                    <a:cubicBezTo>
                      <a:pt x="51" y="89"/>
                      <a:pt x="52" y="90"/>
                      <a:pt x="53" y="90"/>
                    </a:cubicBezTo>
                    <a:cubicBezTo>
                      <a:pt x="54" y="90"/>
                      <a:pt x="55" y="89"/>
                      <a:pt x="56" y="89"/>
                    </a:cubicBezTo>
                    <a:cubicBezTo>
                      <a:pt x="56" y="89"/>
                      <a:pt x="57" y="89"/>
                      <a:pt x="57" y="88"/>
                    </a:cubicBezTo>
                    <a:cubicBezTo>
                      <a:pt x="58" y="88"/>
                      <a:pt x="59" y="88"/>
                      <a:pt x="60" y="87"/>
                    </a:cubicBezTo>
                    <a:cubicBezTo>
                      <a:pt x="61" y="87"/>
                      <a:pt x="61" y="86"/>
                      <a:pt x="61" y="86"/>
                    </a:cubicBezTo>
                    <a:cubicBezTo>
                      <a:pt x="61" y="86"/>
                      <a:pt x="61" y="86"/>
                      <a:pt x="61" y="87"/>
                    </a:cubicBezTo>
                    <a:cubicBezTo>
                      <a:pt x="62" y="87"/>
                      <a:pt x="63" y="88"/>
                      <a:pt x="64" y="88"/>
                    </a:cubicBezTo>
                    <a:cubicBezTo>
                      <a:pt x="65" y="88"/>
                      <a:pt x="65" y="88"/>
                      <a:pt x="66" y="87"/>
                    </a:cubicBezTo>
                    <a:cubicBezTo>
                      <a:pt x="66" y="87"/>
                      <a:pt x="66" y="87"/>
                      <a:pt x="67" y="87"/>
                    </a:cubicBezTo>
                    <a:cubicBezTo>
                      <a:pt x="67" y="87"/>
                      <a:pt x="67" y="87"/>
                      <a:pt x="68" y="87"/>
                    </a:cubicBezTo>
                    <a:cubicBezTo>
                      <a:pt x="68" y="87"/>
                      <a:pt x="68" y="87"/>
                      <a:pt x="69" y="87"/>
                    </a:cubicBezTo>
                    <a:cubicBezTo>
                      <a:pt x="69" y="87"/>
                      <a:pt x="69" y="87"/>
                      <a:pt x="70" y="88"/>
                    </a:cubicBezTo>
                    <a:cubicBezTo>
                      <a:pt x="70" y="88"/>
                      <a:pt x="70" y="88"/>
                      <a:pt x="70" y="88"/>
                    </a:cubicBezTo>
                    <a:cubicBezTo>
                      <a:pt x="70" y="88"/>
                      <a:pt x="71" y="89"/>
                      <a:pt x="71" y="89"/>
                    </a:cubicBezTo>
                    <a:cubicBezTo>
                      <a:pt x="71" y="90"/>
                      <a:pt x="72" y="91"/>
                      <a:pt x="72" y="91"/>
                    </a:cubicBezTo>
                    <a:cubicBezTo>
                      <a:pt x="73" y="92"/>
                      <a:pt x="73" y="92"/>
                      <a:pt x="73" y="92"/>
                    </a:cubicBezTo>
                    <a:cubicBezTo>
                      <a:pt x="73" y="92"/>
                      <a:pt x="74" y="92"/>
                      <a:pt x="74" y="92"/>
                    </a:cubicBezTo>
                    <a:cubicBezTo>
                      <a:pt x="74" y="92"/>
                      <a:pt x="74" y="93"/>
                      <a:pt x="74" y="93"/>
                    </a:cubicBezTo>
                    <a:cubicBezTo>
                      <a:pt x="73" y="93"/>
                      <a:pt x="73" y="94"/>
                      <a:pt x="74" y="94"/>
                    </a:cubicBezTo>
                    <a:cubicBezTo>
                      <a:pt x="74" y="95"/>
                      <a:pt x="75" y="96"/>
                      <a:pt x="75" y="96"/>
                    </a:cubicBezTo>
                    <a:cubicBezTo>
                      <a:pt x="75" y="96"/>
                      <a:pt x="75" y="96"/>
                      <a:pt x="76" y="97"/>
                    </a:cubicBezTo>
                    <a:cubicBezTo>
                      <a:pt x="76" y="97"/>
                      <a:pt x="76" y="97"/>
                      <a:pt x="76" y="97"/>
                    </a:cubicBezTo>
                    <a:cubicBezTo>
                      <a:pt x="76" y="97"/>
                      <a:pt x="77" y="98"/>
                      <a:pt x="77" y="98"/>
                    </a:cubicBezTo>
                    <a:cubicBezTo>
                      <a:pt x="78" y="98"/>
                      <a:pt x="78" y="98"/>
                      <a:pt x="78" y="98"/>
                    </a:cubicBezTo>
                    <a:cubicBezTo>
                      <a:pt x="78" y="99"/>
                      <a:pt x="78" y="99"/>
                      <a:pt x="78" y="99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79" y="98"/>
                      <a:pt x="79" y="98"/>
                      <a:pt x="79" y="98"/>
                    </a:cubicBezTo>
                    <a:cubicBezTo>
                      <a:pt x="80" y="98"/>
                      <a:pt x="80" y="98"/>
                      <a:pt x="80" y="98"/>
                    </a:cubicBezTo>
                    <a:cubicBezTo>
                      <a:pt x="80" y="98"/>
                      <a:pt x="80" y="98"/>
                      <a:pt x="80" y="98"/>
                    </a:cubicBezTo>
                    <a:cubicBezTo>
                      <a:pt x="81" y="99"/>
                      <a:pt x="81" y="99"/>
                      <a:pt x="82" y="99"/>
                    </a:cubicBezTo>
                    <a:cubicBezTo>
                      <a:pt x="83" y="100"/>
                      <a:pt x="84" y="100"/>
                      <a:pt x="85" y="100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5" y="100"/>
                      <a:pt x="85" y="100"/>
                      <a:pt x="85" y="100"/>
                    </a:cubicBezTo>
                    <a:cubicBezTo>
                      <a:pt x="86" y="99"/>
                      <a:pt x="87" y="99"/>
                      <a:pt x="88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90" y="105"/>
                      <a:pt x="90" y="105"/>
                      <a:pt x="90" y="105"/>
                    </a:cubicBezTo>
                    <a:cubicBezTo>
                      <a:pt x="90" y="100"/>
                      <a:pt x="90" y="100"/>
                      <a:pt x="90" y="100"/>
                    </a:cubicBezTo>
                    <a:cubicBezTo>
                      <a:pt x="92" y="100"/>
                      <a:pt x="93" y="100"/>
                      <a:pt x="93" y="99"/>
                    </a:cubicBezTo>
                    <a:cubicBezTo>
                      <a:pt x="94" y="98"/>
                      <a:pt x="94" y="98"/>
                      <a:pt x="94" y="98"/>
                    </a:cubicBezTo>
                    <a:cubicBezTo>
                      <a:pt x="95" y="98"/>
                      <a:pt x="95" y="98"/>
                      <a:pt x="95" y="98"/>
                    </a:cubicBezTo>
                    <a:cubicBezTo>
                      <a:pt x="96" y="98"/>
                      <a:pt x="96" y="98"/>
                      <a:pt x="96" y="98"/>
                    </a:cubicBezTo>
                    <a:cubicBezTo>
                      <a:pt x="96" y="98"/>
                      <a:pt x="97" y="98"/>
                      <a:pt x="97" y="98"/>
                    </a:cubicBezTo>
                    <a:cubicBezTo>
                      <a:pt x="99" y="98"/>
                      <a:pt x="99" y="96"/>
                      <a:pt x="99" y="95"/>
                    </a:cubicBezTo>
                    <a:cubicBezTo>
                      <a:pt x="99" y="94"/>
                      <a:pt x="98" y="94"/>
                      <a:pt x="98" y="93"/>
                    </a:cubicBezTo>
                    <a:cubicBezTo>
                      <a:pt x="98" y="93"/>
                      <a:pt x="98" y="93"/>
                      <a:pt x="98" y="92"/>
                    </a:cubicBezTo>
                    <a:cubicBezTo>
                      <a:pt x="98" y="92"/>
                      <a:pt x="97" y="91"/>
                      <a:pt x="97" y="90"/>
                    </a:cubicBezTo>
                    <a:cubicBezTo>
                      <a:pt x="98" y="90"/>
                      <a:pt x="98" y="90"/>
                      <a:pt x="99" y="89"/>
                    </a:cubicBezTo>
                    <a:cubicBezTo>
                      <a:pt x="99" y="89"/>
                      <a:pt x="99" y="89"/>
                      <a:pt x="99" y="89"/>
                    </a:cubicBezTo>
                    <a:cubicBezTo>
                      <a:pt x="100" y="89"/>
                      <a:pt x="102" y="88"/>
                      <a:pt x="101" y="86"/>
                    </a:cubicBezTo>
                    <a:cubicBezTo>
                      <a:pt x="101" y="86"/>
                      <a:pt x="101" y="86"/>
                      <a:pt x="101" y="86"/>
                    </a:cubicBezTo>
                    <a:cubicBezTo>
                      <a:pt x="101" y="86"/>
                      <a:pt x="102" y="86"/>
                      <a:pt x="102" y="86"/>
                    </a:cubicBezTo>
                    <a:cubicBezTo>
                      <a:pt x="103" y="86"/>
                      <a:pt x="103" y="85"/>
                      <a:pt x="104" y="85"/>
                    </a:cubicBezTo>
                    <a:cubicBezTo>
                      <a:pt x="104" y="84"/>
                      <a:pt x="104" y="83"/>
                      <a:pt x="104" y="83"/>
                    </a:cubicBezTo>
                    <a:cubicBezTo>
                      <a:pt x="104" y="83"/>
                      <a:pt x="105" y="83"/>
                      <a:pt x="105" y="83"/>
                    </a:cubicBezTo>
                    <a:cubicBezTo>
                      <a:pt x="105" y="83"/>
                      <a:pt x="105" y="83"/>
                      <a:pt x="105" y="83"/>
                    </a:cubicBezTo>
                    <a:cubicBezTo>
                      <a:pt x="106" y="83"/>
                      <a:pt x="107" y="83"/>
                      <a:pt x="108" y="82"/>
                    </a:cubicBezTo>
                    <a:cubicBezTo>
                      <a:pt x="108" y="82"/>
                      <a:pt x="109" y="82"/>
                      <a:pt x="110" y="82"/>
                    </a:cubicBezTo>
                    <a:cubicBezTo>
                      <a:pt x="110" y="82"/>
                      <a:pt x="110" y="83"/>
                      <a:pt x="110" y="84"/>
                    </a:cubicBezTo>
                    <a:cubicBezTo>
                      <a:pt x="111" y="85"/>
                      <a:pt x="113" y="85"/>
                      <a:pt x="113" y="85"/>
                    </a:cubicBezTo>
                    <a:cubicBezTo>
                      <a:pt x="113" y="85"/>
                      <a:pt x="113" y="85"/>
                      <a:pt x="113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6" y="86"/>
                    </a:cubicBezTo>
                    <a:cubicBezTo>
                      <a:pt x="116" y="86"/>
                      <a:pt x="116" y="86"/>
                      <a:pt x="116" y="86"/>
                    </a:cubicBezTo>
                    <a:cubicBezTo>
                      <a:pt x="117" y="87"/>
                      <a:pt x="117" y="87"/>
                      <a:pt x="118" y="88"/>
                    </a:cubicBezTo>
                    <a:cubicBezTo>
                      <a:pt x="119" y="88"/>
                      <a:pt x="119" y="89"/>
                      <a:pt x="119" y="89"/>
                    </a:cubicBezTo>
                    <a:cubicBezTo>
                      <a:pt x="119" y="90"/>
                      <a:pt x="120" y="90"/>
                      <a:pt x="120" y="91"/>
                    </a:cubicBezTo>
                    <a:cubicBezTo>
                      <a:pt x="120" y="91"/>
                      <a:pt x="120" y="91"/>
                      <a:pt x="120" y="91"/>
                    </a:cubicBezTo>
                    <a:cubicBezTo>
                      <a:pt x="121" y="92"/>
                      <a:pt x="121" y="92"/>
                      <a:pt x="122" y="93"/>
                    </a:cubicBezTo>
                    <a:cubicBezTo>
                      <a:pt x="122" y="93"/>
                      <a:pt x="123" y="94"/>
                      <a:pt x="123" y="94"/>
                    </a:cubicBezTo>
                    <a:cubicBezTo>
                      <a:pt x="123" y="94"/>
                      <a:pt x="123" y="95"/>
                      <a:pt x="123" y="95"/>
                    </a:cubicBezTo>
                    <a:cubicBezTo>
                      <a:pt x="123" y="96"/>
                      <a:pt x="123" y="98"/>
                      <a:pt x="125" y="99"/>
                    </a:cubicBezTo>
                    <a:cubicBezTo>
                      <a:pt x="125" y="99"/>
                      <a:pt x="125" y="99"/>
                      <a:pt x="125" y="99"/>
                    </a:cubicBezTo>
                    <a:cubicBezTo>
                      <a:pt x="125" y="99"/>
                      <a:pt x="125" y="99"/>
                      <a:pt x="125" y="99"/>
                    </a:cubicBezTo>
                    <a:cubicBezTo>
                      <a:pt x="125" y="100"/>
                      <a:pt x="125" y="100"/>
                      <a:pt x="125" y="100"/>
                    </a:cubicBezTo>
                    <a:cubicBezTo>
                      <a:pt x="125" y="100"/>
                      <a:pt x="125" y="100"/>
                      <a:pt x="125" y="100"/>
                    </a:cubicBezTo>
                    <a:cubicBezTo>
                      <a:pt x="125" y="102"/>
                      <a:pt x="127" y="103"/>
                      <a:pt x="128" y="104"/>
                    </a:cubicBezTo>
                    <a:cubicBezTo>
                      <a:pt x="128" y="104"/>
                      <a:pt x="128" y="104"/>
                      <a:pt x="128" y="104"/>
                    </a:cubicBezTo>
                    <a:cubicBezTo>
                      <a:pt x="129" y="104"/>
                      <a:pt x="129" y="105"/>
                      <a:pt x="130" y="105"/>
                    </a:cubicBezTo>
                    <a:cubicBezTo>
                      <a:pt x="130" y="105"/>
                      <a:pt x="130" y="106"/>
                      <a:pt x="130" y="106"/>
                    </a:cubicBezTo>
                    <a:cubicBezTo>
                      <a:pt x="130" y="107"/>
                      <a:pt x="130" y="107"/>
                      <a:pt x="130" y="107"/>
                    </a:cubicBezTo>
                    <a:cubicBezTo>
                      <a:pt x="130" y="107"/>
                      <a:pt x="130" y="107"/>
                      <a:pt x="130" y="107"/>
                    </a:cubicBezTo>
                    <a:cubicBezTo>
                      <a:pt x="130" y="108"/>
                      <a:pt x="129" y="110"/>
                      <a:pt x="131" y="110"/>
                    </a:cubicBezTo>
                    <a:cubicBezTo>
                      <a:pt x="131" y="111"/>
                      <a:pt x="132" y="110"/>
                      <a:pt x="133" y="110"/>
                    </a:cubicBezTo>
                    <a:cubicBezTo>
                      <a:pt x="133" y="110"/>
                      <a:pt x="133" y="111"/>
                      <a:pt x="134" y="111"/>
                    </a:cubicBezTo>
                    <a:cubicBezTo>
                      <a:pt x="135" y="111"/>
                      <a:pt x="135" y="111"/>
                      <a:pt x="135" y="111"/>
                    </a:cubicBezTo>
                    <a:cubicBezTo>
                      <a:pt x="135" y="110"/>
                      <a:pt x="136" y="110"/>
                      <a:pt x="136" y="110"/>
                    </a:cubicBezTo>
                    <a:cubicBezTo>
                      <a:pt x="136" y="110"/>
                      <a:pt x="136" y="111"/>
                      <a:pt x="137" y="111"/>
                    </a:cubicBezTo>
                    <a:cubicBezTo>
                      <a:pt x="137" y="112"/>
                      <a:pt x="138" y="112"/>
                      <a:pt x="138" y="112"/>
                    </a:cubicBezTo>
                    <a:cubicBezTo>
                      <a:pt x="139" y="112"/>
                      <a:pt x="139" y="112"/>
                      <a:pt x="139" y="112"/>
                    </a:cubicBezTo>
                    <a:cubicBezTo>
                      <a:pt x="139" y="112"/>
                      <a:pt x="139" y="112"/>
                      <a:pt x="140" y="112"/>
                    </a:cubicBezTo>
                    <a:cubicBezTo>
                      <a:pt x="140" y="112"/>
                      <a:pt x="140" y="112"/>
                      <a:pt x="140" y="112"/>
                    </a:cubicBezTo>
                    <a:cubicBezTo>
                      <a:pt x="141" y="112"/>
                      <a:pt x="142" y="113"/>
                      <a:pt x="142" y="112"/>
                    </a:cubicBezTo>
                    <a:cubicBezTo>
                      <a:pt x="143" y="112"/>
                      <a:pt x="143" y="112"/>
                      <a:pt x="143" y="112"/>
                    </a:cubicBezTo>
                    <a:cubicBezTo>
                      <a:pt x="143" y="112"/>
                      <a:pt x="143" y="112"/>
                      <a:pt x="143" y="112"/>
                    </a:cubicBezTo>
                    <a:cubicBezTo>
                      <a:pt x="144" y="112"/>
                      <a:pt x="144" y="113"/>
                      <a:pt x="145" y="113"/>
                    </a:cubicBezTo>
                    <a:cubicBezTo>
                      <a:pt x="145" y="113"/>
                      <a:pt x="145" y="113"/>
                      <a:pt x="145" y="113"/>
                    </a:cubicBez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6" y="113"/>
                      <a:pt x="147" y="113"/>
                      <a:pt x="147" y="113"/>
                    </a:cubicBezTo>
                    <a:cubicBezTo>
                      <a:pt x="147" y="113"/>
                      <a:pt x="147" y="114"/>
                      <a:pt x="148" y="114"/>
                    </a:cubicBezTo>
                    <a:cubicBezTo>
                      <a:pt x="148" y="114"/>
                      <a:pt x="148" y="114"/>
                      <a:pt x="148" y="114"/>
                    </a:cubicBezTo>
                    <a:cubicBezTo>
                      <a:pt x="148" y="115"/>
                      <a:pt x="148" y="116"/>
                      <a:pt x="148" y="116"/>
                    </a:cubicBezTo>
                    <a:cubicBezTo>
                      <a:pt x="148" y="116"/>
                      <a:pt x="149" y="117"/>
                      <a:pt x="150" y="117"/>
                    </a:cubicBezTo>
                    <a:cubicBezTo>
                      <a:pt x="150" y="117"/>
                      <a:pt x="150" y="117"/>
                      <a:pt x="150" y="117"/>
                    </a:cubicBezTo>
                    <a:cubicBezTo>
                      <a:pt x="150" y="117"/>
                      <a:pt x="150" y="117"/>
                      <a:pt x="150" y="117"/>
                    </a:cubicBezTo>
                    <a:cubicBezTo>
                      <a:pt x="151" y="117"/>
                      <a:pt x="151" y="116"/>
                      <a:pt x="152" y="116"/>
                    </a:cubicBezTo>
                    <a:cubicBezTo>
                      <a:pt x="152" y="116"/>
                      <a:pt x="153" y="116"/>
                      <a:pt x="153" y="116"/>
                    </a:cubicBezTo>
                    <a:cubicBezTo>
                      <a:pt x="153" y="115"/>
                      <a:pt x="153" y="115"/>
                      <a:pt x="153" y="115"/>
                    </a:cubicBezTo>
                    <a:cubicBezTo>
                      <a:pt x="153" y="116"/>
                      <a:pt x="153" y="116"/>
                      <a:pt x="153" y="116"/>
                    </a:cubicBezTo>
                    <a:cubicBezTo>
                      <a:pt x="153" y="116"/>
                      <a:pt x="153" y="116"/>
                      <a:pt x="153" y="116"/>
                    </a:cubicBezTo>
                    <a:cubicBezTo>
                      <a:pt x="154" y="116"/>
                      <a:pt x="154" y="116"/>
                      <a:pt x="154" y="116"/>
                    </a:cubicBezTo>
                    <a:cubicBezTo>
                      <a:pt x="155" y="115"/>
                      <a:pt x="156" y="114"/>
                      <a:pt x="155" y="113"/>
                    </a:cubicBezTo>
                    <a:cubicBezTo>
                      <a:pt x="155" y="113"/>
                      <a:pt x="155" y="113"/>
                      <a:pt x="155" y="113"/>
                    </a:cubicBezTo>
                    <a:cubicBezTo>
                      <a:pt x="155" y="113"/>
                      <a:pt x="155" y="113"/>
                      <a:pt x="155" y="113"/>
                    </a:cubicBezTo>
                    <a:cubicBezTo>
                      <a:pt x="156" y="113"/>
                      <a:pt x="156" y="113"/>
                      <a:pt x="156" y="113"/>
                    </a:cubicBezTo>
                    <a:cubicBezTo>
                      <a:pt x="156" y="113"/>
                      <a:pt x="156" y="113"/>
                      <a:pt x="157" y="112"/>
                    </a:cubicBezTo>
                    <a:cubicBezTo>
                      <a:pt x="157" y="112"/>
                      <a:pt x="157" y="112"/>
                      <a:pt x="157" y="112"/>
                    </a:cubicBezTo>
                    <a:cubicBezTo>
                      <a:pt x="157" y="112"/>
                      <a:pt x="157" y="112"/>
                      <a:pt x="157" y="112"/>
                    </a:cubicBezTo>
                    <a:cubicBezTo>
                      <a:pt x="158" y="111"/>
                      <a:pt x="158" y="110"/>
                      <a:pt x="158" y="110"/>
                    </a:cubicBezTo>
                    <a:cubicBezTo>
                      <a:pt x="157" y="109"/>
                      <a:pt x="156" y="108"/>
                      <a:pt x="155" y="109"/>
                    </a:cubicBezTo>
                    <a:cubicBezTo>
                      <a:pt x="154" y="109"/>
                      <a:pt x="154" y="109"/>
                      <a:pt x="154" y="109"/>
                    </a:cubicBezTo>
                    <a:cubicBezTo>
                      <a:pt x="153" y="108"/>
                      <a:pt x="153" y="108"/>
                      <a:pt x="152" y="107"/>
                    </a:cubicBezTo>
                    <a:cubicBezTo>
                      <a:pt x="152" y="107"/>
                      <a:pt x="151" y="107"/>
                      <a:pt x="151" y="107"/>
                    </a:cubicBezTo>
                    <a:cubicBezTo>
                      <a:pt x="151" y="106"/>
                      <a:pt x="150" y="106"/>
                      <a:pt x="150" y="106"/>
                    </a:cubicBezTo>
                    <a:cubicBezTo>
                      <a:pt x="150" y="106"/>
                      <a:pt x="151" y="106"/>
                      <a:pt x="151" y="106"/>
                    </a:cubicBezTo>
                    <a:cubicBezTo>
                      <a:pt x="151" y="105"/>
                      <a:pt x="152" y="105"/>
                      <a:pt x="152" y="104"/>
                    </a:cubicBezTo>
                    <a:cubicBezTo>
                      <a:pt x="152" y="103"/>
                      <a:pt x="150" y="102"/>
                      <a:pt x="150" y="102"/>
                    </a:cubicBezTo>
                    <a:cubicBezTo>
                      <a:pt x="149" y="101"/>
                      <a:pt x="148" y="102"/>
                      <a:pt x="147" y="102"/>
                    </a:cubicBezTo>
                    <a:cubicBezTo>
                      <a:pt x="147" y="102"/>
                      <a:pt x="147" y="102"/>
                      <a:pt x="147" y="102"/>
                    </a:cubicBezTo>
                    <a:cubicBezTo>
                      <a:pt x="147" y="102"/>
                      <a:pt x="146" y="102"/>
                      <a:pt x="146" y="101"/>
                    </a:cubicBezTo>
                    <a:cubicBezTo>
                      <a:pt x="147" y="101"/>
                      <a:pt x="147" y="101"/>
                      <a:pt x="147" y="101"/>
                    </a:cubicBezTo>
                    <a:cubicBezTo>
                      <a:pt x="148" y="100"/>
                      <a:pt x="148" y="99"/>
                      <a:pt x="148" y="99"/>
                    </a:cubicBezTo>
                    <a:cubicBezTo>
                      <a:pt x="147" y="98"/>
                      <a:pt x="147" y="96"/>
                      <a:pt x="146" y="96"/>
                    </a:cubicBezTo>
                    <a:cubicBezTo>
                      <a:pt x="145" y="95"/>
                      <a:pt x="145" y="95"/>
                      <a:pt x="145" y="95"/>
                    </a:cubicBezTo>
                    <a:cubicBezTo>
                      <a:pt x="144" y="95"/>
                      <a:pt x="144" y="96"/>
                      <a:pt x="143" y="96"/>
                    </a:cubicBezTo>
                    <a:cubicBezTo>
                      <a:pt x="142" y="96"/>
                      <a:pt x="142" y="96"/>
                      <a:pt x="142" y="96"/>
                    </a:cubicBezTo>
                    <a:cubicBezTo>
                      <a:pt x="142" y="96"/>
                      <a:pt x="142" y="96"/>
                      <a:pt x="142" y="96"/>
                    </a:cubicBezTo>
                    <a:cubicBezTo>
                      <a:pt x="142" y="96"/>
                      <a:pt x="142" y="96"/>
                      <a:pt x="142" y="96"/>
                    </a:cubicBezTo>
                    <a:cubicBezTo>
                      <a:pt x="141" y="96"/>
                      <a:pt x="141" y="96"/>
                      <a:pt x="141" y="96"/>
                    </a:cubicBezTo>
                    <a:cubicBezTo>
                      <a:pt x="141" y="96"/>
                      <a:pt x="141" y="95"/>
                      <a:pt x="141" y="95"/>
                    </a:cubicBezTo>
                    <a:cubicBezTo>
                      <a:pt x="141" y="95"/>
                      <a:pt x="141" y="95"/>
                      <a:pt x="141" y="95"/>
                    </a:cubicBezTo>
                    <a:cubicBezTo>
                      <a:pt x="141" y="94"/>
                      <a:pt x="141" y="92"/>
                      <a:pt x="140" y="91"/>
                    </a:cubicBezTo>
                    <a:cubicBezTo>
                      <a:pt x="140" y="91"/>
                      <a:pt x="140" y="91"/>
                      <a:pt x="140" y="91"/>
                    </a:cubicBezTo>
                    <a:cubicBezTo>
                      <a:pt x="140" y="91"/>
                      <a:pt x="140" y="91"/>
                      <a:pt x="140" y="90"/>
                    </a:cubicBezTo>
                    <a:cubicBezTo>
                      <a:pt x="139" y="90"/>
                      <a:pt x="139" y="90"/>
                      <a:pt x="139" y="90"/>
                    </a:cubicBezTo>
                    <a:cubicBezTo>
                      <a:pt x="139" y="90"/>
                      <a:pt x="139" y="89"/>
                      <a:pt x="139" y="89"/>
                    </a:cubicBezTo>
                    <a:cubicBezTo>
                      <a:pt x="139" y="88"/>
                      <a:pt x="139" y="88"/>
                      <a:pt x="139" y="88"/>
                    </a:cubicBezTo>
                    <a:cubicBezTo>
                      <a:pt x="139" y="87"/>
                      <a:pt x="139" y="86"/>
                      <a:pt x="138" y="85"/>
                    </a:cubicBezTo>
                    <a:cubicBezTo>
                      <a:pt x="137" y="85"/>
                      <a:pt x="136" y="84"/>
                      <a:pt x="136" y="83"/>
                    </a:cubicBezTo>
                    <a:cubicBezTo>
                      <a:pt x="136" y="83"/>
                      <a:pt x="136" y="82"/>
                      <a:pt x="136" y="81"/>
                    </a:cubicBezTo>
                    <a:cubicBezTo>
                      <a:pt x="136" y="81"/>
                      <a:pt x="136" y="81"/>
                      <a:pt x="136" y="81"/>
                    </a:cubicBezTo>
                    <a:cubicBezTo>
                      <a:pt x="135" y="81"/>
                      <a:pt x="135" y="81"/>
                      <a:pt x="135" y="80"/>
                    </a:cubicBezTo>
                    <a:cubicBezTo>
                      <a:pt x="135" y="80"/>
                      <a:pt x="135" y="80"/>
                      <a:pt x="135" y="80"/>
                    </a:cubicBezTo>
                    <a:cubicBezTo>
                      <a:pt x="134" y="79"/>
                      <a:pt x="134" y="78"/>
                      <a:pt x="133" y="78"/>
                    </a:cubicBezTo>
                    <a:cubicBezTo>
                      <a:pt x="133" y="78"/>
                      <a:pt x="133" y="78"/>
                      <a:pt x="133" y="78"/>
                    </a:cubicBezTo>
                    <a:cubicBezTo>
                      <a:pt x="133" y="77"/>
                      <a:pt x="133" y="77"/>
                      <a:pt x="132" y="77"/>
                    </a:cubicBezTo>
                    <a:cubicBezTo>
                      <a:pt x="132" y="76"/>
                      <a:pt x="132" y="76"/>
                      <a:pt x="132" y="76"/>
                    </a:cubicBezTo>
                    <a:cubicBezTo>
                      <a:pt x="132" y="75"/>
                      <a:pt x="132" y="75"/>
                      <a:pt x="132" y="74"/>
                    </a:cubicBezTo>
                    <a:cubicBezTo>
                      <a:pt x="132" y="74"/>
                      <a:pt x="132" y="74"/>
                      <a:pt x="132" y="74"/>
                    </a:cubicBezTo>
                    <a:cubicBezTo>
                      <a:pt x="133" y="74"/>
                      <a:pt x="134" y="74"/>
                      <a:pt x="135" y="73"/>
                    </a:cubicBezTo>
                    <a:cubicBezTo>
                      <a:pt x="136" y="72"/>
                      <a:pt x="136" y="72"/>
                      <a:pt x="136" y="72"/>
                    </a:cubicBezTo>
                    <a:cubicBezTo>
                      <a:pt x="137" y="72"/>
                      <a:pt x="138" y="72"/>
                      <a:pt x="138" y="71"/>
                    </a:cubicBezTo>
                    <a:cubicBezTo>
                      <a:pt x="139" y="70"/>
                      <a:pt x="138" y="69"/>
                      <a:pt x="138" y="69"/>
                    </a:cubicBezTo>
                    <a:cubicBezTo>
                      <a:pt x="138" y="69"/>
                      <a:pt x="138" y="68"/>
                      <a:pt x="138" y="68"/>
                    </a:cubicBezTo>
                    <a:cubicBezTo>
                      <a:pt x="138" y="68"/>
                      <a:pt x="137" y="68"/>
                      <a:pt x="137" y="68"/>
                    </a:cubicBezTo>
                    <a:cubicBezTo>
                      <a:pt x="137" y="68"/>
                      <a:pt x="137" y="68"/>
                      <a:pt x="137" y="67"/>
                    </a:cubicBezTo>
                    <a:cubicBezTo>
                      <a:pt x="137" y="67"/>
                      <a:pt x="137" y="67"/>
                      <a:pt x="137" y="67"/>
                    </a:cubicBezTo>
                    <a:cubicBezTo>
                      <a:pt x="137" y="66"/>
                      <a:pt x="137" y="63"/>
                      <a:pt x="135" y="62"/>
                    </a:cubicBezTo>
                    <a:cubicBezTo>
                      <a:pt x="134" y="61"/>
                      <a:pt x="133" y="61"/>
                      <a:pt x="132" y="62"/>
                    </a:cubicBezTo>
                    <a:cubicBezTo>
                      <a:pt x="131" y="62"/>
                      <a:pt x="131" y="61"/>
                      <a:pt x="131" y="61"/>
                    </a:cubicBezTo>
                    <a:cubicBezTo>
                      <a:pt x="131" y="61"/>
                      <a:pt x="131" y="61"/>
                      <a:pt x="130" y="60"/>
                    </a:cubicBezTo>
                    <a:cubicBezTo>
                      <a:pt x="130" y="60"/>
                      <a:pt x="129" y="59"/>
                      <a:pt x="128" y="58"/>
                    </a:cubicBezTo>
                    <a:cubicBezTo>
                      <a:pt x="128" y="58"/>
                      <a:pt x="127" y="57"/>
                      <a:pt x="126" y="57"/>
                    </a:cubicBezTo>
                    <a:cubicBezTo>
                      <a:pt x="125" y="57"/>
                      <a:pt x="125" y="57"/>
                      <a:pt x="125" y="57"/>
                    </a:cubicBezTo>
                    <a:cubicBezTo>
                      <a:pt x="124" y="57"/>
                      <a:pt x="124" y="57"/>
                      <a:pt x="124" y="57"/>
                    </a:cubicBezTo>
                    <a:cubicBezTo>
                      <a:pt x="124" y="57"/>
                      <a:pt x="124" y="57"/>
                      <a:pt x="123" y="57"/>
                    </a:cubicBezTo>
                    <a:cubicBezTo>
                      <a:pt x="123" y="56"/>
                      <a:pt x="122" y="56"/>
                      <a:pt x="122" y="56"/>
                    </a:cubicBezTo>
                    <a:cubicBezTo>
                      <a:pt x="122" y="56"/>
                      <a:pt x="122" y="56"/>
                      <a:pt x="122" y="55"/>
                    </a:cubicBezTo>
                    <a:cubicBezTo>
                      <a:pt x="122" y="55"/>
                      <a:pt x="123" y="55"/>
                      <a:pt x="123" y="55"/>
                    </a:cubicBezTo>
                    <a:cubicBezTo>
                      <a:pt x="123" y="54"/>
                      <a:pt x="123" y="53"/>
                      <a:pt x="123" y="52"/>
                    </a:cubicBezTo>
                    <a:cubicBezTo>
                      <a:pt x="123" y="52"/>
                      <a:pt x="123" y="50"/>
                      <a:pt x="121" y="49"/>
                    </a:cubicBezTo>
                    <a:cubicBezTo>
                      <a:pt x="121" y="48"/>
                      <a:pt x="121" y="48"/>
                      <a:pt x="121" y="48"/>
                    </a:cubicBezTo>
                    <a:cubicBezTo>
                      <a:pt x="121" y="48"/>
                      <a:pt x="121" y="48"/>
                      <a:pt x="121" y="48"/>
                    </a:cubicBezTo>
                    <a:cubicBezTo>
                      <a:pt x="120" y="48"/>
                      <a:pt x="120" y="47"/>
                      <a:pt x="120" y="47"/>
                    </a:cubicBezTo>
                    <a:cubicBezTo>
                      <a:pt x="119" y="47"/>
                      <a:pt x="119" y="46"/>
                      <a:pt x="119" y="46"/>
                    </a:cubicBezTo>
                    <a:cubicBezTo>
                      <a:pt x="118" y="46"/>
                      <a:pt x="118" y="46"/>
                      <a:pt x="118" y="45"/>
                    </a:cubicBezTo>
                    <a:cubicBezTo>
                      <a:pt x="118" y="45"/>
                      <a:pt x="118" y="45"/>
                      <a:pt x="118" y="45"/>
                    </a:cubicBezTo>
                    <a:cubicBezTo>
                      <a:pt x="117" y="45"/>
                      <a:pt x="117" y="44"/>
                      <a:pt x="117" y="44"/>
                    </a:cubicBezTo>
                    <a:cubicBezTo>
                      <a:pt x="116" y="44"/>
                      <a:pt x="116" y="44"/>
                      <a:pt x="116" y="43"/>
                    </a:cubicBezTo>
                    <a:cubicBezTo>
                      <a:pt x="116" y="43"/>
                      <a:pt x="115" y="42"/>
                      <a:pt x="115" y="41"/>
                    </a:cubicBezTo>
                    <a:cubicBezTo>
                      <a:pt x="115" y="41"/>
                      <a:pt x="114" y="40"/>
                      <a:pt x="113" y="39"/>
                    </a:cubicBezTo>
                    <a:cubicBezTo>
                      <a:pt x="113" y="39"/>
                      <a:pt x="113" y="39"/>
                      <a:pt x="113" y="39"/>
                    </a:cubicBezTo>
                    <a:cubicBezTo>
                      <a:pt x="112" y="39"/>
                      <a:pt x="112" y="38"/>
                      <a:pt x="111" y="38"/>
                    </a:cubicBezTo>
                    <a:cubicBezTo>
                      <a:pt x="110" y="38"/>
                      <a:pt x="110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8" y="38"/>
                      <a:pt x="108" y="37"/>
                      <a:pt x="108" y="37"/>
                    </a:cubicBezTo>
                    <a:cubicBezTo>
                      <a:pt x="108" y="37"/>
                      <a:pt x="107" y="37"/>
                      <a:pt x="107" y="37"/>
                    </a:cubicBezTo>
                    <a:cubicBezTo>
                      <a:pt x="107" y="37"/>
                      <a:pt x="106" y="37"/>
                      <a:pt x="106" y="36"/>
                    </a:cubicBezTo>
                    <a:cubicBezTo>
                      <a:pt x="106" y="36"/>
                      <a:pt x="105" y="36"/>
                      <a:pt x="105" y="36"/>
                    </a:cubicBezTo>
                    <a:cubicBezTo>
                      <a:pt x="105" y="35"/>
                      <a:pt x="104" y="35"/>
                      <a:pt x="104" y="35"/>
                    </a:cubicBezTo>
                    <a:cubicBezTo>
                      <a:pt x="104" y="34"/>
                      <a:pt x="103" y="34"/>
                      <a:pt x="103" y="34"/>
                    </a:cubicBezTo>
                    <a:cubicBezTo>
                      <a:pt x="102" y="33"/>
                      <a:pt x="101" y="33"/>
                      <a:pt x="100" y="33"/>
                    </a:cubicBezTo>
                    <a:cubicBezTo>
                      <a:pt x="100" y="33"/>
                      <a:pt x="100" y="33"/>
                      <a:pt x="100" y="33"/>
                    </a:cubicBezTo>
                    <a:cubicBezTo>
                      <a:pt x="100" y="34"/>
                      <a:pt x="100" y="34"/>
                      <a:pt x="100" y="34"/>
                    </a:cubicBezTo>
                    <a:cubicBezTo>
                      <a:pt x="100" y="33"/>
                      <a:pt x="100" y="33"/>
                      <a:pt x="100" y="33"/>
                    </a:cubicBezTo>
                    <a:cubicBezTo>
                      <a:pt x="99" y="33"/>
                      <a:pt x="99" y="33"/>
                      <a:pt x="98" y="33"/>
                    </a:cubicBezTo>
                    <a:cubicBezTo>
                      <a:pt x="98" y="32"/>
                      <a:pt x="98" y="32"/>
                      <a:pt x="98" y="32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7" y="32"/>
                      <a:pt x="96" y="32"/>
                      <a:pt x="96" y="32"/>
                    </a:cubicBezTo>
                    <a:cubicBezTo>
                      <a:pt x="96" y="32"/>
                      <a:pt x="96" y="32"/>
                      <a:pt x="95" y="32"/>
                    </a:cubicBezTo>
                    <a:cubicBezTo>
                      <a:pt x="95" y="31"/>
                      <a:pt x="95" y="31"/>
                      <a:pt x="94" y="31"/>
                    </a:cubicBezTo>
                    <a:cubicBezTo>
                      <a:pt x="94" y="31"/>
                      <a:pt x="93" y="30"/>
                      <a:pt x="93" y="30"/>
                    </a:cubicBezTo>
                    <a:cubicBezTo>
                      <a:pt x="93" y="30"/>
                      <a:pt x="92" y="30"/>
                      <a:pt x="92" y="29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92" y="29"/>
                      <a:pt x="92" y="29"/>
                      <a:pt x="91" y="29"/>
                    </a:cubicBezTo>
                    <a:cubicBezTo>
                      <a:pt x="91" y="29"/>
                      <a:pt x="91" y="29"/>
                      <a:pt x="91" y="28"/>
                    </a:cubicBezTo>
                    <a:cubicBezTo>
                      <a:pt x="90" y="28"/>
                      <a:pt x="89" y="27"/>
                      <a:pt x="88" y="27"/>
                    </a:cubicBezTo>
                    <a:cubicBezTo>
                      <a:pt x="88" y="27"/>
                      <a:pt x="88" y="27"/>
                      <a:pt x="87" y="26"/>
                    </a:cubicBezTo>
                    <a:cubicBezTo>
                      <a:pt x="87" y="26"/>
                      <a:pt x="86" y="26"/>
                      <a:pt x="85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4" y="25"/>
                      <a:pt x="83" y="25"/>
                      <a:pt x="83" y="25"/>
                    </a:cubicBezTo>
                    <a:cubicBezTo>
                      <a:pt x="82" y="24"/>
                      <a:pt x="81" y="24"/>
                      <a:pt x="80" y="23"/>
                    </a:cubicBezTo>
                    <a:cubicBezTo>
                      <a:pt x="79" y="23"/>
                      <a:pt x="79" y="23"/>
                      <a:pt x="78" y="22"/>
                    </a:cubicBezTo>
                    <a:cubicBezTo>
                      <a:pt x="77" y="22"/>
                      <a:pt x="77" y="21"/>
                      <a:pt x="76" y="21"/>
                    </a:cubicBezTo>
                    <a:close/>
                    <a:moveTo>
                      <a:pt x="10" y="16"/>
                    </a:move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6"/>
                      <a:pt x="10" y="16"/>
                      <a:pt x="10" y="16"/>
                    </a:cubicBezTo>
                    <a:close/>
                    <a:moveTo>
                      <a:pt x="59" y="57"/>
                    </a:move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57"/>
                      <a:pt x="59" y="57"/>
                      <a:pt x="59" y="57"/>
                    </a:cubicBezTo>
                    <a:cubicBezTo>
                      <a:pt x="59" y="57"/>
                      <a:pt x="59" y="57"/>
                      <a:pt x="58" y="57"/>
                    </a:cubicBezTo>
                    <a:cubicBezTo>
                      <a:pt x="59" y="57"/>
                      <a:pt x="59" y="57"/>
                      <a:pt x="59" y="57"/>
                    </a:cubicBezTo>
                    <a:close/>
                    <a:moveTo>
                      <a:pt x="47" y="16"/>
                    </a:move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lose/>
                    <a:moveTo>
                      <a:pt x="19" y="4"/>
                    </a:move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lose/>
                    <a:moveTo>
                      <a:pt x="26" y="38"/>
                    </a:move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8"/>
                      <a:pt x="26" y="38"/>
                      <a:pt x="26" y="38"/>
                    </a:cubicBezTo>
                    <a:close/>
                    <a:moveTo>
                      <a:pt x="136" y="67"/>
                    </a:moveTo>
                    <a:cubicBezTo>
                      <a:pt x="136" y="67"/>
                      <a:pt x="136" y="67"/>
                      <a:pt x="136" y="67"/>
                    </a:cubicBezTo>
                    <a:cubicBezTo>
                      <a:pt x="136" y="67"/>
                      <a:pt x="136" y="67"/>
                      <a:pt x="136" y="67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8" name="Google Shape;978;p32"/>
              <p:cNvSpPr/>
              <p:nvPr/>
            </p:nvSpPr>
            <p:spPr>
              <a:xfrm>
                <a:off x="9191631" y="4575179"/>
                <a:ext cx="25400" cy="22225"/>
              </a:xfrm>
              <a:custGeom>
                <a:rect b="b" l="l" r="r" t="t"/>
                <a:pathLst>
                  <a:path extrusionOk="0" h="7" w="8">
                    <a:moveTo>
                      <a:pt x="7" y="1"/>
                    </a:moveTo>
                    <a:cubicBezTo>
                      <a:pt x="6" y="0"/>
                      <a:pt x="6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3" y="6"/>
                      <a:pt x="4" y="7"/>
                      <a:pt x="5" y="7"/>
                    </a:cubicBezTo>
                    <a:cubicBezTo>
                      <a:pt x="6" y="7"/>
                      <a:pt x="7" y="6"/>
                      <a:pt x="7" y="6"/>
                    </a:cubicBezTo>
                    <a:cubicBezTo>
                      <a:pt x="8" y="5"/>
                      <a:pt x="8" y="5"/>
                      <a:pt x="8" y="4"/>
                    </a:cubicBezTo>
                    <a:cubicBezTo>
                      <a:pt x="8" y="3"/>
                      <a:pt x="8" y="3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1"/>
                      <a:pt x="7" y="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9" name="Google Shape;979;p32"/>
              <p:cNvSpPr/>
              <p:nvPr/>
            </p:nvSpPr>
            <p:spPr>
              <a:xfrm>
                <a:off x="9890131" y="4800604"/>
                <a:ext cx="25400" cy="31750"/>
              </a:xfrm>
              <a:custGeom>
                <a:rect b="b" l="l" r="r" t="t"/>
                <a:pathLst>
                  <a:path extrusionOk="0" h="10" w="8">
                    <a:moveTo>
                      <a:pt x="6" y="4"/>
                    </a:move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5" y="0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2" y="7"/>
                      <a:pt x="2" y="7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7"/>
                      <a:pt x="3" y="7"/>
                    </a:cubicBezTo>
                    <a:cubicBezTo>
                      <a:pt x="3" y="7"/>
                      <a:pt x="3" y="10"/>
                      <a:pt x="5" y="10"/>
                    </a:cubicBezTo>
                    <a:cubicBezTo>
                      <a:pt x="6" y="10"/>
                      <a:pt x="6" y="10"/>
                      <a:pt x="6" y="9"/>
                    </a:cubicBezTo>
                    <a:cubicBezTo>
                      <a:pt x="8" y="9"/>
                      <a:pt x="8" y="7"/>
                      <a:pt x="8" y="6"/>
                    </a:cubicBezTo>
                    <a:cubicBezTo>
                      <a:pt x="8" y="5"/>
                      <a:pt x="7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0" name="Google Shape;980;p32"/>
              <p:cNvSpPr/>
              <p:nvPr/>
            </p:nvSpPr>
            <p:spPr>
              <a:xfrm>
                <a:off x="9972681" y="4813304"/>
                <a:ext cx="46038" cy="101600"/>
              </a:xfrm>
              <a:custGeom>
                <a:rect b="b" l="l" r="r" t="t"/>
                <a:pathLst>
                  <a:path extrusionOk="0" h="32" w="15"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10"/>
                      <a:pt x="2" y="10"/>
                    </a:cubicBezTo>
                    <a:cubicBezTo>
                      <a:pt x="2" y="12"/>
                      <a:pt x="3" y="12"/>
                      <a:pt x="3" y="13"/>
                    </a:cubicBezTo>
                    <a:cubicBezTo>
                      <a:pt x="3" y="13"/>
                      <a:pt x="4" y="13"/>
                      <a:pt x="4" y="13"/>
                    </a:cubicBezTo>
                    <a:cubicBezTo>
                      <a:pt x="4" y="13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5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6"/>
                      <a:pt x="5" y="26"/>
                      <a:pt x="5" y="27"/>
                    </a:cubicBezTo>
                    <a:cubicBezTo>
                      <a:pt x="6" y="27"/>
                      <a:pt x="6" y="27"/>
                      <a:pt x="6" y="28"/>
                    </a:cubicBezTo>
                    <a:cubicBezTo>
                      <a:pt x="6" y="28"/>
                      <a:pt x="6" y="29"/>
                      <a:pt x="7" y="30"/>
                    </a:cubicBezTo>
                    <a:cubicBezTo>
                      <a:pt x="7" y="30"/>
                      <a:pt x="8" y="30"/>
                      <a:pt x="8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0" y="31"/>
                      <a:pt x="10" y="31"/>
                      <a:pt x="11" y="32"/>
                    </a:cubicBezTo>
                    <a:cubicBezTo>
                      <a:pt x="12" y="32"/>
                      <a:pt x="12" y="32"/>
                      <a:pt x="13" y="32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4" y="32"/>
                      <a:pt x="14" y="32"/>
                      <a:pt x="15" y="31"/>
                    </a:cubicBezTo>
                    <a:cubicBezTo>
                      <a:pt x="15" y="30"/>
                      <a:pt x="14" y="29"/>
                      <a:pt x="14" y="29"/>
                    </a:cubicBezTo>
                    <a:cubicBezTo>
                      <a:pt x="13" y="29"/>
                      <a:pt x="13" y="29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7"/>
                      <a:pt x="13" y="26"/>
                      <a:pt x="12" y="26"/>
                    </a:cubicBezTo>
                    <a:cubicBezTo>
                      <a:pt x="12" y="25"/>
                      <a:pt x="11" y="26"/>
                      <a:pt x="10" y="26"/>
                    </a:cubicBezTo>
                    <a:cubicBezTo>
                      <a:pt x="10" y="25"/>
                      <a:pt x="10" y="25"/>
                      <a:pt x="9" y="24"/>
                    </a:cubicBezTo>
                    <a:cubicBezTo>
                      <a:pt x="9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6"/>
                      <a:pt x="7" y="16"/>
                      <a:pt x="8" y="16"/>
                    </a:cubicBezTo>
                    <a:cubicBezTo>
                      <a:pt x="8" y="15"/>
                      <a:pt x="8" y="14"/>
                      <a:pt x="7" y="13"/>
                    </a:cubicBezTo>
                    <a:cubicBezTo>
                      <a:pt x="7" y="12"/>
                      <a:pt x="7" y="12"/>
                      <a:pt x="7" y="11"/>
                    </a:cubicBezTo>
                    <a:cubicBezTo>
                      <a:pt x="7" y="11"/>
                      <a:pt x="7" y="10"/>
                      <a:pt x="7" y="10"/>
                    </a:cubicBezTo>
                    <a:cubicBezTo>
                      <a:pt x="7" y="9"/>
                      <a:pt x="7" y="8"/>
                      <a:pt x="7" y="8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4"/>
                      <a:pt x="6" y="4"/>
                    </a:cubicBezTo>
                    <a:cubicBezTo>
                      <a:pt x="6" y="4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1"/>
                      <a:pt x="4" y="1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1" y="7"/>
                      <a:pt x="1" y="8"/>
                      <a:pt x="2" y="8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1" name="Google Shape;981;p32"/>
              <p:cNvSpPr/>
              <p:nvPr/>
            </p:nvSpPr>
            <p:spPr>
              <a:xfrm>
                <a:off x="9940931" y="4848229"/>
                <a:ext cx="44450" cy="31750"/>
              </a:xfrm>
              <a:custGeom>
                <a:rect b="b" l="l" r="r" t="t"/>
                <a:pathLst>
                  <a:path extrusionOk="0" h="10" w="14">
                    <a:moveTo>
                      <a:pt x="5" y="1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1" y="2"/>
                      <a:pt x="1" y="3"/>
                    </a:cubicBezTo>
                    <a:cubicBezTo>
                      <a:pt x="0" y="5"/>
                      <a:pt x="1" y="6"/>
                      <a:pt x="2" y="8"/>
                    </a:cubicBezTo>
                    <a:cubicBezTo>
                      <a:pt x="3" y="8"/>
                      <a:pt x="3" y="8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8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9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2" y="10"/>
                      <a:pt x="12" y="9"/>
                    </a:cubicBezTo>
                    <a:cubicBezTo>
                      <a:pt x="13" y="9"/>
                      <a:pt x="13" y="8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7"/>
                      <a:pt x="14" y="7"/>
                      <a:pt x="13" y="5"/>
                    </a:cubicBezTo>
                    <a:cubicBezTo>
                      <a:pt x="13" y="5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9" y="2"/>
                    </a:cubicBezTo>
                    <a:cubicBezTo>
                      <a:pt x="9" y="2"/>
                      <a:pt x="7" y="1"/>
                      <a:pt x="6" y="1"/>
                    </a:cubicBezTo>
                    <a:cubicBezTo>
                      <a:pt x="6" y="1"/>
                      <a:pt x="6" y="1"/>
                      <a:pt x="5" y="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2" name="Google Shape;982;p32"/>
              <p:cNvSpPr/>
              <p:nvPr/>
            </p:nvSpPr>
            <p:spPr>
              <a:xfrm>
                <a:off x="10091744" y="5046667"/>
                <a:ext cx="28575" cy="76200"/>
              </a:xfrm>
              <a:custGeom>
                <a:rect b="b" l="l" r="r" t="t"/>
                <a:pathLst>
                  <a:path extrusionOk="0" h="24" w="9">
                    <a:moveTo>
                      <a:pt x="9" y="21"/>
                    </a:moveTo>
                    <a:cubicBezTo>
                      <a:pt x="9" y="21"/>
                      <a:pt x="9" y="21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6"/>
                      <a:pt x="7" y="16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4"/>
                      <a:pt x="5" y="14"/>
                    </a:cubicBezTo>
                    <a:cubicBezTo>
                      <a:pt x="6" y="14"/>
                      <a:pt x="7" y="13"/>
                      <a:pt x="7" y="12"/>
                    </a:cubicBezTo>
                    <a:cubicBezTo>
                      <a:pt x="7" y="11"/>
                      <a:pt x="7" y="10"/>
                      <a:pt x="7" y="8"/>
                    </a:cubicBezTo>
                    <a:cubicBezTo>
                      <a:pt x="7" y="7"/>
                      <a:pt x="7" y="7"/>
                      <a:pt x="7" y="6"/>
                    </a:cubicBezTo>
                    <a:cubicBezTo>
                      <a:pt x="6" y="5"/>
                      <a:pt x="6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4" y="0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4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0" y="9"/>
                      <a:pt x="0" y="11"/>
                      <a:pt x="1" y="12"/>
                    </a:cubicBezTo>
                    <a:cubicBezTo>
                      <a:pt x="1" y="13"/>
                      <a:pt x="2" y="14"/>
                      <a:pt x="3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7"/>
                      <a:pt x="3" y="18"/>
                      <a:pt x="4" y="19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6" y="23"/>
                      <a:pt x="7" y="24"/>
                      <a:pt x="7" y="24"/>
                    </a:cubicBezTo>
                    <a:cubicBezTo>
                      <a:pt x="8" y="24"/>
                      <a:pt x="9" y="23"/>
                      <a:pt x="9" y="21"/>
                    </a:cubicBezTo>
                    <a:close/>
                    <a:moveTo>
                      <a:pt x="5" y="19"/>
                    </a:moveTo>
                    <a:cubicBezTo>
                      <a:pt x="5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3" name="Google Shape;983;p32"/>
              <p:cNvSpPr/>
              <p:nvPr/>
            </p:nvSpPr>
            <p:spPr>
              <a:xfrm>
                <a:off x="10126669" y="5078417"/>
                <a:ext cx="15875" cy="28575"/>
              </a:xfrm>
              <a:custGeom>
                <a:rect b="b" l="l" r="r" t="t"/>
                <a:pathLst>
                  <a:path extrusionOk="0" h="9" w="5">
                    <a:moveTo>
                      <a:pt x="4" y="1"/>
                    </a:move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7"/>
                      <a:pt x="1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6"/>
                      <a:pt x="4" y="5"/>
                    </a:cubicBezTo>
                    <a:cubicBezTo>
                      <a:pt x="5" y="4"/>
                      <a:pt x="5" y="2"/>
                      <a:pt x="4" y="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4" name="Google Shape;984;p32"/>
              <p:cNvSpPr/>
              <p:nvPr/>
            </p:nvSpPr>
            <p:spPr>
              <a:xfrm>
                <a:off x="10110794" y="5151442"/>
                <a:ext cx="22225" cy="19050"/>
              </a:xfrm>
              <a:custGeom>
                <a:rect b="b" l="l" r="r" t="t"/>
                <a:pathLst>
                  <a:path extrusionOk="0" h="6" w="7">
                    <a:moveTo>
                      <a:pt x="4" y="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2"/>
                      <a:pt x="1" y="3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2" y="5"/>
                      <a:pt x="2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4" y="6"/>
                      <a:pt x="5" y="6"/>
                    </a:cubicBezTo>
                    <a:cubicBezTo>
                      <a:pt x="5" y="6"/>
                      <a:pt x="5" y="6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6" y="2"/>
                      <a:pt x="6" y="1"/>
                    </a:cubicBezTo>
                    <a:cubicBezTo>
                      <a:pt x="5" y="1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5" name="Google Shape;985;p32"/>
              <p:cNvSpPr/>
              <p:nvPr/>
            </p:nvSpPr>
            <p:spPr>
              <a:xfrm>
                <a:off x="9982206" y="5240342"/>
                <a:ext cx="65088" cy="95250"/>
              </a:xfrm>
              <a:custGeom>
                <a:rect b="b" l="l" r="r" t="t"/>
                <a:pathLst>
                  <a:path extrusionOk="0" h="30" w="21">
                    <a:moveTo>
                      <a:pt x="10" y="8"/>
                    </a:moveTo>
                    <a:cubicBezTo>
                      <a:pt x="10" y="8"/>
                      <a:pt x="10" y="8"/>
                      <a:pt x="9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8" y="4"/>
                      <a:pt x="7" y="3"/>
                      <a:pt x="5" y="2"/>
                    </a:cubicBezTo>
                    <a:cubicBezTo>
                      <a:pt x="5" y="1"/>
                      <a:pt x="2" y="0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2" y="9"/>
                      <a:pt x="2" y="10"/>
                    </a:cubicBezTo>
                    <a:cubicBezTo>
                      <a:pt x="2" y="11"/>
                      <a:pt x="3" y="12"/>
                      <a:pt x="3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3"/>
                      <a:pt x="4" y="13"/>
                      <a:pt x="4" y="14"/>
                    </a:cubicBezTo>
                    <a:cubicBezTo>
                      <a:pt x="4" y="16"/>
                      <a:pt x="5" y="17"/>
                      <a:pt x="5" y="17"/>
                    </a:cubicBezTo>
                    <a:cubicBezTo>
                      <a:pt x="5" y="18"/>
                      <a:pt x="5" y="18"/>
                      <a:pt x="6" y="19"/>
                    </a:cubicBezTo>
                    <a:cubicBezTo>
                      <a:pt x="6" y="20"/>
                      <a:pt x="7" y="20"/>
                      <a:pt x="8" y="21"/>
                    </a:cubicBezTo>
                    <a:cubicBezTo>
                      <a:pt x="8" y="21"/>
                      <a:pt x="9" y="22"/>
                      <a:pt x="9" y="22"/>
                    </a:cubicBezTo>
                    <a:cubicBezTo>
                      <a:pt x="9" y="22"/>
                      <a:pt x="10" y="23"/>
                      <a:pt x="10" y="23"/>
                    </a:cubicBezTo>
                    <a:cubicBezTo>
                      <a:pt x="11" y="24"/>
                      <a:pt x="11" y="24"/>
                      <a:pt x="11" y="25"/>
                    </a:cubicBezTo>
                    <a:cubicBezTo>
                      <a:pt x="11" y="25"/>
                      <a:pt x="11" y="25"/>
                      <a:pt x="12" y="25"/>
                    </a:cubicBezTo>
                    <a:cubicBezTo>
                      <a:pt x="12" y="26"/>
                      <a:pt x="12" y="27"/>
                      <a:pt x="13" y="27"/>
                    </a:cubicBezTo>
                    <a:cubicBezTo>
                      <a:pt x="13" y="28"/>
                      <a:pt x="14" y="28"/>
                      <a:pt x="14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8"/>
                      <a:pt x="15" y="29"/>
                      <a:pt x="15" y="29"/>
                    </a:cubicBezTo>
                    <a:cubicBezTo>
                      <a:pt x="16" y="29"/>
                      <a:pt x="16" y="30"/>
                      <a:pt x="18" y="30"/>
                    </a:cubicBezTo>
                    <a:cubicBezTo>
                      <a:pt x="18" y="30"/>
                      <a:pt x="18" y="30"/>
                      <a:pt x="18" y="30"/>
                    </a:cubicBezTo>
                    <a:cubicBezTo>
                      <a:pt x="19" y="30"/>
                      <a:pt x="21" y="29"/>
                      <a:pt x="21" y="27"/>
                    </a:cubicBezTo>
                    <a:cubicBezTo>
                      <a:pt x="21" y="25"/>
                      <a:pt x="20" y="24"/>
                      <a:pt x="19" y="23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19"/>
                      <a:pt x="17" y="17"/>
                      <a:pt x="15" y="17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3" y="16"/>
                      <a:pt x="13" y="15"/>
                      <a:pt x="13" y="13"/>
                    </a:cubicBezTo>
                    <a:cubicBezTo>
                      <a:pt x="12" y="11"/>
                      <a:pt x="12" y="10"/>
                      <a:pt x="11" y="9"/>
                    </a:cubicBezTo>
                    <a:cubicBezTo>
                      <a:pt x="11" y="8"/>
                      <a:pt x="10" y="8"/>
                      <a:pt x="10" y="8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6" name="Google Shape;986;p32"/>
              <p:cNvSpPr/>
              <p:nvPr/>
            </p:nvSpPr>
            <p:spPr>
              <a:xfrm>
                <a:off x="8220081" y="1884365"/>
                <a:ext cx="22225" cy="25400"/>
              </a:xfrm>
              <a:custGeom>
                <a:rect b="b" l="l" r="r" t="t"/>
                <a:pathLst>
                  <a:path extrusionOk="0" h="8" w="7">
                    <a:moveTo>
                      <a:pt x="2" y="5"/>
                    </a:moveTo>
                    <a:cubicBezTo>
                      <a:pt x="2" y="5"/>
                      <a:pt x="2" y="5"/>
                      <a:pt x="2" y="6"/>
                    </a:cubicBezTo>
                    <a:cubicBezTo>
                      <a:pt x="3" y="7"/>
                      <a:pt x="4" y="8"/>
                      <a:pt x="5" y="8"/>
                    </a:cubicBezTo>
                    <a:cubicBezTo>
                      <a:pt x="5" y="8"/>
                      <a:pt x="6" y="8"/>
                      <a:pt x="6" y="8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6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3"/>
                      <a:pt x="6" y="2"/>
                    </a:cubicBezTo>
                    <a:cubicBezTo>
                      <a:pt x="5" y="1"/>
                      <a:pt x="4" y="1"/>
                      <a:pt x="4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3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7" name="Google Shape;987;p32"/>
              <p:cNvSpPr/>
              <p:nvPr/>
            </p:nvSpPr>
            <p:spPr>
              <a:xfrm>
                <a:off x="8235956" y="1855790"/>
                <a:ext cx="238125" cy="69850"/>
              </a:xfrm>
              <a:custGeom>
                <a:rect b="b" l="l" r="r" t="t"/>
                <a:pathLst>
                  <a:path extrusionOk="0" h="22" w="75">
                    <a:moveTo>
                      <a:pt x="3" y="9"/>
                    </a:moveTo>
                    <a:cubicBezTo>
                      <a:pt x="3" y="10"/>
                      <a:pt x="3" y="10"/>
                      <a:pt x="3" y="11"/>
                    </a:cubicBezTo>
                    <a:cubicBezTo>
                      <a:pt x="3" y="11"/>
                      <a:pt x="4" y="12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5"/>
                      <a:pt x="5" y="18"/>
                      <a:pt x="8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9"/>
                      <a:pt x="11" y="19"/>
                      <a:pt x="12" y="19"/>
                    </a:cubicBezTo>
                    <a:cubicBezTo>
                      <a:pt x="12" y="19"/>
                      <a:pt x="13" y="19"/>
                      <a:pt x="13" y="19"/>
                    </a:cubicBezTo>
                    <a:cubicBezTo>
                      <a:pt x="14" y="20"/>
                      <a:pt x="14" y="20"/>
                      <a:pt x="15" y="20"/>
                    </a:cubicBezTo>
                    <a:cubicBezTo>
                      <a:pt x="15" y="20"/>
                      <a:pt x="15" y="20"/>
                      <a:pt x="15" y="21"/>
                    </a:cubicBezTo>
                    <a:cubicBezTo>
                      <a:pt x="15" y="21"/>
                      <a:pt x="16" y="22"/>
                      <a:pt x="17" y="22"/>
                    </a:cubicBezTo>
                    <a:cubicBezTo>
                      <a:pt x="17" y="22"/>
                      <a:pt x="18" y="22"/>
                      <a:pt x="19" y="22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0" y="22"/>
                      <a:pt x="20" y="22"/>
                      <a:pt x="21" y="22"/>
                    </a:cubicBezTo>
                    <a:cubicBezTo>
                      <a:pt x="21" y="22"/>
                      <a:pt x="22" y="22"/>
                      <a:pt x="23" y="22"/>
                    </a:cubicBezTo>
                    <a:cubicBezTo>
                      <a:pt x="24" y="22"/>
                      <a:pt x="25" y="22"/>
                      <a:pt x="25" y="21"/>
                    </a:cubicBezTo>
                    <a:cubicBezTo>
                      <a:pt x="25" y="21"/>
                      <a:pt x="25" y="21"/>
                      <a:pt x="25" y="20"/>
                    </a:cubicBezTo>
                    <a:cubicBezTo>
                      <a:pt x="26" y="21"/>
                      <a:pt x="27" y="20"/>
                      <a:pt x="27" y="20"/>
                    </a:cubicBezTo>
                    <a:cubicBezTo>
                      <a:pt x="28" y="20"/>
                      <a:pt x="28" y="19"/>
                      <a:pt x="28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8"/>
                      <a:pt x="30" y="18"/>
                      <a:pt x="30" y="18"/>
                    </a:cubicBezTo>
                    <a:cubicBezTo>
                      <a:pt x="31" y="18"/>
                      <a:pt x="31" y="18"/>
                      <a:pt x="32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7"/>
                      <a:pt x="33" y="17"/>
                      <a:pt x="33" y="16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4" y="18"/>
                      <a:pt x="35" y="18"/>
                      <a:pt x="36" y="17"/>
                    </a:cubicBezTo>
                    <a:cubicBezTo>
                      <a:pt x="36" y="18"/>
                      <a:pt x="37" y="18"/>
                      <a:pt x="37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9" y="18"/>
                      <a:pt x="39" y="17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0" y="16"/>
                      <a:pt x="41" y="16"/>
                      <a:pt x="41" y="13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2" y="13"/>
                      <a:pt x="43" y="13"/>
                      <a:pt x="44" y="12"/>
                    </a:cubicBezTo>
                    <a:cubicBezTo>
                      <a:pt x="45" y="11"/>
                      <a:pt x="44" y="9"/>
                      <a:pt x="44" y="9"/>
                    </a:cubicBezTo>
                    <a:cubicBezTo>
                      <a:pt x="44" y="9"/>
                      <a:pt x="43" y="8"/>
                      <a:pt x="44" y="8"/>
                    </a:cubicBezTo>
                    <a:cubicBezTo>
                      <a:pt x="44" y="8"/>
                      <a:pt x="45" y="7"/>
                      <a:pt x="45" y="6"/>
                    </a:cubicBezTo>
                    <a:cubicBezTo>
                      <a:pt x="45" y="6"/>
                      <a:pt x="45" y="6"/>
                      <a:pt x="45" y="6"/>
                    </a:cubicBezTo>
                    <a:cubicBezTo>
                      <a:pt x="45" y="7"/>
                      <a:pt x="46" y="7"/>
                      <a:pt x="46" y="7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9"/>
                      <a:pt x="46" y="10"/>
                      <a:pt x="47" y="10"/>
                    </a:cubicBezTo>
                    <a:cubicBezTo>
                      <a:pt x="48" y="11"/>
                      <a:pt x="50" y="11"/>
                      <a:pt x="50" y="11"/>
                    </a:cubicBezTo>
                    <a:cubicBezTo>
                      <a:pt x="51" y="11"/>
                      <a:pt x="52" y="11"/>
                      <a:pt x="52" y="12"/>
                    </a:cubicBezTo>
                    <a:cubicBezTo>
                      <a:pt x="53" y="12"/>
                      <a:pt x="53" y="12"/>
                      <a:pt x="54" y="12"/>
                    </a:cubicBezTo>
                    <a:cubicBezTo>
                      <a:pt x="55" y="12"/>
                      <a:pt x="56" y="12"/>
                      <a:pt x="57" y="12"/>
                    </a:cubicBezTo>
                    <a:cubicBezTo>
                      <a:pt x="57" y="12"/>
                      <a:pt x="57" y="12"/>
                      <a:pt x="58" y="12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8" y="12"/>
                      <a:pt x="58" y="12"/>
                      <a:pt x="58" y="12"/>
                    </a:cubicBezTo>
                    <a:cubicBezTo>
                      <a:pt x="59" y="12"/>
                      <a:pt x="59" y="13"/>
                      <a:pt x="60" y="13"/>
                    </a:cubicBezTo>
                    <a:cubicBezTo>
                      <a:pt x="60" y="13"/>
                      <a:pt x="60" y="13"/>
                      <a:pt x="60" y="13"/>
                    </a:cubicBezTo>
                    <a:cubicBezTo>
                      <a:pt x="61" y="13"/>
                      <a:pt x="61" y="13"/>
                      <a:pt x="62" y="13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2" y="13"/>
                      <a:pt x="63" y="13"/>
                      <a:pt x="63" y="13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65" y="13"/>
                      <a:pt x="66" y="13"/>
                      <a:pt x="67" y="12"/>
                    </a:cubicBezTo>
                    <a:cubicBezTo>
                      <a:pt x="68" y="12"/>
                      <a:pt x="68" y="12"/>
                      <a:pt x="69" y="11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2"/>
                      <a:pt x="69" y="12"/>
                      <a:pt x="70" y="12"/>
                    </a:cubicBezTo>
                    <a:cubicBezTo>
                      <a:pt x="70" y="12"/>
                      <a:pt x="70" y="12"/>
                      <a:pt x="71" y="12"/>
                    </a:cubicBezTo>
                    <a:cubicBezTo>
                      <a:pt x="72" y="12"/>
                      <a:pt x="73" y="11"/>
                      <a:pt x="73" y="10"/>
                    </a:cubicBezTo>
                    <a:cubicBezTo>
                      <a:pt x="74" y="9"/>
                      <a:pt x="74" y="9"/>
                      <a:pt x="74" y="9"/>
                    </a:cubicBezTo>
                    <a:cubicBezTo>
                      <a:pt x="74" y="8"/>
                      <a:pt x="75" y="7"/>
                      <a:pt x="74" y="6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74" y="6"/>
                      <a:pt x="74" y="6"/>
                      <a:pt x="74" y="5"/>
                    </a:cubicBezTo>
                    <a:cubicBezTo>
                      <a:pt x="74" y="5"/>
                      <a:pt x="74" y="5"/>
                      <a:pt x="73" y="4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2" y="3"/>
                      <a:pt x="72" y="3"/>
                      <a:pt x="72" y="3"/>
                    </a:cubicBezTo>
                    <a:cubicBezTo>
                      <a:pt x="71" y="3"/>
                      <a:pt x="71" y="3"/>
                      <a:pt x="70" y="4"/>
                    </a:cubicBezTo>
                    <a:cubicBezTo>
                      <a:pt x="70" y="4"/>
                      <a:pt x="69" y="4"/>
                      <a:pt x="69" y="4"/>
                    </a:cubicBezTo>
                    <a:cubicBezTo>
                      <a:pt x="69" y="4"/>
                      <a:pt x="69" y="4"/>
                      <a:pt x="69" y="4"/>
                    </a:cubicBezTo>
                    <a:cubicBezTo>
                      <a:pt x="68" y="3"/>
                      <a:pt x="68" y="3"/>
                      <a:pt x="67" y="3"/>
                    </a:cubicBezTo>
                    <a:cubicBezTo>
                      <a:pt x="67" y="3"/>
                      <a:pt x="67" y="3"/>
                      <a:pt x="67" y="3"/>
                    </a:cubicBezTo>
                    <a:cubicBezTo>
                      <a:pt x="66" y="3"/>
                      <a:pt x="66" y="3"/>
                      <a:pt x="65" y="3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5" y="3"/>
                      <a:pt x="64" y="3"/>
                      <a:pt x="64" y="3"/>
                    </a:cubicBezTo>
                    <a:cubicBezTo>
                      <a:pt x="62" y="3"/>
                      <a:pt x="61" y="3"/>
                      <a:pt x="60" y="4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59" y="3"/>
                      <a:pt x="58" y="3"/>
                      <a:pt x="56" y="4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2" y="4"/>
                      <a:pt x="51" y="4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0" y="6"/>
                      <a:pt x="50" y="6"/>
                    </a:cubicBezTo>
                    <a:cubicBezTo>
                      <a:pt x="50" y="6"/>
                      <a:pt x="50" y="6"/>
                      <a:pt x="49" y="5"/>
                    </a:cubicBezTo>
                    <a:cubicBezTo>
                      <a:pt x="49" y="4"/>
                      <a:pt x="49" y="4"/>
                      <a:pt x="48" y="3"/>
                    </a:cubicBezTo>
                    <a:cubicBezTo>
                      <a:pt x="48" y="3"/>
                      <a:pt x="47" y="3"/>
                      <a:pt x="46" y="3"/>
                    </a:cubicBezTo>
                    <a:cubicBezTo>
                      <a:pt x="46" y="3"/>
                      <a:pt x="45" y="3"/>
                      <a:pt x="45" y="3"/>
                    </a:cubicBezTo>
                    <a:cubicBezTo>
                      <a:pt x="45" y="4"/>
                      <a:pt x="45" y="4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4" y="4"/>
                      <a:pt x="43" y="4"/>
                    </a:cubicBezTo>
                    <a:cubicBezTo>
                      <a:pt x="43" y="4"/>
                      <a:pt x="42" y="4"/>
                      <a:pt x="42" y="5"/>
                    </a:cubicBezTo>
                    <a:cubicBezTo>
                      <a:pt x="42" y="5"/>
                      <a:pt x="41" y="4"/>
                      <a:pt x="41" y="4"/>
                    </a:cubicBezTo>
                    <a:cubicBezTo>
                      <a:pt x="41" y="4"/>
                      <a:pt x="41" y="4"/>
                      <a:pt x="40" y="4"/>
                    </a:cubicBezTo>
                    <a:cubicBezTo>
                      <a:pt x="40" y="4"/>
                      <a:pt x="40" y="4"/>
                      <a:pt x="39" y="3"/>
                    </a:cubicBezTo>
                    <a:cubicBezTo>
                      <a:pt x="39" y="3"/>
                      <a:pt x="39" y="3"/>
                      <a:pt x="38" y="3"/>
                    </a:cubicBezTo>
                    <a:cubicBezTo>
                      <a:pt x="37" y="3"/>
                      <a:pt x="37" y="3"/>
                      <a:pt x="36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3" y="3"/>
                      <a:pt x="33" y="3"/>
                      <a:pt x="32" y="3"/>
                    </a:cubicBezTo>
                    <a:cubicBezTo>
                      <a:pt x="31" y="3"/>
                      <a:pt x="30" y="3"/>
                      <a:pt x="29" y="3"/>
                    </a:cubicBezTo>
                    <a:cubicBezTo>
                      <a:pt x="28" y="4"/>
                      <a:pt x="27" y="4"/>
                      <a:pt x="26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4" y="3"/>
                      <a:pt x="23" y="2"/>
                      <a:pt x="22" y="2"/>
                    </a:cubicBezTo>
                    <a:cubicBezTo>
                      <a:pt x="22" y="2"/>
                      <a:pt x="22" y="2"/>
                      <a:pt x="21" y="1"/>
                    </a:cubicBezTo>
                    <a:cubicBezTo>
                      <a:pt x="21" y="1"/>
                      <a:pt x="20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4"/>
                      <a:pt x="16" y="5"/>
                      <a:pt x="17" y="6"/>
                    </a:cubicBezTo>
                    <a:cubicBezTo>
                      <a:pt x="17" y="6"/>
                      <a:pt x="16" y="6"/>
                      <a:pt x="16" y="6"/>
                    </a:cubicBezTo>
                    <a:cubicBezTo>
                      <a:pt x="16" y="6"/>
                      <a:pt x="15" y="6"/>
                      <a:pt x="15" y="6"/>
                    </a:cubicBezTo>
                    <a:cubicBezTo>
                      <a:pt x="15" y="5"/>
                      <a:pt x="14" y="4"/>
                      <a:pt x="12" y="4"/>
                    </a:cubicBezTo>
                    <a:cubicBezTo>
                      <a:pt x="12" y="4"/>
                      <a:pt x="12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2"/>
                      <a:pt x="4" y="3"/>
                      <a:pt x="3" y="4"/>
                    </a:cubicBezTo>
                    <a:cubicBezTo>
                      <a:pt x="3" y="4"/>
                      <a:pt x="3" y="5"/>
                      <a:pt x="3" y="5"/>
                    </a:cubicBezTo>
                    <a:cubicBezTo>
                      <a:pt x="3" y="5"/>
                      <a:pt x="3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0" y="8"/>
                      <a:pt x="1" y="8"/>
                      <a:pt x="3" y="9"/>
                    </a:cubicBezTo>
                    <a:close/>
                    <a:moveTo>
                      <a:pt x="35" y="16"/>
                    </a:moveTo>
                    <a:cubicBezTo>
                      <a:pt x="35" y="16"/>
                      <a:pt x="35" y="16"/>
                      <a:pt x="35" y="16"/>
                    </a:cubicBezTo>
                    <a:cubicBezTo>
                      <a:pt x="35" y="16"/>
                      <a:pt x="35" y="16"/>
                      <a:pt x="35" y="16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8" name="Google Shape;988;p32"/>
              <p:cNvSpPr/>
              <p:nvPr/>
            </p:nvSpPr>
            <p:spPr>
              <a:xfrm>
                <a:off x="6926268" y="1795465"/>
                <a:ext cx="88900" cy="50800"/>
              </a:xfrm>
              <a:custGeom>
                <a:rect b="b" l="l" r="r" t="t"/>
                <a:pathLst>
                  <a:path extrusionOk="0" h="16" w="28">
                    <a:moveTo>
                      <a:pt x="1" y="9"/>
                    </a:moveTo>
                    <a:cubicBezTo>
                      <a:pt x="1" y="9"/>
                      <a:pt x="1" y="9"/>
                      <a:pt x="1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10"/>
                      <a:pt x="2" y="10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5" y="11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1"/>
                      <a:pt x="7" y="12"/>
                      <a:pt x="7" y="12"/>
                    </a:cubicBezTo>
                    <a:cubicBezTo>
                      <a:pt x="7" y="12"/>
                      <a:pt x="7" y="13"/>
                      <a:pt x="8" y="13"/>
                    </a:cubicBezTo>
                    <a:cubicBezTo>
                      <a:pt x="8" y="13"/>
                      <a:pt x="9" y="14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5"/>
                      <a:pt x="11" y="15"/>
                      <a:pt x="12" y="15"/>
                    </a:cubicBezTo>
                    <a:cubicBezTo>
                      <a:pt x="12" y="15"/>
                      <a:pt x="13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6" y="15"/>
                    </a:cubicBezTo>
                    <a:cubicBezTo>
                      <a:pt x="16" y="15"/>
                      <a:pt x="16" y="14"/>
                      <a:pt x="16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2"/>
                      <a:pt x="18" y="12"/>
                      <a:pt x="18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9" y="12"/>
                      <a:pt x="20" y="12"/>
                      <a:pt x="20" y="11"/>
                    </a:cubicBezTo>
                    <a:cubicBezTo>
                      <a:pt x="21" y="11"/>
                      <a:pt x="21" y="11"/>
                      <a:pt x="21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4" y="9"/>
                      <a:pt x="24" y="9"/>
                      <a:pt x="25" y="9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7"/>
                      <a:pt x="26" y="7"/>
                      <a:pt x="27" y="7"/>
                    </a:cubicBezTo>
                    <a:cubicBezTo>
                      <a:pt x="27" y="7"/>
                      <a:pt x="27" y="6"/>
                      <a:pt x="27" y="6"/>
                    </a:cubicBezTo>
                    <a:cubicBezTo>
                      <a:pt x="28" y="5"/>
                      <a:pt x="28" y="5"/>
                      <a:pt x="28" y="4"/>
                    </a:cubicBezTo>
                    <a:cubicBezTo>
                      <a:pt x="28" y="4"/>
                      <a:pt x="27" y="4"/>
                      <a:pt x="27" y="3"/>
                    </a:cubicBezTo>
                    <a:cubicBezTo>
                      <a:pt x="26" y="3"/>
                      <a:pt x="25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2"/>
                      <a:pt x="23" y="2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1" y="2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19" y="2"/>
                      <a:pt x="19" y="2"/>
                    </a:cubicBezTo>
                    <a:cubicBezTo>
                      <a:pt x="19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7" y="3"/>
                      <a:pt x="17" y="4"/>
                      <a:pt x="17" y="4"/>
                    </a:cubicBezTo>
                    <a:cubicBezTo>
                      <a:pt x="16" y="4"/>
                      <a:pt x="16" y="5"/>
                      <a:pt x="16" y="6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4"/>
                      <a:pt x="14" y="4"/>
                      <a:pt x="14" y="4"/>
                    </a:cubicBezTo>
                    <a:cubicBezTo>
                      <a:pt x="14" y="4"/>
                      <a:pt x="13" y="4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2"/>
                      <a:pt x="13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4"/>
                      <a:pt x="9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4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0" y="8"/>
                      <a:pt x="0" y="8"/>
                      <a:pt x="1" y="9"/>
                    </a:cubicBezTo>
                    <a:close/>
                    <a:moveTo>
                      <a:pt x="11" y="10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lose/>
                    <a:moveTo>
                      <a:pt x="11" y="10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lose/>
                    <a:moveTo>
                      <a:pt x="12" y="6"/>
                    </a:moveTo>
                    <a:cubicBezTo>
                      <a:pt x="12" y="7"/>
                      <a:pt x="12" y="7"/>
                      <a:pt x="12" y="7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9"/>
                      <a:pt x="11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0" y="9"/>
                      <a:pt x="10" y="9"/>
                      <a:pt x="1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6"/>
                      <a:pt x="12" y="6"/>
                      <a:pt x="12" y="6"/>
                    </a:cubicBezTo>
                    <a:close/>
                    <a:moveTo>
                      <a:pt x="3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9" name="Google Shape;989;p32"/>
              <p:cNvSpPr/>
              <p:nvPr/>
            </p:nvSpPr>
            <p:spPr>
              <a:xfrm>
                <a:off x="6989768" y="1830390"/>
                <a:ext cx="28575" cy="22225"/>
              </a:xfrm>
              <a:custGeom>
                <a:rect b="b" l="l" r="r" t="t"/>
                <a:pathLst>
                  <a:path extrusionOk="0" h="7" w="9">
                    <a:moveTo>
                      <a:pt x="5" y="1"/>
                    </a:moveTo>
                    <a:cubicBezTo>
                      <a:pt x="5" y="0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1" y="6"/>
                      <a:pt x="1" y="6"/>
                      <a:pt x="1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7" y="7"/>
                      <a:pt x="7" y="7"/>
                    </a:cubicBezTo>
                    <a:cubicBezTo>
                      <a:pt x="9" y="6"/>
                      <a:pt x="9" y="5"/>
                      <a:pt x="9" y="5"/>
                    </a:cubicBezTo>
                    <a:cubicBezTo>
                      <a:pt x="9" y="4"/>
                      <a:pt x="9" y="4"/>
                      <a:pt x="8" y="3"/>
                    </a:cubicBezTo>
                    <a:cubicBezTo>
                      <a:pt x="8" y="3"/>
                      <a:pt x="8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lnTo>
                      <a:pt x="5" y="1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0" name="Google Shape;990;p32"/>
              <p:cNvSpPr/>
              <p:nvPr/>
            </p:nvSpPr>
            <p:spPr>
              <a:xfrm>
                <a:off x="7015168" y="1820865"/>
                <a:ext cx="28575" cy="22225"/>
              </a:xfrm>
              <a:custGeom>
                <a:rect b="b" l="l" r="r" t="t"/>
                <a:pathLst>
                  <a:path extrusionOk="0" h="7" w="9">
                    <a:moveTo>
                      <a:pt x="1" y="6"/>
                    </a:moveTo>
                    <a:cubicBezTo>
                      <a:pt x="1" y="6"/>
                      <a:pt x="2" y="7"/>
                      <a:pt x="2" y="7"/>
                    </a:cubicBezTo>
                    <a:cubicBezTo>
                      <a:pt x="2" y="7"/>
                      <a:pt x="3" y="7"/>
                      <a:pt x="3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8" y="6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3"/>
                      <a:pt x="9" y="2"/>
                      <a:pt x="8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2" y="1"/>
                      <a:pt x="2" y="1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6"/>
                      <a:pt x="1" y="6"/>
                      <a:pt x="1" y="6"/>
                    </a:cubicBezTo>
                    <a:close/>
                    <a:moveTo>
                      <a:pt x="6" y="2"/>
                    </a:move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1" name="Google Shape;991;p32"/>
              <p:cNvSpPr/>
              <p:nvPr/>
            </p:nvSpPr>
            <p:spPr>
              <a:xfrm>
                <a:off x="7037393" y="1773240"/>
                <a:ext cx="142875" cy="73025"/>
              </a:xfrm>
              <a:custGeom>
                <a:rect b="b" l="l" r="r" t="t"/>
                <a:pathLst>
                  <a:path extrusionOk="0" h="23" w="45">
                    <a:moveTo>
                      <a:pt x="2" y="13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4" y="13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3"/>
                    </a:cubicBezTo>
                    <a:cubicBezTo>
                      <a:pt x="7" y="13"/>
                      <a:pt x="8" y="13"/>
                      <a:pt x="8" y="13"/>
                    </a:cubicBezTo>
                    <a:cubicBezTo>
                      <a:pt x="9" y="13"/>
                      <a:pt x="9" y="13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3"/>
                      <a:pt x="14" y="13"/>
                      <a:pt x="14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2"/>
                      <a:pt x="15" y="12"/>
                      <a:pt x="16" y="1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4"/>
                      <a:pt x="14" y="14"/>
                      <a:pt x="13" y="15"/>
                    </a:cubicBezTo>
                    <a:cubicBezTo>
                      <a:pt x="13" y="15"/>
                      <a:pt x="13" y="16"/>
                      <a:pt x="13" y="16"/>
                    </a:cubicBezTo>
                    <a:cubicBezTo>
                      <a:pt x="13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1" y="17"/>
                      <a:pt x="10" y="17"/>
                      <a:pt x="10" y="17"/>
                    </a:cubicBezTo>
                    <a:cubicBezTo>
                      <a:pt x="9" y="18"/>
                      <a:pt x="9" y="19"/>
                      <a:pt x="10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3"/>
                      <a:pt x="11" y="23"/>
                      <a:pt x="11" y="23"/>
                    </a:cubicBezTo>
                    <a:cubicBezTo>
                      <a:pt x="12" y="23"/>
                      <a:pt x="12" y="23"/>
                      <a:pt x="13" y="23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4" y="22"/>
                      <a:pt x="14" y="22"/>
                    </a:cubicBezTo>
                    <a:cubicBezTo>
                      <a:pt x="15" y="22"/>
                      <a:pt x="16" y="22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7" y="21"/>
                      <a:pt x="17" y="21"/>
                      <a:pt x="18" y="21"/>
                    </a:cubicBezTo>
                    <a:cubicBezTo>
                      <a:pt x="18" y="21"/>
                      <a:pt x="19" y="21"/>
                      <a:pt x="19" y="20"/>
                    </a:cubicBezTo>
                    <a:cubicBezTo>
                      <a:pt x="20" y="20"/>
                      <a:pt x="20" y="19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1" y="18"/>
                      <a:pt x="21" y="18"/>
                    </a:cubicBezTo>
                    <a:cubicBezTo>
                      <a:pt x="22" y="18"/>
                      <a:pt x="22" y="18"/>
                      <a:pt x="23" y="17"/>
                    </a:cubicBezTo>
                    <a:cubicBezTo>
                      <a:pt x="23" y="17"/>
                      <a:pt x="23" y="16"/>
                      <a:pt x="23" y="16"/>
                    </a:cubicBezTo>
                    <a:cubicBezTo>
                      <a:pt x="23" y="17"/>
                      <a:pt x="24" y="17"/>
                      <a:pt x="25" y="17"/>
                    </a:cubicBezTo>
                    <a:cubicBezTo>
                      <a:pt x="26" y="17"/>
                      <a:pt x="26" y="17"/>
                      <a:pt x="27" y="17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7"/>
                      <a:pt x="27" y="17"/>
                      <a:pt x="28" y="17"/>
                    </a:cubicBezTo>
                    <a:cubicBezTo>
                      <a:pt x="28" y="17"/>
                      <a:pt x="29" y="17"/>
                      <a:pt x="29" y="17"/>
                    </a:cubicBezTo>
                    <a:cubicBezTo>
                      <a:pt x="29" y="17"/>
                      <a:pt x="29" y="17"/>
                      <a:pt x="30" y="17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2" y="17"/>
                      <a:pt x="32" y="16"/>
                      <a:pt x="33" y="16"/>
                    </a:cubicBezTo>
                    <a:cubicBezTo>
                      <a:pt x="33" y="16"/>
                      <a:pt x="33" y="15"/>
                      <a:pt x="33" y="15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6" y="15"/>
                      <a:pt x="37" y="15"/>
                      <a:pt x="39" y="14"/>
                    </a:cubicBezTo>
                    <a:cubicBezTo>
                      <a:pt x="39" y="14"/>
                      <a:pt x="40" y="13"/>
                      <a:pt x="41" y="13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2" y="13"/>
                      <a:pt x="43" y="12"/>
                      <a:pt x="44" y="11"/>
                    </a:cubicBezTo>
                    <a:cubicBezTo>
                      <a:pt x="45" y="10"/>
                      <a:pt x="45" y="8"/>
                      <a:pt x="44" y="7"/>
                    </a:cubicBezTo>
                    <a:cubicBezTo>
                      <a:pt x="44" y="6"/>
                      <a:pt x="44" y="5"/>
                      <a:pt x="42" y="4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0" y="4"/>
                      <a:pt x="40" y="4"/>
                      <a:pt x="39" y="5"/>
                    </a:cubicBezTo>
                    <a:cubicBezTo>
                      <a:pt x="39" y="5"/>
                      <a:pt x="39" y="6"/>
                      <a:pt x="39" y="6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6" y="8"/>
                    </a:cubicBezTo>
                    <a:cubicBezTo>
                      <a:pt x="36" y="8"/>
                      <a:pt x="36" y="9"/>
                      <a:pt x="35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0"/>
                      <a:pt x="33" y="10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9"/>
                      <a:pt x="33" y="9"/>
                      <a:pt x="32" y="8"/>
                    </a:cubicBezTo>
                    <a:cubicBezTo>
                      <a:pt x="32" y="8"/>
                      <a:pt x="31" y="7"/>
                      <a:pt x="30" y="7"/>
                    </a:cubicBezTo>
                    <a:cubicBezTo>
                      <a:pt x="29" y="7"/>
                      <a:pt x="28" y="8"/>
                      <a:pt x="28" y="8"/>
                    </a:cubicBezTo>
                    <a:cubicBezTo>
                      <a:pt x="27" y="9"/>
                      <a:pt x="26" y="9"/>
                      <a:pt x="26" y="9"/>
                    </a:cubicBezTo>
                    <a:cubicBezTo>
                      <a:pt x="25" y="8"/>
                      <a:pt x="25" y="8"/>
                      <a:pt x="24" y="8"/>
                    </a:cubicBezTo>
                    <a:cubicBezTo>
                      <a:pt x="23" y="8"/>
                      <a:pt x="22" y="9"/>
                      <a:pt x="22" y="10"/>
                    </a:cubicBezTo>
                    <a:cubicBezTo>
                      <a:pt x="21" y="10"/>
                      <a:pt x="21" y="11"/>
                      <a:pt x="21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12"/>
                      <a:pt x="20" y="12"/>
                      <a:pt x="20" y="13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19" y="14"/>
                      <a:pt x="18" y="14"/>
                      <a:pt x="18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4"/>
                      <a:pt x="16" y="14"/>
                      <a:pt x="16" y="14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1"/>
                      <a:pt x="16" y="10"/>
                    </a:cubicBezTo>
                    <a:cubicBezTo>
                      <a:pt x="16" y="10"/>
                      <a:pt x="16" y="10"/>
                      <a:pt x="16" y="9"/>
                    </a:cubicBezTo>
                    <a:cubicBezTo>
                      <a:pt x="15" y="9"/>
                      <a:pt x="15" y="9"/>
                      <a:pt x="14" y="9"/>
                    </a:cubicBezTo>
                    <a:cubicBezTo>
                      <a:pt x="14" y="9"/>
                      <a:pt x="14" y="9"/>
                      <a:pt x="13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4" y="7"/>
                      <a:pt x="14" y="7"/>
                    </a:cubicBezTo>
                    <a:cubicBezTo>
                      <a:pt x="15" y="7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7" y="6"/>
                      <a:pt x="17" y="5"/>
                    </a:cubicBezTo>
                    <a:cubicBezTo>
                      <a:pt x="18" y="5"/>
                      <a:pt x="18" y="4"/>
                      <a:pt x="17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6" y="3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6" y="1"/>
                      <a:pt x="15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0" y="1"/>
                      <a:pt x="10" y="1"/>
                    </a:cubicBezTo>
                    <a:cubicBezTo>
                      <a:pt x="10" y="2"/>
                      <a:pt x="10" y="2"/>
                      <a:pt x="10" y="3"/>
                    </a:cubicBezTo>
                    <a:cubicBezTo>
                      <a:pt x="10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3"/>
                      <a:pt x="8" y="3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5"/>
                    </a:cubicBezTo>
                    <a:cubicBezTo>
                      <a:pt x="5" y="5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5"/>
                      <a:pt x="2" y="6"/>
                    </a:cubicBezTo>
                    <a:cubicBezTo>
                      <a:pt x="1" y="6"/>
                      <a:pt x="0" y="7"/>
                      <a:pt x="1" y="7"/>
                    </a:cubicBezTo>
                    <a:cubicBezTo>
                      <a:pt x="1" y="8"/>
                      <a:pt x="1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1" y="9"/>
                      <a:pt x="1" y="10"/>
                    </a:cubicBezTo>
                    <a:cubicBezTo>
                      <a:pt x="0" y="10"/>
                      <a:pt x="0" y="11"/>
                      <a:pt x="0" y="11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1" y="13"/>
                      <a:pt x="1" y="13"/>
                      <a:pt x="2" y="13"/>
                    </a:cubicBezTo>
                    <a:close/>
                    <a:moveTo>
                      <a:pt x="3" y="9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2" name="Google Shape;992;p32"/>
              <p:cNvSpPr/>
              <p:nvPr/>
            </p:nvSpPr>
            <p:spPr>
              <a:xfrm>
                <a:off x="7100893" y="1830390"/>
                <a:ext cx="22225" cy="22225"/>
              </a:xfrm>
              <a:custGeom>
                <a:rect b="b" l="l" r="r" t="t"/>
                <a:pathLst>
                  <a:path extrusionOk="0" h="7" w="7">
                    <a:moveTo>
                      <a:pt x="1" y="5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7"/>
                      <a:pt x="5" y="5"/>
                      <a:pt x="6" y="5"/>
                    </a:cubicBezTo>
                    <a:cubicBezTo>
                      <a:pt x="6" y="5"/>
                      <a:pt x="7" y="4"/>
                      <a:pt x="7" y="3"/>
                    </a:cubicBezTo>
                    <a:cubicBezTo>
                      <a:pt x="7" y="2"/>
                      <a:pt x="6" y="1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4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3" name="Google Shape;993;p32"/>
              <p:cNvSpPr/>
              <p:nvPr/>
            </p:nvSpPr>
            <p:spPr>
              <a:xfrm>
                <a:off x="7027868" y="1947865"/>
                <a:ext cx="244475" cy="252413"/>
              </a:xfrm>
              <a:custGeom>
                <a:rect b="b" l="l" r="r" t="t"/>
                <a:pathLst>
                  <a:path extrusionOk="0" h="80" w="77">
                    <a:moveTo>
                      <a:pt x="47" y="10"/>
                    </a:moveTo>
                    <a:cubicBezTo>
                      <a:pt x="47" y="10"/>
                      <a:pt x="47" y="10"/>
                      <a:pt x="47" y="10"/>
                    </a:cubicBezTo>
                    <a:cubicBezTo>
                      <a:pt x="47" y="10"/>
                      <a:pt x="46" y="10"/>
                      <a:pt x="46" y="1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6" y="10"/>
                      <a:pt x="45" y="9"/>
                      <a:pt x="45" y="9"/>
                    </a:cubicBezTo>
                    <a:cubicBezTo>
                      <a:pt x="45" y="9"/>
                      <a:pt x="44" y="9"/>
                      <a:pt x="44" y="9"/>
                    </a:cubicBezTo>
                    <a:cubicBezTo>
                      <a:pt x="43" y="9"/>
                      <a:pt x="42" y="10"/>
                      <a:pt x="42" y="10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1"/>
                      <a:pt x="41" y="11"/>
                      <a:pt x="41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38" y="12"/>
                      <a:pt x="38" y="12"/>
                      <a:pt x="38" y="13"/>
                    </a:cubicBezTo>
                    <a:cubicBezTo>
                      <a:pt x="37" y="14"/>
                      <a:pt x="36" y="14"/>
                      <a:pt x="35" y="15"/>
                    </a:cubicBezTo>
                    <a:cubicBezTo>
                      <a:pt x="35" y="15"/>
                      <a:pt x="34" y="15"/>
                      <a:pt x="34" y="15"/>
                    </a:cubicBezTo>
                    <a:cubicBezTo>
                      <a:pt x="33" y="16"/>
                      <a:pt x="33" y="16"/>
                      <a:pt x="32" y="16"/>
                    </a:cubicBezTo>
                    <a:cubicBezTo>
                      <a:pt x="32" y="16"/>
                      <a:pt x="32" y="17"/>
                      <a:pt x="32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0" y="17"/>
                      <a:pt x="30" y="17"/>
                    </a:cubicBezTo>
                    <a:cubicBezTo>
                      <a:pt x="29" y="18"/>
                      <a:pt x="29" y="19"/>
                      <a:pt x="29" y="20"/>
                    </a:cubicBezTo>
                    <a:cubicBezTo>
                      <a:pt x="29" y="20"/>
                      <a:pt x="28" y="20"/>
                      <a:pt x="28" y="21"/>
                    </a:cubicBezTo>
                    <a:cubicBezTo>
                      <a:pt x="28" y="21"/>
                      <a:pt x="28" y="21"/>
                      <a:pt x="28" y="22"/>
                    </a:cubicBezTo>
                    <a:cubicBezTo>
                      <a:pt x="28" y="22"/>
                      <a:pt x="28" y="22"/>
                      <a:pt x="27" y="22"/>
                    </a:cubicBezTo>
                    <a:cubicBezTo>
                      <a:pt x="27" y="22"/>
                      <a:pt x="27" y="22"/>
                      <a:pt x="26" y="22"/>
                    </a:cubicBezTo>
                    <a:cubicBezTo>
                      <a:pt x="24" y="22"/>
                      <a:pt x="23" y="23"/>
                      <a:pt x="23" y="24"/>
                    </a:cubicBezTo>
                    <a:cubicBezTo>
                      <a:pt x="23" y="24"/>
                      <a:pt x="23" y="24"/>
                      <a:pt x="22" y="25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1" y="25"/>
                      <a:pt x="20" y="25"/>
                      <a:pt x="20" y="26"/>
                    </a:cubicBezTo>
                    <a:cubicBezTo>
                      <a:pt x="19" y="27"/>
                      <a:pt x="19" y="27"/>
                      <a:pt x="20" y="28"/>
                    </a:cubicBezTo>
                    <a:cubicBezTo>
                      <a:pt x="20" y="29"/>
                      <a:pt x="20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0" y="30"/>
                      <a:pt x="19" y="30"/>
                      <a:pt x="19" y="31"/>
                    </a:cubicBezTo>
                    <a:cubicBezTo>
                      <a:pt x="18" y="31"/>
                      <a:pt x="18" y="32"/>
                      <a:pt x="18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5"/>
                      <a:pt x="17" y="36"/>
                      <a:pt x="18" y="36"/>
                    </a:cubicBezTo>
                    <a:cubicBezTo>
                      <a:pt x="17" y="36"/>
                      <a:pt x="17" y="37"/>
                      <a:pt x="16" y="37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9"/>
                      <a:pt x="13" y="40"/>
                    </a:cubicBezTo>
                    <a:cubicBezTo>
                      <a:pt x="13" y="40"/>
                      <a:pt x="12" y="42"/>
                      <a:pt x="13" y="44"/>
                    </a:cubicBezTo>
                    <a:cubicBezTo>
                      <a:pt x="13" y="44"/>
                      <a:pt x="13" y="45"/>
                      <a:pt x="14" y="45"/>
                    </a:cubicBezTo>
                    <a:cubicBezTo>
                      <a:pt x="14" y="45"/>
                      <a:pt x="14" y="45"/>
                      <a:pt x="15" y="44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5" y="45"/>
                      <a:pt x="15" y="45"/>
                      <a:pt x="15" y="46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6"/>
                      <a:pt x="14" y="46"/>
                      <a:pt x="13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1" y="46"/>
                      <a:pt x="10" y="47"/>
                    </a:cubicBezTo>
                    <a:cubicBezTo>
                      <a:pt x="9" y="48"/>
                      <a:pt x="9" y="49"/>
                      <a:pt x="9" y="50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9" y="50"/>
                      <a:pt x="8" y="50"/>
                      <a:pt x="7" y="51"/>
                    </a:cubicBezTo>
                    <a:cubicBezTo>
                      <a:pt x="6" y="52"/>
                      <a:pt x="6" y="52"/>
                      <a:pt x="6" y="53"/>
                    </a:cubicBezTo>
                    <a:cubicBezTo>
                      <a:pt x="7" y="54"/>
                      <a:pt x="7" y="54"/>
                      <a:pt x="7" y="54"/>
                    </a:cubicBezTo>
                    <a:cubicBezTo>
                      <a:pt x="8" y="55"/>
                      <a:pt x="8" y="55"/>
                      <a:pt x="9" y="55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9" y="55"/>
                      <a:pt x="9" y="55"/>
                      <a:pt x="10" y="55"/>
                    </a:cubicBezTo>
                    <a:cubicBezTo>
                      <a:pt x="9" y="55"/>
                      <a:pt x="9" y="56"/>
                      <a:pt x="9" y="56"/>
                    </a:cubicBezTo>
                    <a:cubicBezTo>
                      <a:pt x="9" y="57"/>
                      <a:pt x="8" y="58"/>
                      <a:pt x="8" y="5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4" y="59"/>
                      <a:pt x="4" y="59"/>
                      <a:pt x="4" y="59"/>
                    </a:cubicBezTo>
                    <a:cubicBezTo>
                      <a:pt x="4" y="59"/>
                      <a:pt x="4" y="60"/>
                      <a:pt x="3" y="60"/>
                    </a:cubicBezTo>
                    <a:cubicBezTo>
                      <a:pt x="3" y="61"/>
                      <a:pt x="3" y="63"/>
                      <a:pt x="3" y="64"/>
                    </a:cubicBezTo>
                    <a:cubicBezTo>
                      <a:pt x="3" y="66"/>
                      <a:pt x="5" y="70"/>
                      <a:pt x="8" y="70"/>
                    </a:cubicBezTo>
                    <a:cubicBezTo>
                      <a:pt x="8" y="70"/>
                      <a:pt x="9" y="70"/>
                      <a:pt x="9" y="69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69"/>
                      <a:pt x="11" y="69"/>
                      <a:pt x="11" y="69"/>
                    </a:cubicBezTo>
                    <a:cubicBezTo>
                      <a:pt x="11" y="69"/>
                      <a:pt x="12" y="69"/>
                      <a:pt x="13" y="69"/>
                    </a:cubicBezTo>
                    <a:cubicBezTo>
                      <a:pt x="13" y="69"/>
                      <a:pt x="13" y="70"/>
                      <a:pt x="13" y="70"/>
                    </a:cubicBezTo>
                    <a:cubicBezTo>
                      <a:pt x="13" y="70"/>
                      <a:pt x="13" y="71"/>
                      <a:pt x="14" y="72"/>
                    </a:cubicBezTo>
                    <a:cubicBezTo>
                      <a:pt x="14" y="72"/>
                      <a:pt x="14" y="72"/>
                      <a:pt x="14" y="72"/>
                    </a:cubicBezTo>
                    <a:cubicBezTo>
                      <a:pt x="14" y="72"/>
                      <a:pt x="14" y="72"/>
                      <a:pt x="14" y="72"/>
                    </a:cubicBezTo>
                    <a:cubicBezTo>
                      <a:pt x="13" y="73"/>
                      <a:pt x="13" y="74"/>
                      <a:pt x="13" y="75"/>
                    </a:cubicBezTo>
                    <a:cubicBezTo>
                      <a:pt x="14" y="76"/>
                      <a:pt x="15" y="77"/>
                      <a:pt x="16" y="77"/>
                    </a:cubicBezTo>
                    <a:cubicBezTo>
                      <a:pt x="16" y="77"/>
                      <a:pt x="16" y="77"/>
                      <a:pt x="17" y="77"/>
                    </a:cubicBezTo>
                    <a:cubicBezTo>
                      <a:pt x="17" y="77"/>
                      <a:pt x="17" y="77"/>
                      <a:pt x="17" y="78"/>
                    </a:cubicBezTo>
                    <a:cubicBezTo>
                      <a:pt x="18" y="78"/>
                      <a:pt x="19" y="79"/>
                      <a:pt x="20" y="79"/>
                    </a:cubicBezTo>
                    <a:cubicBezTo>
                      <a:pt x="20" y="79"/>
                      <a:pt x="21" y="79"/>
                      <a:pt x="21" y="79"/>
                    </a:cubicBezTo>
                    <a:cubicBezTo>
                      <a:pt x="21" y="79"/>
                      <a:pt x="22" y="79"/>
                      <a:pt x="22" y="78"/>
                    </a:cubicBezTo>
                    <a:cubicBezTo>
                      <a:pt x="22" y="78"/>
                      <a:pt x="22" y="78"/>
                      <a:pt x="22" y="78"/>
                    </a:cubicBezTo>
                    <a:cubicBezTo>
                      <a:pt x="22" y="79"/>
                      <a:pt x="22" y="79"/>
                      <a:pt x="23" y="79"/>
                    </a:cubicBezTo>
                    <a:cubicBezTo>
                      <a:pt x="23" y="80"/>
                      <a:pt x="24" y="80"/>
                      <a:pt x="25" y="80"/>
                    </a:cubicBezTo>
                    <a:cubicBezTo>
                      <a:pt x="26" y="80"/>
                      <a:pt x="26" y="79"/>
                      <a:pt x="27" y="78"/>
                    </a:cubicBezTo>
                    <a:cubicBezTo>
                      <a:pt x="27" y="79"/>
                      <a:pt x="27" y="79"/>
                      <a:pt x="28" y="79"/>
                    </a:cubicBezTo>
                    <a:cubicBezTo>
                      <a:pt x="28" y="79"/>
                      <a:pt x="28" y="79"/>
                      <a:pt x="28" y="79"/>
                    </a:cubicBezTo>
                    <a:cubicBezTo>
                      <a:pt x="30" y="79"/>
                      <a:pt x="31" y="79"/>
                      <a:pt x="32" y="78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33" y="78"/>
                      <a:pt x="33" y="78"/>
                      <a:pt x="33" y="78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5" y="78"/>
                      <a:pt x="36" y="78"/>
                      <a:pt x="36" y="77"/>
                    </a:cubicBezTo>
                    <a:cubicBezTo>
                      <a:pt x="36" y="77"/>
                      <a:pt x="37" y="76"/>
                      <a:pt x="36" y="75"/>
                    </a:cubicBezTo>
                    <a:cubicBezTo>
                      <a:pt x="35" y="74"/>
                      <a:pt x="35" y="74"/>
                      <a:pt x="34" y="74"/>
                    </a:cubicBezTo>
                    <a:cubicBezTo>
                      <a:pt x="34" y="74"/>
                      <a:pt x="34" y="73"/>
                      <a:pt x="34" y="73"/>
                    </a:cubicBezTo>
                    <a:cubicBezTo>
                      <a:pt x="33" y="73"/>
                      <a:pt x="33" y="72"/>
                      <a:pt x="32" y="71"/>
                    </a:cubicBezTo>
                    <a:cubicBezTo>
                      <a:pt x="32" y="71"/>
                      <a:pt x="31" y="70"/>
                      <a:pt x="31" y="70"/>
                    </a:cubicBezTo>
                    <a:cubicBezTo>
                      <a:pt x="30" y="69"/>
                      <a:pt x="30" y="68"/>
                      <a:pt x="29" y="67"/>
                    </a:cubicBezTo>
                    <a:cubicBezTo>
                      <a:pt x="28" y="66"/>
                      <a:pt x="27" y="65"/>
                      <a:pt x="26" y="64"/>
                    </a:cubicBezTo>
                    <a:cubicBezTo>
                      <a:pt x="25" y="63"/>
                      <a:pt x="25" y="62"/>
                      <a:pt x="25" y="61"/>
                    </a:cubicBezTo>
                    <a:cubicBezTo>
                      <a:pt x="25" y="60"/>
                      <a:pt x="25" y="59"/>
                      <a:pt x="25" y="58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4" y="57"/>
                      <a:pt x="24" y="57"/>
                      <a:pt x="24" y="56"/>
                    </a:cubicBezTo>
                    <a:cubicBezTo>
                      <a:pt x="24" y="56"/>
                      <a:pt x="25" y="56"/>
                      <a:pt x="25" y="56"/>
                    </a:cubicBezTo>
                    <a:cubicBezTo>
                      <a:pt x="26" y="55"/>
                      <a:pt x="26" y="54"/>
                      <a:pt x="26" y="53"/>
                    </a:cubicBezTo>
                    <a:cubicBezTo>
                      <a:pt x="26" y="53"/>
                      <a:pt x="26" y="53"/>
                      <a:pt x="26" y="52"/>
                    </a:cubicBezTo>
                    <a:cubicBezTo>
                      <a:pt x="27" y="52"/>
                      <a:pt x="26" y="51"/>
                      <a:pt x="26" y="50"/>
                    </a:cubicBezTo>
                    <a:cubicBezTo>
                      <a:pt x="26" y="50"/>
                      <a:pt x="26" y="50"/>
                      <a:pt x="26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48"/>
                      <a:pt x="27" y="48"/>
                      <a:pt x="27" y="4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8" y="47"/>
                      <a:pt x="29" y="47"/>
                      <a:pt x="30" y="45"/>
                    </a:cubicBezTo>
                    <a:cubicBezTo>
                      <a:pt x="30" y="44"/>
                      <a:pt x="30" y="44"/>
                      <a:pt x="30" y="43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30" y="43"/>
                      <a:pt x="31" y="43"/>
                      <a:pt x="31" y="42"/>
                    </a:cubicBezTo>
                    <a:cubicBezTo>
                      <a:pt x="32" y="42"/>
                      <a:pt x="32" y="41"/>
                      <a:pt x="33" y="40"/>
                    </a:cubicBezTo>
                    <a:cubicBezTo>
                      <a:pt x="33" y="40"/>
                      <a:pt x="34" y="40"/>
                      <a:pt x="34" y="39"/>
                    </a:cubicBezTo>
                    <a:cubicBezTo>
                      <a:pt x="35" y="39"/>
                      <a:pt x="36" y="36"/>
                      <a:pt x="36" y="36"/>
                    </a:cubicBezTo>
                    <a:cubicBezTo>
                      <a:pt x="36" y="35"/>
                      <a:pt x="36" y="34"/>
                      <a:pt x="36" y="33"/>
                    </a:cubicBezTo>
                    <a:cubicBezTo>
                      <a:pt x="36" y="33"/>
                      <a:pt x="37" y="33"/>
                      <a:pt x="37" y="32"/>
                    </a:cubicBezTo>
                    <a:cubicBezTo>
                      <a:pt x="37" y="32"/>
                      <a:pt x="38" y="32"/>
                      <a:pt x="38" y="32"/>
                    </a:cubicBezTo>
                    <a:cubicBezTo>
                      <a:pt x="38" y="32"/>
                      <a:pt x="38" y="32"/>
                      <a:pt x="39" y="32"/>
                    </a:cubicBezTo>
                    <a:cubicBezTo>
                      <a:pt x="40" y="32"/>
                      <a:pt x="41" y="32"/>
                      <a:pt x="41" y="31"/>
                    </a:cubicBezTo>
                    <a:cubicBezTo>
                      <a:pt x="41" y="31"/>
                      <a:pt x="41" y="31"/>
                      <a:pt x="42" y="31"/>
                    </a:cubicBezTo>
                    <a:cubicBezTo>
                      <a:pt x="42" y="31"/>
                      <a:pt x="43" y="30"/>
                      <a:pt x="43" y="30"/>
                    </a:cubicBezTo>
                    <a:cubicBezTo>
                      <a:pt x="44" y="29"/>
                      <a:pt x="44" y="28"/>
                      <a:pt x="44" y="28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7"/>
                      <a:pt x="45" y="27"/>
                      <a:pt x="45" y="26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23"/>
                      <a:pt x="48" y="23"/>
                      <a:pt x="49" y="23"/>
                    </a:cubicBezTo>
                    <a:cubicBezTo>
                      <a:pt x="50" y="23"/>
                      <a:pt x="51" y="22"/>
                      <a:pt x="52" y="21"/>
                    </a:cubicBezTo>
                    <a:cubicBezTo>
                      <a:pt x="52" y="21"/>
                      <a:pt x="52" y="21"/>
                      <a:pt x="53" y="21"/>
                    </a:cubicBezTo>
                    <a:cubicBezTo>
                      <a:pt x="53" y="21"/>
                      <a:pt x="54" y="21"/>
                      <a:pt x="55" y="20"/>
                    </a:cubicBezTo>
                    <a:cubicBezTo>
                      <a:pt x="55" y="20"/>
                      <a:pt x="55" y="20"/>
                      <a:pt x="56" y="19"/>
                    </a:cubicBezTo>
                    <a:cubicBezTo>
                      <a:pt x="56" y="19"/>
                      <a:pt x="56" y="19"/>
                      <a:pt x="57" y="19"/>
                    </a:cubicBezTo>
                    <a:cubicBezTo>
                      <a:pt x="57" y="19"/>
                      <a:pt x="58" y="19"/>
                      <a:pt x="59" y="19"/>
                    </a:cubicBezTo>
                    <a:cubicBezTo>
                      <a:pt x="59" y="18"/>
                      <a:pt x="60" y="18"/>
                      <a:pt x="61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2" y="16"/>
                      <a:pt x="62" y="16"/>
                      <a:pt x="63" y="16"/>
                    </a:cubicBezTo>
                    <a:cubicBezTo>
                      <a:pt x="63" y="16"/>
                      <a:pt x="64" y="16"/>
                      <a:pt x="64" y="16"/>
                    </a:cubicBezTo>
                    <a:cubicBezTo>
                      <a:pt x="65" y="15"/>
                      <a:pt x="66" y="15"/>
                      <a:pt x="67" y="14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8" y="14"/>
                      <a:pt x="68" y="14"/>
                      <a:pt x="69" y="14"/>
                    </a:cubicBezTo>
                    <a:cubicBezTo>
                      <a:pt x="69" y="14"/>
                      <a:pt x="69" y="13"/>
                      <a:pt x="70" y="13"/>
                    </a:cubicBezTo>
                    <a:cubicBezTo>
                      <a:pt x="71" y="13"/>
                      <a:pt x="72" y="12"/>
                      <a:pt x="73" y="11"/>
                    </a:cubicBezTo>
                    <a:cubicBezTo>
                      <a:pt x="73" y="11"/>
                      <a:pt x="73" y="11"/>
                      <a:pt x="73" y="11"/>
                    </a:cubicBezTo>
                    <a:cubicBezTo>
                      <a:pt x="74" y="11"/>
                      <a:pt x="74" y="10"/>
                      <a:pt x="75" y="10"/>
                    </a:cubicBezTo>
                    <a:cubicBezTo>
                      <a:pt x="75" y="9"/>
                      <a:pt x="75" y="9"/>
                      <a:pt x="75" y="9"/>
                    </a:cubicBezTo>
                    <a:cubicBezTo>
                      <a:pt x="76" y="9"/>
                      <a:pt x="77" y="8"/>
                      <a:pt x="77" y="6"/>
                    </a:cubicBezTo>
                    <a:cubicBezTo>
                      <a:pt x="77" y="5"/>
                      <a:pt x="77" y="3"/>
                      <a:pt x="76" y="2"/>
                    </a:cubicBezTo>
                    <a:cubicBezTo>
                      <a:pt x="75" y="1"/>
                      <a:pt x="74" y="0"/>
                      <a:pt x="72" y="0"/>
                    </a:cubicBezTo>
                    <a:cubicBezTo>
                      <a:pt x="72" y="0"/>
                      <a:pt x="71" y="0"/>
                      <a:pt x="70" y="0"/>
                    </a:cubicBezTo>
                    <a:cubicBezTo>
                      <a:pt x="70" y="0"/>
                      <a:pt x="69" y="0"/>
                      <a:pt x="69" y="0"/>
                    </a:cubicBezTo>
                    <a:cubicBezTo>
                      <a:pt x="68" y="0"/>
                      <a:pt x="67" y="1"/>
                      <a:pt x="66" y="1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66" y="2"/>
                      <a:pt x="66" y="2"/>
                      <a:pt x="65" y="2"/>
                    </a:cubicBezTo>
                    <a:cubicBezTo>
                      <a:pt x="65" y="2"/>
                      <a:pt x="65" y="2"/>
                      <a:pt x="64" y="2"/>
                    </a:cubicBezTo>
                    <a:cubicBezTo>
                      <a:pt x="64" y="2"/>
                      <a:pt x="64" y="2"/>
                      <a:pt x="64" y="3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62" y="3"/>
                      <a:pt x="61" y="4"/>
                      <a:pt x="61" y="5"/>
                    </a:cubicBezTo>
                    <a:cubicBezTo>
                      <a:pt x="61" y="5"/>
                      <a:pt x="62" y="6"/>
                      <a:pt x="62" y="6"/>
                    </a:cubicBezTo>
                    <a:cubicBezTo>
                      <a:pt x="62" y="6"/>
                      <a:pt x="62" y="6"/>
                      <a:pt x="61" y="7"/>
                    </a:cubicBezTo>
                    <a:cubicBezTo>
                      <a:pt x="61" y="7"/>
                      <a:pt x="61" y="7"/>
                      <a:pt x="61" y="7"/>
                    </a:cubicBezTo>
                    <a:cubicBezTo>
                      <a:pt x="60" y="6"/>
                      <a:pt x="59" y="7"/>
                      <a:pt x="58" y="7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8" y="7"/>
                      <a:pt x="58" y="7"/>
                      <a:pt x="57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7" y="7"/>
                      <a:pt x="57" y="7"/>
                      <a:pt x="56" y="7"/>
                    </a:cubicBezTo>
                    <a:cubicBezTo>
                      <a:pt x="55" y="7"/>
                      <a:pt x="55" y="8"/>
                      <a:pt x="54" y="8"/>
                    </a:cubicBezTo>
                    <a:cubicBezTo>
                      <a:pt x="54" y="9"/>
                      <a:pt x="53" y="9"/>
                      <a:pt x="53" y="9"/>
                    </a:cubicBezTo>
                    <a:cubicBezTo>
                      <a:pt x="53" y="9"/>
                      <a:pt x="53" y="9"/>
                      <a:pt x="52" y="9"/>
                    </a:cubicBezTo>
                    <a:cubicBezTo>
                      <a:pt x="52" y="9"/>
                      <a:pt x="52" y="9"/>
                      <a:pt x="51" y="9"/>
                    </a:cubicBezTo>
                    <a:cubicBezTo>
                      <a:pt x="51" y="9"/>
                      <a:pt x="51" y="9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49" y="10"/>
                      <a:pt x="48" y="10"/>
                      <a:pt x="47" y="1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4" name="Google Shape;994;p32"/>
              <p:cNvSpPr/>
              <p:nvPr/>
            </p:nvSpPr>
            <p:spPr>
              <a:xfrm>
                <a:off x="7119943" y="1760540"/>
                <a:ext cx="66675" cy="19050"/>
              </a:xfrm>
              <a:custGeom>
                <a:rect b="b" l="l" r="r" t="t"/>
                <a:pathLst>
                  <a:path extrusionOk="0" h="6" w="21">
                    <a:moveTo>
                      <a:pt x="7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2"/>
                      <a:pt x="11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0" y="1"/>
                      <a:pt x="10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4" y="3"/>
                      <a:pt x="4" y="4"/>
                      <a:pt x="4" y="4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5" name="Google Shape;995;p32"/>
              <p:cNvSpPr/>
              <p:nvPr/>
            </p:nvSpPr>
            <p:spPr>
              <a:xfrm>
                <a:off x="6484942" y="1814515"/>
                <a:ext cx="219075" cy="161925"/>
              </a:xfrm>
              <a:custGeom>
                <a:rect b="b" l="l" r="r" t="t"/>
                <a:pathLst>
                  <a:path extrusionOk="0" h="51" w="69">
                    <a:moveTo>
                      <a:pt x="1" y="22"/>
                    </a:moveTo>
                    <a:cubicBezTo>
                      <a:pt x="1" y="22"/>
                      <a:pt x="1" y="23"/>
                      <a:pt x="2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3" y="24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7"/>
                      <a:pt x="3" y="28"/>
                      <a:pt x="5" y="28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5" y="29"/>
                      <a:pt x="6" y="29"/>
                      <a:pt x="7" y="30"/>
                    </a:cubicBezTo>
                    <a:cubicBezTo>
                      <a:pt x="7" y="30"/>
                      <a:pt x="8" y="30"/>
                      <a:pt x="9" y="30"/>
                    </a:cubicBezTo>
                    <a:cubicBezTo>
                      <a:pt x="8" y="31"/>
                      <a:pt x="8" y="31"/>
                      <a:pt x="8" y="32"/>
                    </a:cubicBezTo>
                    <a:cubicBezTo>
                      <a:pt x="7" y="33"/>
                      <a:pt x="7" y="34"/>
                      <a:pt x="7" y="35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6"/>
                      <a:pt x="9" y="36"/>
                      <a:pt x="9" y="36"/>
                    </a:cubicBezTo>
                    <a:cubicBezTo>
                      <a:pt x="8" y="37"/>
                      <a:pt x="7" y="38"/>
                      <a:pt x="8" y="40"/>
                    </a:cubicBezTo>
                    <a:cubicBezTo>
                      <a:pt x="8" y="41"/>
                      <a:pt x="9" y="42"/>
                      <a:pt x="10" y="42"/>
                    </a:cubicBezTo>
                    <a:cubicBezTo>
                      <a:pt x="10" y="42"/>
                      <a:pt x="10" y="42"/>
                      <a:pt x="10" y="43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1" y="44"/>
                      <a:pt x="11" y="44"/>
                      <a:pt x="12" y="45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3" y="46"/>
                      <a:pt x="13" y="46"/>
                      <a:pt x="14" y="46"/>
                    </a:cubicBezTo>
                    <a:cubicBezTo>
                      <a:pt x="14" y="47"/>
                      <a:pt x="14" y="47"/>
                      <a:pt x="15" y="47"/>
                    </a:cubicBezTo>
                    <a:cubicBezTo>
                      <a:pt x="15" y="48"/>
                      <a:pt x="16" y="49"/>
                      <a:pt x="17" y="49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50"/>
                      <a:pt x="18" y="50"/>
                      <a:pt x="19" y="50"/>
                    </a:cubicBezTo>
                    <a:cubicBezTo>
                      <a:pt x="19" y="50"/>
                      <a:pt x="20" y="51"/>
                      <a:pt x="21" y="51"/>
                    </a:cubicBezTo>
                    <a:cubicBezTo>
                      <a:pt x="21" y="51"/>
                      <a:pt x="21" y="51"/>
                      <a:pt x="21" y="51"/>
                    </a:cubicBezTo>
                    <a:cubicBezTo>
                      <a:pt x="23" y="50"/>
                      <a:pt x="23" y="49"/>
                      <a:pt x="23" y="48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5" y="46"/>
                      <a:pt x="25" y="45"/>
                      <a:pt x="26" y="44"/>
                    </a:cubicBezTo>
                    <a:cubicBezTo>
                      <a:pt x="26" y="44"/>
                      <a:pt x="26" y="43"/>
                      <a:pt x="26" y="43"/>
                    </a:cubicBezTo>
                    <a:cubicBezTo>
                      <a:pt x="26" y="43"/>
                      <a:pt x="26" y="42"/>
                      <a:pt x="26" y="42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42"/>
                      <a:pt x="27" y="41"/>
                      <a:pt x="27" y="40"/>
                    </a:cubicBezTo>
                    <a:cubicBezTo>
                      <a:pt x="27" y="39"/>
                      <a:pt x="27" y="39"/>
                      <a:pt x="26" y="39"/>
                    </a:cubicBezTo>
                    <a:cubicBezTo>
                      <a:pt x="26" y="39"/>
                      <a:pt x="26" y="38"/>
                      <a:pt x="26" y="38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8" y="38"/>
                      <a:pt x="29" y="38"/>
                      <a:pt x="29" y="37"/>
                    </a:cubicBezTo>
                    <a:cubicBezTo>
                      <a:pt x="30" y="37"/>
                      <a:pt x="30" y="36"/>
                      <a:pt x="31" y="36"/>
                    </a:cubicBezTo>
                    <a:cubicBezTo>
                      <a:pt x="32" y="35"/>
                      <a:pt x="32" y="34"/>
                      <a:pt x="32" y="33"/>
                    </a:cubicBezTo>
                    <a:cubicBezTo>
                      <a:pt x="32" y="33"/>
                      <a:pt x="32" y="33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1"/>
                      <a:pt x="33" y="31"/>
                      <a:pt x="33" y="30"/>
                    </a:cubicBezTo>
                    <a:cubicBezTo>
                      <a:pt x="33" y="30"/>
                      <a:pt x="33" y="30"/>
                      <a:pt x="33" y="29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29"/>
                      <a:pt x="33" y="28"/>
                      <a:pt x="34" y="28"/>
                    </a:cubicBezTo>
                    <a:cubicBezTo>
                      <a:pt x="34" y="28"/>
                      <a:pt x="34" y="28"/>
                      <a:pt x="35" y="28"/>
                    </a:cubicBezTo>
                    <a:cubicBezTo>
                      <a:pt x="35" y="27"/>
                      <a:pt x="36" y="27"/>
                      <a:pt x="36" y="27"/>
                    </a:cubicBezTo>
                    <a:cubicBezTo>
                      <a:pt x="36" y="28"/>
                      <a:pt x="37" y="28"/>
                      <a:pt x="37" y="28"/>
                    </a:cubicBezTo>
                    <a:cubicBezTo>
                      <a:pt x="37" y="29"/>
                      <a:pt x="38" y="29"/>
                      <a:pt x="38" y="29"/>
                    </a:cubicBezTo>
                    <a:cubicBezTo>
                      <a:pt x="38" y="29"/>
                      <a:pt x="37" y="30"/>
                      <a:pt x="38" y="31"/>
                    </a:cubicBezTo>
                    <a:cubicBezTo>
                      <a:pt x="38" y="31"/>
                      <a:pt x="38" y="31"/>
                      <a:pt x="38" y="31"/>
                    </a:cubicBezTo>
                    <a:cubicBezTo>
                      <a:pt x="38" y="31"/>
                      <a:pt x="38" y="31"/>
                      <a:pt x="38" y="32"/>
                    </a:cubicBezTo>
                    <a:cubicBezTo>
                      <a:pt x="38" y="33"/>
                      <a:pt x="39" y="33"/>
                      <a:pt x="39" y="34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39" y="34"/>
                      <a:pt x="39" y="34"/>
                      <a:pt x="39" y="35"/>
                    </a:cubicBezTo>
                    <a:cubicBezTo>
                      <a:pt x="39" y="35"/>
                      <a:pt x="39" y="35"/>
                      <a:pt x="39" y="36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7" y="37"/>
                      <a:pt x="37" y="37"/>
                      <a:pt x="37" y="38"/>
                    </a:cubicBezTo>
                    <a:cubicBezTo>
                      <a:pt x="37" y="38"/>
                      <a:pt x="36" y="38"/>
                      <a:pt x="36" y="40"/>
                    </a:cubicBezTo>
                    <a:cubicBezTo>
                      <a:pt x="36" y="40"/>
                      <a:pt x="37" y="41"/>
                      <a:pt x="38" y="41"/>
                    </a:cubicBezTo>
                    <a:cubicBezTo>
                      <a:pt x="38" y="41"/>
                      <a:pt x="39" y="41"/>
                      <a:pt x="39" y="41"/>
                    </a:cubicBezTo>
                    <a:cubicBezTo>
                      <a:pt x="39" y="41"/>
                      <a:pt x="39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1" y="40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2" y="40"/>
                      <a:pt x="42" y="40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40"/>
                      <a:pt x="43" y="40"/>
                      <a:pt x="43" y="40"/>
                    </a:cubicBezTo>
                    <a:cubicBezTo>
                      <a:pt x="42" y="41"/>
                      <a:pt x="43" y="42"/>
                      <a:pt x="43" y="42"/>
                    </a:cubicBezTo>
                    <a:cubicBezTo>
                      <a:pt x="43" y="43"/>
                      <a:pt x="44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6" y="43"/>
                      <a:pt x="46" y="42"/>
                      <a:pt x="46" y="42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41"/>
                      <a:pt x="48" y="41"/>
                      <a:pt x="49" y="41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51" y="41"/>
                      <a:pt x="51" y="40"/>
                      <a:pt x="51" y="40"/>
                    </a:cubicBezTo>
                    <a:cubicBezTo>
                      <a:pt x="52" y="39"/>
                      <a:pt x="52" y="39"/>
                      <a:pt x="52" y="38"/>
                    </a:cubicBezTo>
                    <a:cubicBezTo>
                      <a:pt x="52" y="38"/>
                      <a:pt x="53" y="38"/>
                      <a:pt x="53" y="38"/>
                    </a:cubicBezTo>
                    <a:cubicBezTo>
                      <a:pt x="53" y="38"/>
                      <a:pt x="53" y="38"/>
                      <a:pt x="53" y="38"/>
                    </a:cubicBezTo>
                    <a:cubicBezTo>
                      <a:pt x="53" y="38"/>
                      <a:pt x="53" y="38"/>
                      <a:pt x="53" y="38"/>
                    </a:cubicBezTo>
                    <a:cubicBezTo>
                      <a:pt x="54" y="39"/>
                      <a:pt x="54" y="39"/>
                      <a:pt x="55" y="39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6" y="39"/>
                      <a:pt x="56" y="38"/>
                      <a:pt x="56" y="37"/>
                    </a:cubicBezTo>
                    <a:cubicBezTo>
                      <a:pt x="57" y="36"/>
                      <a:pt x="56" y="35"/>
                      <a:pt x="55" y="35"/>
                    </a:cubicBezTo>
                    <a:cubicBezTo>
                      <a:pt x="55" y="35"/>
                      <a:pt x="55" y="35"/>
                      <a:pt x="54" y="35"/>
                    </a:cubicBezTo>
                    <a:cubicBezTo>
                      <a:pt x="54" y="35"/>
                      <a:pt x="54" y="34"/>
                      <a:pt x="54" y="34"/>
                    </a:cubicBezTo>
                    <a:cubicBezTo>
                      <a:pt x="54" y="34"/>
                      <a:pt x="54" y="33"/>
                      <a:pt x="53" y="33"/>
                    </a:cubicBezTo>
                    <a:cubicBezTo>
                      <a:pt x="53" y="33"/>
                      <a:pt x="53" y="33"/>
                      <a:pt x="53" y="33"/>
                    </a:cubicBezTo>
                    <a:cubicBezTo>
                      <a:pt x="52" y="33"/>
                      <a:pt x="52" y="33"/>
                      <a:pt x="51" y="34"/>
                    </a:cubicBezTo>
                    <a:cubicBezTo>
                      <a:pt x="51" y="33"/>
                      <a:pt x="51" y="33"/>
                      <a:pt x="50" y="33"/>
                    </a:cubicBezTo>
                    <a:cubicBezTo>
                      <a:pt x="50" y="32"/>
                      <a:pt x="50" y="32"/>
                      <a:pt x="50" y="32"/>
                    </a:cubicBezTo>
                    <a:cubicBezTo>
                      <a:pt x="50" y="32"/>
                      <a:pt x="50" y="32"/>
                      <a:pt x="50" y="32"/>
                    </a:cubicBezTo>
                    <a:cubicBezTo>
                      <a:pt x="50" y="31"/>
                      <a:pt x="50" y="30"/>
                      <a:pt x="49" y="29"/>
                    </a:cubicBezTo>
                    <a:cubicBezTo>
                      <a:pt x="47" y="29"/>
                      <a:pt x="46" y="29"/>
                      <a:pt x="45" y="30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6" y="29"/>
                      <a:pt x="46" y="29"/>
                      <a:pt x="46" y="28"/>
                    </a:cubicBezTo>
                    <a:cubicBezTo>
                      <a:pt x="47" y="27"/>
                      <a:pt x="47" y="26"/>
                      <a:pt x="47" y="25"/>
                    </a:cubicBezTo>
                    <a:cubicBezTo>
                      <a:pt x="47" y="24"/>
                      <a:pt x="45" y="24"/>
                      <a:pt x="43" y="24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43" y="24"/>
                      <a:pt x="43" y="23"/>
                      <a:pt x="43" y="23"/>
                    </a:cubicBezTo>
                    <a:cubicBezTo>
                      <a:pt x="43" y="21"/>
                      <a:pt x="41" y="20"/>
                      <a:pt x="39" y="20"/>
                    </a:cubicBezTo>
                    <a:cubicBezTo>
                      <a:pt x="39" y="20"/>
                      <a:pt x="38" y="19"/>
                      <a:pt x="38" y="19"/>
                    </a:cubicBezTo>
                    <a:cubicBezTo>
                      <a:pt x="38" y="19"/>
                      <a:pt x="38" y="19"/>
                      <a:pt x="38" y="18"/>
                    </a:cubicBezTo>
                    <a:cubicBezTo>
                      <a:pt x="37" y="18"/>
                      <a:pt x="37" y="18"/>
                      <a:pt x="36" y="17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4"/>
                      <a:pt x="35" y="13"/>
                      <a:pt x="35" y="12"/>
                    </a:cubicBezTo>
                    <a:cubicBezTo>
                      <a:pt x="34" y="11"/>
                      <a:pt x="32" y="11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1"/>
                      <a:pt x="31" y="11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2" y="10"/>
                      <a:pt x="32" y="11"/>
                      <a:pt x="33" y="11"/>
                    </a:cubicBezTo>
                    <a:cubicBezTo>
                      <a:pt x="33" y="11"/>
                      <a:pt x="34" y="12"/>
                      <a:pt x="34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7" y="12"/>
                      <a:pt x="37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7" y="13"/>
                      <a:pt x="37" y="13"/>
                    </a:cubicBezTo>
                    <a:cubicBezTo>
                      <a:pt x="37" y="14"/>
                      <a:pt x="37" y="14"/>
                      <a:pt x="38" y="15"/>
                    </a:cubicBezTo>
                    <a:cubicBezTo>
                      <a:pt x="38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40" y="17"/>
                      <a:pt x="42" y="17"/>
                    </a:cubicBezTo>
                    <a:cubicBezTo>
                      <a:pt x="43" y="17"/>
                      <a:pt x="43" y="17"/>
                      <a:pt x="44" y="17"/>
                    </a:cubicBezTo>
                    <a:cubicBezTo>
                      <a:pt x="44" y="18"/>
                      <a:pt x="45" y="18"/>
                      <a:pt x="45" y="18"/>
                    </a:cubicBezTo>
                    <a:cubicBezTo>
                      <a:pt x="45" y="18"/>
                      <a:pt x="45" y="18"/>
                      <a:pt x="46" y="18"/>
                    </a:cubicBezTo>
                    <a:cubicBezTo>
                      <a:pt x="46" y="18"/>
                      <a:pt x="46" y="19"/>
                      <a:pt x="46" y="19"/>
                    </a:cubicBezTo>
                    <a:cubicBezTo>
                      <a:pt x="47" y="20"/>
                      <a:pt x="48" y="20"/>
                      <a:pt x="49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2" y="20"/>
                      <a:pt x="52" y="20"/>
                      <a:pt x="52" y="20"/>
                    </a:cubicBezTo>
                    <a:cubicBezTo>
                      <a:pt x="52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4" y="20"/>
                      <a:pt x="54" y="20"/>
                      <a:pt x="55" y="20"/>
                    </a:cubicBezTo>
                    <a:cubicBezTo>
                      <a:pt x="55" y="20"/>
                      <a:pt x="55" y="19"/>
                      <a:pt x="55" y="19"/>
                    </a:cubicBezTo>
                    <a:cubicBezTo>
                      <a:pt x="55" y="19"/>
                      <a:pt x="56" y="19"/>
                      <a:pt x="56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7" y="19"/>
                      <a:pt x="57" y="18"/>
                      <a:pt x="58" y="18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8"/>
                      <a:pt x="60" y="17"/>
                      <a:pt x="60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7"/>
                      <a:pt x="62" y="17"/>
                      <a:pt x="62" y="17"/>
                    </a:cubicBezTo>
                    <a:cubicBezTo>
                      <a:pt x="63" y="16"/>
                      <a:pt x="63" y="16"/>
                      <a:pt x="64" y="15"/>
                    </a:cubicBezTo>
                    <a:cubicBezTo>
                      <a:pt x="64" y="15"/>
                      <a:pt x="64" y="14"/>
                      <a:pt x="64" y="14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64" y="13"/>
                      <a:pt x="65" y="13"/>
                      <a:pt x="65" y="13"/>
                    </a:cubicBezTo>
                    <a:cubicBezTo>
                      <a:pt x="65" y="13"/>
                      <a:pt x="65" y="13"/>
                      <a:pt x="66" y="13"/>
                    </a:cubicBezTo>
                    <a:cubicBezTo>
                      <a:pt x="66" y="13"/>
                      <a:pt x="66" y="13"/>
                      <a:pt x="66" y="12"/>
                    </a:cubicBezTo>
                    <a:cubicBezTo>
                      <a:pt x="68" y="11"/>
                      <a:pt x="68" y="10"/>
                      <a:pt x="69" y="9"/>
                    </a:cubicBezTo>
                    <a:cubicBezTo>
                      <a:pt x="69" y="9"/>
                      <a:pt x="69" y="7"/>
                      <a:pt x="69" y="6"/>
                    </a:cubicBezTo>
                    <a:cubicBezTo>
                      <a:pt x="69" y="6"/>
                      <a:pt x="68" y="5"/>
                      <a:pt x="68" y="5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67" y="4"/>
                      <a:pt x="67" y="4"/>
                      <a:pt x="67" y="4"/>
                    </a:cubicBezTo>
                    <a:cubicBezTo>
                      <a:pt x="66" y="4"/>
                      <a:pt x="66" y="4"/>
                      <a:pt x="66" y="4"/>
                    </a:cubicBezTo>
                    <a:cubicBezTo>
                      <a:pt x="66" y="4"/>
                      <a:pt x="66" y="4"/>
                      <a:pt x="66" y="4"/>
                    </a:cubicBezTo>
                    <a:cubicBezTo>
                      <a:pt x="65" y="4"/>
                      <a:pt x="64" y="4"/>
                      <a:pt x="64" y="4"/>
                    </a:cubicBezTo>
                    <a:cubicBezTo>
                      <a:pt x="64" y="4"/>
                      <a:pt x="63" y="4"/>
                      <a:pt x="63" y="4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62" y="3"/>
                      <a:pt x="62" y="3"/>
                      <a:pt x="61" y="3"/>
                    </a:cubicBezTo>
                    <a:cubicBezTo>
                      <a:pt x="60" y="2"/>
                      <a:pt x="59" y="3"/>
                      <a:pt x="59" y="3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9" y="4"/>
                      <a:pt x="59" y="4"/>
                      <a:pt x="59" y="4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8" y="3"/>
                      <a:pt x="58" y="3"/>
                      <a:pt x="58" y="4"/>
                    </a:cubicBezTo>
                    <a:cubicBezTo>
                      <a:pt x="58" y="3"/>
                      <a:pt x="57" y="3"/>
                      <a:pt x="56" y="3"/>
                    </a:cubicBezTo>
                    <a:cubicBezTo>
                      <a:pt x="55" y="3"/>
                      <a:pt x="54" y="3"/>
                      <a:pt x="54" y="4"/>
                    </a:cubicBezTo>
                    <a:cubicBezTo>
                      <a:pt x="54" y="4"/>
                      <a:pt x="54" y="5"/>
                      <a:pt x="53" y="5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5"/>
                      <a:pt x="53" y="4"/>
                      <a:pt x="53" y="4"/>
                    </a:cubicBezTo>
                    <a:cubicBezTo>
                      <a:pt x="53" y="3"/>
                      <a:pt x="53" y="3"/>
                      <a:pt x="52" y="2"/>
                    </a:cubicBezTo>
                    <a:cubicBezTo>
                      <a:pt x="52" y="2"/>
                      <a:pt x="51" y="1"/>
                      <a:pt x="50" y="2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9" y="2"/>
                      <a:pt x="48" y="2"/>
                      <a:pt x="48" y="3"/>
                    </a:cubicBezTo>
                    <a:cubicBezTo>
                      <a:pt x="47" y="3"/>
                      <a:pt x="47" y="4"/>
                      <a:pt x="47" y="4"/>
                    </a:cubicBezTo>
                    <a:cubicBezTo>
                      <a:pt x="47" y="4"/>
                      <a:pt x="47" y="4"/>
                      <a:pt x="47" y="5"/>
                    </a:cubicBezTo>
                    <a:cubicBezTo>
                      <a:pt x="47" y="4"/>
                      <a:pt x="46" y="4"/>
                      <a:pt x="46" y="4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45" y="4"/>
                      <a:pt x="45" y="4"/>
                      <a:pt x="44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3" y="4"/>
                      <a:pt x="43" y="4"/>
                      <a:pt x="43" y="3"/>
                    </a:cubicBezTo>
                    <a:cubicBezTo>
                      <a:pt x="43" y="3"/>
                      <a:pt x="42" y="3"/>
                      <a:pt x="42" y="3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42" y="3"/>
                      <a:pt x="41" y="3"/>
                      <a:pt x="41" y="2"/>
                    </a:cubicBezTo>
                    <a:cubicBezTo>
                      <a:pt x="41" y="2"/>
                      <a:pt x="40" y="1"/>
                      <a:pt x="40" y="1"/>
                    </a:cubicBezTo>
                    <a:cubicBezTo>
                      <a:pt x="40" y="1"/>
                      <a:pt x="38" y="0"/>
                      <a:pt x="38" y="1"/>
                    </a:cubicBezTo>
                    <a:cubicBezTo>
                      <a:pt x="37" y="1"/>
                      <a:pt x="37" y="2"/>
                      <a:pt x="37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3"/>
                      <a:pt x="35" y="3"/>
                      <a:pt x="35" y="3"/>
                    </a:cubicBezTo>
                    <a:cubicBezTo>
                      <a:pt x="34" y="3"/>
                      <a:pt x="34" y="3"/>
                      <a:pt x="33" y="3"/>
                    </a:cubicBezTo>
                    <a:cubicBezTo>
                      <a:pt x="33" y="3"/>
                      <a:pt x="32" y="3"/>
                      <a:pt x="31" y="4"/>
                    </a:cubicBezTo>
                    <a:cubicBezTo>
                      <a:pt x="31" y="4"/>
                      <a:pt x="31" y="5"/>
                      <a:pt x="31" y="5"/>
                    </a:cubicBezTo>
                    <a:cubicBezTo>
                      <a:pt x="31" y="6"/>
                      <a:pt x="32" y="6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7"/>
                      <a:pt x="33" y="7"/>
                      <a:pt x="33" y="7"/>
                    </a:cubicBezTo>
                    <a:cubicBezTo>
                      <a:pt x="32" y="7"/>
                      <a:pt x="32" y="7"/>
                      <a:pt x="32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7"/>
                      <a:pt x="31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9" y="6"/>
                      <a:pt x="28" y="6"/>
                      <a:pt x="28" y="7"/>
                    </a:cubicBezTo>
                    <a:cubicBezTo>
                      <a:pt x="28" y="6"/>
                      <a:pt x="27" y="5"/>
                      <a:pt x="26" y="5"/>
                    </a:cubicBezTo>
                    <a:cubicBezTo>
                      <a:pt x="26" y="5"/>
                      <a:pt x="26" y="5"/>
                      <a:pt x="25" y="5"/>
                    </a:cubicBezTo>
                    <a:cubicBezTo>
                      <a:pt x="24" y="5"/>
                      <a:pt x="23" y="5"/>
                      <a:pt x="23" y="7"/>
                    </a:cubicBezTo>
                    <a:cubicBezTo>
                      <a:pt x="23" y="8"/>
                      <a:pt x="23" y="8"/>
                      <a:pt x="22" y="8"/>
                    </a:cubicBezTo>
                    <a:cubicBezTo>
                      <a:pt x="22" y="9"/>
                      <a:pt x="21" y="10"/>
                      <a:pt x="21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0"/>
                      <a:pt x="19" y="10"/>
                      <a:pt x="18" y="10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7" y="10"/>
                      <a:pt x="17" y="10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1"/>
                      <a:pt x="16" y="11"/>
                      <a:pt x="15" y="11"/>
                    </a:cubicBezTo>
                    <a:cubicBezTo>
                      <a:pt x="14" y="11"/>
                      <a:pt x="14" y="12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3"/>
                      <a:pt x="13" y="13"/>
                      <a:pt x="12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3" y="12"/>
                      <a:pt x="13" y="12"/>
                      <a:pt x="14" y="12"/>
                    </a:cubicBezTo>
                    <a:cubicBezTo>
                      <a:pt x="16" y="11"/>
                      <a:pt x="16" y="9"/>
                      <a:pt x="16" y="9"/>
                    </a:cubicBezTo>
                    <a:cubicBezTo>
                      <a:pt x="16" y="8"/>
                      <a:pt x="15" y="7"/>
                      <a:pt x="14" y="7"/>
                    </a:cubicBezTo>
                    <a:cubicBezTo>
                      <a:pt x="13" y="7"/>
                      <a:pt x="13" y="7"/>
                      <a:pt x="12" y="8"/>
                    </a:cubicBezTo>
                    <a:cubicBezTo>
                      <a:pt x="12" y="8"/>
                      <a:pt x="12" y="8"/>
                      <a:pt x="11" y="7"/>
                    </a:cubicBezTo>
                    <a:cubicBezTo>
                      <a:pt x="10" y="7"/>
                      <a:pt x="9" y="7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6" y="8"/>
                      <a:pt x="5" y="7"/>
                      <a:pt x="4" y="8"/>
                    </a:cubicBezTo>
                    <a:cubicBezTo>
                      <a:pt x="3" y="8"/>
                      <a:pt x="3" y="9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1"/>
                      <a:pt x="1" y="11"/>
                      <a:pt x="1" y="12"/>
                    </a:cubicBezTo>
                    <a:cubicBezTo>
                      <a:pt x="0" y="13"/>
                      <a:pt x="0" y="14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0" y="17"/>
                      <a:pt x="1" y="18"/>
                    </a:cubicBezTo>
                    <a:cubicBezTo>
                      <a:pt x="1" y="18"/>
                      <a:pt x="1" y="19"/>
                      <a:pt x="2" y="19"/>
                    </a:cubicBezTo>
                    <a:cubicBezTo>
                      <a:pt x="1" y="19"/>
                      <a:pt x="1" y="19"/>
                      <a:pt x="1" y="20"/>
                    </a:cubicBezTo>
                    <a:cubicBezTo>
                      <a:pt x="0" y="20"/>
                      <a:pt x="0" y="21"/>
                      <a:pt x="1" y="22"/>
                    </a:cubicBezTo>
                    <a:close/>
                    <a:moveTo>
                      <a:pt x="45" y="11"/>
                    </a:move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lose/>
                    <a:moveTo>
                      <a:pt x="41" y="12"/>
                    </a:move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2"/>
                      <a:pt x="41" y="12"/>
                      <a:pt x="41" y="12"/>
                    </a:cubicBezTo>
                    <a:close/>
                    <a:moveTo>
                      <a:pt x="54" y="18"/>
                    </a:move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8"/>
                      <a:pt x="54" y="18"/>
                      <a:pt x="54" y="18"/>
                    </a:cubicBezTo>
                    <a:close/>
                    <a:moveTo>
                      <a:pt x="38" y="3"/>
                    </a:moveTo>
                    <a:cubicBezTo>
                      <a:pt x="38" y="3"/>
                      <a:pt x="38" y="3"/>
                      <a:pt x="38" y="3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8" y="3"/>
                      <a:pt x="38" y="3"/>
                      <a:pt x="38" y="3"/>
                    </a:cubicBezTo>
                    <a:close/>
                    <a:moveTo>
                      <a:pt x="10" y="36"/>
                    </a:move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5"/>
                      <a:pt x="10" y="35"/>
                      <a:pt x="10" y="35"/>
                    </a:cubicBezTo>
                    <a:lnTo>
                      <a:pt x="10" y="36"/>
                    </a:lnTo>
                    <a:close/>
                    <a:moveTo>
                      <a:pt x="20" y="27"/>
                    </a:moveTo>
                    <a:cubicBezTo>
                      <a:pt x="20" y="27"/>
                      <a:pt x="20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7"/>
                      <a:pt x="20" y="27"/>
                      <a:pt x="20" y="27"/>
                    </a:cubicBezTo>
                    <a:close/>
                    <a:moveTo>
                      <a:pt x="12" y="37"/>
                    </a:moveTo>
                    <a:cubicBezTo>
                      <a:pt x="12" y="37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1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7"/>
                    </a:cubicBezTo>
                    <a:close/>
                    <a:moveTo>
                      <a:pt x="15" y="34"/>
                    </a:move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lnTo>
                      <a:pt x="15" y="34"/>
                    </a:lnTo>
                    <a:close/>
                    <a:moveTo>
                      <a:pt x="17" y="28"/>
                    </a:moveTo>
                    <a:cubicBezTo>
                      <a:pt x="16" y="28"/>
                      <a:pt x="16" y="28"/>
                      <a:pt x="16" y="28"/>
                    </a:cubicBezTo>
                    <a:cubicBezTo>
                      <a:pt x="15" y="28"/>
                      <a:pt x="15" y="28"/>
                      <a:pt x="14" y="29"/>
                    </a:cubicBezTo>
                    <a:cubicBezTo>
                      <a:pt x="14" y="29"/>
                      <a:pt x="13" y="29"/>
                      <a:pt x="13" y="29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29"/>
                      <a:pt x="13" y="29"/>
                      <a:pt x="13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4" y="28"/>
                      <a:pt x="15" y="28"/>
                    </a:cubicBezTo>
                    <a:cubicBezTo>
                      <a:pt x="16" y="27"/>
                      <a:pt x="16" y="26"/>
                      <a:pt x="16" y="26"/>
                    </a:cubicBezTo>
                    <a:cubicBezTo>
                      <a:pt x="16" y="26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6"/>
                      <a:pt x="16" y="27"/>
                      <a:pt x="17" y="27"/>
                    </a:cubicBezTo>
                    <a:cubicBezTo>
                      <a:pt x="17" y="27"/>
                      <a:pt x="17" y="28"/>
                      <a:pt x="18" y="28"/>
                    </a:cubicBezTo>
                    <a:cubicBezTo>
                      <a:pt x="17" y="28"/>
                      <a:pt x="17" y="28"/>
                      <a:pt x="17" y="28"/>
                    </a:cubicBezTo>
                    <a:close/>
                    <a:moveTo>
                      <a:pt x="48" y="33"/>
                    </a:move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lose/>
                    <a:moveTo>
                      <a:pt x="49" y="33"/>
                    </a:moveTo>
                    <a:cubicBezTo>
                      <a:pt x="49" y="33"/>
                      <a:pt x="49" y="33"/>
                      <a:pt x="49" y="33"/>
                    </a:cubicBezTo>
                    <a:cubicBezTo>
                      <a:pt x="49" y="33"/>
                      <a:pt x="49" y="33"/>
                      <a:pt x="49" y="33"/>
                    </a:cubicBezTo>
                    <a:cubicBezTo>
                      <a:pt x="49" y="33"/>
                      <a:pt x="49" y="33"/>
                      <a:pt x="49" y="33"/>
                    </a:cubicBezTo>
                    <a:close/>
                    <a:moveTo>
                      <a:pt x="21" y="16"/>
                    </a:move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6"/>
                      <a:pt x="21" y="16"/>
                      <a:pt x="20" y="16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4"/>
                      <a:pt x="20" y="14"/>
                      <a:pt x="20" y="14"/>
                    </a:cubicBezTo>
                    <a:lnTo>
                      <a:pt x="21" y="16"/>
                    </a:lnTo>
                    <a:close/>
                    <a:moveTo>
                      <a:pt x="7" y="8"/>
                    </a:moveTo>
                    <a:cubicBezTo>
                      <a:pt x="7" y="8"/>
                      <a:pt x="7" y="8"/>
                      <a:pt x="8" y="8"/>
                    </a:cubicBezTo>
                    <a:cubicBezTo>
                      <a:pt x="7" y="9"/>
                      <a:pt x="7" y="9"/>
                      <a:pt x="7" y="9"/>
                    </a:cubicBezTo>
                    <a:lnTo>
                      <a:pt x="7" y="8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6" name="Google Shape;996;p32"/>
              <p:cNvSpPr/>
              <p:nvPr/>
            </p:nvSpPr>
            <p:spPr>
              <a:xfrm>
                <a:off x="6078542" y="2139953"/>
                <a:ext cx="41275" cy="25400"/>
              </a:xfrm>
              <a:custGeom>
                <a:rect b="b" l="l" r="r" t="t"/>
                <a:pathLst>
                  <a:path extrusionOk="0" h="8" w="13">
                    <a:moveTo>
                      <a:pt x="6" y="7"/>
                    </a:moveTo>
                    <a:cubicBezTo>
                      <a:pt x="6" y="7"/>
                      <a:pt x="7" y="7"/>
                      <a:pt x="7" y="7"/>
                    </a:cubicBezTo>
                    <a:cubicBezTo>
                      <a:pt x="8" y="7"/>
                      <a:pt x="9" y="7"/>
                      <a:pt x="10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4"/>
                      <a:pt x="11" y="4"/>
                      <a:pt x="12" y="3"/>
                    </a:cubicBezTo>
                    <a:cubicBezTo>
                      <a:pt x="12" y="2"/>
                      <a:pt x="13" y="1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6" y="3"/>
                      <a:pt x="6" y="3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4" y="3"/>
                      <a:pt x="3" y="3"/>
                      <a:pt x="2" y="4"/>
                    </a:cubicBezTo>
                    <a:cubicBezTo>
                      <a:pt x="1" y="4"/>
                      <a:pt x="0" y="5"/>
                      <a:pt x="0" y="5"/>
                    </a:cubicBezTo>
                    <a:cubicBezTo>
                      <a:pt x="0" y="6"/>
                      <a:pt x="0" y="6"/>
                      <a:pt x="0" y="7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8"/>
                      <a:pt x="3" y="7"/>
                      <a:pt x="4" y="7"/>
                    </a:cubicBezTo>
                    <a:cubicBezTo>
                      <a:pt x="4" y="7"/>
                      <a:pt x="5" y="7"/>
                      <a:pt x="5" y="7"/>
                    </a:cubicBezTo>
                    <a:cubicBezTo>
                      <a:pt x="6" y="7"/>
                      <a:pt x="6" y="7"/>
                      <a:pt x="6" y="7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7" name="Google Shape;997;p32"/>
              <p:cNvSpPr/>
              <p:nvPr/>
            </p:nvSpPr>
            <p:spPr>
              <a:xfrm>
                <a:off x="5811842" y="2603503"/>
                <a:ext cx="266700" cy="311150"/>
              </a:xfrm>
              <a:custGeom>
                <a:rect b="b" l="l" r="r" t="t"/>
                <a:pathLst>
                  <a:path extrusionOk="0" h="98" w="84">
                    <a:moveTo>
                      <a:pt x="78" y="79"/>
                    </a:moveTo>
                    <a:cubicBezTo>
                      <a:pt x="78" y="79"/>
                      <a:pt x="78" y="79"/>
                      <a:pt x="78" y="78"/>
                    </a:cubicBezTo>
                    <a:cubicBezTo>
                      <a:pt x="78" y="78"/>
                      <a:pt x="78" y="78"/>
                      <a:pt x="78" y="78"/>
                    </a:cubicBezTo>
                    <a:cubicBezTo>
                      <a:pt x="78" y="78"/>
                      <a:pt x="79" y="78"/>
                      <a:pt x="79" y="78"/>
                    </a:cubicBezTo>
                    <a:cubicBezTo>
                      <a:pt x="81" y="78"/>
                      <a:pt x="82" y="77"/>
                      <a:pt x="82" y="76"/>
                    </a:cubicBezTo>
                    <a:cubicBezTo>
                      <a:pt x="82" y="76"/>
                      <a:pt x="82" y="75"/>
                      <a:pt x="82" y="75"/>
                    </a:cubicBezTo>
                    <a:cubicBezTo>
                      <a:pt x="83" y="74"/>
                      <a:pt x="84" y="73"/>
                      <a:pt x="84" y="72"/>
                    </a:cubicBezTo>
                    <a:cubicBezTo>
                      <a:pt x="84" y="72"/>
                      <a:pt x="84" y="72"/>
                      <a:pt x="84" y="72"/>
                    </a:cubicBezTo>
                    <a:cubicBezTo>
                      <a:pt x="84" y="70"/>
                      <a:pt x="84" y="68"/>
                      <a:pt x="82" y="67"/>
                    </a:cubicBezTo>
                    <a:cubicBezTo>
                      <a:pt x="82" y="67"/>
                      <a:pt x="81" y="67"/>
                      <a:pt x="81" y="67"/>
                    </a:cubicBezTo>
                    <a:cubicBezTo>
                      <a:pt x="80" y="66"/>
                      <a:pt x="79" y="66"/>
                      <a:pt x="78" y="66"/>
                    </a:cubicBezTo>
                    <a:cubicBezTo>
                      <a:pt x="78" y="65"/>
                      <a:pt x="76" y="65"/>
                      <a:pt x="75" y="65"/>
                    </a:cubicBezTo>
                    <a:cubicBezTo>
                      <a:pt x="76" y="65"/>
                      <a:pt x="76" y="64"/>
                      <a:pt x="76" y="63"/>
                    </a:cubicBezTo>
                    <a:cubicBezTo>
                      <a:pt x="76" y="63"/>
                      <a:pt x="76" y="62"/>
                      <a:pt x="75" y="61"/>
                    </a:cubicBezTo>
                    <a:cubicBezTo>
                      <a:pt x="76" y="61"/>
                      <a:pt x="76" y="61"/>
                      <a:pt x="76" y="60"/>
                    </a:cubicBezTo>
                    <a:cubicBezTo>
                      <a:pt x="76" y="59"/>
                      <a:pt x="76" y="58"/>
                      <a:pt x="76" y="57"/>
                    </a:cubicBezTo>
                    <a:cubicBezTo>
                      <a:pt x="76" y="57"/>
                      <a:pt x="75" y="55"/>
                      <a:pt x="76" y="55"/>
                    </a:cubicBezTo>
                    <a:cubicBezTo>
                      <a:pt x="76" y="54"/>
                      <a:pt x="76" y="53"/>
                      <a:pt x="75" y="52"/>
                    </a:cubicBezTo>
                    <a:cubicBezTo>
                      <a:pt x="75" y="52"/>
                      <a:pt x="74" y="52"/>
                      <a:pt x="74" y="51"/>
                    </a:cubicBezTo>
                    <a:cubicBezTo>
                      <a:pt x="74" y="51"/>
                      <a:pt x="74" y="49"/>
                      <a:pt x="73" y="48"/>
                    </a:cubicBezTo>
                    <a:cubicBezTo>
                      <a:pt x="73" y="48"/>
                      <a:pt x="73" y="48"/>
                      <a:pt x="72" y="47"/>
                    </a:cubicBezTo>
                    <a:cubicBezTo>
                      <a:pt x="72" y="47"/>
                      <a:pt x="72" y="46"/>
                      <a:pt x="71" y="46"/>
                    </a:cubicBezTo>
                    <a:cubicBezTo>
                      <a:pt x="70" y="46"/>
                      <a:pt x="70" y="46"/>
                      <a:pt x="70" y="46"/>
                    </a:cubicBezTo>
                    <a:cubicBezTo>
                      <a:pt x="70" y="45"/>
                      <a:pt x="70" y="41"/>
                      <a:pt x="70" y="39"/>
                    </a:cubicBezTo>
                    <a:cubicBezTo>
                      <a:pt x="70" y="38"/>
                      <a:pt x="70" y="37"/>
                      <a:pt x="70" y="37"/>
                    </a:cubicBezTo>
                    <a:cubicBezTo>
                      <a:pt x="70" y="37"/>
                      <a:pt x="70" y="37"/>
                      <a:pt x="70" y="37"/>
                    </a:cubicBezTo>
                    <a:cubicBezTo>
                      <a:pt x="70" y="36"/>
                      <a:pt x="70" y="36"/>
                      <a:pt x="70" y="36"/>
                    </a:cubicBezTo>
                    <a:cubicBezTo>
                      <a:pt x="70" y="36"/>
                      <a:pt x="69" y="36"/>
                      <a:pt x="69" y="36"/>
                    </a:cubicBezTo>
                    <a:cubicBezTo>
                      <a:pt x="69" y="34"/>
                      <a:pt x="69" y="34"/>
                      <a:pt x="69" y="34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69" y="32"/>
                      <a:pt x="68" y="31"/>
                      <a:pt x="66" y="31"/>
                    </a:cubicBezTo>
                    <a:cubicBezTo>
                      <a:pt x="66" y="31"/>
                      <a:pt x="66" y="31"/>
                      <a:pt x="66" y="31"/>
                    </a:cubicBezTo>
                    <a:cubicBezTo>
                      <a:pt x="66" y="31"/>
                      <a:pt x="66" y="31"/>
                      <a:pt x="66" y="31"/>
                    </a:cubicBezTo>
                    <a:cubicBezTo>
                      <a:pt x="66" y="31"/>
                      <a:pt x="65" y="31"/>
                      <a:pt x="65" y="30"/>
                    </a:cubicBezTo>
                    <a:cubicBezTo>
                      <a:pt x="66" y="30"/>
                      <a:pt x="66" y="29"/>
                      <a:pt x="66" y="29"/>
                    </a:cubicBezTo>
                    <a:cubicBezTo>
                      <a:pt x="66" y="28"/>
                      <a:pt x="66" y="28"/>
                      <a:pt x="66" y="28"/>
                    </a:cubicBezTo>
                    <a:cubicBezTo>
                      <a:pt x="66" y="28"/>
                      <a:pt x="67" y="28"/>
                      <a:pt x="68" y="27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68" y="25"/>
                      <a:pt x="69" y="25"/>
                      <a:pt x="70" y="24"/>
                    </a:cubicBezTo>
                    <a:cubicBezTo>
                      <a:pt x="71" y="23"/>
                      <a:pt x="71" y="23"/>
                      <a:pt x="72" y="22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4" y="20"/>
                      <a:pt x="76" y="18"/>
                      <a:pt x="75" y="16"/>
                    </a:cubicBezTo>
                    <a:cubicBezTo>
                      <a:pt x="75" y="16"/>
                      <a:pt x="75" y="16"/>
                      <a:pt x="75" y="15"/>
                    </a:cubicBezTo>
                    <a:cubicBezTo>
                      <a:pt x="74" y="14"/>
                      <a:pt x="74" y="13"/>
                      <a:pt x="70" y="13"/>
                    </a:cubicBezTo>
                    <a:cubicBezTo>
                      <a:pt x="70" y="13"/>
                      <a:pt x="69" y="13"/>
                      <a:pt x="68" y="13"/>
                    </a:cubicBezTo>
                    <a:cubicBezTo>
                      <a:pt x="66" y="13"/>
                      <a:pt x="65" y="12"/>
                      <a:pt x="64" y="13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64" y="12"/>
                      <a:pt x="64" y="11"/>
                      <a:pt x="63" y="11"/>
                    </a:cubicBezTo>
                    <a:cubicBezTo>
                      <a:pt x="65" y="10"/>
                      <a:pt x="69" y="8"/>
                      <a:pt x="70" y="8"/>
                    </a:cubicBezTo>
                    <a:cubicBezTo>
                      <a:pt x="70" y="7"/>
                      <a:pt x="71" y="7"/>
                      <a:pt x="71" y="6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4"/>
                      <a:pt x="71" y="4"/>
                      <a:pt x="71" y="4"/>
                    </a:cubicBezTo>
                    <a:cubicBezTo>
                      <a:pt x="71" y="4"/>
                      <a:pt x="72" y="3"/>
                      <a:pt x="71" y="2"/>
                    </a:cubicBezTo>
                    <a:cubicBezTo>
                      <a:pt x="71" y="2"/>
                      <a:pt x="70" y="1"/>
                      <a:pt x="69" y="2"/>
                    </a:cubicBezTo>
                    <a:cubicBezTo>
                      <a:pt x="68" y="2"/>
                      <a:pt x="66" y="2"/>
                      <a:pt x="65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2"/>
                      <a:pt x="62" y="2"/>
                      <a:pt x="61" y="3"/>
                    </a:cubicBezTo>
                    <a:cubicBezTo>
                      <a:pt x="61" y="3"/>
                      <a:pt x="61" y="3"/>
                      <a:pt x="61" y="2"/>
                    </a:cubicBezTo>
                    <a:cubicBezTo>
                      <a:pt x="59" y="1"/>
                      <a:pt x="57" y="0"/>
                      <a:pt x="56" y="2"/>
                    </a:cubicBezTo>
                    <a:cubicBezTo>
                      <a:pt x="55" y="3"/>
                      <a:pt x="55" y="3"/>
                      <a:pt x="55" y="4"/>
                    </a:cubicBezTo>
                    <a:cubicBezTo>
                      <a:pt x="55" y="4"/>
                      <a:pt x="55" y="5"/>
                      <a:pt x="55" y="5"/>
                    </a:cubicBezTo>
                    <a:cubicBezTo>
                      <a:pt x="54" y="5"/>
                      <a:pt x="54" y="6"/>
                      <a:pt x="53" y="6"/>
                    </a:cubicBezTo>
                    <a:cubicBezTo>
                      <a:pt x="53" y="7"/>
                      <a:pt x="52" y="8"/>
                      <a:pt x="52" y="9"/>
                    </a:cubicBezTo>
                    <a:cubicBezTo>
                      <a:pt x="52" y="9"/>
                      <a:pt x="51" y="9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49" y="11"/>
                      <a:pt x="49" y="12"/>
                      <a:pt x="49" y="13"/>
                    </a:cubicBezTo>
                    <a:cubicBezTo>
                      <a:pt x="49" y="13"/>
                      <a:pt x="48" y="13"/>
                      <a:pt x="48" y="13"/>
                    </a:cubicBezTo>
                    <a:cubicBezTo>
                      <a:pt x="48" y="13"/>
                      <a:pt x="48" y="13"/>
                      <a:pt x="48" y="12"/>
                    </a:cubicBezTo>
                    <a:cubicBezTo>
                      <a:pt x="48" y="11"/>
                      <a:pt x="47" y="10"/>
                      <a:pt x="46" y="10"/>
                    </a:cubicBezTo>
                    <a:cubicBezTo>
                      <a:pt x="46" y="10"/>
                      <a:pt x="46" y="10"/>
                      <a:pt x="45" y="11"/>
                    </a:cubicBezTo>
                    <a:cubicBezTo>
                      <a:pt x="45" y="11"/>
                      <a:pt x="45" y="12"/>
                      <a:pt x="44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1"/>
                    </a:cubicBezTo>
                    <a:cubicBezTo>
                      <a:pt x="44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8" y="10"/>
                      <a:pt x="48" y="9"/>
                      <a:pt x="48" y="9"/>
                    </a:cubicBezTo>
                    <a:cubicBezTo>
                      <a:pt x="49" y="9"/>
                      <a:pt x="49" y="8"/>
                      <a:pt x="49" y="7"/>
                    </a:cubicBezTo>
                    <a:cubicBezTo>
                      <a:pt x="50" y="7"/>
                      <a:pt x="50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1" y="5"/>
                      <a:pt x="51" y="3"/>
                      <a:pt x="50" y="2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7" y="2"/>
                      <a:pt x="47" y="3"/>
                      <a:pt x="47" y="3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6" y="4"/>
                      <a:pt x="45" y="4"/>
                      <a:pt x="45" y="4"/>
                    </a:cubicBezTo>
                    <a:cubicBezTo>
                      <a:pt x="45" y="5"/>
                      <a:pt x="44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3" y="5"/>
                      <a:pt x="42" y="5"/>
                      <a:pt x="42" y="8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1" y="8"/>
                      <a:pt x="41" y="8"/>
                      <a:pt x="41" y="9"/>
                    </a:cubicBezTo>
                    <a:cubicBezTo>
                      <a:pt x="41" y="9"/>
                      <a:pt x="41" y="10"/>
                      <a:pt x="41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9" y="10"/>
                      <a:pt x="39" y="11"/>
                      <a:pt x="39" y="11"/>
                    </a:cubicBezTo>
                    <a:cubicBezTo>
                      <a:pt x="38" y="11"/>
                      <a:pt x="38" y="11"/>
                      <a:pt x="37" y="11"/>
                    </a:cubicBezTo>
                    <a:cubicBezTo>
                      <a:pt x="37" y="12"/>
                      <a:pt x="36" y="12"/>
                      <a:pt x="37" y="13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2" y="16"/>
                      <a:pt x="42" y="16"/>
                      <a:pt x="43" y="17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3" y="17"/>
                      <a:pt x="43" y="18"/>
                      <a:pt x="43" y="18"/>
                    </a:cubicBezTo>
                    <a:cubicBezTo>
                      <a:pt x="44" y="19"/>
                      <a:pt x="44" y="19"/>
                      <a:pt x="44" y="19"/>
                    </a:cubicBezTo>
                    <a:cubicBezTo>
                      <a:pt x="44" y="19"/>
                      <a:pt x="44" y="19"/>
                      <a:pt x="44" y="19"/>
                    </a:cubicBezTo>
                    <a:cubicBezTo>
                      <a:pt x="44" y="19"/>
                      <a:pt x="44" y="20"/>
                      <a:pt x="45" y="20"/>
                    </a:cubicBezTo>
                    <a:cubicBezTo>
                      <a:pt x="45" y="20"/>
                      <a:pt x="45" y="20"/>
                      <a:pt x="46" y="21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46" y="21"/>
                      <a:pt x="46" y="21"/>
                      <a:pt x="45" y="21"/>
                    </a:cubicBezTo>
                    <a:cubicBezTo>
                      <a:pt x="45" y="21"/>
                      <a:pt x="43" y="21"/>
                      <a:pt x="43" y="23"/>
                    </a:cubicBezTo>
                    <a:cubicBezTo>
                      <a:pt x="43" y="23"/>
                      <a:pt x="43" y="23"/>
                      <a:pt x="43" y="24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1" y="26"/>
                      <a:pt x="41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2" y="29"/>
                      <a:pt x="42" y="29"/>
                      <a:pt x="43" y="29"/>
                    </a:cubicBezTo>
                    <a:cubicBezTo>
                      <a:pt x="44" y="29"/>
                      <a:pt x="44" y="29"/>
                      <a:pt x="45" y="29"/>
                    </a:cubicBezTo>
                    <a:cubicBezTo>
                      <a:pt x="45" y="29"/>
                      <a:pt x="45" y="29"/>
                      <a:pt x="45" y="30"/>
                    </a:cubicBezTo>
                    <a:cubicBezTo>
                      <a:pt x="44" y="30"/>
                      <a:pt x="44" y="31"/>
                      <a:pt x="44" y="32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3" y="32"/>
                      <a:pt x="43" y="32"/>
                      <a:pt x="43" y="32"/>
                    </a:cubicBezTo>
                    <a:cubicBezTo>
                      <a:pt x="43" y="32"/>
                      <a:pt x="43" y="31"/>
                      <a:pt x="42" y="31"/>
                    </a:cubicBezTo>
                    <a:cubicBezTo>
                      <a:pt x="41" y="29"/>
                      <a:pt x="38" y="31"/>
                      <a:pt x="38" y="32"/>
                    </a:cubicBezTo>
                    <a:cubicBezTo>
                      <a:pt x="38" y="33"/>
                      <a:pt x="38" y="33"/>
                      <a:pt x="38" y="34"/>
                    </a:cubicBezTo>
                    <a:cubicBezTo>
                      <a:pt x="38" y="34"/>
                      <a:pt x="37" y="35"/>
                      <a:pt x="38" y="35"/>
                    </a:cubicBezTo>
                    <a:cubicBezTo>
                      <a:pt x="38" y="36"/>
                      <a:pt x="39" y="36"/>
                      <a:pt x="39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40" y="36"/>
                      <a:pt x="40" y="36"/>
                      <a:pt x="41" y="36"/>
                    </a:cubicBezTo>
                    <a:cubicBezTo>
                      <a:pt x="40" y="37"/>
                      <a:pt x="40" y="38"/>
                      <a:pt x="40" y="38"/>
                    </a:cubicBezTo>
                    <a:cubicBezTo>
                      <a:pt x="40" y="39"/>
                      <a:pt x="41" y="39"/>
                      <a:pt x="41" y="39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38"/>
                      <a:pt x="39" y="37"/>
                      <a:pt x="37" y="37"/>
                    </a:cubicBezTo>
                    <a:cubicBezTo>
                      <a:pt x="37" y="37"/>
                      <a:pt x="36" y="37"/>
                      <a:pt x="35" y="37"/>
                    </a:cubicBezTo>
                    <a:cubicBezTo>
                      <a:pt x="35" y="37"/>
                      <a:pt x="35" y="38"/>
                      <a:pt x="34" y="38"/>
                    </a:cubicBezTo>
                    <a:cubicBezTo>
                      <a:pt x="34" y="38"/>
                      <a:pt x="34" y="38"/>
                      <a:pt x="34" y="37"/>
                    </a:cubicBezTo>
                    <a:cubicBezTo>
                      <a:pt x="34" y="37"/>
                      <a:pt x="34" y="36"/>
                      <a:pt x="33" y="36"/>
                    </a:cubicBezTo>
                    <a:cubicBezTo>
                      <a:pt x="32" y="35"/>
                      <a:pt x="31" y="36"/>
                      <a:pt x="30" y="36"/>
                    </a:cubicBezTo>
                    <a:cubicBezTo>
                      <a:pt x="30" y="36"/>
                      <a:pt x="30" y="36"/>
                      <a:pt x="30" y="36"/>
                    </a:cubicBezTo>
                    <a:cubicBezTo>
                      <a:pt x="30" y="36"/>
                      <a:pt x="29" y="36"/>
                      <a:pt x="29" y="36"/>
                    </a:cubicBezTo>
                    <a:cubicBezTo>
                      <a:pt x="29" y="37"/>
                      <a:pt x="28" y="37"/>
                      <a:pt x="28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6" y="37"/>
                      <a:pt x="23" y="38"/>
                      <a:pt x="22" y="40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2"/>
                      <a:pt x="22" y="42"/>
                    </a:cubicBezTo>
                    <a:cubicBezTo>
                      <a:pt x="20" y="42"/>
                      <a:pt x="19" y="43"/>
                      <a:pt x="19" y="45"/>
                    </a:cubicBezTo>
                    <a:cubicBezTo>
                      <a:pt x="19" y="45"/>
                      <a:pt x="19" y="46"/>
                      <a:pt x="20" y="46"/>
                    </a:cubicBezTo>
                    <a:cubicBezTo>
                      <a:pt x="20" y="46"/>
                      <a:pt x="20" y="46"/>
                      <a:pt x="20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8" y="47"/>
                      <a:pt x="17" y="47"/>
                      <a:pt x="17" y="47"/>
                    </a:cubicBezTo>
                    <a:cubicBezTo>
                      <a:pt x="16" y="46"/>
                      <a:pt x="16" y="47"/>
                      <a:pt x="15" y="47"/>
                    </a:cubicBezTo>
                    <a:cubicBezTo>
                      <a:pt x="14" y="47"/>
                      <a:pt x="14" y="47"/>
                      <a:pt x="14" y="47"/>
                    </a:cubicBezTo>
                    <a:cubicBezTo>
                      <a:pt x="14" y="47"/>
                      <a:pt x="14" y="47"/>
                      <a:pt x="13" y="47"/>
                    </a:cubicBezTo>
                    <a:cubicBezTo>
                      <a:pt x="12" y="46"/>
                      <a:pt x="11" y="46"/>
                      <a:pt x="10" y="47"/>
                    </a:cubicBezTo>
                    <a:cubicBezTo>
                      <a:pt x="10" y="47"/>
                      <a:pt x="10" y="48"/>
                      <a:pt x="10" y="49"/>
                    </a:cubicBezTo>
                    <a:cubicBezTo>
                      <a:pt x="10" y="49"/>
                      <a:pt x="10" y="50"/>
                      <a:pt x="11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0" y="51"/>
                      <a:pt x="10" y="52"/>
                      <a:pt x="10" y="53"/>
                    </a:cubicBezTo>
                    <a:cubicBezTo>
                      <a:pt x="10" y="53"/>
                      <a:pt x="9" y="54"/>
                      <a:pt x="8" y="55"/>
                    </a:cubicBezTo>
                    <a:cubicBezTo>
                      <a:pt x="8" y="55"/>
                      <a:pt x="8" y="55"/>
                      <a:pt x="8" y="55"/>
                    </a:cubicBezTo>
                    <a:cubicBezTo>
                      <a:pt x="8" y="55"/>
                      <a:pt x="8" y="55"/>
                      <a:pt x="8" y="55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8" y="55"/>
                      <a:pt x="8" y="55"/>
                      <a:pt x="8" y="55"/>
                    </a:cubicBezTo>
                    <a:cubicBezTo>
                      <a:pt x="8" y="55"/>
                      <a:pt x="7" y="55"/>
                      <a:pt x="6" y="56"/>
                    </a:cubicBezTo>
                    <a:cubicBezTo>
                      <a:pt x="6" y="57"/>
                      <a:pt x="6" y="57"/>
                      <a:pt x="6" y="58"/>
                    </a:cubicBezTo>
                    <a:cubicBezTo>
                      <a:pt x="6" y="58"/>
                      <a:pt x="7" y="59"/>
                      <a:pt x="8" y="60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9" y="60"/>
                      <a:pt x="10" y="60"/>
                      <a:pt x="10" y="61"/>
                    </a:cubicBezTo>
                    <a:cubicBezTo>
                      <a:pt x="10" y="61"/>
                      <a:pt x="10" y="62"/>
                      <a:pt x="10" y="62"/>
                    </a:cubicBezTo>
                    <a:cubicBezTo>
                      <a:pt x="9" y="63"/>
                      <a:pt x="7" y="64"/>
                      <a:pt x="6" y="65"/>
                    </a:cubicBezTo>
                    <a:cubicBezTo>
                      <a:pt x="6" y="66"/>
                      <a:pt x="6" y="66"/>
                      <a:pt x="6" y="66"/>
                    </a:cubicBezTo>
                    <a:cubicBezTo>
                      <a:pt x="5" y="67"/>
                      <a:pt x="4" y="68"/>
                      <a:pt x="4" y="68"/>
                    </a:cubicBezTo>
                    <a:cubicBezTo>
                      <a:pt x="4" y="68"/>
                      <a:pt x="4" y="69"/>
                      <a:pt x="4" y="69"/>
                    </a:cubicBezTo>
                    <a:cubicBezTo>
                      <a:pt x="3" y="69"/>
                      <a:pt x="1" y="70"/>
                      <a:pt x="0" y="71"/>
                    </a:cubicBezTo>
                    <a:cubicBezTo>
                      <a:pt x="0" y="72"/>
                      <a:pt x="0" y="72"/>
                      <a:pt x="1" y="73"/>
                    </a:cubicBezTo>
                    <a:cubicBezTo>
                      <a:pt x="1" y="73"/>
                      <a:pt x="0" y="73"/>
                      <a:pt x="0" y="74"/>
                    </a:cubicBezTo>
                    <a:cubicBezTo>
                      <a:pt x="0" y="75"/>
                      <a:pt x="0" y="75"/>
                      <a:pt x="1" y="76"/>
                    </a:cubicBezTo>
                    <a:cubicBezTo>
                      <a:pt x="1" y="76"/>
                      <a:pt x="1" y="76"/>
                      <a:pt x="2" y="76"/>
                    </a:cubicBezTo>
                    <a:cubicBezTo>
                      <a:pt x="1" y="77"/>
                      <a:pt x="1" y="78"/>
                      <a:pt x="1" y="78"/>
                    </a:cubicBezTo>
                    <a:cubicBezTo>
                      <a:pt x="2" y="79"/>
                      <a:pt x="2" y="80"/>
                      <a:pt x="3" y="79"/>
                    </a:cubicBezTo>
                    <a:cubicBezTo>
                      <a:pt x="3" y="80"/>
                      <a:pt x="4" y="80"/>
                      <a:pt x="5" y="80"/>
                    </a:cubicBezTo>
                    <a:cubicBezTo>
                      <a:pt x="5" y="80"/>
                      <a:pt x="5" y="80"/>
                      <a:pt x="5" y="80"/>
                    </a:cubicBezTo>
                    <a:cubicBezTo>
                      <a:pt x="6" y="80"/>
                      <a:pt x="6" y="80"/>
                      <a:pt x="6" y="80"/>
                    </a:cubicBezTo>
                    <a:cubicBezTo>
                      <a:pt x="6" y="80"/>
                      <a:pt x="6" y="80"/>
                      <a:pt x="7" y="80"/>
                    </a:cubicBezTo>
                    <a:cubicBezTo>
                      <a:pt x="7" y="80"/>
                      <a:pt x="11" y="79"/>
                      <a:pt x="12" y="79"/>
                    </a:cubicBezTo>
                    <a:cubicBezTo>
                      <a:pt x="12" y="79"/>
                      <a:pt x="12" y="78"/>
                      <a:pt x="13" y="78"/>
                    </a:cubicBezTo>
                    <a:cubicBezTo>
                      <a:pt x="14" y="78"/>
                      <a:pt x="15" y="78"/>
                      <a:pt x="15" y="77"/>
                    </a:cubicBezTo>
                    <a:cubicBezTo>
                      <a:pt x="15" y="77"/>
                      <a:pt x="15" y="77"/>
                      <a:pt x="16" y="77"/>
                    </a:cubicBezTo>
                    <a:cubicBezTo>
                      <a:pt x="17" y="77"/>
                      <a:pt x="18" y="76"/>
                      <a:pt x="19" y="76"/>
                    </a:cubicBezTo>
                    <a:cubicBezTo>
                      <a:pt x="19" y="76"/>
                      <a:pt x="19" y="75"/>
                      <a:pt x="19" y="75"/>
                    </a:cubicBezTo>
                    <a:cubicBezTo>
                      <a:pt x="20" y="75"/>
                      <a:pt x="22" y="75"/>
                      <a:pt x="23" y="74"/>
                    </a:cubicBezTo>
                    <a:cubicBezTo>
                      <a:pt x="23" y="74"/>
                      <a:pt x="24" y="74"/>
                      <a:pt x="24" y="74"/>
                    </a:cubicBezTo>
                    <a:cubicBezTo>
                      <a:pt x="25" y="74"/>
                      <a:pt x="26" y="75"/>
                      <a:pt x="26" y="75"/>
                    </a:cubicBezTo>
                    <a:cubicBezTo>
                      <a:pt x="29" y="75"/>
                      <a:pt x="30" y="74"/>
                      <a:pt x="31" y="72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1" y="70"/>
                      <a:pt x="32" y="70"/>
                      <a:pt x="32" y="68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68"/>
                      <a:pt x="32" y="68"/>
                      <a:pt x="32" y="68"/>
                    </a:cubicBezTo>
                    <a:cubicBezTo>
                      <a:pt x="33" y="67"/>
                      <a:pt x="34" y="65"/>
                      <a:pt x="34" y="62"/>
                    </a:cubicBezTo>
                    <a:cubicBezTo>
                      <a:pt x="34" y="62"/>
                      <a:pt x="34" y="61"/>
                      <a:pt x="34" y="61"/>
                    </a:cubicBezTo>
                    <a:cubicBezTo>
                      <a:pt x="34" y="60"/>
                      <a:pt x="34" y="60"/>
                      <a:pt x="35" y="60"/>
                    </a:cubicBezTo>
                    <a:cubicBezTo>
                      <a:pt x="36" y="59"/>
                      <a:pt x="37" y="56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9" y="52"/>
                      <a:pt x="40" y="51"/>
                      <a:pt x="41" y="50"/>
                    </a:cubicBezTo>
                    <a:cubicBezTo>
                      <a:pt x="41" y="50"/>
                      <a:pt x="41" y="50"/>
                      <a:pt x="41" y="50"/>
                    </a:cubicBezTo>
                    <a:cubicBezTo>
                      <a:pt x="42" y="50"/>
                      <a:pt x="43" y="50"/>
                      <a:pt x="43" y="48"/>
                    </a:cubicBezTo>
                    <a:cubicBezTo>
                      <a:pt x="43" y="47"/>
                      <a:pt x="43" y="44"/>
                      <a:pt x="42" y="43"/>
                    </a:cubicBezTo>
                    <a:cubicBezTo>
                      <a:pt x="42" y="43"/>
                      <a:pt x="42" y="42"/>
                      <a:pt x="41" y="42"/>
                    </a:cubicBezTo>
                    <a:cubicBezTo>
                      <a:pt x="41" y="39"/>
                      <a:pt x="41" y="39"/>
                      <a:pt x="41" y="39"/>
                    </a:cubicBezTo>
                    <a:cubicBezTo>
                      <a:pt x="41" y="39"/>
                      <a:pt x="42" y="39"/>
                      <a:pt x="42" y="39"/>
                    </a:cubicBezTo>
                    <a:cubicBezTo>
                      <a:pt x="43" y="39"/>
                      <a:pt x="45" y="38"/>
                      <a:pt x="45" y="37"/>
                    </a:cubicBezTo>
                    <a:cubicBezTo>
                      <a:pt x="45" y="36"/>
                      <a:pt x="45" y="36"/>
                      <a:pt x="45" y="36"/>
                    </a:cubicBezTo>
                    <a:cubicBezTo>
                      <a:pt x="47" y="35"/>
                      <a:pt x="47" y="34"/>
                      <a:pt x="47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4"/>
                    </a:cubicBezTo>
                    <a:cubicBezTo>
                      <a:pt x="48" y="34"/>
                      <a:pt x="48" y="35"/>
                      <a:pt x="48" y="35"/>
                    </a:cubicBezTo>
                    <a:cubicBezTo>
                      <a:pt x="47" y="35"/>
                      <a:pt x="46" y="36"/>
                      <a:pt x="47" y="38"/>
                    </a:cubicBezTo>
                    <a:cubicBezTo>
                      <a:pt x="47" y="38"/>
                      <a:pt x="47" y="39"/>
                      <a:pt x="46" y="39"/>
                    </a:cubicBezTo>
                    <a:cubicBezTo>
                      <a:pt x="46" y="40"/>
                      <a:pt x="46" y="40"/>
                      <a:pt x="45" y="41"/>
                    </a:cubicBezTo>
                    <a:cubicBezTo>
                      <a:pt x="45" y="40"/>
                      <a:pt x="44" y="40"/>
                      <a:pt x="43" y="41"/>
                    </a:cubicBezTo>
                    <a:cubicBezTo>
                      <a:pt x="43" y="41"/>
                      <a:pt x="42" y="42"/>
                      <a:pt x="42" y="42"/>
                    </a:cubicBezTo>
                    <a:cubicBezTo>
                      <a:pt x="42" y="43"/>
                      <a:pt x="43" y="44"/>
                      <a:pt x="43" y="44"/>
                    </a:cubicBezTo>
                    <a:cubicBezTo>
                      <a:pt x="43" y="44"/>
                      <a:pt x="43" y="45"/>
                      <a:pt x="43" y="45"/>
                    </a:cubicBezTo>
                    <a:cubicBezTo>
                      <a:pt x="43" y="46"/>
                      <a:pt x="43" y="46"/>
                      <a:pt x="44" y="47"/>
                    </a:cubicBezTo>
                    <a:cubicBezTo>
                      <a:pt x="44" y="47"/>
                      <a:pt x="44" y="47"/>
                      <a:pt x="45" y="47"/>
                    </a:cubicBezTo>
                    <a:cubicBezTo>
                      <a:pt x="45" y="47"/>
                      <a:pt x="45" y="47"/>
                      <a:pt x="45" y="47"/>
                    </a:cubicBezTo>
                    <a:cubicBezTo>
                      <a:pt x="46" y="47"/>
                      <a:pt x="46" y="47"/>
                      <a:pt x="47" y="46"/>
                    </a:cubicBezTo>
                    <a:cubicBezTo>
                      <a:pt x="47" y="46"/>
                      <a:pt x="47" y="46"/>
                      <a:pt x="47" y="45"/>
                    </a:cubicBezTo>
                    <a:cubicBezTo>
                      <a:pt x="47" y="46"/>
                      <a:pt x="48" y="46"/>
                      <a:pt x="48" y="46"/>
                    </a:cubicBezTo>
                    <a:cubicBezTo>
                      <a:pt x="48" y="46"/>
                      <a:pt x="49" y="47"/>
                      <a:pt x="49" y="47"/>
                    </a:cubicBezTo>
                    <a:cubicBezTo>
                      <a:pt x="50" y="47"/>
                      <a:pt x="50" y="47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2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6"/>
                      <a:pt x="52" y="46"/>
                      <a:pt x="53" y="46"/>
                    </a:cubicBezTo>
                    <a:cubicBezTo>
                      <a:pt x="52" y="47"/>
                      <a:pt x="52" y="47"/>
                      <a:pt x="52" y="48"/>
                    </a:cubicBezTo>
                    <a:cubicBezTo>
                      <a:pt x="52" y="49"/>
                      <a:pt x="52" y="49"/>
                      <a:pt x="52" y="49"/>
                    </a:cubicBezTo>
                    <a:cubicBezTo>
                      <a:pt x="52" y="49"/>
                      <a:pt x="53" y="49"/>
                      <a:pt x="53" y="50"/>
                    </a:cubicBezTo>
                    <a:cubicBezTo>
                      <a:pt x="53" y="50"/>
                      <a:pt x="53" y="51"/>
                      <a:pt x="53" y="52"/>
                    </a:cubicBezTo>
                    <a:cubicBezTo>
                      <a:pt x="53" y="52"/>
                      <a:pt x="53" y="52"/>
                      <a:pt x="53" y="52"/>
                    </a:cubicBezTo>
                    <a:cubicBezTo>
                      <a:pt x="53" y="53"/>
                      <a:pt x="53" y="53"/>
                      <a:pt x="53" y="54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53" y="55"/>
                      <a:pt x="52" y="55"/>
                      <a:pt x="53" y="56"/>
                    </a:cubicBezTo>
                    <a:cubicBezTo>
                      <a:pt x="53" y="56"/>
                      <a:pt x="53" y="56"/>
                      <a:pt x="53" y="56"/>
                    </a:cubicBezTo>
                    <a:cubicBezTo>
                      <a:pt x="53" y="58"/>
                      <a:pt x="53" y="59"/>
                      <a:pt x="53" y="59"/>
                    </a:cubicBezTo>
                    <a:cubicBezTo>
                      <a:pt x="52" y="59"/>
                      <a:pt x="52" y="60"/>
                      <a:pt x="51" y="60"/>
                    </a:cubicBezTo>
                    <a:cubicBezTo>
                      <a:pt x="51" y="60"/>
                      <a:pt x="51" y="60"/>
                      <a:pt x="50" y="60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49" y="60"/>
                      <a:pt x="48" y="60"/>
                      <a:pt x="47" y="60"/>
                    </a:cubicBezTo>
                    <a:cubicBezTo>
                      <a:pt x="47" y="60"/>
                      <a:pt x="46" y="60"/>
                      <a:pt x="46" y="60"/>
                    </a:cubicBezTo>
                    <a:cubicBezTo>
                      <a:pt x="46" y="59"/>
                      <a:pt x="46" y="59"/>
                      <a:pt x="46" y="59"/>
                    </a:cubicBezTo>
                    <a:cubicBezTo>
                      <a:pt x="45" y="59"/>
                      <a:pt x="45" y="59"/>
                      <a:pt x="45" y="59"/>
                    </a:cubicBezTo>
                    <a:cubicBezTo>
                      <a:pt x="45" y="59"/>
                      <a:pt x="45" y="58"/>
                      <a:pt x="44" y="58"/>
                    </a:cubicBezTo>
                    <a:cubicBezTo>
                      <a:pt x="43" y="59"/>
                      <a:pt x="43" y="59"/>
                      <a:pt x="43" y="59"/>
                    </a:cubicBezTo>
                    <a:cubicBezTo>
                      <a:pt x="42" y="59"/>
                      <a:pt x="42" y="60"/>
                      <a:pt x="42" y="60"/>
                    </a:cubicBezTo>
                    <a:cubicBezTo>
                      <a:pt x="42" y="60"/>
                      <a:pt x="42" y="61"/>
                      <a:pt x="42" y="61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61"/>
                      <a:pt x="41" y="62"/>
                      <a:pt x="40" y="62"/>
                    </a:cubicBezTo>
                    <a:cubicBezTo>
                      <a:pt x="40" y="62"/>
                      <a:pt x="40" y="63"/>
                      <a:pt x="40" y="63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6"/>
                      <a:pt x="39" y="66"/>
                      <a:pt x="40" y="67"/>
                    </a:cubicBezTo>
                    <a:cubicBezTo>
                      <a:pt x="40" y="68"/>
                      <a:pt x="40" y="68"/>
                      <a:pt x="41" y="68"/>
                    </a:cubicBezTo>
                    <a:cubicBezTo>
                      <a:pt x="42" y="68"/>
                      <a:pt x="42" y="68"/>
                      <a:pt x="42" y="68"/>
                    </a:cubicBezTo>
                    <a:cubicBezTo>
                      <a:pt x="42" y="68"/>
                      <a:pt x="42" y="69"/>
                      <a:pt x="42" y="69"/>
                    </a:cubicBezTo>
                    <a:cubicBezTo>
                      <a:pt x="42" y="70"/>
                      <a:pt x="42" y="71"/>
                      <a:pt x="42" y="71"/>
                    </a:cubicBezTo>
                    <a:cubicBezTo>
                      <a:pt x="42" y="72"/>
                      <a:pt x="42" y="72"/>
                      <a:pt x="42" y="72"/>
                    </a:cubicBezTo>
                    <a:cubicBezTo>
                      <a:pt x="40" y="72"/>
                      <a:pt x="40" y="73"/>
                      <a:pt x="40" y="73"/>
                    </a:cubicBezTo>
                    <a:cubicBezTo>
                      <a:pt x="39" y="73"/>
                      <a:pt x="39" y="73"/>
                      <a:pt x="38" y="73"/>
                    </a:cubicBezTo>
                    <a:cubicBezTo>
                      <a:pt x="34" y="73"/>
                      <a:pt x="33" y="75"/>
                      <a:pt x="33" y="76"/>
                    </a:cubicBezTo>
                    <a:cubicBezTo>
                      <a:pt x="33" y="78"/>
                      <a:pt x="34" y="78"/>
                      <a:pt x="35" y="79"/>
                    </a:cubicBezTo>
                    <a:cubicBezTo>
                      <a:pt x="35" y="81"/>
                      <a:pt x="37" y="82"/>
                      <a:pt x="38" y="81"/>
                    </a:cubicBezTo>
                    <a:cubicBezTo>
                      <a:pt x="38" y="81"/>
                      <a:pt x="38" y="81"/>
                      <a:pt x="38" y="81"/>
                    </a:cubicBezTo>
                    <a:cubicBezTo>
                      <a:pt x="38" y="82"/>
                      <a:pt x="39" y="82"/>
                      <a:pt x="40" y="82"/>
                    </a:cubicBezTo>
                    <a:cubicBezTo>
                      <a:pt x="40" y="82"/>
                      <a:pt x="40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2" y="82"/>
                      <a:pt x="42" y="82"/>
                    </a:cubicBezTo>
                    <a:cubicBezTo>
                      <a:pt x="42" y="82"/>
                      <a:pt x="42" y="82"/>
                      <a:pt x="42" y="82"/>
                    </a:cubicBezTo>
                    <a:cubicBezTo>
                      <a:pt x="40" y="82"/>
                      <a:pt x="39" y="83"/>
                      <a:pt x="38" y="84"/>
                    </a:cubicBezTo>
                    <a:cubicBezTo>
                      <a:pt x="37" y="85"/>
                      <a:pt x="34" y="88"/>
                      <a:pt x="34" y="88"/>
                    </a:cubicBezTo>
                    <a:cubicBezTo>
                      <a:pt x="31" y="91"/>
                      <a:pt x="30" y="92"/>
                      <a:pt x="29" y="93"/>
                    </a:cubicBezTo>
                    <a:cubicBezTo>
                      <a:pt x="28" y="93"/>
                      <a:pt x="26" y="94"/>
                      <a:pt x="25" y="95"/>
                    </a:cubicBezTo>
                    <a:cubicBezTo>
                      <a:pt x="25" y="95"/>
                      <a:pt x="25" y="96"/>
                      <a:pt x="25" y="97"/>
                    </a:cubicBezTo>
                    <a:cubicBezTo>
                      <a:pt x="26" y="97"/>
                      <a:pt x="26" y="98"/>
                      <a:pt x="27" y="98"/>
                    </a:cubicBezTo>
                    <a:cubicBezTo>
                      <a:pt x="29" y="98"/>
                      <a:pt x="31" y="97"/>
                      <a:pt x="33" y="96"/>
                    </a:cubicBezTo>
                    <a:cubicBezTo>
                      <a:pt x="34" y="95"/>
                      <a:pt x="35" y="95"/>
                      <a:pt x="36" y="95"/>
                    </a:cubicBezTo>
                    <a:cubicBezTo>
                      <a:pt x="37" y="95"/>
                      <a:pt x="37" y="95"/>
                      <a:pt x="38" y="95"/>
                    </a:cubicBezTo>
                    <a:cubicBezTo>
                      <a:pt x="39" y="96"/>
                      <a:pt x="41" y="96"/>
                      <a:pt x="42" y="95"/>
                    </a:cubicBezTo>
                    <a:cubicBezTo>
                      <a:pt x="42" y="95"/>
                      <a:pt x="43" y="94"/>
                      <a:pt x="43" y="94"/>
                    </a:cubicBezTo>
                    <a:cubicBezTo>
                      <a:pt x="43" y="93"/>
                      <a:pt x="43" y="93"/>
                      <a:pt x="43" y="93"/>
                    </a:cubicBezTo>
                    <a:cubicBezTo>
                      <a:pt x="45" y="93"/>
                      <a:pt x="47" y="92"/>
                      <a:pt x="47" y="92"/>
                    </a:cubicBezTo>
                    <a:cubicBezTo>
                      <a:pt x="48" y="92"/>
                      <a:pt x="48" y="92"/>
                      <a:pt x="49" y="92"/>
                    </a:cubicBezTo>
                    <a:cubicBezTo>
                      <a:pt x="49" y="93"/>
                      <a:pt x="50" y="92"/>
                      <a:pt x="51" y="92"/>
                    </a:cubicBezTo>
                    <a:cubicBezTo>
                      <a:pt x="51" y="91"/>
                      <a:pt x="51" y="91"/>
                      <a:pt x="51" y="91"/>
                    </a:cubicBezTo>
                    <a:cubicBezTo>
                      <a:pt x="51" y="92"/>
                      <a:pt x="51" y="92"/>
                      <a:pt x="51" y="92"/>
                    </a:cubicBezTo>
                    <a:cubicBezTo>
                      <a:pt x="52" y="93"/>
                      <a:pt x="52" y="93"/>
                      <a:pt x="53" y="93"/>
                    </a:cubicBezTo>
                    <a:cubicBezTo>
                      <a:pt x="53" y="93"/>
                      <a:pt x="54" y="92"/>
                      <a:pt x="54" y="91"/>
                    </a:cubicBezTo>
                    <a:cubicBezTo>
                      <a:pt x="55" y="91"/>
                      <a:pt x="55" y="91"/>
                      <a:pt x="55" y="91"/>
                    </a:cubicBezTo>
                    <a:cubicBezTo>
                      <a:pt x="57" y="91"/>
                      <a:pt x="58" y="91"/>
                      <a:pt x="58" y="91"/>
                    </a:cubicBezTo>
                    <a:cubicBezTo>
                      <a:pt x="59" y="91"/>
                      <a:pt x="60" y="92"/>
                      <a:pt x="61" y="92"/>
                    </a:cubicBezTo>
                    <a:cubicBezTo>
                      <a:pt x="61" y="92"/>
                      <a:pt x="61" y="92"/>
                      <a:pt x="61" y="92"/>
                    </a:cubicBezTo>
                    <a:cubicBezTo>
                      <a:pt x="61" y="92"/>
                      <a:pt x="62" y="92"/>
                      <a:pt x="62" y="91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63" y="91"/>
                      <a:pt x="63" y="91"/>
                      <a:pt x="64" y="91"/>
                    </a:cubicBezTo>
                    <a:cubicBezTo>
                      <a:pt x="64" y="91"/>
                      <a:pt x="64" y="91"/>
                      <a:pt x="64" y="91"/>
                    </a:cubicBezTo>
                    <a:cubicBezTo>
                      <a:pt x="66" y="92"/>
                      <a:pt x="68" y="92"/>
                      <a:pt x="69" y="91"/>
                    </a:cubicBezTo>
                    <a:cubicBezTo>
                      <a:pt x="70" y="90"/>
                      <a:pt x="70" y="90"/>
                      <a:pt x="70" y="90"/>
                    </a:cubicBezTo>
                    <a:cubicBezTo>
                      <a:pt x="71" y="90"/>
                      <a:pt x="71" y="90"/>
                      <a:pt x="71" y="90"/>
                    </a:cubicBezTo>
                    <a:cubicBezTo>
                      <a:pt x="71" y="90"/>
                      <a:pt x="72" y="90"/>
                      <a:pt x="72" y="90"/>
                    </a:cubicBezTo>
                    <a:cubicBezTo>
                      <a:pt x="73" y="90"/>
                      <a:pt x="74" y="90"/>
                      <a:pt x="74" y="89"/>
                    </a:cubicBezTo>
                    <a:cubicBezTo>
                      <a:pt x="75" y="89"/>
                      <a:pt x="76" y="88"/>
                      <a:pt x="78" y="87"/>
                    </a:cubicBezTo>
                    <a:cubicBezTo>
                      <a:pt x="78" y="86"/>
                      <a:pt x="78" y="86"/>
                      <a:pt x="78" y="86"/>
                    </a:cubicBezTo>
                    <a:cubicBezTo>
                      <a:pt x="79" y="86"/>
                      <a:pt x="79" y="85"/>
                      <a:pt x="79" y="84"/>
                    </a:cubicBezTo>
                    <a:cubicBezTo>
                      <a:pt x="79" y="83"/>
                      <a:pt x="78" y="83"/>
                      <a:pt x="77" y="83"/>
                    </a:cubicBezTo>
                    <a:cubicBezTo>
                      <a:pt x="77" y="82"/>
                      <a:pt x="76" y="82"/>
                      <a:pt x="76" y="83"/>
                    </a:cubicBezTo>
                    <a:cubicBezTo>
                      <a:pt x="76" y="82"/>
                      <a:pt x="76" y="82"/>
                      <a:pt x="76" y="81"/>
                    </a:cubicBezTo>
                    <a:cubicBezTo>
                      <a:pt x="76" y="81"/>
                      <a:pt x="76" y="81"/>
                      <a:pt x="76" y="81"/>
                    </a:cubicBezTo>
                    <a:cubicBezTo>
                      <a:pt x="77" y="80"/>
                      <a:pt x="77" y="80"/>
                      <a:pt x="78" y="79"/>
                    </a:cubicBezTo>
                    <a:close/>
                    <a:moveTo>
                      <a:pt x="74" y="66"/>
                    </a:moveTo>
                    <a:cubicBezTo>
                      <a:pt x="74" y="66"/>
                      <a:pt x="74" y="66"/>
                      <a:pt x="74" y="66"/>
                    </a:cubicBezTo>
                    <a:cubicBezTo>
                      <a:pt x="74" y="66"/>
                      <a:pt x="74" y="66"/>
                      <a:pt x="75" y="65"/>
                    </a:cubicBezTo>
                    <a:cubicBezTo>
                      <a:pt x="74" y="66"/>
                      <a:pt x="74" y="66"/>
                      <a:pt x="74" y="66"/>
                    </a:cubicBezTo>
                    <a:close/>
                    <a:moveTo>
                      <a:pt x="45" y="84"/>
                    </a:moveTo>
                    <a:cubicBezTo>
                      <a:pt x="45" y="84"/>
                      <a:pt x="45" y="84"/>
                      <a:pt x="45" y="84"/>
                    </a:cubicBezTo>
                    <a:cubicBezTo>
                      <a:pt x="45" y="84"/>
                      <a:pt x="45" y="84"/>
                      <a:pt x="45" y="84"/>
                    </a:cubicBezTo>
                    <a:close/>
                    <a:moveTo>
                      <a:pt x="45" y="13"/>
                    </a:moveTo>
                    <a:cubicBezTo>
                      <a:pt x="46" y="13"/>
                      <a:pt x="46" y="13"/>
                      <a:pt x="46" y="13"/>
                    </a:cubicBezTo>
                    <a:cubicBezTo>
                      <a:pt x="44" y="13"/>
                      <a:pt x="44" y="13"/>
                      <a:pt x="44" y="13"/>
                    </a:cubicBezTo>
                    <a:cubicBezTo>
                      <a:pt x="44" y="13"/>
                      <a:pt x="44" y="13"/>
                      <a:pt x="45" y="13"/>
                    </a:cubicBezTo>
                    <a:close/>
                    <a:moveTo>
                      <a:pt x="49" y="6"/>
                    </a:move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9" y="6"/>
                      <a:pt x="49" y="6"/>
                      <a:pt x="49" y="6"/>
                    </a:cubicBezTo>
                    <a:close/>
                    <a:moveTo>
                      <a:pt x="45" y="6"/>
                    </a:moveTo>
                    <a:cubicBezTo>
                      <a:pt x="45" y="6"/>
                      <a:pt x="45" y="6"/>
                      <a:pt x="45" y="6"/>
                    </a:cubicBezTo>
                    <a:cubicBezTo>
                      <a:pt x="45" y="6"/>
                      <a:pt x="45" y="6"/>
                      <a:pt x="45" y="6"/>
                    </a:cubicBezTo>
                    <a:close/>
                    <a:moveTo>
                      <a:pt x="68" y="90"/>
                    </a:moveTo>
                    <a:cubicBezTo>
                      <a:pt x="68" y="90"/>
                      <a:pt x="68" y="90"/>
                      <a:pt x="68" y="90"/>
                    </a:cubicBezTo>
                    <a:cubicBezTo>
                      <a:pt x="68" y="90"/>
                      <a:pt x="68" y="90"/>
                      <a:pt x="68" y="9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8" name="Google Shape;998;p32"/>
              <p:cNvSpPr/>
              <p:nvPr/>
            </p:nvSpPr>
            <p:spPr>
              <a:xfrm>
                <a:off x="6072192" y="2540003"/>
                <a:ext cx="19050" cy="34925"/>
              </a:xfrm>
              <a:custGeom>
                <a:rect b="b" l="l" r="r" t="t"/>
                <a:pathLst>
                  <a:path extrusionOk="0" h="11" w="6">
                    <a:moveTo>
                      <a:pt x="2" y="11"/>
                    </a:moveTo>
                    <a:cubicBezTo>
                      <a:pt x="3" y="11"/>
                      <a:pt x="5" y="10"/>
                      <a:pt x="5" y="8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6" y="6"/>
                      <a:pt x="6" y="5"/>
                      <a:pt x="6" y="4"/>
                    </a:cubicBezTo>
                    <a:cubicBezTo>
                      <a:pt x="6" y="3"/>
                      <a:pt x="6" y="2"/>
                      <a:pt x="6" y="1"/>
                    </a:cubicBezTo>
                    <a:cubicBezTo>
                      <a:pt x="5" y="0"/>
                      <a:pt x="3" y="0"/>
                      <a:pt x="2" y="1"/>
                    </a:cubicBezTo>
                    <a:cubicBezTo>
                      <a:pt x="1" y="2"/>
                      <a:pt x="1" y="3"/>
                      <a:pt x="2" y="4"/>
                    </a:cubicBezTo>
                    <a:cubicBezTo>
                      <a:pt x="1" y="4"/>
                      <a:pt x="1" y="4"/>
                      <a:pt x="0" y="5"/>
                    </a:cubicBezTo>
                    <a:cubicBezTo>
                      <a:pt x="0" y="6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0" y="9"/>
                      <a:pt x="1" y="10"/>
                    </a:cubicBezTo>
                    <a:cubicBezTo>
                      <a:pt x="1" y="10"/>
                      <a:pt x="2" y="11"/>
                      <a:pt x="2" y="11"/>
                    </a:cubicBezTo>
                    <a:close/>
                    <a:moveTo>
                      <a:pt x="1" y="7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lnTo>
                      <a:pt x="1" y="7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9" name="Google Shape;999;p32"/>
              <p:cNvSpPr/>
              <p:nvPr/>
            </p:nvSpPr>
            <p:spPr>
              <a:xfrm>
                <a:off x="6024567" y="2587628"/>
                <a:ext cx="22225" cy="22225"/>
              </a:xfrm>
              <a:custGeom>
                <a:rect b="b" l="l" r="r" t="t"/>
                <a:pathLst>
                  <a:path extrusionOk="0" h="7" w="7">
                    <a:moveTo>
                      <a:pt x="6" y="1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0" y="3"/>
                      <a:pt x="0" y="4"/>
                      <a:pt x="1" y="5"/>
                    </a:cubicBezTo>
                    <a:cubicBezTo>
                      <a:pt x="1" y="5"/>
                      <a:pt x="2" y="6"/>
                      <a:pt x="2" y="6"/>
                    </a:cubicBezTo>
                    <a:cubicBezTo>
                      <a:pt x="2" y="6"/>
                      <a:pt x="3" y="6"/>
                      <a:pt x="3" y="6"/>
                    </a:cubicBezTo>
                    <a:cubicBezTo>
                      <a:pt x="3" y="6"/>
                      <a:pt x="4" y="7"/>
                      <a:pt x="5" y="7"/>
                    </a:cubicBezTo>
                    <a:cubicBezTo>
                      <a:pt x="5" y="7"/>
                      <a:pt x="5" y="7"/>
                      <a:pt x="6" y="6"/>
                    </a:cubicBezTo>
                    <a:cubicBezTo>
                      <a:pt x="6" y="6"/>
                      <a:pt x="7" y="6"/>
                      <a:pt x="7" y="5"/>
                    </a:cubicBezTo>
                    <a:cubicBezTo>
                      <a:pt x="7" y="4"/>
                      <a:pt x="6" y="3"/>
                      <a:pt x="5" y="3"/>
                    </a:cubicBezTo>
                    <a:cubicBezTo>
                      <a:pt x="6" y="3"/>
                      <a:pt x="6" y="2"/>
                      <a:pt x="6" y="2"/>
                    </a:cubicBez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0" name="Google Shape;1000;p32"/>
              <p:cNvSpPr/>
              <p:nvPr/>
            </p:nvSpPr>
            <p:spPr>
              <a:xfrm>
                <a:off x="5964242" y="2466978"/>
                <a:ext cx="69850" cy="47625"/>
              </a:xfrm>
              <a:custGeom>
                <a:rect b="b" l="l" r="r" t="t"/>
                <a:pathLst>
                  <a:path extrusionOk="0" h="15" w="22">
                    <a:moveTo>
                      <a:pt x="8" y="4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0" y="7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9"/>
                    </a:cubicBezTo>
                    <a:cubicBezTo>
                      <a:pt x="10" y="9"/>
                      <a:pt x="9" y="9"/>
                      <a:pt x="9" y="9"/>
                    </a:cubicBezTo>
                    <a:cubicBezTo>
                      <a:pt x="9" y="10"/>
                      <a:pt x="8" y="10"/>
                      <a:pt x="8" y="11"/>
                    </a:cubicBezTo>
                    <a:cubicBezTo>
                      <a:pt x="8" y="11"/>
                      <a:pt x="8" y="12"/>
                      <a:pt x="8" y="12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4"/>
                      <a:pt x="9" y="15"/>
                      <a:pt x="9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1" y="15"/>
                      <a:pt x="12" y="15"/>
                      <a:pt x="12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2"/>
                      <a:pt x="13" y="11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3" y="10"/>
                      <a:pt x="14" y="10"/>
                      <a:pt x="14" y="9"/>
                    </a:cubicBezTo>
                    <a:cubicBezTo>
                      <a:pt x="14" y="9"/>
                      <a:pt x="14" y="8"/>
                      <a:pt x="14" y="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6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5" y="6"/>
                      <a:pt x="15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2"/>
                      <a:pt x="15" y="1"/>
                      <a:pt x="14" y="1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2" y="2"/>
                    </a:cubicBezTo>
                    <a:cubicBezTo>
                      <a:pt x="12" y="1"/>
                      <a:pt x="11" y="1"/>
                      <a:pt x="11" y="1"/>
                    </a:cubicBezTo>
                    <a:cubicBezTo>
                      <a:pt x="10" y="1"/>
                      <a:pt x="9" y="1"/>
                      <a:pt x="9" y="2"/>
                    </a:cubicBezTo>
                    <a:cubicBezTo>
                      <a:pt x="9" y="2"/>
                      <a:pt x="9" y="2"/>
                      <a:pt x="9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4"/>
                      <a:pt x="8" y="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1" name="Google Shape;1001;p32"/>
              <p:cNvSpPr/>
              <p:nvPr/>
            </p:nvSpPr>
            <p:spPr>
              <a:xfrm>
                <a:off x="5049842" y="1560515"/>
                <a:ext cx="1184276" cy="935038"/>
              </a:xfrm>
              <a:custGeom>
                <a:rect b="b" l="l" r="r" t="t"/>
                <a:pathLst>
                  <a:path extrusionOk="0" h="295" w="373">
                    <a:moveTo>
                      <a:pt x="108" y="260"/>
                    </a:moveTo>
                    <a:cubicBezTo>
                      <a:pt x="109" y="260"/>
                      <a:pt x="109" y="260"/>
                      <a:pt x="109" y="260"/>
                    </a:cubicBezTo>
                    <a:cubicBezTo>
                      <a:pt x="109" y="260"/>
                      <a:pt x="110" y="259"/>
                      <a:pt x="110" y="259"/>
                    </a:cubicBezTo>
                    <a:cubicBezTo>
                      <a:pt x="110" y="259"/>
                      <a:pt x="110" y="259"/>
                      <a:pt x="110" y="259"/>
                    </a:cubicBezTo>
                    <a:cubicBezTo>
                      <a:pt x="111" y="259"/>
                      <a:pt x="111" y="259"/>
                      <a:pt x="111" y="259"/>
                    </a:cubicBezTo>
                    <a:cubicBezTo>
                      <a:pt x="111" y="259"/>
                      <a:pt x="112" y="259"/>
                      <a:pt x="113" y="258"/>
                    </a:cubicBezTo>
                    <a:cubicBezTo>
                      <a:pt x="113" y="258"/>
                      <a:pt x="113" y="257"/>
                      <a:pt x="114" y="257"/>
                    </a:cubicBezTo>
                    <a:cubicBezTo>
                      <a:pt x="114" y="257"/>
                      <a:pt x="114" y="256"/>
                      <a:pt x="115" y="256"/>
                    </a:cubicBezTo>
                    <a:cubicBezTo>
                      <a:pt x="115" y="256"/>
                      <a:pt x="115" y="256"/>
                      <a:pt x="115" y="256"/>
                    </a:cubicBezTo>
                    <a:cubicBezTo>
                      <a:pt x="116" y="256"/>
                      <a:pt x="117" y="255"/>
                      <a:pt x="118" y="253"/>
                    </a:cubicBezTo>
                    <a:cubicBezTo>
                      <a:pt x="118" y="253"/>
                      <a:pt x="118" y="253"/>
                      <a:pt x="118" y="252"/>
                    </a:cubicBezTo>
                    <a:cubicBezTo>
                      <a:pt x="118" y="252"/>
                      <a:pt x="119" y="252"/>
                      <a:pt x="119" y="251"/>
                    </a:cubicBezTo>
                    <a:cubicBezTo>
                      <a:pt x="119" y="249"/>
                      <a:pt x="118" y="248"/>
                      <a:pt x="117" y="248"/>
                    </a:cubicBezTo>
                    <a:cubicBezTo>
                      <a:pt x="117" y="248"/>
                      <a:pt x="117" y="248"/>
                      <a:pt x="116" y="248"/>
                    </a:cubicBezTo>
                    <a:cubicBezTo>
                      <a:pt x="116" y="248"/>
                      <a:pt x="116" y="248"/>
                      <a:pt x="116" y="248"/>
                    </a:cubicBezTo>
                    <a:cubicBezTo>
                      <a:pt x="116" y="248"/>
                      <a:pt x="116" y="248"/>
                      <a:pt x="116" y="248"/>
                    </a:cubicBezTo>
                    <a:cubicBezTo>
                      <a:pt x="117" y="248"/>
                      <a:pt x="117" y="248"/>
                      <a:pt x="118" y="248"/>
                    </a:cubicBezTo>
                    <a:cubicBezTo>
                      <a:pt x="118" y="248"/>
                      <a:pt x="119" y="248"/>
                      <a:pt x="119" y="248"/>
                    </a:cubicBezTo>
                    <a:cubicBezTo>
                      <a:pt x="119" y="248"/>
                      <a:pt x="119" y="248"/>
                      <a:pt x="119" y="248"/>
                    </a:cubicBezTo>
                    <a:cubicBezTo>
                      <a:pt x="120" y="248"/>
                      <a:pt x="120" y="248"/>
                      <a:pt x="120" y="248"/>
                    </a:cubicBezTo>
                    <a:cubicBezTo>
                      <a:pt x="120" y="249"/>
                      <a:pt x="120" y="249"/>
                      <a:pt x="121" y="249"/>
                    </a:cubicBezTo>
                    <a:cubicBezTo>
                      <a:pt x="122" y="249"/>
                      <a:pt x="122" y="249"/>
                      <a:pt x="123" y="248"/>
                    </a:cubicBezTo>
                    <a:cubicBezTo>
                      <a:pt x="123" y="247"/>
                      <a:pt x="123" y="247"/>
                      <a:pt x="123" y="246"/>
                    </a:cubicBezTo>
                    <a:cubicBezTo>
                      <a:pt x="123" y="246"/>
                      <a:pt x="123" y="245"/>
                      <a:pt x="123" y="245"/>
                    </a:cubicBezTo>
                    <a:cubicBezTo>
                      <a:pt x="123" y="245"/>
                      <a:pt x="123" y="245"/>
                      <a:pt x="123" y="245"/>
                    </a:cubicBezTo>
                    <a:cubicBezTo>
                      <a:pt x="123" y="245"/>
                      <a:pt x="123" y="244"/>
                      <a:pt x="123" y="244"/>
                    </a:cubicBezTo>
                    <a:cubicBezTo>
                      <a:pt x="123" y="243"/>
                      <a:pt x="123" y="243"/>
                      <a:pt x="123" y="243"/>
                    </a:cubicBezTo>
                    <a:cubicBezTo>
                      <a:pt x="123" y="242"/>
                      <a:pt x="123" y="241"/>
                      <a:pt x="123" y="240"/>
                    </a:cubicBezTo>
                    <a:cubicBezTo>
                      <a:pt x="123" y="240"/>
                      <a:pt x="123" y="240"/>
                      <a:pt x="123" y="240"/>
                    </a:cubicBezTo>
                    <a:cubicBezTo>
                      <a:pt x="124" y="240"/>
                      <a:pt x="124" y="240"/>
                      <a:pt x="124" y="240"/>
                    </a:cubicBezTo>
                    <a:cubicBezTo>
                      <a:pt x="124" y="242"/>
                      <a:pt x="124" y="242"/>
                      <a:pt x="124" y="242"/>
                    </a:cubicBezTo>
                    <a:cubicBezTo>
                      <a:pt x="125" y="241"/>
                      <a:pt x="125" y="241"/>
                      <a:pt x="125" y="241"/>
                    </a:cubicBezTo>
                    <a:cubicBezTo>
                      <a:pt x="125" y="242"/>
                      <a:pt x="125" y="243"/>
                      <a:pt x="126" y="243"/>
                    </a:cubicBezTo>
                    <a:cubicBezTo>
                      <a:pt x="127" y="243"/>
                      <a:pt x="127" y="243"/>
                      <a:pt x="127" y="243"/>
                    </a:cubicBezTo>
                    <a:cubicBezTo>
                      <a:pt x="128" y="243"/>
                      <a:pt x="129" y="242"/>
                      <a:pt x="129" y="241"/>
                    </a:cubicBezTo>
                    <a:cubicBezTo>
                      <a:pt x="129" y="241"/>
                      <a:pt x="129" y="241"/>
                      <a:pt x="129" y="241"/>
                    </a:cubicBezTo>
                    <a:cubicBezTo>
                      <a:pt x="130" y="241"/>
                      <a:pt x="130" y="240"/>
                      <a:pt x="130" y="240"/>
                    </a:cubicBezTo>
                    <a:cubicBezTo>
                      <a:pt x="131" y="240"/>
                      <a:pt x="131" y="239"/>
                      <a:pt x="132" y="239"/>
                    </a:cubicBezTo>
                    <a:cubicBezTo>
                      <a:pt x="132" y="238"/>
                      <a:pt x="132" y="238"/>
                      <a:pt x="132" y="237"/>
                    </a:cubicBezTo>
                    <a:cubicBezTo>
                      <a:pt x="132" y="237"/>
                      <a:pt x="132" y="237"/>
                      <a:pt x="132" y="237"/>
                    </a:cubicBezTo>
                    <a:cubicBezTo>
                      <a:pt x="132" y="237"/>
                      <a:pt x="132" y="236"/>
                      <a:pt x="132" y="236"/>
                    </a:cubicBezTo>
                    <a:cubicBezTo>
                      <a:pt x="133" y="236"/>
                      <a:pt x="133" y="235"/>
                      <a:pt x="133" y="235"/>
                    </a:cubicBezTo>
                    <a:cubicBezTo>
                      <a:pt x="133" y="235"/>
                      <a:pt x="133" y="235"/>
                      <a:pt x="134" y="235"/>
                    </a:cubicBezTo>
                    <a:cubicBezTo>
                      <a:pt x="134" y="236"/>
                      <a:pt x="135" y="235"/>
                      <a:pt x="136" y="235"/>
                    </a:cubicBezTo>
                    <a:cubicBezTo>
                      <a:pt x="136" y="235"/>
                      <a:pt x="136" y="235"/>
                      <a:pt x="136" y="235"/>
                    </a:cubicBezTo>
                    <a:cubicBezTo>
                      <a:pt x="136" y="235"/>
                      <a:pt x="137" y="235"/>
                      <a:pt x="137" y="235"/>
                    </a:cubicBezTo>
                    <a:cubicBezTo>
                      <a:pt x="137" y="236"/>
                      <a:pt x="138" y="237"/>
                      <a:pt x="139" y="237"/>
                    </a:cubicBezTo>
                    <a:cubicBezTo>
                      <a:pt x="139" y="237"/>
                      <a:pt x="140" y="236"/>
                      <a:pt x="140" y="236"/>
                    </a:cubicBezTo>
                    <a:cubicBezTo>
                      <a:pt x="141" y="236"/>
                      <a:pt x="141" y="236"/>
                      <a:pt x="141" y="236"/>
                    </a:cubicBezTo>
                    <a:cubicBezTo>
                      <a:pt x="142" y="236"/>
                      <a:pt x="142" y="236"/>
                      <a:pt x="143" y="235"/>
                    </a:cubicBezTo>
                    <a:cubicBezTo>
                      <a:pt x="143" y="235"/>
                      <a:pt x="143" y="235"/>
                      <a:pt x="143" y="235"/>
                    </a:cubicBezTo>
                    <a:cubicBezTo>
                      <a:pt x="143" y="235"/>
                      <a:pt x="143" y="235"/>
                      <a:pt x="143" y="235"/>
                    </a:cubicBezTo>
                    <a:cubicBezTo>
                      <a:pt x="143" y="234"/>
                      <a:pt x="144" y="234"/>
                      <a:pt x="144" y="234"/>
                    </a:cubicBezTo>
                    <a:cubicBezTo>
                      <a:pt x="144" y="233"/>
                      <a:pt x="144" y="233"/>
                      <a:pt x="144" y="233"/>
                    </a:cubicBezTo>
                    <a:cubicBezTo>
                      <a:pt x="144" y="233"/>
                      <a:pt x="144" y="233"/>
                      <a:pt x="144" y="233"/>
                    </a:cubicBezTo>
                    <a:cubicBezTo>
                      <a:pt x="144" y="233"/>
                      <a:pt x="144" y="233"/>
                      <a:pt x="144" y="232"/>
                    </a:cubicBezTo>
                    <a:cubicBezTo>
                      <a:pt x="145" y="232"/>
                      <a:pt x="145" y="232"/>
                      <a:pt x="145" y="232"/>
                    </a:cubicBezTo>
                    <a:cubicBezTo>
                      <a:pt x="145" y="232"/>
                      <a:pt x="145" y="232"/>
                      <a:pt x="145" y="232"/>
                    </a:cubicBezTo>
                    <a:cubicBezTo>
                      <a:pt x="145" y="232"/>
                      <a:pt x="145" y="233"/>
                      <a:pt x="146" y="233"/>
                    </a:cubicBezTo>
                    <a:cubicBezTo>
                      <a:pt x="146" y="233"/>
                      <a:pt x="146" y="233"/>
                      <a:pt x="146" y="233"/>
                    </a:cubicBezTo>
                    <a:cubicBezTo>
                      <a:pt x="146" y="233"/>
                      <a:pt x="146" y="234"/>
                      <a:pt x="146" y="234"/>
                    </a:cubicBezTo>
                    <a:cubicBezTo>
                      <a:pt x="146" y="235"/>
                      <a:pt x="147" y="236"/>
                      <a:pt x="148" y="236"/>
                    </a:cubicBezTo>
                    <a:cubicBezTo>
                      <a:pt x="148" y="236"/>
                      <a:pt x="149" y="235"/>
                      <a:pt x="149" y="234"/>
                    </a:cubicBezTo>
                    <a:cubicBezTo>
                      <a:pt x="149" y="234"/>
                      <a:pt x="150" y="234"/>
                      <a:pt x="150" y="233"/>
                    </a:cubicBezTo>
                    <a:cubicBezTo>
                      <a:pt x="150" y="233"/>
                      <a:pt x="150" y="233"/>
                      <a:pt x="150" y="233"/>
                    </a:cubicBezTo>
                    <a:cubicBezTo>
                      <a:pt x="150" y="233"/>
                      <a:pt x="150" y="233"/>
                      <a:pt x="150" y="233"/>
                    </a:cubicBezTo>
                    <a:cubicBezTo>
                      <a:pt x="150" y="233"/>
                      <a:pt x="150" y="233"/>
                      <a:pt x="151" y="233"/>
                    </a:cubicBezTo>
                    <a:cubicBezTo>
                      <a:pt x="151" y="233"/>
                      <a:pt x="151" y="234"/>
                      <a:pt x="151" y="234"/>
                    </a:cubicBezTo>
                    <a:cubicBezTo>
                      <a:pt x="152" y="234"/>
                      <a:pt x="152" y="234"/>
                      <a:pt x="152" y="234"/>
                    </a:cubicBezTo>
                    <a:cubicBezTo>
                      <a:pt x="153" y="234"/>
                      <a:pt x="153" y="233"/>
                      <a:pt x="154" y="233"/>
                    </a:cubicBezTo>
                    <a:cubicBezTo>
                      <a:pt x="154" y="233"/>
                      <a:pt x="154" y="233"/>
                      <a:pt x="154" y="233"/>
                    </a:cubicBezTo>
                    <a:cubicBezTo>
                      <a:pt x="154" y="234"/>
                      <a:pt x="155" y="234"/>
                      <a:pt x="156" y="234"/>
                    </a:cubicBezTo>
                    <a:cubicBezTo>
                      <a:pt x="157" y="234"/>
                      <a:pt x="158" y="233"/>
                      <a:pt x="158" y="233"/>
                    </a:cubicBezTo>
                    <a:cubicBezTo>
                      <a:pt x="158" y="232"/>
                      <a:pt x="158" y="232"/>
                      <a:pt x="158" y="232"/>
                    </a:cubicBezTo>
                    <a:cubicBezTo>
                      <a:pt x="158" y="231"/>
                      <a:pt x="158" y="231"/>
                      <a:pt x="158" y="231"/>
                    </a:cubicBezTo>
                    <a:cubicBezTo>
                      <a:pt x="159" y="231"/>
                      <a:pt x="159" y="231"/>
                      <a:pt x="159" y="231"/>
                    </a:cubicBezTo>
                    <a:cubicBezTo>
                      <a:pt x="159" y="231"/>
                      <a:pt x="159" y="231"/>
                      <a:pt x="159" y="231"/>
                    </a:cubicBezTo>
                    <a:cubicBezTo>
                      <a:pt x="160" y="231"/>
                      <a:pt x="160" y="231"/>
                      <a:pt x="160" y="230"/>
                    </a:cubicBezTo>
                    <a:cubicBezTo>
                      <a:pt x="161" y="230"/>
                      <a:pt x="161" y="229"/>
                      <a:pt x="161" y="228"/>
                    </a:cubicBezTo>
                    <a:cubicBezTo>
                      <a:pt x="161" y="228"/>
                      <a:pt x="161" y="228"/>
                      <a:pt x="161" y="228"/>
                    </a:cubicBezTo>
                    <a:cubicBezTo>
                      <a:pt x="162" y="229"/>
                      <a:pt x="162" y="229"/>
                      <a:pt x="162" y="229"/>
                    </a:cubicBezTo>
                    <a:cubicBezTo>
                      <a:pt x="162" y="229"/>
                      <a:pt x="164" y="229"/>
                      <a:pt x="165" y="229"/>
                    </a:cubicBezTo>
                    <a:cubicBezTo>
                      <a:pt x="165" y="229"/>
                      <a:pt x="165" y="229"/>
                      <a:pt x="165" y="229"/>
                    </a:cubicBezTo>
                    <a:cubicBezTo>
                      <a:pt x="165" y="227"/>
                      <a:pt x="165" y="227"/>
                      <a:pt x="165" y="227"/>
                    </a:cubicBezTo>
                    <a:cubicBezTo>
                      <a:pt x="165" y="229"/>
                      <a:pt x="165" y="229"/>
                      <a:pt x="165" y="229"/>
                    </a:cubicBezTo>
                    <a:cubicBezTo>
                      <a:pt x="165" y="229"/>
                      <a:pt x="165" y="229"/>
                      <a:pt x="165" y="229"/>
                    </a:cubicBezTo>
                    <a:cubicBezTo>
                      <a:pt x="166" y="229"/>
                      <a:pt x="166" y="229"/>
                      <a:pt x="166" y="229"/>
                    </a:cubicBezTo>
                    <a:cubicBezTo>
                      <a:pt x="168" y="229"/>
                      <a:pt x="168" y="228"/>
                      <a:pt x="169" y="227"/>
                    </a:cubicBezTo>
                    <a:cubicBezTo>
                      <a:pt x="168" y="227"/>
                      <a:pt x="168" y="227"/>
                      <a:pt x="168" y="227"/>
                    </a:cubicBezTo>
                    <a:cubicBezTo>
                      <a:pt x="169" y="227"/>
                      <a:pt x="169" y="227"/>
                      <a:pt x="169" y="227"/>
                    </a:cubicBezTo>
                    <a:cubicBezTo>
                      <a:pt x="169" y="227"/>
                      <a:pt x="169" y="227"/>
                      <a:pt x="169" y="227"/>
                    </a:cubicBezTo>
                    <a:cubicBezTo>
                      <a:pt x="170" y="227"/>
                      <a:pt x="171" y="227"/>
                      <a:pt x="172" y="227"/>
                    </a:cubicBezTo>
                    <a:cubicBezTo>
                      <a:pt x="172" y="226"/>
                      <a:pt x="173" y="226"/>
                      <a:pt x="174" y="225"/>
                    </a:cubicBezTo>
                    <a:cubicBezTo>
                      <a:pt x="174" y="225"/>
                      <a:pt x="175" y="224"/>
                      <a:pt x="175" y="224"/>
                    </a:cubicBezTo>
                    <a:cubicBezTo>
                      <a:pt x="175" y="223"/>
                      <a:pt x="175" y="223"/>
                      <a:pt x="175" y="223"/>
                    </a:cubicBezTo>
                    <a:cubicBezTo>
                      <a:pt x="175" y="223"/>
                      <a:pt x="176" y="223"/>
                      <a:pt x="176" y="222"/>
                    </a:cubicBezTo>
                    <a:cubicBezTo>
                      <a:pt x="176" y="222"/>
                      <a:pt x="176" y="222"/>
                      <a:pt x="176" y="222"/>
                    </a:cubicBezTo>
                    <a:cubicBezTo>
                      <a:pt x="177" y="222"/>
                      <a:pt x="177" y="222"/>
                      <a:pt x="177" y="221"/>
                    </a:cubicBezTo>
                    <a:cubicBezTo>
                      <a:pt x="178" y="221"/>
                      <a:pt x="178" y="220"/>
                      <a:pt x="178" y="219"/>
                    </a:cubicBezTo>
                    <a:cubicBezTo>
                      <a:pt x="178" y="219"/>
                      <a:pt x="178" y="219"/>
                      <a:pt x="178" y="219"/>
                    </a:cubicBezTo>
                    <a:cubicBezTo>
                      <a:pt x="179" y="219"/>
                      <a:pt x="179" y="219"/>
                      <a:pt x="179" y="219"/>
                    </a:cubicBezTo>
                    <a:cubicBezTo>
                      <a:pt x="179" y="219"/>
                      <a:pt x="180" y="219"/>
                      <a:pt x="181" y="219"/>
                    </a:cubicBezTo>
                    <a:cubicBezTo>
                      <a:pt x="181" y="218"/>
                      <a:pt x="182" y="218"/>
                      <a:pt x="182" y="217"/>
                    </a:cubicBezTo>
                    <a:cubicBezTo>
                      <a:pt x="182" y="217"/>
                      <a:pt x="183" y="216"/>
                      <a:pt x="183" y="216"/>
                    </a:cubicBezTo>
                    <a:cubicBezTo>
                      <a:pt x="183" y="216"/>
                      <a:pt x="184" y="215"/>
                      <a:pt x="184" y="215"/>
                    </a:cubicBezTo>
                    <a:cubicBezTo>
                      <a:pt x="184" y="214"/>
                      <a:pt x="184" y="214"/>
                      <a:pt x="185" y="214"/>
                    </a:cubicBezTo>
                    <a:cubicBezTo>
                      <a:pt x="185" y="214"/>
                      <a:pt x="185" y="214"/>
                      <a:pt x="186" y="214"/>
                    </a:cubicBezTo>
                    <a:cubicBezTo>
                      <a:pt x="186" y="213"/>
                      <a:pt x="186" y="213"/>
                      <a:pt x="186" y="213"/>
                    </a:cubicBezTo>
                    <a:cubicBezTo>
                      <a:pt x="186" y="214"/>
                      <a:pt x="186" y="214"/>
                      <a:pt x="186" y="214"/>
                    </a:cubicBezTo>
                    <a:cubicBezTo>
                      <a:pt x="187" y="214"/>
                      <a:pt x="187" y="214"/>
                      <a:pt x="187" y="214"/>
                    </a:cubicBezTo>
                    <a:cubicBezTo>
                      <a:pt x="188" y="214"/>
                      <a:pt x="188" y="214"/>
                      <a:pt x="188" y="214"/>
                    </a:cubicBezTo>
                    <a:cubicBezTo>
                      <a:pt x="189" y="214"/>
                      <a:pt x="189" y="214"/>
                      <a:pt x="190" y="214"/>
                    </a:cubicBezTo>
                    <a:cubicBezTo>
                      <a:pt x="191" y="214"/>
                      <a:pt x="192" y="213"/>
                      <a:pt x="192" y="211"/>
                    </a:cubicBezTo>
                    <a:cubicBezTo>
                      <a:pt x="192" y="211"/>
                      <a:pt x="192" y="211"/>
                      <a:pt x="192" y="210"/>
                    </a:cubicBezTo>
                    <a:cubicBezTo>
                      <a:pt x="192" y="210"/>
                      <a:pt x="193" y="210"/>
                      <a:pt x="193" y="210"/>
                    </a:cubicBezTo>
                    <a:cubicBezTo>
                      <a:pt x="193" y="211"/>
                      <a:pt x="193" y="211"/>
                      <a:pt x="194" y="212"/>
                    </a:cubicBezTo>
                    <a:cubicBezTo>
                      <a:pt x="194" y="212"/>
                      <a:pt x="195" y="212"/>
                      <a:pt x="196" y="212"/>
                    </a:cubicBezTo>
                    <a:cubicBezTo>
                      <a:pt x="196" y="211"/>
                      <a:pt x="196" y="211"/>
                      <a:pt x="196" y="211"/>
                    </a:cubicBezTo>
                    <a:cubicBezTo>
                      <a:pt x="197" y="212"/>
                      <a:pt x="197" y="212"/>
                      <a:pt x="197" y="212"/>
                    </a:cubicBezTo>
                    <a:cubicBezTo>
                      <a:pt x="197" y="212"/>
                      <a:pt x="197" y="212"/>
                      <a:pt x="198" y="211"/>
                    </a:cubicBezTo>
                    <a:cubicBezTo>
                      <a:pt x="198" y="212"/>
                      <a:pt x="199" y="212"/>
                      <a:pt x="199" y="212"/>
                    </a:cubicBezTo>
                    <a:cubicBezTo>
                      <a:pt x="200" y="212"/>
                      <a:pt x="200" y="212"/>
                      <a:pt x="200" y="212"/>
                    </a:cubicBezTo>
                    <a:cubicBezTo>
                      <a:pt x="201" y="212"/>
                      <a:pt x="201" y="212"/>
                      <a:pt x="201" y="212"/>
                    </a:cubicBezTo>
                    <a:cubicBezTo>
                      <a:pt x="201" y="212"/>
                      <a:pt x="202" y="212"/>
                      <a:pt x="203" y="212"/>
                    </a:cubicBezTo>
                    <a:cubicBezTo>
                      <a:pt x="204" y="211"/>
                      <a:pt x="204" y="211"/>
                      <a:pt x="204" y="210"/>
                    </a:cubicBezTo>
                    <a:cubicBezTo>
                      <a:pt x="205" y="210"/>
                      <a:pt x="205" y="210"/>
                      <a:pt x="205" y="210"/>
                    </a:cubicBezTo>
                    <a:cubicBezTo>
                      <a:pt x="205" y="210"/>
                      <a:pt x="205" y="210"/>
                      <a:pt x="205" y="210"/>
                    </a:cubicBezTo>
                    <a:cubicBezTo>
                      <a:pt x="206" y="210"/>
                      <a:pt x="206" y="210"/>
                      <a:pt x="206" y="210"/>
                    </a:cubicBezTo>
                    <a:cubicBezTo>
                      <a:pt x="206" y="211"/>
                      <a:pt x="207" y="211"/>
                      <a:pt x="208" y="211"/>
                    </a:cubicBezTo>
                    <a:cubicBezTo>
                      <a:pt x="208" y="211"/>
                      <a:pt x="208" y="211"/>
                      <a:pt x="208" y="211"/>
                    </a:cubicBezTo>
                    <a:cubicBezTo>
                      <a:pt x="208" y="211"/>
                      <a:pt x="209" y="211"/>
                      <a:pt x="209" y="211"/>
                    </a:cubicBezTo>
                    <a:cubicBezTo>
                      <a:pt x="210" y="211"/>
                      <a:pt x="210" y="211"/>
                      <a:pt x="210" y="211"/>
                    </a:cubicBezTo>
                    <a:cubicBezTo>
                      <a:pt x="210" y="211"/>
                      <a:pt x="210" y="211"/>
                      <a:pt x="211" y="211"/>
                    </a:cubicBezTo>
                    <a:cubicBezTo>
                      <a:pt x="211" y="211"/>
                      <a:pt x="211" y="211"/>
                      <a:pt x="211" y="211"/>
                    </a:cubicBezTo>
                    <a:cubicBezTo>
                      <a:pt x="211" y="211"/>
                      <a:pt x="211" y="211"/>
                      <a:pt x="212" y="211"/>
                    </a:cubicBezTo>
                    <a:cubicBezTo>
                      <a:pt x="212" y="211"/>
                      <a:pt x="212" y="211"/>
                      <a:pt x="212" y="211"/>
                    </a:cubicBezTo>
                    <a:cubicBezTo>
                      <a:pt x="213" y="211"/>
                      <a:pt x="213" y="211"/>
                      <a:pt x="214" y="211"/>
                    </a:cubicBezTo>
                    <a:cubicBezTo>
                      <a:pt x="214" y="211"/>
                      <a:pt x="214" y="210"/>
                      <a:pt x="215" y="210"/>
                    </a:cubicBezTo>
                    <a:cubicBezTo>
                      <a:pt x="215" y="210"/>
                      <a:pt x="215" y="210"/>
                      <a:pt x="215" y="210"/>
                    </a:cubicBezTo>
                    <a:cubicBezTo>
                      <a:pt x="216" y="210"/>
                      <a:pt x="218" y="210"/>
                      <a:pt x="218" y="210"/>
                    </a:cubicBezTo>
                    <a:cubicBezTo>
                      <a:pt x="219" y="210"/>
                      <a:pt x="219" y="210"/>
                      <a:pt x="219" y="210"/>
                    </a:cubicBezTo>
                    <a:cubicBezTo>
                      <a:pt x="220" y="210"/>
                      <a:pt x="220" y="210"/>
                      <a:pt x="221" y="209"/>
                    </a:cubicBezTo>
                    <a:cubicBezTo>
                      <a:pt x="221" y="209"/>
                      <a:pt x="221" y="209"/>
                      <a:pt x="221" y="209"/>
                    </a:cubicBezTo>
                    <a:cubicBezTo>
                      <a:pt x="222" y="209"/>
                      <a:pt x="222" y="209"/>
                      <a:pt x="222" y="209"/>
                    </a:cubicBezTo>
                    <a:cubicBezTo>
                      <a:pt x="222" y="209"/>
                      <a:pt x="222" y="209"/>
                      <a:pt x="222" y="209"/>
                    </a:cubicBezTo>
                    <a:cubicBezTo>
                      <a:pt x="222" y="209"/>
                      <a:pt x="222" y="209"/>
                      <a:pt x="222" y="209"/>
                    </a:cubicBezTo>
                    <a:cubicBezTo>
                      <a:pt x="224" y="209"/>
                      <a:pt x="224" y="208"/>
                      <a:pt x="225" y="208"/>
                    </a:cubicBezTo>
                    <a:cubicBezTo>
                      <a:pt x="225" y="208"/>
                      <a:pt x="225" y="208"/>
                      <a:pt x="225" y="208"/>
                    </a:cubicBezTo>
                    <a:cubicBezTo>
                      <a:pt x="226" y="207"/>
                      <a:pt x="227" y="207"/>
                      <a:pt x="227" y="207"/>
                    </a:cubicBezTo>
                    <a:cubicBezTo>
                      <a:pt x="227" y="207"/>
                      <a:pt x="228" y="207"/>
                      <a:pt x="228" y="207"/>
                    </a:cubicBezTo>
                    <a:cubicBezTo>
                      <a:pt x="228" y="207"/>
                      <a:pt x="229" y="207"/>
                      <a:pt x="230" y="207"/>
                    </a:cubicBezTo>
                    <a:cubicBezTo>
                      <a:pt x="231" y="207"/>
                      <a:pt x="232" y="206"/>
                      <a:pt x="232" y="206"/>
                    </a:cubicBezTo>
                    <a:cubicBezTo>
                      <a:pt x="233" y="205"/>
                      <a:pt x="234" y="205"/>
                      <a:pt x="234" y="204"/>
                    </a:cubicBezTo>
                    <a:cubicBezTo>
                      <a:pt x="235" y="203"/>
                      <a:pt x="235" y="203"/>
                      <a:pt x="236" y="202"/>
                    </a:cubicBezTo>
                    <a:cubicBezTo>
                      <a:pt x="236" y="202"/>
                      <a:pt x="236" y="202"/>
                      <a:pt x="237" y="202"/>
                    </a:cubicBezTo>
                    <a:cubicBezTo>
                      <a:pt x="237" y="202"/>
                      <a:pt x="238" y="202"/>
                      <a:pt x="238" y="202"/>
                    </a:cubicBezTo>
                    <a:cubicBezTo>
                      <a:pt x="238" y="202"/>
                      <a:pt x="238" y="202"/>
                      <a:pt x="238" y="202"/>
                    </a:cubicBezTo>
                    <a:cubicBezTo>
                      <a:pt x="238" y="202"/>
                      <a:pt x="238" y="202"/>
                      <a:pt x="239" y="202"/>
                    </a:cubicBezTo>
                    <a:cubicBezTo>
                      <a:pt x="239" y="202"/>
                      <a:pt x="239" y="203"/>
                      <a:pt x="240" y="203"/>
                    </a:cubicBezTo>
                    <a:cubicBezTo>
                      <a:pt x="241" y="203"/>
                      <a:pt x="241" y="202"/>
                      <a:pt x="242" y="202"/>
                    </a:cubicBezTo>
                    <a:cubicBezTo>
                      <a:pt x="242" y="202"/>
                      <a:pt x="242" y="201"/>
                      <a:pt x="242" y="201"/>
                    </a:cubicBezTo>
                    <a:cubicBezTo>
                      <a:pt x="242" y="201"/>
                      <a:pt x="242" y="201"/>
                      <a:pt x="242" y="201"/>
                    </a:cubicBezTo>
                    <a:cubicBezTo>
                      <a:pt x="243" y="201"/>
                      <a:pt x="243" y="201"/>
                      <a:pt x="244" y="200"/>
                    </a:cubicBezTo>
                    <a:cubicBezTo>
                      <a:pt x="244" y="200"/>
                      <a:pt x="245" y="200"/>
                      <a:pt x="245" y="199"/>
                    </a:cubicBezTo>
                    <a:cubicBezTo>
                      <a:pt x="245" y="199"/>
                      <a:pt x="245" y="199"/>
                      <a:pt x="246" y="199"/>
                    </a:cubicBezTo>
                    <a:cubicBezTo>
                      <a:pt x="246" y="198"/>
                      <a:pt x="247" y="198"/>
                      <a:pt x="247" y="198"/>
                    </a:cubicBezTo>
                    <a:cubicBezTo>
                      <a:pt x="247" y="197"/>
                      <a:pt x="247" y="197"/>
                      <a:pt x="247" y="197"/>
                    </a:cubicBezTo>
                    <a:cubicBezTo>
                      <a:pt x="248" y="198"/>
                      <a:pt x="248" y="198"/>
                      <a:pt x="248" y="198"/>
                    </a:cubicBezTo>
                    <a:cubicBezTo>
                      <a:pt x="248" y="198"/>
                      <a:pt x="248" y="197"/>
                      <a:pt x="248" y="197"/>
                    </a:cubicBezTo>
                    <a:cubicBezTo>
                      <a:pt x="248" y="198"/>
                      <a:pt x="249" y="198"/>
                      <a:pt x="249" y="198"/>
                    </a:cubicBezTo>
                    <a:cubicBezTo>
                      <a:pt x="249" y="198"/>
                      <a:pt x="249" y="198"/>
                      <a:pt x="249" y="198"/>
                    </a:cubicBezTo>
                    <a:cubicBezTo>
                      <a:pt x="251" y="198"/>
                      <a:pt x="252" y="197"/>
                      <a:pt x="252" y="196"/>
                    </a:cubicBezTo>
                    <a:cubicBezTo>
                      <a:pt x="252" y="196"/>
                      <a:pt x="252" y="195"/>
                      <a:pt x="253" y="195"/>
                    </a:cubicBezTo>
                    <a:cubicBezTo>
                      <a:pt x="253" y="195"/>
                      <a:pt x="254" y="195"/>
                      <a:pt x="255" y="195"/>
                    </a:cubicBezTo>
                    <a:cubicBezTo>
                      <a:pt x="255" y="194"/>
                      <a:pt x="256" y="194"/>
                      <a:pt x="256" y="193"/>
                    </a:cubicBezTo>
                    <a:cubicBezTo>
                      <a:pt x="257" y="193"/>
                      <a:pt x="257" y="192"/>
                      <a:pt x="256" y="191"/>
                    </a:cubicBezTo>
                    <a:cubicBezTo>
                      <a:pt x="256" y="191"/>
                      <a:pt x="256" y="190"/>
                      <a:pt x="254" y="190"/>
                    </a:cubicBezTo>
                    <a:cubicBezTo>
                      <a:pt x="254" y="190"/>
                      <a:pt x="254" y="190"/>
                      <a:pt x="254" y="190"/>
                    </a:cubicBezTo>
                    <a:cubicBezTo>
                      <a:pt x="253" y="190"/>
                      <a:pt x="253" y="190"/>
                      <a:pt x="253" y="190"/>
                    </a:cubicBezTo>
                    <a:cubicBezTo>
                      <a:pt x="253" y="190"/>
                      <a:pt x="253" y="190"/>
                      <a:pt x="252" y="190"/>
                    </a:cubicBezTo>
                    <a:cubicBezTo>
                      <a:pt x="252" y="190"/>
                      <a:pt x="252" y="190"/>
                      <a:pt x="252" y="190"/>
                    </a:cubicBezTo>
                    <a:cubicBezTo>
                      <a:pt x="251" y="190"/>
                      <a:pt x="250" y="190"/>
                      <a:pt x="249" y="189"/>
                    </a:cubicBezTo>
                    <a:cubicBezTo>
                      <a:pt x="248" y="189"/>
                      <a:pt x="248" y="189"/>
                      <a:pt x="248" y="189"/>
                    </a:cubicBezTo>
                    <a:cubicBezTo>
                      <a:pt x="248" y="189"/>
                      <a:pt x="248" y="189"/>
                      <a:pt x="247" y="188"/>
                    </a:cubicBezTo>
                    <a:cubicBezTo>
                      <a:pt x="247" y="188"/>
                      <a:pt x="247" y="188"/>
                      <a:pt x="247" y="188"/>
                    </a:cubicBezTo>
                    <a:cubicBezTo>
                      <a:pt x="246" y="186"/>
                      <a:pt x="244" y="186"/>
                      <a:pt x="243" y="186"/>
                    </a:cubicBezTo>
                    <a:cubicBezTo>
                      <a:pt x="243" y="186"/>
                      <a:pt x="243" y="186"/>
                      <a:pt x="243" y="186"/>
                    </a:cubicBezTo>
                    <a:cubicBezTo>
                      <a:pt x="243" y="186"/>
                      <a:pt x="243" y="186"/>
                      <a:pt x="242" y="186"/>
                    </a:cubicBezTo>
                    <a:cubicBezTo>
                      <a:pt x="241" y="185"/>
                      <a:pt x="240" y="185"/>
                      <a:pt x="239" y="186"/>
                    </a:cubicBezTo>
                    <a:cubicBezTo>
                      <a:pt x="239" y="186"/>
                      <a:pt x="239" y="186"/>
                      <a:pt x="238" y="186"/>
                    </a:cubicBezTo>
                    <a:cubicBezTo>
                      <a:pt x="238" y="186"/>
                      <a:pt x="238" y="187"/>
                      <a:pt x="238" y="187"/>
                    </a:cubicBezTo>
                    <a:cubicBezTo>
                      <a:pt x="238" y="187"/>
                      <a:pt x="237" y="187"/>
                      <a:pt x="237" y="187"/>
                    </a:cubicBezTo>
                    <a:cubicBezTo>
                      <a:pt x="236" y="187"/>
                      <a:pt x="236" y="187"/>
                      <a:pt x="236" y="187"/>
                    </a:cubicBezTo>
                    <a:cubicBezTo>
                      <a:pt x="236" y="187"/>
                      <a:pt x="236" y="187"/>
                      <a:pt x="236" y="187"/>
                    </a:cubicBezTo>
                    <a:cubicBezTo>
                      <a:pt x="236" y="187"/>
                      <a:pt x="236" y="187"/>
                      <a:pt x="236" y="187"/>
                    </a:cubicBezTo>
                    <a:cubicBezTo>
                      <a:pt x="236" y="187"/>
                      <a:pt x="236" y="186"/>
                      <a:pt x="235" y="186"/>
                    </a:cubicBezTo>
                    <a:cubicBezTo>
                      <a:pt x="235" y="185"/>
                      <a:pt x="235" y="185"/>
                      <a:pt x="234" y="185"/>
                    </a:cubicBezTo>
                    <a:cubicBezTo>
                      <a:pt x="234" y="184"/>
                      <a:pt x="233" y="184"/>
                      <a:pt x="232" y="184"/>
                    </a:cubicBezTo>
                    <a:cubicBezTo>
                      <a:pt x="232" y="185"/>
                      <a:pt x="232" y="185"/>
                      <a:pt x="232" y="185"/>
                    </a:cubicBezTo>
                    <a:cubicBezTo>
                      <a:pt x="231" y="185"/>
                      <a:pt x="231" y="184"/>
                      <a:pt x="231" y="184"/>
                    </a:cubicBezTo>
                    <a:cubicBezTo>
                      <a:pt x="230" y="184"/>
                      <a:pt x="230" y="184"/>
                      <a:pt x="230" y="184"/>
                    </a:cubicBezTo>
                    <a:cubicBezTo>
                      <a:pt x="231" y="183"/>
                      <a:pt x="231" y="183"/>
                      <a:pt x="232" y="182"/>
                    </a:cubicBezTo>
                    <a:cubicBezTo>
                      <a:pt x="232" y="182"/>
                      <a:pt x="232" y="182"/>
                      <a:pt x="233" y="181"/>
                    </a:cubicBezTo>
                    <a:cubicBezTo>
                      <a:pt x="233" y="181"/>
                      <a:pt x="233" y="181"/>
                      <a:pt x="233" y="181"/>
                    </a:cubicBezTo>
                    <a:cubicBezTo>
                      <a:pt x="233" y="181"/>
                      <a:pt x="233" y="181"/>
                      <a:pt x="234" y="181"/>
                    </a:cubicBezTo>
                    <a:cubicBezTo>
                      <a:pt x="234" y="181"/>
                      <a:pt x="234" y="181"/>
                      <a:pt x="235" y="180"/>
                    </a:cubicBezTo>
                    <a:cubicBezTo>
                      <a:pt x="235" y="180"/>
                      <a:pt x="236" y="180"/>
                      <a:pt x="236" y="180"/>
                    </a:cubicBezTo>
                    <a:cubicBezTo>
                      <a:pt x="236" y="180"/>
                      <a:pt x="237" y="180"/>
                      <a:pt x="237" y="180"/>
                    </a:cubicBezTo>
                    <a:cubicBezTo>
                      <a:pt x="238" y="180"/>
                      <a:pt x="240" y="180"/>
                      <a:pt x="241" y="179"/>
                    </a:cubicBezTo>
                    <a:cubicBezTo>
                      <a:pt x="241" y="179"/>
                      <a:pt x="241" y="179"/>
                      <a:pt x="241" y="179"/>
                    </a:cubicBezTo>
                    <a:cubicBezTo>
                      <a:pt x="242" y="179"/>
                      <a:pt x="242" y="179"/>
                      <a:pt x="243" y="179"/>
                    </a:cubicBezTo>
                    <a:cubicBezTo>
                      <a:pt x="243" y="179"/>
                      <a:pt x="244" y="179"/>
                      <a:pt x="245" y="178"/>
                    </a:cubicBezTo>
                    <a:cubicBezTo>
                      <a:pt x="246" y="178"/>
                      <a:pt x="246" y="178"/>
                      <a:pt x="247" y="177"/>
                    </a:cubicBezTo>
                    <a:cubicBezTo>
                      <a:pt x="247" y="176"/>
                      <a:pt x="247" y="175"/>
                      <a:pt x="246" y="174"/>
                    </a:cubicBezTo>
                    <a:cubicBezTo>
                      <a:pt x="246" y="174"/>
                      <a:pt x="246" y="174"/>
                      <a:pt x="246" y="174"/>
                    </a:cubicBezTo>
                    <a:cubicBezTo>
                      <a:pt x="246" y="174"/>
                      <a:pt x="246" y="174"/>
                      <a:pt x="247" y="175"/>
                    </a:cubicBezTo>
                    <a:cubicBezTo>
                      <a:pt x="247" y="175"/>
                      <a:pt x="247" y="175"/>
                      <a:pt x="247" y="175"/>
                    </a:cubicBezTo>
                    <a:cubicBezTo>
                      <a:pt x="247" y="176"/>
                      <a:pt x="248" y="176"/>
                      <a:pt x="248" y="177"/>
                    </a:cubicBezTo>
                    <a:cubicBezTo>
                      <a:pt x="248" y="177"/>
                      <a:pt x="248" y="177"/>
                      <a:pt x="248" y="177"/>
                    </a:cubicBezTo>
                    <a:cubicBezTo>
                      <a:pt x="249" y="178"/>
                      <a:pt x="249" y="179"/>
                      <a:pt x="249" y="179"/>
                    </a:cubicBezTo>
                    <a:cubicBezTo>
                      <a:pt x="249" y="179"/>
                      <a:pt x="249" y="180"/>
                      <a:pt x="249" y="180"/>
                    </a:cubicBezTo>
                    <a:cubicBezTo>
                      <a:pt x="249" y="181"/>
                      <a:pt x="248" y="182"/>
                      <a:pt x="249" y="183"/>
                    </a:cubicBezTo>
                    <a:cubicBezTo>
                      <a:pt x="249" y="184"/>
                      <a:pt x="249" y="185"/>
                      <a:pt x="250" y="186"/>
                    </a:cubicBezTo>
                    <a:cubicBezTo>
                      <a:pt x="250" y="186"/>
                      <a:pt x="250" y="186"/>
                      <a:pt x="250" y="186"/>
                    </a:cubicBezTo>
                    <a:cubicBezTo>
                      <a:pt x="251" y="188"/>
                      <a:pt x="252" y="189"/>
                      <a:pt x="253" y="189"/>
                    </a:cubicBezTo>
                    <a:cubicBezTo>
                      <a:pt x="254" y="189"/>
                      <a:pt x="254" y="189"/>
                      <a:pt x="254" y="189"/>
                    </a:cubicBezTo>
                    <a:cubicBezTo>
                      <a:pt x="255" y="189"/>
                      <a:pt x="256" y="189"/>
                      <a:pt x="256" y="189"/>
                    </a:cubicBezTo>
                    <a:cubicBezTo>
                      <a:pt x="256" y="189"/>
                      <a:pt x="257" y="189"/>
                      <a:pt x="257" y="190"/>
                    </a:cubicBezTo>
                    <a:cubicBezTo>
                      <a:pt x="257" y="191"/>
                      <a:pt x="259" y="192"/>
                      <a:pt x="260" y="191"/>
                    </a:cubicBezTo>
                    <a:cubicBezTo>
                      <a:pt x="261" y="191"/>
                      <a:pt x="262" y="190"/>
                      <a:pt x="262" y="189"/>
                    </a:cubicBezTo>
                    <a:cubicBezTo>
                      <a:pt x="262" y="189"/>
                      <a:pt x="262" y="188"/>
                      <a:pt x="263" y="188"/>
                    </a:cubicBezTo>
                    <a:cubicBezTo>
                      <a:pt x="263" y="187"/>
                      <a:pt x="263" y="187"/>
                      <a:pt x="263" y="187"/>
                    </a:cubicBezTo>
                    <a:cubicBezTo>
                      <a:pt x="263" y="186"/>
                      <a:pt x="263" y="186"/>
                      <a:pt x="263" y="186"/>
                    </a:cubicBezTo>
                    <a:cubicBezTo>
                      <a:pt x="263" y="185"/>
                      <a:pt x="264" y="185"/>
                      <a:pt x="264" y="184"/>
                    </a:cubicBezTo>
                    <a:cubicBezTo>
                      <a:pt x="264" y="184"/>
                      <a:pt x="264" y="183"/>
                      <a:pt x="264" y="182"/>
                    </a:cubicBezTo>
                    <a:cubicBezTo>
                      <a:pt x="264" y="181"/>
                      <a:pt x="264" y="181"/>
                      <a:pt x="265" y="180"/>
                    </a:cubicBezTo>
                    <a:cubicBezTo>
                      <a:pt x="265" y="180"/>
                      <a:pt x="265" y="180"/>
                      <a:pt x="265" y="180"/>
                    </a:cubicBezTo>
                    <a:cubicBezTo>
                      <a:pt x="265" y="179"/>
                      <a:pt x="266" y="179"/>
                      <a:pt x="266" y="178"/>
                    </a:cubicBezTo>
                    <a:cubicBezTo>
                      <a:pt x="266" y="178"/>
                      <a:pt x="266" y="176"/>
                      <a:pt x="266" y="175"/>
                    </a:cubicBezTo>
                    <a:cubicBezTo>
                      <a:pt x="266" y="175"/>
                      <a:pt x="266" y="175"/>
                      <a:pt x="266" y="174"/>
                    </a:cubicBezTo>
                    <a:cubicBezTo>
                      <a:pt x="266" y="174"/>
                      <a:pt x="267" y="174"/>
                      <a:pt x="267" y="173"/>
                    </a:cubicBezTo>
                    <a:cubicBezTo>
                      <a:pt x="267" y="172"/>
                      <a:pt x="266" y="171"/>
                      <a:pt x="266" y="171"/>
                    </a:cubicBezTo>
                    <a:cubicBezTo>
                      <a:pt x="266" y="171"/>
                      <a:pt x="266" y="171"/>
                      <a:pt x="266" y="171"/>
                    </a:cubicBezTo>
                    <a:cubicBezTo>
                      <a:pt x="266" y="170"/>
                      <a:pt x="266" y="170"/>
                      <a:pt x="266" y="169"/>
                    </a:cubicBezTo>
                    <a:cubicBezTo>
                      <a:pt x="267" y="170"/>
                      <a:pt x="268" y="171"/>
                      <a:pt x="268" y="171"/>
                    </a:cubicBezTo>
                    <a:cubicBezTo>
                      <a:pt x="268" y="171"/>
                      <a:pt x="269" y="171"/>
                      <a:pt x="269" y="170"/>
                    </a:cubicBezTo>
                    <a:cubicBezTo>
                      <a:pt x="269" y="170"/>
                      <a:pt x="269" y="170"/>
                      <a:pt x="269" y="170"/>
                    </a:cubicBezTo>
                    <a:cubicBezTo>
                      <a:pt x="270" y="170"/>
                      <a:pt x="270" y="170"/>
                      <a:pt x="270" y="170"/>
                    </a:cubicBezTo>
                    <a:cubicBezTo>
                      <a:pt x="270" y="169"/>
                      <a:pt x="270" y="169"/>
                      <a:pt x="270" y="168"/>
                    </a:cubicBezTo>
                    <a:cubicBezTo>
                      <a:pt x="270" y="168"/>
                      <a:pt x="270" y="168"/>
                      <a:pt x="270" y="168"/>
                    </a:cubicBezTo>
                    <a:cubicBezTo>
                      <a:pt x="271" y="168"/>
                      <a:pt x="271" y="168"/>
                      <a:pt x="271" y="167"/>
                    </a:cubicBezTo>
                    <a:cubicBezTo>
                      <a:pt x="272" y="167"/>
                      <a:pt x="272" y="166"/>
                      <a:pt x="271" y="165"/>
                    </a:cubicBezTo>
                    <a:cubicBezTo>
                      <a:pt x="271" y="164"/>
                      <a:pt x="271" y="164"/>
                      <a:pt x="270" y="163"/>
                    </a:cubicBezTo>
                    <a:cubicBezTo>
                      <a:pt x="271" y="163"/>
                      <a:pt x="271" y="163"/>
                      <a:pt x="271" y="163"/>
                    </a:cubicBezTo>
                    <a:cubicBezTo>
                      <a:pt x="272" y="163"/>
                      <a:pt x="272" y="163"/>
                      <a:pt x="273" y="162"/>
                    </a:cubicBezTo>
                    <a:cubicBezTo>
                      <a:pt x="273" y="162"/>
                      <a:pt x="273" y="162"/>
                      <a:pt x="273" y="162"/>
                    </a:cubicBezTo>
                    <a:cubicBezTo>
                      <a:pt x="273" y="161"/>
                      <a:pt x="274" y="161"/>
                      <a:pt x="274" y="160"/>
                    </a:cubicBezTo>
                    <a:cubicBezTo>
                      <a:pt x="274" y="159"/>
                      <a:pt x="274" y="159"/>
                      <a:pt x="274" y="158"/>
                    </a:cubicBezTo>
                    <a:cubicBezTo>
                      <a:pt x="273" y="157"/>
                      <a:pt x="272" y="157"/>
                      <a:pt x="270" y="157"/>
                    </a:cubicBezTo>
                    <a:cubicBezTo>
                      <a:pt x="270" y="157"/>
                      <a:pt x="270" y="157"/>
                      <a:pt x="270" y="156"/>
                    </a:cubicBezTo>
                    <a:cubicBezTo>
                      <a:pt x="270" y="155"/>
                      <a:pt x="269" y="155"/>
                      <a:pt x="269" y="154"/>
                    </a:cubicBezTo>
                    <a:cubicBezTo>
                      <a:pt x="268" y="154"/>
                      <a:pt x="268" y="154"/>
                      <a:pt x="268" y="154"/>
                    </a:cubicBezTo>
                    <a:cubicBezTo>
                      <a:pt x="268" y="154"/>
                      <a:pt x="268" y="154"/>
                      <a:pt x="268" y="154"/>
                    </a:cubicBezTo>
                    <a:cubicBezTo>
                      <a:pt x="268" y="153"/>
                      <a:pt x="268" y="153"/>
                      <a:pt x="267" y="152"/>
                    </a:cubicBezTo>
                    <a:cubicBezTo>
                      <a:pt x="268" y="152"/>
                      <a:pt x="268" y="152"/>
                      <a:pt x="268" y="151"/>
                    </a:cubicBezTo>
                    <a:cubicBezTo>
                      <a:pt x="268" y="151"/>
                      <a:pt x="268" y="151"/>
                      <a:pt x="268" y="151"/>
                    </a:cubicBezTo>
                    <a:cubicBezTo>
                      <a:pt x="268" y="152"/>
                      <a:pt x="269" y="153"/>
                      <a:pt x="270" y="153"/>
                    </a:cubicBezTo>
                    <a:cubicBezTo>
                      <a:pt x="270" y="154"/>
                      <a:pt x="270" y="154"/>
                      <a:pt x="271" y="154"/>
                    </a:cubicBezTo>
                    <a:cubicBezTo>
                      <a:pt x="271" y="155"/>
                      <a:pt x="271" y="156"/>
                      <a:pt x="273" y="157"/>
                    </a:cubicBezTo>
                    <a:cubicBezTo>
                      <a:pt x="274" y="157"/>
                      <a:pt x="275" y="157"/>
                      <a:pt x="276" y="157"/>
                    </a:cubicBezTo>
                    <a:cubicBezTo>
                      <a:pt x="276" y="156"/>
                      <a:pt x="276" y="156"/>
                      <a:pt x="276" y="156"/>
                    </a:cubicBezTo>
                    <a:cubicBezTo>
                      <a:pt x="276" y="156"/>
                      <a:pt x="276" y="156"/>
                      <a:pt x="277" y="156"/>
                    </a:cubicBezTo>
                    <a:cubicBezTo>
                      <a:pt x="277" y="156"/>
                      <a:pt x="277" y="156"/>
                      <a:pt x="278" y="156"/>
                    </a:cubicBezTo>
                    <a:cubicBezTo>
                      <a:pt x="279" y="156"/>
                      <a:pt x="279" y="156"/>
                      <a:pt x="280" y="156"/>
                    </a:cubicBezTo>
                    <a:cubicBezTo>
                      <a:pt x="280" y="155"/>
                      <a:pt x="280" y="155"/>
                      <a:pt x="280" y="155"/>
                    </a:cubicBezTo>
                    <a:cubicBezTo>
                      <a:pt x="280" y="155"/>
                      <a:pt x="280" y="155"/>
                      <a:pt x="281" y="156"/>
                    </a:cubicBezTo>
                    <a:cubicBezTo>
                      <a:pt x="282" y="156"/>
                      <a:pt x="283" y="156"/>
                      <a:pt x="284" y="156"/>
                    </a:cubicBezTo>
                    <a:cubicBezTo>
                      <a:pt x="285" y="155"/>
                      <a:pt x="285" y="155"/>
                      <a:pt x="286" y="154"/>
                    </a:cubicBezTo>
                    <a:cubicBezTo>
                      <a:pt x="286" y="154"/>
                      <a:pt x="286" y="154"/>
                      <a:pt x="286" y="154"/>
                    </a:cubicBezTo>
                    <a:cubicBezTo>
                      <a:pt x="286" y="153"/>
                      <a:pt x="286" y="153"/>
                      <a:pt x="286" y="153"/>
                    </a:cubicBezTo>
                    <a:cubicBezTo>
                      <a:pt x="287" y="153"/>
                      <a:pt x="287" y="152"/>
                      <a:pt x="288" y="152"/>
                    </a:cubicBezTo>
                    <a:cubicBezTo>
                      <a:pt x="288" y="151"/>
                      <a:pt x="288" y="151"/>
                      <a:pt x="288" y="150"/>
                    </a:cubicBezTo>
                    <a:cubicBezTo>
                      <a:pt x="287" y="149"/>
                      <a:pt x="286" y="149"/>
                      <a:pt x="286" y="149"/>
                    </a:cubicBezTo>
                    <a:cubicBezTo>
                      <a:pt x="285" y="149"/>
                      <a:pt x="285" y="148"/>
                      <a:pt x="284" y="148"/>
                    </a:cubicBezTo>
                    <a:cubicBezTo>
                      <a:pt x="284" y="147"/>
                      <a:pt x="283" y="147"/>
                      <a:pt x="282" y="147"/>
                    </a:cubicBezTo>
                    <a:cubicBezTo>
                      <a:pt x="282" y="147"/>
                      <a:pt x="281" y="147"/>
                      <a:pt x="281" y="148"/>
                    </a:cubicBezTo>
                    <a:cubicBezTo>
                      <a:pt x="281" y="148"/>
                      <a:pt x="280" y="148"/>
                      <a:pt x="280" y="148"/>
                    </a:cubicBezTo>
                    <a:cubicBezTo>
                      <a:pt x="280" y="148"/>
                      <a:pt x="280" y="148"/>
                      <a:pt x="280" y="148"/>
                    </a:cubicBezTo>
                    <a:cubicBezTo>
                      <a:pt x="280" y="148"/>
                      <a:pt x="280" y="148"/>
                      <a:pt x="280" y="148"/>
                    </a:cubicBezTo>
                    <a:cubicBezTo>
                      <a:pt x="280" y="148"/>
                      <a:pt x="281" y="147"/>
                      <a:pt x="281" y="147"/>
                    </a:cubicBezTo>
                    <a:cubicBezTo>
                      <a:pt x="281" y="147"/>
                      <a:pt x="282" y="147"/>
                      <a:pt x="282" y="146"/>
                    </a:cubicBezTo>
                    <a:cubicBezTo>
                      <a:pt x="283" y="146"/>
                      <a:pt x="283" y="145"/>
                      <a:pt x="283" y="144"/>
                    </a:cubicBezTo>
                    <a:cubicBezTo>
                      <a:pt x="283" y="144"/>
                      <a:pt x="283" y="144"/>
                      <a:pt x="283" y="144"/>
                    </a:cubicBezTo>
                    <a:cubicBezTo>
                      <a:pt x="284" y="144"/>
                      <a:pt x="285" y="143"/>
                      <a:pt x="286" y="142"/>
                    </a:cubicBezTo>
                    <a:cubicBezTo>
                      <a:pt x="286" y="143"/>
                      <a:pt x="287" y="143"/>
                      <a:pt x="287" y="143"/>
                    </a:cubicBezTo>
                    <a:cubicBezTo>
                      <a:pt x="288" y="143"/>
                      <a:pt x="288" y="143"/>
                      <a:pt x="289" y="143"/>
                    </a:cubicBezTo>
                    <a:cubicBezTo>
                      <a:pt x="289" y="143"/>
                      <a:pt x="289" y="143"/>
                      <a:pt x="290" y="143"/>
                    </a:cubicBezTo>
                    <a:cubicBezTo>
                      <a:pt x="290" y="143"/>
                      <a:pt x="291" y="144"/>
                      <a:pt x="291" y="146"/>
                    </a:cubicBezTo>
                    <a:cubicBezTo>
                      <a:pt x="292" y="146"/>
                      <a:pt x="292" y="147"/>
                      <a:pt x="294" y="147"/>
                    </a:cubicBezTo>
                    <a:cubicBezTo>
                      <a:pt x="294" y="147"/>
                      <a:pt x="294" y="147"/>
                      <a:pt x="294" y="147"/>
                    </a:cubicBezTo>
                    <a:cubicBezTo>
                      <a:pt x="295" y="147"/>
                      <a:pt x="296" y="146"/>
                      <a:pt x="297" y="146"/>
                    </a:cubicBezTo>
                    <a:cubicBezTo>
                      <a:pt x="298" y="145"/>
                      <a:pt x="298" y="144"/>
                      <a:pt x="298" y="143"/>
                    </a:cubicBezTo>
                    <a:cubicBezTo>
                      <a:pt x="298" y="143"/>
                      <a:pt x="298" y="143"/>
                      <a:pt x="298" y="142"/>
                    </a:cubicBezTo>
                    <a:cubicBezTo>
                      <a:pt x="298" y="142"/>
                      <a:pt x="298" y="141"/>
                      <a:pt x="298" y="141"/>
                    </a:cubicBezTo>
                    <a:cubicBezTo>
                      <a:pt x="298" y="139"/>
                      <a:pt x="297" y="139"/>
                      <a:pt x="296" y="139"/>
                    </a:cubicBezTo>
                    <a:cubicBezTo>
                      <a:pt x="296" y="139"/>
                      <a:pt x="295" y="139"/>
                      <a:pt x="295" y="139"/>
                    </a:cubicBezTo>
                    <a:cubicBezTo>
                      <a:pt x="294" y="140"/>
                      <a:pt x="294" y="140"/>
                      <a:pt x="294" y="140"/>
                    </a:cubicBezTo>
                    <a:cubicBezTo>
                      <a:pt x="294" y="140"/>
                      <a:pt x="294" y="140"/>
                      <a:pt x="294" y="140"/>
                    </a:cubicBezTo>
                    <a:cubicBezTo>
                      <a:pt x="293" y="140"/>
                      <a:pt x="293" y="140"/>
                      <a:pt x="293" y="140"/>
                    </a:cubicBezTo>
                    <a:cubicBezTo>
                      <a:pt x="293" y="140"/>
                      <a:pt x="293" y="140"/>
                      <a:pt x="293" y="140"/>
                    </a:cubicBezTo>
                    <a:cubicBezTo>
                      <a:pt x="293" y="140"/>
                      <a:pt x="293" y="140"/>
                      <a:pt x="293" y="140"/>
                    </a:cubicBezTo>
                    <a:cubicBezTo>
                      <a:pt x="293" y="139"/>
                      <a:pt x="294" y="139"/>
                      <a:pt x="294" y="138"/>
                    </a:cubicBezTo>
                    <a:cubicBezTo>
                      <a:pt x="294" y="138"/>
                      <a:pt x="294" y="137"/>
                      <a:pt x="293" y="137"/>
                    </a:cubicBezTo>
                    <a:cubicBezTo>
                      <a:pt x="293" y="137"/>
                      <a:pt x="293" y="136"/>
                      <a:pt x="293" y="136"/>
                    </a:cubicBezTo>
                    <a:cubicBezTo>
                      <a:pt x="294" y="136"/>
                      <a:pt x="295" y="136"/>
                      <a:pt x="295" y="135"/>
                    </a:cubicBezTo>
                    <a:cubicBezTo>
                      <a:pt x="295" y="134"/>
                      <a:pt x="295" y="134"/>
                      <a:pt x="294" y="133"/>
                    </a:cubicBezTo>
                    <a:cubicBezTo>
                      <a:pt x="294" y="133"/>
                      <a:pt x="294" y="133"/>
                      <a:pt x="294" y="133"/>
                    </a:cubicBezTo>
                    <a:cubicBezTo>
                      <a:pt x="295" y="133"/>
                      <a:pt x="296" y="133"/>
                      <a:pt x="297" y="133"/>
                    </a:cubicBezTo>
                    <a:cubicBezTo>
                      <a:pt x="297" y="134"/>
                      <a:pt x="297" y="134"/>
                      <a:pt x="297" y="135"/>
                    </a:cubicBezTo>
                    <a:cubicBezTo>
                      <a:pt x="298" y="135"/>
                      <a:pt x="299" y="136"/>
                      <a:pt x="300" y="135"/>
                    </a:cubicBezTo>
                    <a:cubicBezTo>
                      <a:pt x="301" y="134"/>
                      <a:pt x="301" y="134"/>
                      <a:pt x="302" y="134"/>
                    </a:cubicBezTo>
                    <a:cubicBezTo>
                      <a:pt x="302" y="133"/>
                      <a:pt x="302" y="133"/>
                      <a:pt x="302" y="133"/>
                    </a:cubicBezTo>
                    <a:cubicBezTo>
                      <a:pt x="302" y="133"/>
                      <a:pt x="303" y="133"/>
                      <a:pt x="303" y="133"/>
                    </a:cubicBezTo>
                    <a:cubicBezTo>
                      <a:pt x="303" y="132"/>
                      <a:pt x="304" y="132"/>
                      <a:pt x="304" y="131"/>
                    </a:cubicBezTo>
                    <a:cubicBezTo>
                      <a:pt x="305" y="131"/>
                      <a:pt x="305" y="130"/>
                      <a:pt x="305" y="130"/>
                    </a:cubicBezTo>
                    <a:cubicBezTo>
                      <a:pt x="305" y="129"/>
                      <a:pt x="305" y="129"/>
                      <a:pt x="306" y="129"/>
                    </a:cubicBezTo>
                    <a:cubicBezTo>
                      <a:pt x="306" y="128"/>
                      <a:pt x="307" y="128"/>
                      <a:pt x="307" y="127"/>
                    </a:cubicBezTo>
                    <a:cubicBezTo>
                      <a:pt x="307" y="126"/>
                      <a:pt x="306" y="126"/>
                      <a:pt x="306" y="125"/>
                    </a:cubicBezTo>
                    <a:cubicBezTo>
                      <a:pt x="305" y="125"/>
                      <a:pt x="305" y="124"/>
                      <a:pt x="304" y="124"/>
                    </a:cubicBezTo>
                    <a:cubicBezTo>
                      <a:pt x="304" y="124"/>
                      <a:pt x="304" y="124"/>
                      <a:pt x="304" y="124"/>
                    </a:cubicBezTo>
                    <a:cubicBezTo>
                      <a:pt x="305" y="124"/>
                      <a:pt x="307" y="123"/>
                      <a:pt x="307" y="122"/>
                    </a:cubicBezTo>
                    <a:cubicBezTo>
                      <a:pt x="307" y="121"/>
                      <a:pt x="306" y="120"/>
                      <a:pt x="306" y="120"/>
                    </a:cubicBezTo>
                    <a:cubicBezTo>
                      <a:pt x="305" y="120"/>
                      <a:pt x="304" y="120"/>
                      <a:pt x="303" y="120"/>
                    </a:cubicBezTo>
                    <a:cubicBezTo>
                      <a:pt x="303" y="120"/>
                      <a:pt x="302" y="120"/>
                      <a:pt x="302" y="120"/>
                    </a:cubicBezTo>
                    <a:cubicBezTo>
                      <a:pt x="302" y="120"/>
                      <a:pt x="302" y="120"/>
                      <a:pt x="302" y="120"/>
                    </a:cubicBezTo>
                    <a:cubicBezTo>
                      <a:pt x="301" y="119"/>
                      <a:pt x="301" y="119"/>
                      <a:pt x="300" y="119"/>
                    </a:cubicBezTo>
                    <a:cubicBezTo>
                      <a:pt x="300" y="119"/>
                      <a:pt x="299" y="119"/>
                      <a:pt x="299" y="119"/>
                    </a:cubicBezTo>
                    <a:cubicBezTo>
                      <a:pt x="298" y="119"/>
                      <a:pt x="298" y="119"/>
                      <a:pt x="298" y="119"/>
                    </a:cubicBezTo>
                    <a:cubicBezTo>
                      <a:pt x="298" y="119"/>
                      <a:pt x="298" y="119"/>
                      <a:pt x="298" y="119"/>
                    </a:cubicBezTo>
                    <a:cubicBezTo>
                      <a:pt x="298" y="119"/>
                      <a:pt x="298" y="119"/>
                      <a:pt x="298" y="119"/>
                    </a:cubicBezTo>
                    <a:cubicBezTo>
                      <a:pt x="298" y="119"/>
                      <a:pt x="298" y="119"/>
                      <a:pt x="297" y="119"/>
                    </a:cubicBezTo>
                    <a:cubicBezTo>
                      <a:pt x="298" y="119"/>
                      <a:pt x="298" y="118"/>
                      <a:pt x="298" y="118"/>
                    </a:cubicBezTo>
                    <a:cubicBezTo>
                      <a:pt x="299" y="117"/>
                      <a:pt x="299" y="117"/>
                      <a:pt x="299" y="116"/>
                    </a:cubicBezTo>
                    <a:cubicBezTo>
                      <a:pt x="299" y="116"/>
                      <a:pt x="299" y="116"/>
                      <a:pt x="299" y="116"/>
                    </a:cubicBezTo>
                    <a:cubicBezTo>
                      <a:pt x="299" y="116"/>
                      <a:pt x="299" y="116"/>
                      <a:pt x="299" y="116"/>
                    </a:cubicBezTo>
                    <a:cubicBezTo>
                      <a:pt x="300" y="116"/>
                      <a:pt x="301" y="116"/>
                      <a:pt x="302" y="116"/>
                    </a:cubicBezTo>
                    <a:cubicBezTo>
                      <a:pt x="303" y="116"/>
                      <a:pt x="304" y="116"/>
                      <a:pt x="304" y="116"/>
                    </a:cubicBezTo>
                    <a:cubicBezTo>
                      <a:pt x="305" y="116"/>
                      <a:pt x="306" y="115"/>
                      <a:pt x="306" y="114"/>
                    </a:cubicBezTo>
                    <a:cubicBezTo>
                      <a:pt x="306" y="114"/>
                      <a:pt x="306" y="114"/>
                      <a:pt x="306" y="114"/>
                    </a:cubicBezTo>
                    <a:cubicBezTo>
                      <a:pt x="306" y="114"/>
                      <a:pt x="307" y="114"/>
                      <a:pt x="307" y="114"/>
                    </a:cubicBezTo>
                    <a:cubicBezTo>
                      <a:pt x="307" y="115"/>
                      <a:pt x="307" y="115"/>
                      <a:pt x="307" y="115"/>
                    </a:cubicBezTo>
                    <a:cubicBezTo>
                      <a:pt x="308" y="115"/>
                      <a:pt x="308" y="115"/>
                      <a:pt x="309" y="115"/>
                    </a:cubicBezTo>
                    <a:cubicBezTo>
                      <a:pt x="309" y="116"/>
                      <a:pt x="310" y="116"/>
                      <a:pt x="311" y="117"/>
                    </a:cubicBezTo>
                    <a:cubicBezTo>
                      <a:pt x="312" y="117"/>
                      <a:pt x="312" y="117"/>
                      <a:pt x="312" y="118"/>
                    </a:cubicBezTo>
                    <a:cubicBezTo>
                      <a:pt x="313" y="118"/>
                      <a:pt x="313" y="118"/>
                      <a:pt x="313" y="118"/>
                    </a:cubicBezTo>
                    <a:cubicBezTo>
                      <a:pt x="313" y="118"/>
                      <a:pt x="313" y="118"/>
                      <a:pt x="314" y="119"/>
                    </a:cubicBezTo>
                    <a:cubicBezTo>
                      <a:pt x="314" y="119"/>
                      <a:pt x="314" y="119"/>
                      <a:pt x="315" y="119"/>
                    </a:cubicBezTo>
                    <a:cubicBezTo>
                      <a:pt x="316" y="119"/>
                      <a:pt x="317" y="117"/>
                      <a:pt x="317" y="116"/>
                    </a:cubicBezTo>
                    <a:cubicBezTo>
                      <a:pt x="317" y="116"/>
                      <a:pt x="317" y="116"/>
                      <a:pt x="317" y="115"/>
                    </a:cubicBezTo>
                    <a:cubicBezTo>
                      <a:pt x="318" y="115"/>
                      <a:pt x="318" y="114"/>
                      <a:pt x="318" y="114"/>
                    </a:cubicBezTo>
                    <a:cubicBezTo>
                      <a:pt x="318" y="113"/>
                      <a:pt x="319" y="113"/>
                      <a:pt x="319" y="112"/>
                    </a:cubicBezTo>
                    <a:cubicBezTo>
                      <a:pt x="319" y="112"/>
                      <a:pt x="320" y="112"/>
                      <a:pt x="320" y="112"/>
                    </a:cubicBezTo>
                    <a:cubicBezTo>
                      <a:pt x="321" y="111"/>
                      <a:pt x="320" y="110"/>
                      <a:pt x="320" y="109"/>
                    </a:cubicBezTo>
                    <a:cubicBezTo>
                      <a:pt x="320" y="109"/>
                      <a:pt x="319" y="108"/>
                      <a:pt x="319" y="108"/>
                    </a:cubicBezTo>
                    <a:cubicBezTo>
                      <a:pt x="319" y="108"/>
                      <a:pt x="320" y="107"/>
                      <a:pt x="320" y="107"/>
                    </a:cubicBezTo>
                    <a:cubicBezTo>
                      <a:pt x="320" y="105"/>
                      <a:pt x="319" y="104"/>
                      <a:pt x="318" y="103"/>
                    </a:cubicBezTo>
                    <a:cubicBezTo>
                      <a:pt x="318" y="103"/>
                      <a:pt x="317" y="103"/>
                      <a:pt x="317" y="102"/>
                    </a:cubicBezTo>
                    <a:cubicBezTo>
                      <a:pt x="316" y="102"/>
                      <a:pt x="316" y="102"/>
                      <a:pt x="316" y="102"/>
                    </a:cubicBezTo>
                    <a:cubicBezTo>
                      <a:pt x="315" y="101"/>
                      <a:pt x="314" y="101"/>
                      <a:pt x="313" y="101"/>
                    </a:cubicBezTo>
                    <a:cubicBezTo>
                      <a:pt x="313" y="101"/>
                      <a:pt x="313" y="101"/>
                      <a:pt x="313" y="101"/>
                    </a:cubicBezTo>
                    <a:cubicBezTo>
                      <a:pt x="313" y="100"/>
                      <a:pt x="314" y="100"/>
                      <a:pt x="314" y="100"/>
                    </a:cubicBezTo>
                    <a:cubicBezTo>
                      <a:pt x="314" y="100"/>
                      <a:pt x="314" y="100"/>
                      <a:pt x="314" y="100"/>
                    </a:cubicBezTo>
                    <a:cubicBezTo>
                      <a:pt x="316" y="101"/>
                      <a:pt x="317" y="101"/>
                      <a:pt x="319" y="100"/>
                    </a:cubicBezTo>
                    <a:cubicBezTo>
                      <a:pt x="320" y="99"/>
                      <a:pt x="320" y="99"/>
                      <a:pt x="320" y="99"/>
                    </a:cubicBezTo>
                    <a:cubicBezTo>
                      <a:pt x="320" y="99"/>
                      <a:pt x="320" y="98"/>
                      <a:pt x="320" y="98"/>
                    </a:cubicBezTo>
                    <a:cubicBezTo>
                      <a:pt x="321" y="98"/>
                      <a:pt x="321" y="97"/>
                      <a:pt x="322" y="97"/>
                    </a:cubicBezTo>
                    <a:cubicBezTo>
                      <a:pt x="322" y="97"/>
                      <a:pt x="322" y="96"/>
                      <a:pt x="322" y="96"/>
                    </a:cubicBezTo>
                    <a:cubicBezTo>
                      <a:pt x="323" y="96"/>
                      <a:pt x="323" y="96"/>
                      <a:pt x="323" y="95"/>
                    </a:cubicBezTo>
                    <a:cubicBezTo>
                      <a:pt x="324" y="95"/>
                      <a:pt x="324" y="95"/>
                      <a:pt x="325" y="95"/>
                    </a:cubicBezTo>
                    <a:cubicBezTo>
                      <a:pt x="326" y="94"/>
                      <a:pt x="327" y="92"/>
                      <a:pt x="327" y="91"/>
                    </a:cubicBezTo>
                    <a:cubicBezTo>
                      <a:pt x="328" y="90"/>
                      <a:pt x="328" y="89"/>
                      <a:pt x="329" y="89"/>
                    </a:cubicBezTo>
                    <a:cubicBezTo>
                      <a:pt x="330" y="87"/>
                      <a:pt x="332" y="86"/>
                      <a:pt x="334" y="85"/>
                    </a:cubicBezTo>
                    <a:cubicBezTo>
                      <a:pt x="335" y="85"/>
                      <a:pt x="337" y="84"/>
                      <a:pt x="338" y="83"/>
                    </a:cubicBezTo>
                    <a:cubicBezTo>
                      <a:pt x="338" y="82"/>
                      <a:pt x="338" y="82"/>
                      <a:pt x="339" y="81"/>
                    </a:cubicBezTo>
                    <a:cubicBezTo>
                      <a:pt x="339" y="81"/>
                      <a:pt x="339" y="80"/>
                      <a:pt x="340" y="80"/>
                    </a:cubicBezTo>
                    <a:cubicBezTo>
                      <a:pt x="340" y="80"/>
                      <a:pt x="341" y="80"/>
                      <a:pt x="341" y="80"/>
                    </a:cubicBezTo>
                    <a:cubicBezTo>
                      <a:pt x="342" y="80"/>
                      <a:pt x="342" y="80"/>
                      <a:pt x="343" y="80"/>
                    </a:cubicBezTo>
                    <a:cubicBezTo>
                      <a:pt x="344" y="80"/>
                      <a:pt x="345" y="79"/>
                      <a:pt x="346" y="78"/>
                    </a:cubicBezTo>
                    <a:cubicBezTo>
                      <a:pt x="346" y="78"/>
                      <a:pt x="346" y="77"/>
                      <a:pt x="345" y="76"/>
                    </a:cubicBezTo>
                    <a:cubicBezTo>
                      <a:pt x="345" y="76"/>
                      <a:pt x="345" y="76"/>
                      <a:pt x="344" y="76"/>
                    </a:cubicBezTo>
                    <a:cubicBezTo>
                      <a:pt x="345" y="76"/>
                      <a:pt x="345" y="76"/>
                      <a:pt x="346" y="76"/>
                    </a:cubicBezTo>
                    <a:cubicBezTo>
                      <a:pt x="347" y="76"/>
                      <a:pt x="348" y="76"/>
                      <a:pt x="348" y="76"/>
                    </a:cubicBezTo>
                    <a:cubicBezTo>
                      <a:pt x="350" y="76"/>
                      <a:pt x="351" y="75"/>
                      <a:pt x="352" y="74"/>
                    </a:cubicBezTo>
                    <a:cubicBezTo>
                      <a:pt x="354" y="72"/>
                      <a:pt x="354" y="72"/>
                      <a:pt x="354" y="72"/>
                    </a:cubicBezTo>
                    <a:cubicBezTo>
                      <a:pt x="351" y="71"/>
                      <a:pt x="351" y="71"/>
                      <a:pt x="351" y="71"/>
                    </a:cubicBezTo>
                    <a:cubicBezTo>
                      <a:pt x="351" y="71"/>
                      <a:pt x="350" y="71"/>
                      <a:pt x="349" y="71"/>
                    </a:cubicBezTo>
                    <a:cubicBezTo>
                      <a:pt x="349" y="71"/>
                      <a:pt x="349" y="71"/>
                      <a:pt x="349" y="71"/>
                    </a:cubicBezTo>
                    <a:cubicBezTo>
                      <a:pt x="350" y="71"/>
                      <a:pt x="351" y="71"/>
                      <a:pt x="352" y="71"/>
                    </a:cubicBezTo>
                    <a:cubicBezTo>
                      <a:pt x="352" y="71"/>
                      <a:pt x="353" y="71"/>
                      <a:pt x="353" y="71"/>
                    </a:cubicBezTo>
                    <a:cubicBezTo>
                      <a:pt x="354" y="71"/>
                      <a:pt x="355" y="71"/>
                      <a:pt x="356" y="71"/>
                    </a:cubicBezTo>
                    <a:cubicBezTo>
                      <a:pt x="358" y="71"/>
                      <a:pt x="359" y="69"/>
                      <a:pt x="359" y="67"/>
                    </a:cubicBezTo>
                    <a:cubicBezTo>
                      <a:pt x="360" y="67"/>
                      <a:pt x="360" y="67"/>
                      <a:pt x="360" y="66"/>
                    </a:cubicBezTo>
                    <a:cubicBezTo>
                      <a:pt x="360" y="66"/>
                      <a:pt x="360" y="66"/>
                      <a:pt x="360" y="66"/>
                    </a:cubicBezTo>
                    <a:cubicBezTo>
                      <a:pt x="360" y="66"/>
                      <a:pt x="361" y="66"/>
                      <a:pt x="361" y="67"/>
                    </a:cubicBezTo>
                    <a:cubicBezTo>
                      <a:pt x="362" y="67"/>
                      <a:pt x="363" y="67"/>
                      <a:pt x="364" y="67"/>
                    </a:cubicBezTo>
                    <a:cubicBezTo>
                      <a:pt x="364" y="66"/>
                      <a:pt x="365" y="66"/>
                      <a:pt x="365" y="66"/>
                    </a:cubicBezTo>
                    <a:cubicBezTo>
                      <a:pt x="366" y="66"/>
                      <a:pt x="366" y="66"/>
                      <a:pt x="367" y="66"/>
                    </a:cubicBezTo>
                    <a:cubicBezTo>
                      <a:pt x="367" y="66"/>
                      <a:pt x="368" y="66"/>
                      <a:pt x="368" y="66"/>
                    </a:cubicBezTo>
                    <a:cubicBezTo>
                      <a:pt x="368" y="66"/>
                      <a:pt x="369" y="66"/>
                      <a:pt x="369" y="66"/>
                    </a:cubicBezTo>
                    <a:cubicBezTo>
                      <a:pt x="370" y="66"/>
                      <a:pt x="371" y="66"/>
                      <a:pt x="372" y="65"/>
                    </a:cubicBezTo>
                    <a:cubicBezTo>
                      <a:pt x="372" y="64"/>
                      <a:pt x="373" y="64"/>
                      <a:pt x="373" y="63"/>
                    </a:cubicBezTo>
                    <a:cubicBezTo>
                      <a:pt x="373" y="62"/>
                      <a:pt x="372" y="60"/>
                      <a:pt x="372" y="59"/>
                    </a:cubicBezTo>
                    <a:cubicBezTo>
                      <a:pt x="371" y="59"/>
                      <a:pt x="370" y="58"/>
                      <a:pt x="369" y="58"/>
                    </a:cubicBezTo>
                    <a:cubicBezTo>
                      <a:pt x="369" y="58"/>
                      <a:pt x="369" y="58"/>
                      <a:pt x="368" y="57"/>
                    </a:cubicBezTo>
                    <a:cubicBezTo>
                      <a:pt x="368" y="57"/>
                      <a:pt x="367" y="56"/>
                      <a:pt x="366" y="56"/>
                    </a:cubicBezTo>
                    <a:cubicBezTo>
                      <a:pt x="366" y="55"/>
                      <a:pt x="366" y="55"/>
                      <a:pt x="365" y="55"/>
                    </a:cubicBezTo>
                    <a:cubicBezTo>
                      <a:pt x="364" y="53"/>
                      <a:pt x="362" y="53"/>
                      <a:pt x="361" y="53"/>
                    </a:cubicBezTo>
                    <a:cubicBezTo>
                      <a:pt x="359" y="53"/>
                      <a:pt x="358" y="53"/>
                      <a:pt x="357" y="53"/>
                    </a:cubicBezTo>
                    <a:cubicBezTo>
                      <a:pt x="356" y="53"/>
                      <a:pt x="356" y="53"/>
                      <a:pt x="356" y="53"/>
                    </a:cubicBezTo>
                    <a:cubicBezTo>
                      <a:pt x="355" y="53"/>
                      <a:pt x="353" y="53"/>
                      <a:pt x="352" y="53"/>
                    </a:cubicBezTo>
                    <a:cubicBezTo>
                      <a:pt x="352" y="53"/>
                      <a:pt x="351" y="54"/>
                      <a:pt x="350" y="55"/>
                    </a:cubicBezTo>
                    <a:cubicBezTo>
                      <a:pt x="350" y="55"/>
                      <a:pt x="349" y="55"/>
                      <a:pt x="349" y="55"/>
                    </a:cubicBezTo>
                    <a:cubicBezTo>
                      <a:pt x="349" y="55"/>
                      <a:pt x="349" y="56"/>
                      <a:pt x="349" y="56"/>
                    </a:cubicBezTo>
                    <a:cubicBezTo>
                      <a:pt x="348" y="56"/>
                      <a:pt x="348" y="56"/>
                      <a:pt x="348" y="56"/>
                    </a:cubicBezTo>
                    <a:cubicBezTo>
                      <a:pt x="347" y="57"/>
                      <a:pt x="347" y="57"/>
                      <a:pt x="347" y="57"/>
                    </a:cubicBezTo>
                    <a:cubicBezTo>
                      <a:pt x="347" y="56"/>
                      <a:pt x="347" y="56"/>
                      <a:pt x="346" y="55"/>
                    </a:cubicBezTo>
                    <a:cubicBezTo>
                      <a:pt x="346" y="55"/>
                      <a:pt x="345" y="55"/>
                      <a:pt x="345" y="55"/>
                    </a:cubicBezTo>
                    <a:cubicBezTo>
                      <a:pt x="345" y="55"/>
                      <a:pt x="344" y="55"/>
                      <a:pt x="344" y="55"/>
                    </a:cubicBezTo>
                    <a:cubicBezTo>
                      <a:pt x="343" y="55"/>
                      <a:pt x="343" y="55"/>
                      <a:pt x="343" y="55"/>
                    </a:cubicBezTo>
                    <a:cubicBezTo>
                      <a:pt x="343" y="55"/>
                      <a:pt x="342" y="55"/>
                      <a:pt x="341" y="55"/>
                    </a:cubicBezTo>
                    <a:cubicBezTo>
                      <a:pt x="340" y="56"/>
                      <a:pt x="339" y="57"/>
                      <a:pt x="339" y="57"/>
                    </a:cubicBezTo>
                    <a:cubicBezTo>
                      <a:pt x="339" y="57"/>
                      <a:pt x="339" y="57"/>
                      <a:pt x="339" y="57"/>
                    </a:cubicBezTo>
                    <a:cubicBezTo>
                      <a:pt x="338" y="58"/>
                      <a:pt x="338" y="58"/>
                      <a:pt x="337" y="58"/>
                    </a:cubicBezTo>
                    <a:cubicBezTo>
                      <a:pt x="336" y="58"/>
                      <a:pt x="336" y="58"/>
                      <a:pt x="335" y="58"/>
                    </a:cubicBezTo>
                    <a:cubicBezTo>
                      <a:pt x="334" y="58"/>
                      <a:pt x="334" y="58"/>
                      <a:pt x="334" y="58"/>
                    </a:cubicBezTo>
                    <a:cubicBezTo>
                      <a:pt x="334" y="60"/>
                      <a:pt x="334" y="60"/>
                      <a:pt x="334" y="60"/>
                    </a:cubicBezTo>
                    <a:cubicBezTo>
                      <a:pt x="334" y="58"/>
                      <a:pt x="334" y="58"/>
                      <a:pt x="334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2" y="58"/>
                      <a:pt x="332" y="58"/>
                      <a:pt x="331" y="59"/>
                    </a:cubicBezTo>
                    <a:cubicBezTo>
                      <a:pt x="330" y="59"/>
                      <a:pt x="330" y="59"/>
                      <a:pt x="329" y="60"/>
                    </a:cubicBezTo>
                    <a:cubicBezTo>
                      <a:pt x="329" y="60"/>
                      <a:pt x="329" y="60"/>
                      <a:pt x="329" y="60"/>
                    </a:cubicBezTo>
                    <a:cubicBezTo>
                      <a:pt x="328" y="60"/>
                      <a:pt x="328" y="61"/>
                      <a:pt x="327" y="61"/>
                    </a:cubicBezTo>
                    <a:cubicBezTo>
                      <a:pt x="326" y="61"/>
                      <a:pt x="325" y="61"/>
                      <a:pt x="324" y="61"/>
                    </a:cubicBezTo>
                    <a:cubicBezTo>
                      <a:pt x="324" y="61"/>
                      <a:pt x="324" y="61"/>
                      <a:pt x="323" y="61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22" y="61"/>
                      <a:pt x="322" y="61"/>
                    </a:cubicBezTo>
                    <a:cubicBezTo>
                      <a:pt x="322" y="61"/>
                      <a:pt x="323" y="61"/>
                      <a:pt x="323" y="61"/>
                    </a:cubicBezTo>
                    <a:cubicBezTo>
                      <a:pt x="323" y="61"/>
                      <a:pt x="324" y="60"/>
                      <a:pt x="324" y="60"/>
                    </a:cubicBezTo>
                    <a:cubicBezTo>
                      <a:pt x="325" y="60"/>
                      <a:pt x="325" y="60"/>
                      <a:pt x="325" y="60"/>
                    </a:cubicBezTo>
                    <a:cubicBezTo>
                      <a:pt x="325" y="60"/>
                      <a:pt x="325" y="60"/>
                      <a:pt x="326" y="60"/>
                    </a:cubicBezTo>
                    <a:cubicBezTo>
                      <a:pt x="326" y="60"/>
                      <a:pt x="326" y="60"/>
                      <a:pt x="326" y="60"/>
                    </a:cubicBezTo>
                    <a:cubicBezTo>
                      <a:pt x="327" y="60"/>
                      <a:pt x="327" y="60"/>
                      <a:pt x="327" y="59"/>
                    </a:cubicBezTo>
                    <a:cubicBezTo>
                      <a:pt x="328" y="59"/>
                      <a:pt x="328" y="59"/>
                      <a:pt x="329" y="59"/>
                    </a:cubicBezTo>
                    <a:cubicBezTo>
                      <a:pt x="330" y="59"/>
                      <a:pt x="330" y="59"/>
                      <a:pt x="330" y="59"/>
                    </a:cubicBezTo>
                    <a:cubicBezTo>
                      <a:pt x="331" y="59"/>
                      <a:pt x="331" y="58"/>
                      <a:pt x="332" y="58"/>
                    </a:cubicBezTo>
                    <a:cubicBezTo>
                      <a:pt x="332" y="58"/>
                      <a:pt x="332" y="58"/>
                      <a:pt x="333" y="57"/>
                    </a:cubicBezTo>
                    <a:cubicBezTo>
                      <a:pt x="333" y="57"/>
                      <a:pt x="333" y="57"/>
                      <a:pt x="333" y="57"/>
                    </a:cubicBezTo>
                    <a:cubicBezTo>
                      <a:pt x="333" y="57"/>
                      <a:pt x="334" y="57"/>
                      <a:pt x="334" y="57"/>
                    </a:cubicBezTo>
                    <a:cubicBezTo>
                      <a:pt x="334" y="56"/>
                      <a:pt x="334" y="56"/>
                      <a:pt x="334" y="56"/>
                    </a:cubicBezTo>
                    <a:cubicBezTo>
                      <a:pt x="335" y="56"/>
                      <a:pt x="335" y="56"/>
                      <a:pt x="335" y="56"/>
                    </a:cubicBezTo>
                    <a:cubicBezTo>
                      <a:pt x="335" y="56"/>
                      <a:pt x="336" y="56"/>
                      <a:pt x="336" y="55"/>
                    </a:cubicBezTo>
                    <a:cubicBezTo>
                      <a:pt x="337" y="55"/>
                      <a:pt x="337" y="55"/>
                      <a:pt x="338" y="54"/>
                    </a:cubicBezTo>
                    <a:cubicBezTo>
                      <a:pt x="339" y="54"/>
                      <a:pt x="339" y="53"/>
                      <a:pt x="340" y="53"/>
                    </a:cubicBezTo>
                    <a:cubicBezTo>
                      <a:pt x="340" y="52"/>
                      <a:pt x="340" y="51"/>
                      <a:pt x="339" y="50"/>
                    </a:cubicBezTo>
                    <a:cubicBezTo>
                      <a:pt x="339" y="50"/>
                      <a:pt x="339" y="50"/>
                      <a:pt x="339" y="50"/>
                    </a:cubicBezTo>
                    <a:cubicBezTo>
                      <a:pt x="338" y="49"/>
                      <a:pt x="338" y="49"/>
                      <a:pt x="338" y="49"/>
                    </a:cubicBezTo>
                    <a:cubicBezTo>
                      <a:pt x="338" y="49"/>
                      <a:pt x="337" y="49"/>
                      <a:pt x="337" y="49"/>
                    </a:cubicBezTo>
                    <a:cubicBezTo>
                      <a:pt x="336" y="49"/>
                      <a:pt x="335" y="49"/>
                      <a:pt x="334" y="49"/>
                    </a:cubicBezTo>
                    <a:cubicBezTo>
                      <a:pt x="333" y="49"/>
                      <a:pt x="333" y="49"/>
                      <a:pt x="333" y="49"/>
                    </a:cubicBezTo>
                    <a:cubicBezTo>
                      <a:pt x="333" y="49"/>
                      <a:pt x="333" y="49"/>
                      <a:pt x="333" y="49"/>
                    </a:cubicBezTo>
                    <a:cubicBezTo>
                      <a:pt x="334" y="49"/>
                      <a:pt x="334" y="49"/>
                      <a:pt x="334" y="49"/>
                    </a:cubicBezTo>
                    <a:cubicBezTo>
                      <a:pt x="334" y="48"/>
                      <a:pt x="334" y="48"/>
                      <a:pt x="334" y="48"/>
                    </a:cubicBezTo>
                    <a:cubicBezTo>
                      <a:pt x="335" y="48"/>
                      <a:pt x="335" y="48"/>
                      <a:pt x="335" y="48"/>
                    </a:cubicBezTo>
                    <a:cubicBezTo>
                      <a:pt x="335" y="48"/>
                      <a:pt x="335" y="48"/>
                      <a:pt x="335" y="48"/>
                    </a:cubicBezTo>
                    <a:cubicBezTo>
                      <a:pt x="336" y="48"/>
                      <a:pt x="336" y="48"/>
                      <a:pt x="336" y="48"/>
                    </a:cubicBezTo>
                    <a:cubicBezTo>
                      <a:pt x="337" y="48"/>
                      <a:pt x="338" y="48"/>
                      <a:pt x="339" y="48"/>
                    </a:cubicBezTo>
                    <a:cubicBezTo>
                      <a:pt x="339" y="48"/>
                      <a:pt x="339" y="48"/>
                      <a:pt x="340" y="48"/>
                    </a:cubicBezTo>
                    <a:cubicBezTo>
                      <a:pt x="340" y="48"/>
                      <a:pt x="340" y="48"/>
                      <a:pt x="341" y="48"/>
                    </a:cubicBezTo>
                    <a:cubicBezTo>
                      <a:pt x="341" y="48"/>
                      <a:pt x="341" y="48"/>
                      <a:pt x="341" y="48"/>
                    </a:cubicBezTo>
                    <a:cubicBezTo>
                      <a:pt x="342" y="48"/>
                      <a:pt x="343" y="48"/>
                      <a:pt x="343" y="48"/>
                    </a:cubicBezTo>
                    <a:cubicBezTo>
                      <a:pt x="344" y="48"/>
                      <a:pt x="346" y="47"/>
                      <a:pt x="347" y="47"/>
                    </a:cubicBezTo>
                    <a:cubicBezTo>
                      <a:pt x="349" y="47"/>
                      <a:pt x="349" y="45"/>
                      <a:pt x="350" y="44"/>
                    </a:cubicBezTo>
                    <a:cubicBezTo>
                      <a:pt x="350" y="44"/>
                      <a:pt x="350" y="44"/>
                      <a:pt x="350" y="44"/>
                    </a:cubicBezTo>
                    <a:cubicBezTo>
                      <a:pt x="350" y="43"/>
                      <a:pt x="350" y="43"/>
                      <a:pt x="350" y="43"/>
                    </a:cubicBezTo>
                    <a:cubicBezTo>
                      <a:pt x="349" y="43"/>
                      <a:pt x="349" y="42"/>
                      <a:pt x="348" y="41"/>
                    </a:cubicBezTo>
                    <a:cubicBezTo>
                      <a:pt x="347" y="41"/>
                      <a:pt x="346" y="41"/>
                      <a:pt x="346" y="41"/>
                    </a:cubicBezTo>
                    <a:cubicBezTo>
                      <a:pt x="345" y="41"/>
                      <a:pt x="345" y="41"/>
                      <a:pt x="345" y="41"/>
                    </a:cubicBezTo>
                    <a:cubicBezTo>
                      <a:pt x="345" y="41"/>
                      <a:pt x="345" y="40"/>
                      <a:pt x="344" y="40"/>
                    </a:cubicBezTo>
                    <a:cubicBezTo>
                      <a:pt x="344" y="38"/>
                      <a:pt x="342" y="38"/>
                      <a:pt x="340" y="37"/>
                    </a:cubicBezTo>
                    <a:cubicBezTo>
                      <a:pt x="340" y="37"/>
                      <a:pt x="339" y="37"/>
                      <a:pt x="338" y="37"/>
                    </a:cubicBezTo>
                    <a:cubicBezTo>
                      <a:pt x="338" y="37"/>
                      <a:pt x="337" y="37"/>
                      <a:pt x="337" y="38"/>
                    </a:cubicBezTo>
                    <a:cubicBezTo>
                      <a:pt x="337" y="38"/>
                      <a:pt x="337" y="38"/>
                      <a:pt x="337" y="38"/>
                    </a:cubicBezTo>
                    <a:cubicBezTo>
                      <a:pt x="336" y="38"/>
                      <a:pt x="336" y="38"/>
                      <a:pt x="335" y="38"/>
                    </a:cubicBezTo>
                    <a:cubicBezTo>
                      <a:pt x="335" y="38"/>
                      <a:pt x="335" y="38"/>
                      <a:pt x="336" y="37"/>
                    </a:cubicBezTo>
                    <a:cubicBezTo>
                      <a:pt x="336" y="37"/>
                      <a:pt x="336" y="36"/>
                      <a:pt x="336" y="35"/>
                    </a:cubicBezTo>
                    <a:cubicBezTo>
                      <a:pt x="336" y="34"/>
                      <a:pt x="335" y="34"/>
                      <a:pt x="334" y="33"/>
                    </a:cubicBezTo>
                    <a:cubicBezTo>
                      <a:pt x="334" y="33"/>
                      <a:pt x="333" y="33"/>
                      <a:pt x="332" y="33"/>
                    </a:cubicBezTo>
                    <a:cubicBezTo>
                      <a:pt x="332" y="33"/>
                      <a:pt x="332" y="33"/>
                      <a:pt x="332" y="33"/>
                    </a:cubicBezTo>
                    <a:cubicBezTo>
                      <a:pt x="333" y="32"/>
                      <a:pt x="332" y="31"/>
                      <a:pt x="332" y="31"/>
                    </a:cubicBezTo>
                    <a:cubicBezTo>
                      <a:pt x="332" y="30"/>
                      <a:pt x="331" y="30"/>
                      <a:pt x="331" y="29"/>
                    </a:cubicBezTo>
                    <a:cubicBezTo>
                      <a:pt x="330" y="29"/>
                      <a:pt x="329" y="29"/>
                      <a:pt x="329" y="28"/>
                    </a:cubicBezTo>
                    <a:cubicBezTo>
                      <a:pt x="327" y="28"/>
                      <a:pt x="326" y="27"/>
                      <a:pt x="325" y="27"/>
                    </a:cubicBezTo>
                    <a:cubicBezTo>
                      <a:pt x="323" y="26"/>
                      <a:pt x="322" y="26"/>
                      <a:pt x="321" y="26"/>
                    </a:cubicBezTo>
                    <a:cubicBezTo>
                      <a:pt x="319" y="26"/>
                      <a:pt x="318" y="26"/>
                      <a:pt x="317" y="26"/>
                    </a:cubicBezTo>
                    <a:cubicBezTo>
                      <a:pt x="316" y="26"/>
                      <a:pt x="316" y="26"/>
                      <a:pt x="315" y="26"/>
                    </a:cubicBezTo>
                    <a:cubicBezTo>
                      <a:pt x="314" y="25"/>
                      <a:pt x="314" y="25"/>
                      <a:pt x="313" y="25"/>
                    </a:cubicBezTo>
                    <a:cubicBezTo>
                      <a:pt x="311" y="25"/>
                      <a:pt x="310" y="25"/>
                      <a:pt x="308" y="25"/>
                    </a:cubicBezTo>
                    <a:cubicBezTo>
                      <a:pt x="308" y="25"/>
                      <a:pt x="308" y="25"/>
                      <a:pt x="307" y="25"/>
                    </a:cubicBezTo>
                    <a:cubicBezTo>
                      <a:pt x="307" y="25"/>
                      <a:pt x="306" y="25"/>
                      <a:pt x="306" y="25"/>
                    </a:cubicBezTo>
                    <a:cubicBezTo>
                      <a:pt x="306" y="25"/>
                      <a:pt x="306" y="25"/>
                      <a:pt x="306" y="25"/>
                    </a:cubicBezTo>
                    <a:cubicBezTo>
                      <a:pt x="305" y="25"/>
                      <a:pt x="305" y="25"/>
                      <a:pt x="304" y="25"/>
                    </a:cubicBezTo>
                    <a:cubicBezTo>
                      <a:pt x="303" y="24"/>
                      <a:pt x="302" y="23"/>
                      <a:pt x="300" y="23"/>
                    </a:cubicBezTo>
                    <a:cubicBezTo>
                      <a:pt x="299" y="23"/>
                      <a:pt x="297" y="23"/>
                      <a:pt x="295" y="23"/>
                    </a:cubicBezTo>
                    <a:cubicBezTo>
                      <a:pt x="294" y="23"/>
                      <a:pt x="294" y="23"/>
                      <a:pt x="294" y="23"/>
                    </a:cubicBezTo>
                    <a:cubicBezTo>
                      <a:pt x="292" y="24"/>
                      <a:pt x="291" y="24"/>
                      <a:pt x="289" y="23"/>
                    </a:cubicBezTo>
                    <a:cubicBezTo>
                      <a:pt x="289" y="23"/>
                      <a:pt x="288" y="23"/>
                      <a:pt x="288" y="23"/>
                    </a:cubicBezTo>
                    <a:cubicBezTo>
                      <a:pt x="287" y="23"/>
                      <a:pt x="287" y="23"/>
                      <a:pt x="287" y="23"/>
                    </a:cubicBezTo>
                    <a:cubicBezTo>
                      <a:pt x="286" y="23"/>
                      <a:pt x="286" y="23"/>
                      <a:pt x="285" y="23"/>
                    </a:cubicBezTo>
                    <a:cubicBezTo>
                      <a:pt x="285" y="23"/>
                      <a:pt x="285" y="23"/>
                      <a:pt x="284" y="23"/>
                    </a:cubicBezTo>
                    <a:cubicBezTo>
                      <a:pt x="284" y="23"/>
                      <a:pt x="284" y="22"/>
                      <a:pt x="283" y="22"/>
                    </a:cubicBezTo>
                    <a:cubicBezTo>
                      <a:pt x="282" y="22"/>
                      <a:pt x="281" y="23"/>
                      <a:pt x="281" y="24"/>
                    </a:cubicBezTo>
                    <a:cubicBezTo>
                      <a:pt x="280" y="25"/>
                      <a:pt x="280" y="26"/>
                      <a:pt x="280" y="28"/>
                    </a:cubicBezTo>
                    <a:cubicBezTo>
                      <a:pt x="281" y="28"/>
                      <a:pt x="281" y="29"/>
                      <a:pt x="281" y="29"/>
                    </a:cubicBezTo>
                    <a:cubicBezTo>
                      <a:pt x="280" y="29"/>
                      <a:pt x="280" y="29"/>
                      <a:pt x="280" y="29"/>
                    </a:cubicBezTo>
                    <a:cubicBezTo>
                      <a:pt x="279" y="29"/>
                      <a:pt x="279" y="29"/>
                      <a:pt x="279" y="29"/>
                    </a:cubicBezTo>
                    <a:cubicBezTo>
                      <a:pt x="279" y="29"/>
                      <a:pt x="278" y="29"/>
                      <a:pt x="278" y="29"/>
                    </a:cubicBezTo>
                    <a:cubicBezTo>
                      <a:pt x="277" y="29"/>
                      <a:pt x="277" y="30"/>
                      <a:pt x="276" y="30"/>
                    </a:cubicBezTo>
                    <a:cubicBezTo>
                      <a:pt x="276" y="30"/>
                      <a:pt x="276" y="30"/>
                      <a:pt x="276" y="30"/>
                    </a:cubicBezTo>
                    <a:cubicBezTo>
                      <a:pt x="276" y="30"/>
                      <a:pt x="276" y="29"/>
                      <a:pt x="275" y="29"/>
                    </a:cubicBezTo>
                    <a:cubicBezTo>
                      <a:pt x="275" y="28"/>
                      <a:pt x="274" y="28"/>
                      <a:pt x="273" y="27"/>
                    </a:cubicBezTo>
                    <a:cubicBezTo>
                      <a:pt x="273" y="27"/>
                      <a:pt x="273" y="27"/>
                      <a:pt x="273" y="27"/>
                    </a:cubicBezTo>
                    <a:cubicBezTo>
                      <a:pt x="272" y="26"/>
                      <a:pt x="271" y="26"/>
                      <a:pt x="270" y="26"/>
                    </a:cubicBezTo>
                    <a:cubicBezTo>
                      <a:pt x="270" y="26"/>
                      <a:pt x="270" y="26"/>
                      <a:pt x="270" y="26"/>
                    </a:cubicBezTo>
                    <a:cubicBezTo>
                      <a:pt x="269" y="26"/>
                      <a:pt x="268" y="26"/>
                      <a:pt x="267" y="25"/>
                    </a:cubicBezTo>
                    <a:cubicBezTo>
                      <a:pt x="267" y="25"/>
                      <a:pt x="267" y="25"/>
                      <a:pt x="267" y="25"/>
                    </a:cubicBezTo>
                    <a:cubicBezTo>
                      <a:pt x="266" y="25"/>
                      <a:pt x="265" y="24"/>
                      <a:pt x="264" y="24"/>
                    </a:cubicBezTo>
                    <a:cubicBezTo>
                      <a:pt x="264" y="23"/>
                      <a:pt x="264" y="23"/>
                      <a:pt x="263" y="23"/>
                    </a:cubicBezTo>
                    <a:cubicBezTo>
                      <a:pt x="262" y="23"/>
                      <a:pt x="262" y="23"/>
                      <a:pt x="262" y="23"/>
                    </a:cubicBezTo>
                    <a:cubicBezTo>
                      <a:pt x="262" y="23"/>
                      <a:pt x="262" y="23"/>
                      <a:pt x="262" y="23"/>
                    </a:cubicBezTo>
                    <a:cubicBezTo>
                      <a:pt x="261" y="24"/>
                      <a:pt x="261" y="24"/>
                      <a:pt x="261" y="25"/>
                    </a:cubicBezTo>
                    <a:cubicBezTo>
                      <a:pt x="261" y="25"/>
                      <a:pt x="261" y="25"/>
                      <a:pt x="261" y="25"/>
                    </a:cubicBezTo>
                    <a:cubicBezTo>
                      <a:pt x="259" y="25"/>
                      <a:pt x="258" y="26"/>
                      <a:pt x="258" y="27"/>
                    </a:cubicBezTo>
                    <a:cubicBezTo>
                      <a:pt x="257" y="28"/>
                      <a:pt x="257" y="28"/>
                      <a:pt x="258" y="29"/>
                    </a:cubicBezTo>
                    <a:cubicBezTo>
                      <a:pt x="256" y="29"/>
                      <a:pt x="255" y="29"/>
                      <a:pt x="254" y="29"/>
                    </a:cubicBezTo>
                    <a:cubicBezTo>
                      <a:pt x="254" y="29"/>
                      <a:pt x="253" y="29"/>
                      <a:pt x="252" y="30"/>
                    </a:cubicBezTo>
                    <a:cubicBezTo>
                      <a:pt x="252" y="31"/>
                      <a:pt x="252" y="31"/>
                      <a:pt x="252" y="31"/>
                    </a:cubicBezTo>
                    <a:cubicBezTo>
                      <a:pt x="252" y="31"/>
                      <a:pt x="252" y="30"/>
                      <a:pt x="252" y="30"/>
                    </a:cubicBezTo>
                    <a:cubicBezTo>
                      <a:pt x="250" y="29"/>
                      <a:pt x="249" y="29"/>
                      <a:pt x="248" y="30"/>
                    </a:cubicBezTo>
                    <a:cubicBezTo>
                      <a:pt x="247" y="30"/>
                      <a:pt x="247" y="32"/>
                      <a:pt x="247" y="33"/>
                    </a:cubicBezTo>
                    <a:cubicBezTo>
                      <a:pt x="246" y="33"/>
                      <a:pt x="246" y="34"/>
                      <a:pt x="246" y="34"/>
                    </a:cubicBezTo>
                    <a:cubicBezTo>
                      <a:pt x="246" y="34"/>
                      <a:pt x="246" y="35"/>
                      <a:pt x="246" y="35"/>
                    </a:cubicBezTo>
                    <a:cubicBezTo>
                      <a:pt x="246" y="36"/>
                      <a:pt x="246" y="36"/>
                      <a:pt x="246" y="36"/>
                    </a:cubicBezTo>
                    <a:cubicBezTo>
                      <a:pt x="246" y="37"/>
                      <a:pt x="246" y="37"/>
                      <a:pt x="246" y="38"/>
                    </a:cubicBezTo>
                    <a:cubicBezTo>
                      <a:pt x="246" y="38"/>
                      <a:pt x="246" y="39"/>
                      <a:pt x="246" y="39"/>
                    </a:cubicBezTo>
                    <a:cubicBezTo>
                      <a:pt x="245" y="40"/>
                      <a:pt x="245" y="40"/>
                      <a:pt x="245" y="40"/>
                    </a:cubicBezTo>
                    <a:cubicBezTo>
                      <a:pt x="245" y="40"/>
                      <a:pt x="245" y="40"/>
                      <a:pt x="245" y="40"/>
                    </a:cubicBezTo>
                    <a:cubicBezTo>
                      <a:pt x="244" y="41"/>
                      <a:pt x="244" y="41"/>
                      <a:pt x="244" y="41"/>
                    </a:cubicBezTo>
                    <a:cubicBezTo>
                      <a:pt x="244" y="41"/>
                      <a:pt x="244" y="42"/>
                      <a:pt x="244" y="42"/>
                    </a:cubicBezTo>
                    <a:cubicBezTo>
                      <a:pt x="244" y="42"/>
                      <a:pt x="243" y="42"/>
                      <a:pt x="243" y="42"/>
                    </a:cubicBezTo>
                    <a:cubicBezTo>
                      <a:pt x="243" y="41"/>
                      <a:pt x="243" y="41"/>
                      <a:pt x="243" y="40"/>
                    </a:cubicBezTo>
                    <a:cubicBezTo>
                      <a:pt x="243" y="40"/>
                      <a:pt x="243" y="40"/>
                      <a:pt x="243" y="40"/>
                    </a:cubicBezTo>
                    <a:cubicBezTo>
                      <a:pt x="243" y="40"/>
                      <a:pt x="243" y="39"/>
                      <a:pt x="243" y="39"/>
                    </a:cubicBezTo>
                    <a:cubicBezTo>
                      <a:pt x="243" y="38"/>
                      <a:pt x="244" y="37"/>
                      <a:pt x="243" y="36"/>
                    </a:cubicBezTo>
                    <a:cubicBezTo>
                      <a:pt x="242" y="35"/>
                      <a:pt x="241" y="35"/>
                      <a:pt x="240" y="35"/>
                    </a:cubicBezTo>
                    <a:cubicBezTo>
                      <a:pt x="240" y="34"/>
                      <a:pt x="239" y="34"/>
                      <a:pt x="239" y="34"/>
                    </a:cubicBezTo>
                    <a:cubicBezTo>
                      <a:pt x="239" y="34"/>
                      <a:pt x="238" y="34"/>
                      <a:pt x="238" y="33"/>
                    </a:cubicBezTo>
                    <a:cubicBezTo>
                      <a:pt x="238" y="33"/>
                      <a:pt x="238" y="33"/>
                      <a:pt x="238" y="32"/>
                    </a:cubicBezTo>
                    <a:cubicBezTo>
                      <a:pt x="238" y="32"/>
                      <a:pt x="238" y="31"/>
                      <a:pt x="237" y="30"/>
                    </a:cubicBezTo>
                    <a:cubicBezTo>
                      <a:pt x="236" y="29"/>
                      <a:pt x="235" y="29"/>
                      <a:pt x="234" y="30"/>
                    </a:cubicBezTo>
                    <a:cubicBezTo>
                      <a:pt x="233" y="30"/>
                      <a:pt x="232" y="30"/>
                      <a:pt x="232" y="31"/>
                    </a:cubicBezTo>
                    <a:cubicBezTo>
                      <a:pt x="231" y="31"/>
                      <a:pt x="230" y="32"/>
                      <a:pt x="230" y="33"/>
                    </a:cubicBezTo>
                    <a:cubicBezTo>
                      <a:pt x="229" y="34"/>
                      <a:pt x="229" y="36"/>
                      <a:pt x="229" y="37"/>
                    </a:cubicBezTo>
                    <a:cubicBezTo>
                      <a:pt x="230" y="38"/>
                      <a:pt x="230" y="38"/>
                      <a:pt x="230" y="38"/>
                    </a:cubicBezTo>
                    <a:cubicBezTo>
                      <a:pt x="229" y="38"/>
                      <a:pt x="229" y="38"/>
                      <a:pt x="229" y="38"/>
                    </a:cubicBezTo>
                    <a:cubicBezTo>
                      <a:pt x="229" y="38"/>
                      <a:pt x="228" y="38"/>
                      <a:pt x="228" y="38"/>
                    </a:cubicBezTo>
                    <a:cubicBezTo>
                      <a:pt x="228" y="38"/>
                      <a:pt x="227" y="38"/>
                      <a:pt x="226" y="38"/>
                    </a:cubicBezTo>
                    <a:cubicBezTo>
                      <a:pt x="226" y="37"/>
                      <a:pt x="225" y="36"/>
                      <a:pt x="224" y="36"/>
                    </a:cubicBezTo>
                    <a:cubicBezTo>
                      <a:pt x="224" y="36"/>
                      <a:pt x="224" y="36"/>
                      <a:pt x="223" y="37"/>
                    </a:cubicBezTo>
                    <a:cubicBezTo>
                      <a:pt x="223" y="37"/>
                      <a:pt x="222" y="37"/>
                      <a:pt x="222" y="37"/>
                    </a:cubicBezTo>
                    <a:cubicBezTo>
                      <a:pt x="222" y="37"/>
                      <a:pt x="221" y="37"/>
                      <a:pt x="221" y="36"/>
                    </a:cubicBezTo>
                    <a:cubicBezTo>
                      <a:pt x="220" y="36"/>
                      <a:pt x="220" y="36"/>
                      <a:pt x="220" y="35"/>
                    </a:cubicBezTo>
                    <a:cubicBezTo>
                      <a:pt x="220" y="35"/>
                      <a:pt x="219" y="35"/>
                      <a:pt x="219" y="34"/>
                    </a:cubicBezTo>
                    <a:cubicBezTo>
                      <a:pt x="219" y="34"/>
                      <a:pt x="218" y="34"/>
                      <a:pt x="218" y="34"/>
                    </a:cubicBezTo>
                    <a:cubicBezTo>
                      <a:pt x="218" y="34"/>
                      <a:pt x="218" y="34"/>
                      <a:pt x="218" y="34"/>
                    </a:cubicBezTo>
                    <a:cubicBezTo>
                      <a:pt x="219" y="33"/>
                      <a:pt x="219" y="32"/>
                      <a:pt x="219" y="31"/>
                    </a:cubicBezTo>
                    <a:cubicBezTo>
                      <a:pt x="218" y="30"/>
                      <a:pt x="217" y="29"/>
                      <a:pt x="216" y="29"/>
                    </a:cubicBezTo>
                    <a:cubicBezTo>
                      <a:pt x="216" y="29"/>
                      <a:pt x="215" y="29"/>
                      <a:pt x="215" y="29"/>
                    </a:cubicBezTo>
                    <a:cubicBezTo>
                      <a:pt x="214" y="29"/>
                      <a:pt x="213" y="29"/>
                      <a:pt x="213" y="29"/>
                    </a:cubicBezTo>
                    <a:cubicBezTo>
                      <a:pt x="212" y="29"/>
                      <a:pt x="212" y="29"/>
                      <a:pt x="212" y="29"/>
                    </a:cubicBezTo>
                    <a:cubicBezTo>
                      <a:pt x="212" y="28"/>
                      <a:pt x="212" y="28"/>
                      <a:pt x="211" y="28"/>
                    </a:cubicBezTo>
                    <a:cubicBezTo>
                      <a:pt x="210" y="28"/>
                      <a:pt x="210" y="28"/>
                      <a:pt x="209" y="28"/>
                    </a:cubicBezTo>
                    <a:cubicBezTo>
                      <a:pt x="209" y="28"/>
                      <a:pt x="208" y="28"/>
                      <a:pt x="208" y="28"/>
                    </a:cubicBezTo>
                    <a:cubicBezTo>
                      <a:pt x="207" y="28"/>
                      <a:pt x="207" y="29"/>
                      <a:pt x="207" y="29"/>
                    </a:cubicBezTo>
                    <a:cubicBezTo>
                      <a:pt x="207" y="29"/>
                      <a:pt x="207" y="29"/>
                      <a:pt x="207" y="29"/>
                    </a:cubicBezTo>
                    <a:cubicBezTo>
                      <a:pt x="207" y="29"/>
                      <a:pt x="206" y="28"/>
                      <a:pt x="206" y="28"/>
                    </a:cubicBezTo>
                    <a:cubicBezTo>
                      <a:pt x="205" y="28"/>
                      <a:pt x="204" y="28"/>
                      <a:pt x="203" y="28"/>
                    </a:cubicBezTo>
                    <a:cubicBezTo>
                      <a:pt x="203" y="28"/>
                      <a:pt x="203" y="28"/>
                      <a:pt x="203" y="28"/>
                    </a:cubicBezTo>
                    <a:cubicBezTo>
                      <a:pt x="202" y="28"/>
                      <a:pt x="202" y="28"/>
                      <a:pt x="201" y="28"/>
                    </a:cubicBezTo>
                    <a:cubicBezTo>
                      <a:pt x="201" y="29"/>
                      <a:pt x="201" y="29"/>
                      <a:pt x="201" y="29"/>
                    </a:cubicBezTo>
                    <a:cubicBezTo>
                      <a:pt x="201" y="28"/>
                      <a:pt x="201" y="28"/>
                      <a:pt x="201" y="28"/>
                    </a:cubicBezTo>
                    <a:cubicBezTo>
                      <a:pt x="200" y="28"/>
                      <a:pt x="200" y="28"/>
                      <a:pt x="199" y="28"/>
                    </a:cubicBezTo>
                    <a:cubicBezTo>
                      <a:pt x="198" y="28"/>
                      <a:pt x="198" y="28"/>
                      <a:pt x="198" y="28"/>
                    </a:cubicBezTo>
                    <a:cubicBezTo>
                      <a:pt x="198" y="28"/>
                      <a:pt x="197" y="28"/>
                      <a:pt x="197" y="28"/>
                    </a:cubicBezTo>
                    <a:cubicBezTo>
                      <a:pt x="197" y="28"/>
                      <a:pt x="196" y="28"/>
                      <a:pt x="196" y="28"/>
                    </a:cubicBezTo>
                    <a:cubicBezTo>
                      <a:pt x="196" y="28"/>
                      <a:pt x="196" y="28"/>
                      <a:pt x="195" y="28"/>
                    </a:cubicBezTo>
                    <a:cubicBezTo>
                      <a:pt x="195" y="28"/>
                      <a:pt x="195" y="28"/>
                      <a:pt x="194" y="27"/>
                    </a:cubicBezTo>
                    <a:cubicBezTo>
                      <a:pt x="194" y="27"/>
                      <a:pt x="194" y="27"/>
                      <a:pt x="194" y="27"/>
                    </a:cubicBezTo>
                    <a:cubicBezTo>
                      <a:pt x="193" y="27"/>
                      <a:pt x="192" y="28"/>
                      <a:pt x="192" y="29"/>
                    </a:cubicBezTo>
                    <a:cubicBezTo>
                      <a:pt x="191" y="29"/>
                      <a:pt x="191" y="29"/>
                      <a:pt x="190" y="29"/>
                    </a:cubicBezTo>
                    <a:cubicBezTo>
                      <a:pt x="190" y="29"/>
                      <a:pt x="190" y="29"/>
                      <a:pt x="190" y="29"/>
                    </a:cubicBezTo>
                    <a:cubicBezTo>
                      <a:pt x="189" y="29"/>
                      <a:pt x="189" y="29"/>
                      <a:pt x="189" y="29"/>
                    </a:cubicBezTo>
                    <a:cubicBezTo>
                      <a:pt x="189" y="29"/>
                      <a:pt x="188" y="29"/>
                      <a:pt x="188" y="29"/>
                    </a:cubicBezTo>
                    <a:cubicBezTo>
                      <a:pt x="188" y="30"/>
                      <a:pt x="188" y="30"/>
                      <a:pt x="188" y="30"/>
                    </a:cubicBezTo>
                    <a:cubicBezTo>
                      <a:pt x="188" y="30"/>
                      <a:pt x="188" y="30"/>
                      <a:pt x="188" y="30"/>
                    </a:cubicBezTo>
                    <a:cubicBezTo>
                      <a:pt x="188" y="30"/>
                      <a:pt x="188" y="30"/>
                      <a:pt x="188" y="30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87" y="29"/>
                      <a:pt x="187" y="29"/>
                      <a:pt x="187" y="29"/>
                    </a:cubicBezTo>
                    <a:cubicBezTo>
                      <a:pt x="187" y="29"/>
                      <a:pt x="186" y="29"/>
                      <a:pt x="185" y="29"/>
                    </a:cubicBezTo>
                    <a:cubicBezTo>
                      <a:pt x="184" y="30"/>
                      <a:pt x="183" y="31"/>
                      <a:pt x="183" y="32"/>
                    </a:cubicBezTo>
                    <a:cubicBezTo>
                      <a:pt x="183" y="33"/>
                      <a:pt x="183" y="33"/>
                      <a:pt x="183" y="33"/>
                    </a:cubicBezTo>
                    <a:cubicBezTo>
                      <a:pt x="183" y="33"/>
                      <a:pt x="182" y="33"/>
                      <a:pt x="182" y="34"/>
                    </a:cubicBezTo>
                    <a:cubicBezTo>
                      <a:pt x="182" y="34"/>
                      <a:pt x="182" y="34"/>
                      <a:pt x="182" y="34"/>
                    </a:cubicBezTo>
                    <a:cubicBezTo>
                      <a:pt x="182" y="34"/>
                      <a:pt x="182" y="34"/>
                      <a:pt x="182" y="34"/>
                    </a:cubicBezTo>
                    <a:cubicBezTo>
                      <a:pt x="181" y="34"/>
                      <a:pt x="181" y="34"/>
                      <a:pt x="181" y="34"/>
                    </a:cubicBezTo>
                    <a:cubicBezTo>
                      <a:pt x="181" y="34"/>
                      <a:pt x="180" y="34"/>
                      <a:pt x="180" y="34"/>
                    </a:cubicBezTo>
                    <a:cubicBezTo>
                      <a:pt x="179" y="34"/>
                      <a:pt x="179" y="34"/>
                      <a:pt x="179" y="35"/>
                    </a:cubicBezTo>
                    <a:cubicBezTo>
                      <a:pt x="179" y="35"/>
                      <a:pt x="179" y="35"/>
                      <a:pt x="179" y="35"/>
                    </a:cubicBezTo>
                    <a:cubicBezTo>
                      <a:pt x="178" y="35"/>
                      <a:pt x="178" y="35"/>
                      <a:pt x="178" y="35"/>
                    </a:cubicBezTo>
                    <a:cubicBezTo>
                      <a:pt x="177" y="35"/>
                      <a:pt x="176" y="36"/>
                      <a:pt x="176" y="36"/>
                    </a:cubicBezTo>
                    <a:cubicBezTo>
                      <a:pt x="175" y="37"/>
                      <a:pt x="175" y="37"/>
                      <a:pt x="175" y="38"/>
                    </a:cubicBezTo>
                    <a:cubicBezTo>
                      <a:pt x="175" y="38"/>
                      <a:pt x="175" y="38"/>
                      <a:pt x="175" y="39"/>
                    </a:cubicBezTo>
                    <a:cubicBezTo>
                      <a:pt x="175" y="39"/>
                      <a:pt x="174" y="39"/>
                      <a:pt x="174" y="39"/>
                    </a:cubicBezTo>
                    <a:cubicBezTo>
                      <a:pt x="174" y="39"/>
                      <a:pt x="174" y="39"/>
                      <a:pt x="174" y="39"/>
                    </a:cubicBezTo>
                    <a:cubicBezTo>
                      <a:pt x="173" y="39"/>
                      <a:pt x="173" y="39"/>
                      <a:pt x="173" y="39"/>
                    </a:cubicBezTo>
                    <a:cubicBezTo>
                      <a:pt x="173" y="38"/>
                      <a:pt x="173" y="38"/>
                      <a:pt x="174" y="38"/>
                    </a:cubicBezTo>
                    <a:cubicBezTo>
                      <a:pt x="174" y="38"/>
                      <a:pt x="174" y="38"/>
                      <a:pt x="174" y="38"/>
                    </a:cubicBezTo>
                    <a:cubicBezTo>
                      <a:pt x="174" y="37"/>
                      <a:pt x="175" y="36"/>
                      <a:pt x="174" y="35"/>
                    </a:cubicBezTo>
                    <a:cubicBezTo>
                      <a:pt x="174" y="34"/>
                      <a:pt x="172" y="33"/>
                      <a:pt x="171" y="33"/>
                    </a:cubicBezTo>
                    <a:cubicBezTo>
                      <a:pt x="170" y="34"/>
                      <a:pt x="170" y="34"/>
                      <a:pt x="170" y="34"/>
                    </a:cubicBezTo>
                    <a:cubicBezTo>
                      <a:pt x="171" y="33"/>
                      <a:pt x="171" y="32"/>
                      <a:pt x="170" y="32"/>
                    </a:cubicBezTo>
                    <a:cubicBezTo>
                      <a:pt x="170" y="31"/>
                      <a:pt x="170" y="31"/>
                      <a:pt x="169" y="31"/>
                    </a:cubicBezTo>
                    <a:cubicBezTo>
                      <a:pt x="170" y="30"/>
                      <a:pt x="170" y="30"/>
                      <a:pt x="170" y="30"/>
                    </a:cubicBezTo>
                    <a:cubicBezTo>
                      <a:pt x="170" y="30"/>
                      <a:pt x="171" y="29"/>
                      <a:pt x="171" y="29"/>
                    </a:cubicBezTo>
                    <a:cubicBezTo>
                      <a:pt x="171" y="29"/>
                      <a:pt x="172" y="28"/>
                      <a:pt x="173" y="28"/>
                    </a:cubicBezTo>
                    <a:cubicBezTo>
                      <a:pt x="173" y="28"/>
                      <a:pt x="173" y="28"/>
                      <a:pt x="173" y="28"/>
                    </a:cubicBezTo>
                    <a:cubicBezTo>
                      <a:pt x="173" y="28"/>
                      <a:pt x="173" y="28"/>
                      <a:pt x="173" y="28"/>
                    </a:cubicBezTo>
                    <a:cubicBezTo>
                      <a:pt x="173" y="28"/>
                      <a:pt x="173" y="29"/>
                      <a:pt x="174" y="29"/>
                    </a:cubicBezTo>
                    <a:cubicBezTo>
                      <a:pt x="175" y="30"/>
                      <a:pt x="176" y="30"/>
                      <a:pt x="177" y="29"/>
                    </a:cubicBezTo>
                    <a:cubicBezTo>
                      <a:pt x="178" y="29"/>
                      <a:pt x="179" y="29"/>
                      <a:pt x="180" y="29"/>
                    </a:cubicBezTo>
                    <a:cubicBezTo>
                      <a:pt x="181" y="29"/>
                      <a:pt x="181" y="29"/>
                      <a:pt x="181" y="29"/>
                    </a:cubicBezTo>
                    <a:cubicBezTo>
                      <a:pt x="182" y="29"/>
                      <a:pt x="182" y="29"/>
                      <a:pt x="183" y="29"/>
                    </a:cubicBezTo>
                    <a:cubicBezTo>
                      <a:pt x="183" y="29"/>
                      <a:pt x="184" y="29"/>
                      <a:pt x="184" y="29"/>
                    </a:cubicBezTo>
                    <a:cubicBezTo>
                      <a:pt x="186" y="29"/>
                      <a:pt x="187" y="29"/>
                      <a:pt x="188" y="28"/>
                    </a:cubicBezTo>
                    <a:cubicBezTo>
                      <a:pt x="188" y="28"/>
                      <a:pt x="188" y="28"/>
                      <a:pt x="188" y="27"/>
                    </a:cubicBezTo>
                    <a:cubicBezTo>
                      <a:pt x="189" y="27"/>
                      <a:pt x="189" y="27"/>
                      <a:pt x="189" y="27"/>
                    </a:cubicBezTo>
                    <a:cubicBezTo>
                      <a:pt x="189" y="27"/>
                      <a:pt x="189" y="27"/>
                      <a:pt x="190" y="26"/>
                    </a:cubicBezTo>
                    <a:cubicBezTo>
                      <a:pt x="191" y="26"/>
                      <a:pt x="193" y="26"/>
                      <a:pt x="194" y="25"/>
                    </a:cubicBezTo>
                    <a:cubicBezTo>
                      <a:pt x="194" y="24"/>
                      <a:pt x="194" y="23"/>
                      <a:pt x="194" y="22"/>
                    </a:cubicBezTo>
                    <a:cubicBezTo>
                      <a:pt x="194" y="22"/>
                      <a:pt x="193" y="21"/>
                      <a:pt x="193" y="21"/>
                    </a:cubicBezTo>
                    <a:cubicBezTo>
                      <a:pt x="193" y="20"/>
                      <a:pt x="194" y="19"/>
                      <a:pt x="194" y="18"/>
                    </a:cubicBezTo>
                    <a:cubicBezTo>
                      <a:pt x="194" y="18"/>
                      <a:pt x="193" y="17"/>
                      <a:pt x="193" y="17"/>
                    </a:cubicBezTo>
                    <a:cubicBezTo>
                      <a:pt x="193" y="17"/>
                      <a:pt x="193" y="16"/>
                      <a:pt x="193" y="16"/>
                    </a:cubicBezTo>
                    <a:cubicBezTo>
                      <a:pt x="193" y="15"/>
                      <a:pt x="193" y="14"/>
                      <a:pt x="193" y="14"/>
                    </a:cubicBezTo>
                    <a:cubicBezTo>
                      <a:pt x="192" y="13"/>
                      <a:pt x="191" y="13"/>
                      <a:pt x="190" y="13"/>
                    </a:cubicBezTo>
                    <a:cubicBezTo>
                      <a:pt x="189" y="13"/>
                      <a:pt x="189" y="13"/>
                      <a:pt x="189" y="13"/>
                    </a:cubicBezTo>
                    <a:cubicBezTo>
                      <a:pt x="189" y="13"/>
                      <a:pt x="189" y="13"/>
                      <a:pt x="188" y="13"/>
                    </a:cubicBezTo>
                    <a:cubicBezTo>
                      <a:pt x="188" y="13"/>
                      <a:pt x="188" y="13"/>
                      <a:pt x="188" y="13"/>
                    </a:cubicBezTo>
                    <a:cubicBezTo>
                      <a:pt x="186" y="13"/>
                      <a:pt x="186" y="14"/>
                      <a:pt x="185" y="14"/>
                    </a:cubicBezTo>
                    <a:cubicBezTo>
                      <a:pt x="185" y="14"/>
                      <a:pt x="185" y="14"/>
                      <a:pt x="184" y="14"/>
                    </a:cubicBezTo>
                    <a:cubicBezTo>
                      <a:pt x="184" y="14"/>
                      <a:pt x="183" y="14"/>
                      <a:pt x="183" y="14"/>
                    </a:cubicBezTo>
                    <a:cubicBezTo>
                      <a:pt x="183" y="14"/>
                      <a:pt x="183" y="13"/>
                      <a:pt x="183" y="13"/>
                    </a:cubicBezTo>
                    <a:cubicBezTo>
                      <a:pt x="183" y="11"/>
                      <a:pt x="179" y="10"/>
                      <a:pt x="179" y="10"/>
                    </a:cubicBezTo>
                    <a:cubicBezTo>
                      <a:pt x="179" y="10"/>
                      <a:pt x="178" y="10"/>
                      <a:pt x="177" y="10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6" y="10"/>
                      <a:pt x="176" y="10"/>
                      <a:pt x="176" y="10"/>
                    </a:cubicBezTo>
                    <a:cubicBezTo>
                      <a:pt x="175" y="10"/>
                      <a:pt x="174" y="10"/>
                      <a:pt x="174" y="10"/>
                    </a:cubicBezTo>
                    <a:cubicBezTo>
                      <a:pt x="174" y="10"/>
                      <a:pt x="173" y="10"/>
                      <a:pt x="173" y="10"/>
                    </a:cubicBezTo>
                    <a:cubicBezTo>
                      <a:pt x="173" y="9"/>
                      <a:pt x="173" y="9"/>
                      <a:pt x="173" y="9"/>
                    </a:cubicBezTo>
                    <a:cubicBezTo>
                      <a:pt x="172" y="7"/>
                      <a:pt x="171" y="7"/>
                      <a:pt x="170" y="7"/>
                    </a:cubicBezTo>
                    <a:cubicBezTo>
                      <a:pt x="170" y="7"/>
                      <a:pt x="170" y="7"/>
                      <a:pt x="170" y="7"/>
                    </a:cubicBezTo>
                    <a:cubicBezTo>
                      <a:pt x="169" y="7"/>
                      <a:pt x="169" y="7"/>
                      <a:pt x="169" y="7"/>
                    </a:cubicBezTo>
                    <a:cubicBezTo>
                      <a:pt x="169" y="7"/>
                      <a:pt x="169" y="7"/>
                      <a:pt x="169" y="7"/>
                    </a:cubicBezTo>
                    <a:cubicBezTo>
                      <a:pt x="169" y="7"/>
                      <a:pt x="169" y="7"/>
                      <a:pt x="168" y="7"/>
                    </a:cubicBezTo>
                    <a:cubicBezTo>
                      <a:pt x="167" y="7"/>
                      <a:pt x="166" y="7"/>
                      <a:pt x="165" y="7"/>
                    </a:cubicBezTo>
                    <a:cubicBezTo>
                      <a:pt x="165" y="7"/>
                      <a:pt x="165" y="8"/>
                      <a:pt x="165" y="8"/>
                    </a:cubicBezTo>
                    <a:cubicBezTo>
                      <a:pt x="164" y="7"/>
                      <a:pt x="162" y="7"/>
                      <a:pt x="162" y="7"/>
                    </a:cubicBezTo>
                    <a:cubicBezTo>
                      <a:pt x="161" y="7"/>
                      <a:pt x="160" y="7"/>
                      <a:pt x="160" y="7"/>
                    </a:cubicBezTo>
                    <a:cubicBezTo>
                      <a:pt x="159" y="7"/>
                      <a:pt x="158" y="8"/>
                      <a:pt x="156" y="9"/>
                    </a:cubicBezTo>
                    <a:cubicBezTo>
                      <a:pt x="156" y="9"/>
                      <a:pt x="156" y="9"/>
                      <a:pt x="156" y="9"/>
                    </a:cubicBezTo>
                    <a:cubicBezTo>
                      <a:pt x="156" y="9"/>
                      <a:pt x="156" y="9"/>
                      <a:pt x="156" y="8"/>
                    </a:cubicBezTo>
                    <a:cubicBezTo>
                      <a:pt x="156" y="8"/>
                      <a:pt x="156" y="6"/>
                      <a:pt x="155" y="6"/>
                    </a:cubicBezTo>
                    <a:cubicBezTo>
                      <a:pt x="154" y="5"/>
                      <a:pt x="154" y="5"/>
                      <a:pt x="153" y="5"/>
                    </a:cubicBezTo>
                    <a:cubicBezTo>
                      <a:pt x="153" y="5"/>
                      <a:pt x="153" y="5"/>
                      <a:pt x="152" y="5"/>
                    </a:cubicBezTo>
                    <a:cubicBezTo>
                      <a:pt x="152" y="5"/>
                      <a:pt x="152" y="5"/>
                      <a:pt x="151" y="4"/>
                    </a:cubicBezTo>
                    <a:cubicBezTo>
                      <a:pt x="150" y="4"/>
                      <a:pt x="150" y="4"/>
                      <a:pt x="150" y="4"/>
                    </a:cubicBezTo>
                    <a:cubicBezTo>
                      <a:pt x="148" y="3"/>
                      <a:pt x="146" y="3"/>
                      <a:pt x="145" y="4"/>
                    </a:cubicBezTo>
                    <a:cubicBezTo>
                      <a:pt x="145" y="5"/>
                      <a:pt x="144" y="5"/>
                      <a:pt x="144" y="5"/>
                    </a:cubicBezTo>
                    <a:cubicBezTo>
                      <a:pt x="144" y="5"/>
                      <a:pt x="144" y="5"/>
                      <a:pt x="144" y="5"/>
                    </a:cubicBezTo>
                    <a:cubicBezTo>
                      <a:pt x="144" y="5"/>
                      <a:pt x="144" y="5"/>
                      <a:pt x="143" y="5"/>
                    </a:cubicBezTo>
                    <a:cubicBezTo>
                      <a:pt x="143" y="4"/>
                      <a:pt x="141" y="4"/>
                      <a:pt x="140" y="5"/>
                    </a:cubicBezTo>
                    <a:cubicBezTo>
                      <a:pt x="140" y="5"/>
                      <a:pt x="140" y="5"/>
                      <a:pt x="139" y="5"/>
                    </a:cubicBezTo>
                    <a:cubicBezTo>
                      <a:pt x="139" y="4"/>
                      <a:pt x="139" y="4"/>
                      <a:pt x="138" y="4"/>
                    </a:cubicBezTo>
                    <a:cubicBezTo>
                      <a:pt x="138" y="3"/>
                      <a:pt x="138" y="2"/>
                      <a:pt x="137" y="1"/>
                    </a:cubicBezTo>
                    <a:cubicBezTo>
                      <a:pt x="136" y="0"/>
                      <a:pt x="133" y="0"/>
                      <a:pt x="132" y="3"/>
                    </a:cubicBezTo>
                    <a:cubicBezTo>
                      <a:pt x="132" y="3"/>
                      <a:pt x="132" y="3"/>
                      <a:pt x="132" y="4"/>
                    </a:cubicBezTo>
                    <a:cubicBezTo>
                      <a:pt x="132" y="4"/>
                      <a:pt x="131" y="5"/>
                      <a:pt x="131" y="5"/>
                    </a:cubicBezTo>
                    <a:cubicBezTo>
                      <a:pt x="131" y="5"/>
                      <a:pt x="130" y="4"/>
                      <a:pt x="130" y="4"/>
                    </a:cubicBezTo>
                    <a:cubicBezTo>
                      <a:pt x="130" y="3"/>
                      <a:pt x="130" y="3"/>
                      <a:pt x="130" y="3"/>
                    </a:cubicBezTo>
                    <a:cubicBezTo>
                      <a:pt x="129" y="3"/>
                      <a:pt x="129" y="2"/>
                      <a:pt x="128" y="2"/>
                    </a:cubicBezTo>
                    <a:cubicBezTo>
                      <a:pt x="127" y="2"/>
                      <a:pt x="126" y="3"/>
                      <a:pt x="125" y="4"/>
                    </a:cubicBezTo>
                    <a:cubicBezTo>
                      <a:pt x="125" y="3"/>
                      <a:pt x="124" y="3"/>
                      <a:pt x="123" y="3"/>
                    </a:cubicBezTo>
                    <a:cubicBezTo>
                      <a:pt x="122" y="3"/>
                      <a:pt x="121" y="3"/>
                      <a:pt x="121" y="4"/>
                    </a:cubicBezTo>
                    <a:cubicBezTo>
                      <a:pt x="121" y="4"/>
                      <a:pt x="121" y="4"/>
                      <a:pt x="121" y="4"/>
                    </a:cubicBezTo>
                    <a:cubicBezTo>
                      <a:pt x="120" y="4"/>
                      <a:pt x="120" y="4"/>
                      <a:pt x="119" y="5"/>
                    </a:cubicBezTo>
                    <a:cubicBezTo>
                      <a:pt x="119" y="5"/>
                      <a:pt x="118" y="6"/>
                      <a:pt x="118" y="6"/>
                    </a:cubicBezTo>
                    <a:cubicBezTo>
                      <a:pt x="118" y="6"/>
                      <a:pt x="118" y="6"/>
                      <a:pt x="118" y="6"/>
                    </a:cubicBezTo>
                    <a:cubicBezTo>
                      <a:pt x="117" y="8"/>
                      <a:pt x="117" y="9"/>
                      <a:pt x="117" y="10"/>
                    </a:cubicBezTo>
                    <a:cubicBezTo>
                      <a:pt x="117" y="10"/>
                      <a:pt x="118" y="10"/>
                      <a:pt x="117" y="10"/>
                    </a:cubicBezTo>
                    <a:cubicBezTo>
                      <a:pt x="117" y="10"/>
                      <a:pt x="117" y="10"/>
                      <a:pt x="117" y="10"/>
                    </a:cubicBezTo>
                    <a:cubicBezTo>
                      <a:pt x="117" y="9"/>
                      <a:pt x="117" y="8"/>
                      <a:pt x="116" y="7"/>
                    </a:cubicBezTo>
                    <a:cubicBezTo>
                      <a:pt x="116" y="7"/>
                      <a:pt x="116" y="6"/>
                      <a:pt x="115" y="6"/>
                    </a:cubicBezTo>
                    <a:cubicBezTo>
                      <a:pt x="114" y="6"/>
                      <a:pt x="114" y="7"/>
                      <a:pt x="113" y="8"/>
                    </a:cubicBezTo>
                    <a:cubicBezTo>
                      <a:pt x="113" y="7"/>
                      <a:pt x="113" y="6"/>
                      <a:pt x="112" y="6"/>
                    </a:cubicBezTo>
                    <a:cubicBezTo>
                      <a:pt x="112" y="6"/>
                      <a:pt x="112" y="6"/>
                      <a:pt x="112" y="5"/>
                    </a:cubicBezTo>
                    <a:cubicBezTo>
                      <a:pt x="113" y="5"/>
                      <a:pt x="113" y="5"/>
                      <a:pt x="113" y="5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3" y="3"/>
                      <a:pt x="113" y="2"/>
                      <a:pt x="112" y="1"/>
                    </a:cubicBezTo>
                    <a:cubicBezTo>
                      <a:pt x="112" y="1"/>
                      <a:pt x="112" y="1"/>
                      <a:pt x="111" y="1"/>
                    </a:cubicBezTo>
                    <a:cubicBezTo>
                      <a:pt x="111" y="0"/>
                      <a:pt x="110" y="0"/>
                      <a:pt x="109" y="0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8" y="0"/>
                      <a:pt x="107" y="0"/>
                      <a:pt x="106" y="2"/>
                    </a:cubicBezTo>
                    <a:cubicBezTo>
                      <a:pt x="106" y="3"/>
                      <a:pt x="106" y="3"/>
                      <a:pt x="106" y="3"/>
                    </a:cubicBezTo>
                    <a:cubicBezTo>
                      <a:pt x="105" y="3"/>
                      <a:pt x="105" y="4"/>
                      <a:pt x="104" y="4"/>
                    </a:cubicBezTo>
                    <a:cubicBezTo>
                      <a:pt x="104" y="4"/>
                      <a:pt x="104" y="4"/>
                      <a:pt x="104" y="4"/>
                    </a:cubicBezTo>
                    <a:cubicBezTo>
                      <a:pt x="103" y="4"/>
                      <a:pt x="103" y="4"/>
                      <a:pt x="102" y="4"/>
                    </a:cubicBezTo>
                    <a:cubicBezTo>
                      <a:pt x="101" y="4"/>
                      <a:pt x="101" y="5"/>
                      <a:pt x="100" y="6"/>
                    </a:cubicBezTo>
                    <a:cubicBezTo>
                      <a:pt x="100" y="7"/>
                      <a:pt x="101" y="9"/>
                      <a:pt x="101" y="9"/>
                    </a:cubicBezTo>
                    <a:cubicBezTo>
                      <a:pt x="101" y="9"/>
                      <a:pt x="101" y="9"/>
                      <a:pt x="101" y="10"/>
                    </a:cubicBezTo>
                    <a:cubicBezTo>
                      <a:pt x="101" y="9"/>
                      <a:pt x="101" y="9"/>
                      <a:pt x="100" y="8"/>
                    </a:cubicBezTo>
                    <a:cubicBezTo>
                      <a:pt x="100" y="8"/>
                      <a:pt x="100" y="8"/>
                      <a:pt x="100" y="8"/>
                    </a:cubicBezTo>
                    <a:cubicBezTo>
                      <a:pt x="100" y="8"/>
                      <a:pt x="100" y="8"/>
                      <a:pt x="100" y="8"/>
                    </a:cubicBezTo>
                    <a:cubicBezTo>
                      <a:pt x="100" y="7"/>
                      <a:pt x="99" y="6"/>
                      <a:pt x="98" y="6"/>
                    </a:cubicBezTo>
                    <a:cubicBezTo>
                      <a:pt x="97" y="5"/>
                      <a:pt x="96" y="6"/>
                      <a:pt x="96" y="6"/>
                    </a:cubicBezTo>
                    <a:cubicBezTo>
                      <a:pt x="96" y="5"/>
                      <a:pt x="95" y="4"/>
                      <a:pt x="94" y="3"/>
                    </a:cubicBezTo>
                    <a:cubicBezTo>
                      <a:pt x="93" y="3"/>
                      <a:pt x="92" y="3"/>
                      <a:pt x="91" y="3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89" y="3"/>
                      <a:pt x="89" y="3"/>
                      <a:pt x="89" y="3"/>
                    </a:cubicBezTo>
                    <a:cubicBezTo>
                      <a:pt x="89" y="3"/>
                      <a:pt x="89" y="3"/>
                      <a:pt x="89" y="3"/>
                    </a:cubicBezTo>
                    <a:cubicBezTo>
                      <a:pt x="88" y="3"/>
                      <a:pt x="88" y="3"/>
                      <a:pt x="87" y="3"/>
                    </a:cubicBezTo>
                    <a:cubicBezTo>
                      <a:pt x="86" y="3"/>
                      <a:pt x="85" y="3"/>
                      <a:pt x="85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4" y="4"/>
                      <a:pt x="83" y="4"/>
                      <a:pt x="83" y="3"/>
                    </a:cubicBezTo>
                    <a:cubicBezTo>
                      <a:pt x="82" y="2"/>
                      <a:pt x="79" y="2"/>
                      <a:pt x="77" y="3"/>
                    </a:cubicBezTo>
                    <a:cubicBezTo>
                      <a:pt x="77" y="3"/>
                      <a:pt x="77" y="3"/>
                      <a:pt x="77" y="3"/>
                    </a:cubicBezTo>
                    <a:cubicBezTo>
                      <a:pt x="77" y="3"/>
                      <a:pt x="76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75" y="3"/>
                      <a:pt x="74" y="3"/>
                      <a:pt x="73" y="4"/>
                    </a:cubicBezTo>
                    <a:cubicBezTo>
                      <a:pt x="73" y="4"/>
                      <a:pt x="72" y="4"/>
                      <a:pt x="72" y="4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71" y="4"/>
                      <a:pt x="69" y="4"/>
                      <a:pt x="69" y="7"/>
                    </a:cubicBezTo>
                    <a:cubicBezTo>
                      <a:pt x="68" y="8"/>
                      <a:pt x="68" y="9"/>
                      <a:pt x="69" y="10"/>
                    </a:cubicBezTo>
                    <a:cubicBezTo>
                      <a:pt x="69" y="10"/>
                      <a:pt x="70" y="10"/>
                      <a:pt x="70" y="11"/>
                    </a:cubicBezTo>
                    <a:cubicBezTo>
                      <a:pt x="71" y="11"/>
                      <a:pt x="71" y="11"/>
                      <a:pt x="71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0" y="12"/>
                      <a:pt x="70" y="12"/>
                      <a:pt x="69" y="12"/>
                    </a:cubicBezTo>
                    <a:cubicBezTo>
                      <a:pt x="68" y="12"/>
                      <a:pt x="66" y="13"/>
                      <a:pt x="66" y="14"/>
                    </a:cubicBezTo>
                    <a:cubicBezTo>
                      <a:pt x="65" y="15"/>
                      <a:pt x="66" y="17"/>
                      <a:pt x="67" y="17"/>
                    </a:cubicBezTo>
                    <a:cubicBezTo>
                      <a:pt x="67" y="17"/>
                      <a:pt x="68" y="17"/>
                      <a:pt x="68" y="18"/>
                    </a:cubicBezTo>
                    <a:cubicBezTo>
                      <a:pt x="68" y="18"/>
                      <a:pt x="67" y="18"/>
                      <a:pt x="67" y="18"/>
                    </a:cubicBezTo>
                    <a:cubicBezTo>
                      <a:pt x="66" y="20"/>
                      <a:pt x="67" y="23"/>
                      <a:pt x="69" y="25"/>
                    </a:cubicBezTo>
                    <a:cubicBezTo>
                      <a:pt x="70" y="26"/>
                      <a:pt x="73" y="25"/>
                      <a:pt x="75" y="24"/>
                    </a:cubicBezTo>
                    <a:cubicBezTo>
                      <a:pt x="75" y="24"/>
                      <a:pt x="75" y="24"/>
                      <a:pt x="75" y="24"/>
                    </a:cubicBezTo>
                    <a:cubicBezTo>
                      <a:pt x="75" y="25"/>
                      <a:pt x="75" y="25"/>
                      <a:pt x="76" y="26"/>
                    </a:cubicBezTo>
                    <a:cubicBezTo>
                      <a:pt x="76" y="27"/>
                      <a:pt x="78" y="29"/>
                      <a:pt x="80" y="29"/>
                    </a:cubicBezTo>
                    <a:cubicBezTo>
                      <a:pt x="82" y="30"/>
                      <a:pt x="84" y="29"/>
                      <a:pt x="85" y="28"/>
                    </a:cubicBezTo>
                    <a:cubicBezTo>
                      <a:pt x="85" y="28"/>
                      <a:pt x="85" y="28"/>
                      <a:pt x="85" y="29"/>
                    </a:cubicBezTo>
                    <a:cubicBezTo>
                      <a:pt x="85" y="29"/>
                      <a:pt x="85" y="29"/>
                      <a:pt x="86" y="30"/>
                    </a:cubicBezTo>
                    <a:cubicBezTo>
                      <a:pt x="85" y="30"/>
                      <a:pt x="85" y="30"/>
                      <a:pt x="84" y="30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3" y="30"/>
                      <a:pt x="81" y="30"/>
                      <a:pt x="81" y="30"/>
                    </a:cubicBezTo>
                    <a:cubicBezTo>
                      <a:pt x="81" y="31"/>
                      <a:pt x="81" y="31"/>
                      <a:pt x="80" y="31"/>
                    </a:cubicBezTo>
                    <a:cubicBezTo>
                      <a:pt x="80" y="30"/>
                      <a:pt x="79" y="30"/>
                      <a:pt x="78" y="30"/>
                    </a:cubicBezTo>
                    <a:cubicBezTo>
                      <a:pt x="78" y="30"/>
                      <a:pt x="77" y="30"/>
                      <a:pt x="77" y="30"/>
                    </a:cubicBezTo>
                    <a:cubicBezTo>
                      <a:pt x="77" y="29"/>
                      <a:pt x="76" y="29"/>
                      <a:pt x="76" y="28"/>
                    </a:cubicBezTo>
                    <a:cubicBezTo>
                      <a:pt x="75" y="27"/>
                      <a:pt x="75" y="27"/>
                      <a:pt x="74" y="26"/>
                    </a:cubicBezTo>
                    <a:cubicBezTo>
                      <a:pt x="73" y="26"/>
                      <a:pt x="73" y="26"/>
                      <a:pt x="72" y="26"/>
                    </a:cubicBezTo>
                    <a:cubicBezTo>
                      <a:pt x="71" y="26"/>
                      <a:pt x="70" y="26"/>
                      <a:pt x="69" y="27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27"/>
                      <a:pt x="68" y="27"/>
                      <a:pt x="68" y="28"/>
                    </a:cubicBezTo>
                    <a:cubicBezTo>
                      <a:pt x="68" y="28"/>
                      <a:pt x="67" y="28"/>
                      <a:pt x="67" y="29"/>
                    </a:cubicBezTo>
                    <a:cubicBezTo>
                      <a:pt x="66" y="30"/>
                      <a:pt x="66" y="31"/>
                      <a:pt x="66" y="31"/>
                    </a:cubicBezTo>
                    <a:cubicBezTo>
                      <a:pt x="66" y="31"/>
                      <a:pt x="66" y="31"/>
                      <a:pt x="66" y="31"/>
                    </a:cubicBezTo>
                    <a:cubicBezTo>
                      <a:pt x="65" y="31"/>
                      <a:pt x="65" y="32"/>
                      <a:pt x="64" y="32"/>
                    </a:cubicBezTo>
                    <a:cubicBezTo>
                      <a:pt x="64" y="33"/>
                      <a:pt x="64" y="34"/>
                      <a:pt x="64" y="34"/>
                    </a:cubicBezTo>
                    <a:cubicBezTo>
                      <a:pt x="65" y="35"/>
                      <a:pt x="65" y="35"/>
                      <a:pt x="64" y="35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4" y="35"/>
                      <a:pt x="64" y="34"/>
                      <a:pt x="63" y="34"/>
                    </a:cubicBezTo>
                    <a:cubicBezTo>
                      <a:pt x="63" y="34"/>
                      <a:pt x="63" y="33"/>
                      <a:pt x="63" y="33"/>
                    </a:cubicBezTo>
                    <a:cubicBezTo>
                      <a:pt x="62" y="33"/>
                      <a:pt x="62" y="32"/>
                      <a:pt x="62" y="32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63" y="32"/>
                      <a:pt x="64" y="32"/>
                      <a:pt x="65" y="31"/>
                    </a:cubicBezTo>
                    <a:cubicBezTo>
                      <a:pt x="65" y="31"/>
                      <a:pt x="66" y="30"/>
                      <a:pt x="65" y="29"/>
                    </a:cubicBezTo>
                    <a:cubicBezTo>
                      <a:pt x="65" y="29"/>
                      <a:pt x="65" y="28"/>
                      <a:pt x="65" y="28"/>
                    </a:cubicBezTo>
                    <a:cubicBezTo>
                      <a:pt x="66" y="28"/>
                      <a:pt x="67" y="27"/>
                      <a:pt x="67" y="25"/>
                    </a:cubicBezTo>
                    <a:cubicBezTo>
                      <a:pt x="66" y="23"/>
                      <a:pt x="65" y="23"/>
                      <a:pt x="64" y="23"/>
                    </a:cubicBezTo>
                    <a:cubicBezTo>
                      <a:pt x="64" y="23"/>
                      <a:pt x="64" y="23"/>
                      <a:pt x="63" y="23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2"/>
                      <a:pt x="64" y="21"/>
                      <a:pt x="63" y="20"/>
                    </a:cubicBezTo>
                    <a:cubicBezTo>
                      <a:pt x="63" y="20"/>
                      <a:pt x="62" y="19"/>
                      <a:pt x="62" y="19"/>
                    </a:cubicBezTo>
                    <a:cubicBezTo>
                      <a:pt x="61" y="19"/>
                      <a:pt x="60" y="20"/>
                      <a:pt x="60" y="21"/>
                    </a:cubicBezTo>
                    <a:cubicBezTo>
                      <a:pt x="59" y="20"/>
                      <a:pt x="59" y="20"/>
                      <a:pt x="58" y="20"/>
                    </a:cubicBezTo>
                    <a:cubicBezTo>
                      <a:pt x="59" y="20"/>
                      <a:pt x="60" y="19"/>
                      <a:pt x="60" y="18"/>
                    </a:cubicBezTo>
                    <a:cubicBezTo>
                      <a:pt x="60" y="18"/>
                      <a:pt x="60" y="17"/>
                      <a:pt x="61" y="17"/>
                    </a:cubicBezTo>
                    <a:cubicBezTo>
                      <a:pt x="61" y="16"/>
                      <a:pt x="61" y="16"/>
                      <a:pt x="61" y="16"/>
                    </a:cubicBezTo>
                    <a:cubicBezTo>
                      <a:pt x="61" y="16"/>
                      <a:pt x="61" y="15"/>
                      <a:pt x="61" y="15"/>
                    </a:cubicBezTo>
                    <a:cubicBezTo>
                      <a:pt x="62" y="15"/>
                      <a:pt x="62" y="15"/>
                      <a:pt x="62" y="15"/>
                    </a:cubicBezTo>
                    <a:cubicBezTo>
                      <a:pt x="64" y="12"/>
                      <a:pt x="63" y="10"/>
                      <a:pt x="62" y="9"/>
                    </a:cubicBezTo>
                    <a:cubicBezTo>
                      <a:pt x="61" y="8"/>
                      <a:pt x="61" y="7"/>
                      <a:pt x="59" y="7"/>
                    </a:cubicBezTo>
                    <a:cubicBezTo>
                      <a:pt x="59" y="7"/>
                      <a:pt x="58" y="7"/>
                      <a:pt x="58" y="7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8" y="7"/>
                      <a:pt x="57" y="6"/>
                      <a:pt x="56" y="6"/>
                    </a:cubicBezTo>
                    <a:cubicBezTo>
                      <a:pt x="55" y="5"/>
                      <a:pt x="53" y="7"/>
                      <a:pt x="53" y="8"/>
                    </a:cubicBezTo>
                    <a:cubicBezTo>
                      <a:pt x="53" y="9"/>
                      <a:pt x="54" y="10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3" y="10"/>
                      <a:pt x="52" y="11"/>
                      <a:pt x="51" y="11"/>
                    </a:cubicBezTo>
                    <a:cubicBezTo>
                      <a:pt x="52" y="12"/>
                      <a:pt x="52" y="12"/>
                      <a:pt x="52" y="12"/>
                    </a:cubicBezTo>
                    <a:cubicBezTo>
                      <a:pt x="52" y="12"/>
                      <a:pt x="52" y="12"/>
                      <a:pt x="52" y="12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1" y="11"/>
                      <a:pt x="51" y="9"/>
                      <a:pt x="49" y="9"/>
                    </a:cubicBezTo>
                    <a:cubicBezTo>
                      <a:pt x="49" y="8"/>
                      <a:pt x="47" y="9"/>
                      <a:pt x="46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5" y="10"/>
                      <a:pt x="42" y="11"/>
                      <a:pt x="42" y="12"/>
                    </a:cubicBezTo>
                    <a:cubicBezTo>
                      <a:pt x="42" y="13"/>
                      <a:pt x="42" y="14"/>
                      <a:pt x="42" y="14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0" y="15"/>
                      <a:pt x="40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4"/>
                      <a:pt x="39" y="14"/>
                    </a:cubicBezTo>
                    <a:cubicBezTo>
                      <a:pt x="38" y="14"/>
                      <a:pt x="37" y="13"/>
                      <a:pt x="36" y="13"/>
                    </a:cubicBezTo>
                    <a:cubicBezTo>
                      <a:pt x="35" y="13"/>
                      <a:pt x="34" y="14"/>
                      <a:pt x="34" y="15"/>
                    </a:cubicBezTo>
                    <a:cubicBezTo>
                      <a:pt x="33" y="14"/>
                      <a:pt x="32" y="13"/>
                      <a:pt x="31" y="14"/>
                    </a:cubicBezTo>
                    <a:cubicBezTo>
                      <a:pt x="29" y="15"/>
                      <a:pt x="29" y="17"/>
                      <a:pt x="30" y="18"/>
                    </a:cubicBezTo>
                    <a:cubicBezTo>
                      <a:pt x="30" y="18"/>
                      <a:pt x="30" y="19"/>
                      <a:pt x="30" y="19"/>
                    </a:cubicBezTo>
                    <a:cubicBezTo>
                      <a:pt x="29" y="19"/>
                      <a:pt x="29" y="20"/>
                      <a:pt x="30" y="21"/>
                    </a:cubicBezTo>
                    <a:cubicBezTo>
                      <a:pt x="29" y="21"/>
                      <a:pt x="29" y="20"/>
                      <a:pt x="29" y="20"/>
                    </a:cubicBezTo>
                    <a:cubicBezTo>
                      <a:pt x="29" y="20"/>
                      <a:pt x="29" y="20"/>
                      <a:pt x="28" y="20"/>
                    </a:cubicBezTo>
                    <a:cubicBezTo>
                      <a:pt x="28" y="19"/>
                      <a:pt x="28" y="19"/>
                      <a:pt x="27" y="18"/>
                    </a:cubicBezTo>
                    <a:cubicBezTo>
                      <a:pt x="26" y="17"/>
                      <a:pt x="24" y="18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1"/>
                      <a:pt x="23" y="21"/>
                      <a:pt x="22" y="22"/>
                    </a:cubicBezTo>
                    <a:cubicBezTo>
                      <a:pt x="22" y="22"/>
                      <a:pt x="20" y="24"/>
                      <a:pt x="21" y="25"/>
                    </a:cubicBezTo>
                    <a:cubicBezTo>
                      <a:pt x="19" y="25"/>
                      <a:pt x="18" y="26"/>
                      <a:pt x="17" y="27"/>
                    </a:cubicBezTo>
                    <a:cubicBezTo>
                      <a:pt x="17" y="28"/>
                      <a:pt x="17" y="29"/>
                      <a:pt x="17" y="30"/>
                    </a:cubicBezTo>
                    <a:cubicBezTo>
                      <a:pt x="17" y="31"/>
                      <a:pt x="18" y="32"/>
                      <a:pt x="18" y="32"/>
                    </a:cubicBezTo>
                    <a:cubicBezTo>
                      <a:pt x="19" y="33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2" y="32"/>
                      <a:pt x="22" y="33"/>
                      <a:pt x="22" y="33"/>
                    </a:cubicBezTo>
                    <a:cubicBezTo>
                      <a:pt x="21" y="33"/>
                      <a:pt x="19" y="32"/>
                      <a:pt x="18" y="33"/>
                    </a:cubicBezTo>
                    <a:cubicBezTo>
                      <a:pt x="17" y="33"/>
                      <a:pt x="16" y="34"/>
                      <a:pt x="16" y="34"/>
                    </a:cubicBezTo>
                    <a:cubicBezTo>
                      <a:pt x="16" y="35"/>
                      <a:pt x="16" y="36"/>
                      <a:pt x="16" y="36"/>
                    </a:cubicBezTo>
                    <a:cubicBezTo>
                      <a:pt x="16" y="37"/>
                      <a:pt x="15" y="37"/>
                      <a:pt x="15" y="37"/>
                    </a:cubicBezTo>
                    <a:cubicBezTo>
                      <a:pt x="15" y="38"/>
                      <a:pt x="15" y="39"/>
                      <a:pt x="15" y="40"/>
                    </a:cubicBezTo>
                    <a:cubicBezTo>
                      <a:pt x="15" y="40"/>
                      <a:pt x="16" y="40"/>
                      <a:pt x="16" y="41"/>
                    </a:cubicBezTo>
                    <a:cubicBezTo>
                      <a:pt x="14" y="41"/>
                      <a:pt x="14" y="42"/>
                      <a:pt x="14" y="44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5" y="47"/>
                      <a:pt x="15" y="47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20" y="50"/>
                      <a:pt x="22" y="49"/>
                      <a:pt x="22" y="4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3" y="49"/>
                      <a:pt x="24" y="49"/>
                      <a:pt x="24" y="50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6" y="50"/>
                      <a:pt x="27" y="50"/>
                      <a:pt x="27" y="50"/>
                    </a:cubicBezTo>
                    <a:cubicBezTo>
                      <a:pt x="27" y="50"/>
                      <a:pt x="27" y="51"/>
                      <a:pt x="27" y="51"/>
                    </a:cubicBezTo>
                    <a:cubicBezTo>
                      <a:pt x="27" y="51"/>
                      <a:pt x="28" y="52"/>
                      <a:pt x="28" y="52"/>
                    </a:cubicBezTo>
                    <a:cubicBezTo>
                      <a:pt x="29" y="52"/>
                      <a:pt x="30" y="51"/>
                      <a:pt x="30" y="51"/>
                    </a:cubicBezTo>
                    <a:cubicBezTo>
                      <a:pt x="31" y="50"/>
                      <a:pt x="31" y="50"/>
                      <a:pt x="31" y="49"/>
                    </a:cubicBezTo>
                    <a:cubicBezTo>
                      <a:pt x="31" y="49"/>
                      <a:pt x="31" y="49"/>
                      <a:pt x="32" y="49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8"/>
                      <a:pt x="32" y="48"/>
                      <a:pt x="33" y="48"/>
                    </a:cubicBezTo>
                    <a:cubicBezTo>
                      <a:pt x="33" y="47"/>
                      <a:pt x="34" y="47"/>
                      <a:pt x="34" y="46"/>
                    </a:cubicBezTo>
                    <a:cubicBezTo>
                      <a:pt x="34" y="46"/>
                      <a:pt x="35" y="47"/>
                      <a:pt x="35" y="47"/>
                    </a:cubicBezTo>
                    <a:cubicBezTo>
                      <a:pt x="35" y="47"/>
                      <a:pt x="35" y="47"/>
                      <a:pt x="35" y="47"/>
                    </a:cubicBezTo>
                    <a:cubicBezTo>
                      <a:pt x="33" y="49"/>
                      <a:pt x="33" y="50"/>
                      <a:pt x="33" y="51"/>
                    </a:cubicBezTo>
                    <a:cubicBezTo>
                      <a:pt x="34" y="52"/>
                      <a:pt x="35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36" y="54"/>
                      <a:pt x="36" y="55"/>
                      <a:pt x="36" y="55"/>
                    </a:cubicBezTo>
                    <a:cubicBezTo>
                      <a:pt x="36" y="56"/>
                      <a:pt x="35" y="57"/>
                      <a:pt x="35" y="59"/>
                    </a:cubicBezTo>
                    <a:cubicBezTo>
                      <a:pt x="36" y="61"/>
                      <a:pt x="36" y="61"/>
                      <a:pt x="36" y="61"/>
                    </a:cubicBezTo>
                    <a:cubicBezTo>
                      <a:pt x="36" y="61"/>
                      <a:pt x="37" y="61"/>
                      <a:pt x="37" y="61"/>
                    </a:cubicBezTo>
                    <a:cubicBezTo>
                      <a:pt x="36" y="61"/>
                      <a:pt x="36" y="62"/>
                      <a:pt x="36" y="62"/>
                    </a:cubicBezTo>
                    <a:cubicBezTo>
                      <a:pt x="35" y="62"/>
                      <a:pt x="35" y="62"/>
                      <a:pt x="35" y="62"/>
                    </a:cubicBezTo>
                    <a:cubicBezTo>
                      <a:pt x="35" y="62"/>
                      <a:pt x="35" y="62"/>
                      <a:pt x="35" y="62"/>
                    </a:cubicBezTo>
                    <a:cubicBezTo>
                      <a:pt x="35" y="62"/>
                      <a:pt x="35" y="62"/>
                      <a:pt x="35" y="62"/>
                    </a:cubicBezTo>
                    <a:cubicBezTo>
                      <a:pt x="35" y="61"/>
                      <a:pt x="34" y="61"/>
                      <a:pt x="34" y="61"/>
                    </a:cubicBezTo>
                    <a:cubicBezTo>
                      <a:pt x="34" y="61"/>
                      <a:pt x="34" y="61"/>
                      <a:pt x="34" y="61"/>
                    </a:cubicBezTo>
                    <a:cubicBezTo>
                      <a:pt x="33" y="61"/>
                      <a:pt x="34" y="60"/>
                      <a:pt x="34" y="60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35" y="57"/>
                      <a:pt x="34" y="55"/>
                      <a:pt x="33" y="53"/>
                    </a:cubicBezTo>
                    <a:cubicBezTo>
                      <a:pt x="32" y="52"/>
                      <a:pt x="31" y="52"/>
                      <a:pt x="29" y="52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8" y="52"/>
                      <a:pt x="28" y="52"/>
                      <a:pt x="27" y="52"/>
                    </a:cubicBezTo>
                    <a:cubicBezTo>
                      <a:pt x="26" y="52"/>
                      <a:pt x="25" y="52"/>
                      <a:pt x="24" y="53"/>
                    </a:cubicBezTo>
                    <a:cubicBezTo>
                      <a:pt x="23" y="54"/>
                      <a:pt x="23" y="55"/>
                      <a:pt x="23" y="56"/>
                    </a:cubicBezTo>
                    <a:cubicBezTo>
                      <a:pt x="23" y="56"/>
                      <a:pt x="23" y="56"/>
                      <a:pt x="23" y="57"/>
                    </a:cubicBezTo>
                    <a:cubicBezTo>
                      <a:pt x="22" y="58"/>
                      <a:pt x="21" y="59"/>
                      <a:pt x="22" y="61"/>
                    </a:cubicBezTo>
                    <a:cubicBezTo>
                      <a:pt x="22" y="61"/>
                      <a:pt x="22" y="61"/>
                      <a:pt x="22" y="62"/>
                    </a:cubicBezTo>
                    <a:cubicBezTo>
                      <a:pt x="22" y="62"/>
                      <a:pt x="22" y="61"/>
                      <a:pt x="22" y="61"/>
                    </a:cubicBezTo>
                    <a:cubicBezTo>
                      <a:pt x="21" y="61"/>
                      <a:pt x="20" y="61"/>
                      <a:pt x="18" y="61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17" y="61"/>
                      <a:pt x="17" y="61"/>
                      <a:pt x="16" y="61"/>
                    </a:cubicBezTo>
                    <a:cubicBezTo>
                      <a:pt x="15" y="61"/>
                      <a:pt x="14" y="61"/>
                      <a:pt x="13" y="61"/>
                    </a:cubicBezTo>
                    <a:cubicBezTo>
                      <a:pt x="12" y="61"/>
                      <a:pt x="10" y="61"/>
                      <a:pt x="8" y="61"/>
                    </a:cubicBezTo>
                    <a:cubicBezTo>
                      <a:pt x="7" y="61"/>
                      <a:pt x="5" y="62"/>
                      <a:pt x="4" y="63"/>
                    </a:cubicBezTo>
                    <a:cubicBezTo>
                      <a:pt x="3" y="63"/>
                      <a:pt x="3" y="63"/>
                      <a:pt x="3" y="63"/>
                    </a:cubicBezTo>
                    <a:cubicBezTo>
                      <a:pt x="3" y="64"/>
                      <a:pt x="3" y="64"/>
                      <a:pt x="2" y="65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1" y="65"/>
                      <a:pt x="1" y="66"/>
                      <a:pt x="0" y="66"/>
                    </a:cubicBezTo>
                    <a:cubicBezTo>
                      <a:pt x="0" y="67"/>
                      <a:pt x="0" y="68"/>
                      <a:pt x="0" y="69"/>
                    </a:cubicBezTo>
                    <a:cubicBezTo>
                      <a:pt x="1" y="71"/>
                      <a:pt x="3" y="71"/>
                      <a:pt x="4" y="71"/>
                    </a:cubicBezTo>
                    <a:cubicBezTo>
                      <a:pt x="4" y="71"/>
                      <a:pt x="4" y="71"/>
                      <a:pt x="4" y="71"/>
                    </a:cubicBezTo>
                    <a:cubicBezTo>
                      <a:pt x="4" y="71"/>
                      <a:pt x="5" y="72"/>
                      <a:pt x="5" y="72"/>
                    </a:cubicBezTo>
                    <a:cubicBezTo>
                      <a:pt x="6" y="74"/>
                      <a:pt x="9" y="74"/>
                      <a:pt x="10" y="73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72"/>
                      <a:pt x="10" y="72"/>
                      <a:pt x="11" y="72"/>
                    </a:cubicBezTo>
                    <a:cubicBezTo>
                      <a:pt x="11" y="72"/>
                      <a:pt x="11" y="73"/>
                      <a:pt x="12" y="73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3" y="73"/>
                      <a:pt x="14" y="73"/>
                      <a:pt x="14" y="72"/>
                    </a:cubicBezTo>
                    <a:cubicBezTo>
                      <a:pt x="15" y="73"/>
                      <a:pt x="15" y="73"/>
                      <a:pt x="15" y="73"/>
                    </a:cubicBezTo>
                    <a:cubicBezTo>
                      <a:pt x="15" y="73"/>
                      <a:pt x="15" y="73"/>
                      <a:pt x="15" y="73"/>
                    </a:cubicBezTo>
                    <a:cubicBezTo>
                      <a:pt x="15" y="74"/>
                      <a:pt x="15" y="75"/>
                      <a:pt x="16" y="75"/>
                    </a:cubicBezTo>
                    <a:cubicBezTo>
                      <a:pt x="16" y="76"/>
                      <a:pt x="16" y="76"/>
                      <a:pt x="17" y="76"/>
                    </a:cubicBezTo>
                    <a:cubicBezTo>
                      <a:pt x="17" y="76"/>
                      <a:pt x="17" y="76"/>
                      <a:pt x="18" y="76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18" y="76"/>
                      <a:pt x="19" y="77"/>
                      <a:pt x="20" y="77"/>
                    </a:cubicBezTo>
                    <a:cubicBezTo>
                      <a:pt x="20" y="77"/>
                      <a:pt x="20" y="77"/>
                      <a:pt x="21" y="77"/>
                    </a:cubicBezTo>
                    <a:cubicBezTo>
                      <a:pt x="21" y="77"/>
                      <a:pt x="22" y="76"/>
                      <a:pt x="22" y="75"/>
                    </a:cubicBezTo>
                    <a:cubicBezTo>
                      <a:pt x="23" y="76"/>
                      <a:pt x="25" y="76"/>
                      <a:pt x="26" y="75"/>
                    </a:cubicBezTo>
                    <a:cubicBezTo>
                      <a:pt x="26" y="75"/>
                      <a:pt x="26" y="74"/>
                      <a:pt x="26" y="74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7" y="75"/>
                      <a:pt x="27" y="75"/>
                      <a:pt x="27" y="75"/>
                    </a:cubicBezTo>
                    <a:cubicBezTo>
                      <a:pt x="28" y="76"/>
                      <a:pt x="29" y="76"/>
                      <a:pt x="29" y="76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30" y="77"/>
                      <a:pt x="31" y="77"/>
                      <a:pt x="32" y="77"/>
                    </a:cubicBezTo>
                    <a:cubicBezTo>
                      <a:pt x="32" y="76"/>
                      <a:pt x="32" y="76"/>
                      <a:pt x="32" y="76"/>
                    </a:cubicBezTo>
                    <a:cubicBezTo>
                      <a:pt x="32" y="76"/>
                      <a:pt x="32" y="76"/>
                      <a:pt x="32" y="76"/>
                    </a:cubicBezTo>
                    <a:cubicBezTo>
                      <a:pt x="33" y="77"/>
                      <a:pt x="33" y="77"/>
                      <a:pt x="33" y="77"/>
                    </a:cubicBezTo>
                    <a:cubicBezTo>
                      <a:pt x="33" y="77"/>
                      <a:pt x="34" y="77"/>
                      <a:pt x="35" y="77"/>
                    </a:cubicBezTo>
                    <a:cubicBezTo>
                      <a:pt x="35" y="76"/>
                      <a:pt x="35" y="76"/>
                      <a:pt x="36" y="75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5" y="76"/>
                      <a:pt x="34" y="77"/>
                      <a:pt x="34" y="78"/>
                    </a:cubicBezTo>
                    <a:cubicBezTo>
                      <a:pt x="34" y="79"/>
                      <a:pt x="34" y="80"/>
                      <a:pt x="35" y="80"/>
                    </a:cubicBezTo>
                    <a:cubicBezTo>
                      <a:pt x="35" y="81"/>
                      <a:pt x="36" y="81"/>
                      <a:pt x="36" y="81"/>
                    </a:cubicBezTo>
                    <a:cubicBezTo>
                      <a:pt x="36" y="81"/>
                      <a:pt x="36" y="81"/>
                      <a:pt x="36" y="81"/>
                    </a:cubicBezTo>
                    <a:cubicBezTo>
                      <a:pt x="37" y="81"/>
                      <a:pt x="38" y="81"/>
                      <a:pt x="38" y="80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0"/>
                      <a:pt x="40" y="80"/>
                      <a:pt x="42" y="80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43" y="80"/>
                      <a:pt x="45" y="81"/>
                      <a:pt x="46" y="80"/>
                    </a:cubicBezTo>
                    <a:cubicBezTo>
                      <a:pt x="47" y="80"/>
                      <a:pt x="47" y="79"/>
                      <a:pt x="47" y="79"/>
                    </a:cubicBezTo>
                    <a:cubicBezTo>
                      <a:pt x="48" y="79"/>
                      <a:pt x="48" y="80"/>
                      <a:pt x="49" y="80"/>
                    </a:cubicBezTo>
                    <a:cubicBezTo>
                      <a:pt x="50" y="80"/>
                      <a:pt x="50" y="80"/>
                      <a:pt x="51" y="79"/>
                    </a:cubicBezTo>
                    <a:cubicBezTo>
                      <a:pt x="51" y="79"/>
                      <a:pt x="51" y="79"/>
                      <a:pt x="51" y="79"/>
                    </a:cubicBezTo>
                    <a:cubicBezTo>
                      <a:pt x="51" y="79"/>
                      <a:pt x="51" y="79"/>
                      <a:pt x="51" y="79"/>
                    </a:cubicBezTo>
                    <a:cubicBezTo>
                      <a:pt x="51" y="79"/>
                      <a:pt x="51" y="79"/>
                      <a:pt x="51" y="79"/>
                    </a:cubicBezTo>
                    <a:cubicBezTo>
                      <a:pt x="52" y="79"/>
                      <a:pt x="52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4" y="79"/>
                      <a:pt x="55" y="78"/>
                      <a:pt x="56" y="77"/>
                    </a:cubicBezTo>
                    <a:cubicBezTo>
                      <a:pt x="56" y="77"/>
                      <a:pt x="56" y="77"/>
                      <a:pt x="56" y="77"/>
                    </a:cubicBezTo>
                    <a:cubicBezTo>
                      <a:pt x="56" y="76"/>
                      <a:pt x="56" y="76"/>
                      <a:pt x="56" y="76"/>
                    </a:cubicBezTo>
                    <a:cubicBezTo>
                      <a:pt x="57" y="76"/>
                      <a:pt x="58" y="75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60" y="71"/>
                      <a:pt x="60" y="71"/>
                      <a:pt x="61" y="70"/>
                    </a:cubicBezTo>
                    <a:cubicBezTo>
                      <a:pt x="61" y="70"/>
                      <a:pt x="62" y="70"/>
                      <a:pt x="62" y="70"/>
                    </a:cubicBezTo>
                    <a:cubicBezTo>
                      <a:pt x="62" y="70"/>
                      <a:pt x="62" y="69"/>
                      <a:pt x="62" y="69"/>
                    </a:cubicBezTo>
                    <a:cubicBezTo>
                      <a:pt x="63" y="70"/>
                      <a:pt x="63" y="70"/>
                      <a:pt x="63" y="70"/>
                    </a:cubicBezTo>
                    <a:cubicBezTo>
                      <a:pt x="64" y="70"/>
                      <a:pt x="65" y="69"/>
                      <a:pt x="66" y="69"/>
                    </a:cubicBezTo>
                    <a:cubicBezTo>
                      <a:pt x="66" y="68"/>
                      <a:pt x="66" y="68"/>
                      <a:pt x="66" y="68"/>
                    </a:cubicBezTo>
                    <a:cubicBezTo>
                      <a:pt x="66" y="68"/>
                      <a:pt x="66" y="68"/>
                      <a:pt x="66" y="68"/>
                    </a:cubicBezTo>
                    <a:cubicBezTo>
                      <a:pt x="67" y="68"/>
                      <a:pt x="67" y="68"/>
                      <a:pt x="67" y="68"/>
                    </a:cubicBezTo>
                    <a:cubicBezTo>
                      <a:pt x="68" y="68"/>
                      <a:pt x="68" y="68"/>
                      <a:pt x="69" y="67"/>
                    </a:cubicBezTo>
                    <a:cubicBezTo>
                      <a:pt x="71" y="66"/>
                      <a:pt x="70" y="65"/>
                      <a:pt x="69" y="64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9" y="64"/>
                      <a:pt x="70" y="63"/>
                      <a:pt x="70" y="63"/>
                    </a:cubicBezTo>
                    <a:cubicBezTo>
                      <a:pt x="70" y="63"/>
                      <a:pt x="71" y="63"/>
                      <a:pt x="71" y="63"/>
                    </a:cubicBezTo>
                    <a:cubicBezTo>
                      <a:pt x="72" y="64"/>
                      <a:pt x="73" y="64"/>
                      <a:pt x="74" y="64"/>
                    </a:cubicBezTo>
                    <a:cubicBezTo>
                      <a:pt x="74" y="64"/>
                      <a:pt x="74" y="65"/>
                      <a:pt x="74" y="65"/>
                    </a:cubicBezTo>
                    <a:cubicBezTo>
                      <a:pt x="75" y="66"/>
                      <a:pt x="75" y="66"/>
                      <a:pt x="76" y="66"/>
                    </a:cubicBezTo>
                    <a:cubicBezTo>
                      <a:pt x="77" y="66"/>
                      <a:pt x="78" y="65"/>
                      <a:pt x="79" y="64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9" y="64"/>
                      <a:pt x="80" y="65"/>
                      <a:pt x="81" y="65"/>
                    </a:cubicBezTo>
                    <a:cubicBezTo>
                      <a:pt x="82" y="65"/>
                      <a:pt x="83" y="64"/>
                      <a:pt x="83" y="64"/>
                    </a:cubicBezTo>
                    <a:cubicBezTo>
                      <a:pt x="84" y="63"/>
                      <a:pt x="84" y="62"/>
                      <a:pt x="83" y="62"/>
                    </a:cubicBezTo>
                    <a:cubicBezTo>
                      <a:pt x="84" y="62"/>
                      <a:pt x="84" y="62"/>
                      <a:pt x="85" y="61"/>
                    </a:cubicBezTo>
                    <a:cubicBezTo>
                      <a:pt x="85" y="61"/>
                      <a:pt x="85" y="61"/>
                      <a:pt x="86" y="61"/>
                    </a:cubicBezTo>
                    <a:cubicBezTo>
                      <a:pt x="86" y="61"/>
                      <a:pt x="86" y="61"/>
                      <a:pt x="86" y="61"/>
                    </a:cubicBezTo>
                    <a:cubicBezTo>
                      <a:pt x="86" y="61"/>
                      <a:pt x="86" y="61"/>
                      <a:pt x="87" y="61"/>
                    </a:cubicBezTo>
                    <a:cubicBezTo>
                      <a:pt x="88" y="61"/>
                      <a:pt x="89" y="60"/>
                      <a:pt x="90" y="60"/>
                    </a:cubicBezTo>
                    <a:cubicBezTo>
                      <a:pt x="90" y="59"/>
                      <a:pt x="90" y="59"/>
                      <a:pt x="90" y="58"/>
                    </a:cubicBezTo>
                    <a:cubicBezTo>
                      <a:pt x="91" y="59"/>
                      <a:pt x="92" y="58"/>
                      <a:pt x="93" y="57"/>
                    </a:cubicBezTo>
                    <a:cubicBezTo>
                      <a:pt x="93" y="56"/>
                      <a:pt x="94" y="56"/>
                      <a:pt x="95" y="55"/>
                    </a:cubicBezTo>
                    <a:cubicBezTo>
                      <a:pt x="96" y="55"/>
                      <a:pt x="96" y="54"/>
                      <a:pt x="96" y="53"/>
                    </a:cubicBezTo>
                    <a:cubicBezTo>
                      <a:pt x="97" y="54"/>
                      <a:pt x="97" y="54"/>
                      <a:pt x="98" y="54"/>
                    </a:cubicBezTo>
                    <a:cubicBezTo>
                      <a:pt x="98" y="54"/>
                      <a:pt x="99" y="54"/>
                      <a:pt x="99" y="53"/>
                    </a:cubicBezTo>
                    <a:cubicBezTo>
                      <a:pt x="99" y="52"/>
                      <a:pt x="100" y="51"/>
                      <a:pt x="100" y="50"/>
                    </a:cubicBezTo>
                    <a:cubicBezTo>
                      <a:pt x="101" y="50"/>
                      <a:pt x="102" y="50"/>
                      <a:pt x="103" y="49"/>
                    </a:cubicBezTo>
                    <a:cubicBezTo>
                      <a:pt x="103" y="49"/>
                      <a:pt x="103" y="49"/>
                      <a:pt x="103" y="50"/>
                    </a:cubicBezTo>
                    <a:cubicBezTo>
                      <a:pt x="104" y="50"/>
                      <a:pt x="105" y="50"/>
                      <a:pt x="106" y="50"/>
                    </a:cubicBezTo>
                    <a:cubicBezTo>
                      <a:pt x="107" y="50"/>
                      <a:pt x="107" y="50"/>
                      <a:pt x="108" y="49"/>
                    </a:cubicBezTo>
                    <a:cubicBezTo>
                      <a:pt x="108" y="49"/>
                      <a:pt x="108" y="49"/>
                      <a:pt x="109" y="49"/>
                    </a:cubicBezTo>
                    <a:cubicBezTo>
                      <a:pt x="109" y="49"/>
                      <a:pt x="109" y="49"/>
                      <a:pt x="109" y="49"/>
                    </a:cubicBezTo>
                    <a:cubicBezTo>
                      <a:pt x="110" y="49"/>
                      <a:pt x="111" y="50"/>
                      <a:pt x="112" y="49"/>
                    </a:cubicBezTo>
                    <a:cubicBezTo>
                      <a:pt x="112" y="49"/>
                      <a:pt x="112" y="48"/>
                      <a:pt x="112" y="48"/>
                    </a:cubicBezTo>
                    <a:cubicBezTo>
                      <a:pt x="113" y="49"/>
                      <a:pt x="114" y="49"/>
                      <a:pt x="115" y="49"/>
                    </a:cubicBezTo>
                    <a:cubicBezTo>
                      <a:pt x="115" y="49"/>
                      <a:pt x="115" y="49"/>
                      <a:pt x="115" y="49"/>
                    </a:cubicBezTo>
                    <a:cubicBezTo>
                      <a:pt x="116" y="49"/>
                      <a:pt x="116" y="49"/>
                      <a:pt x="116" y="49"/>
                    </a:cubicBezTo>
                    <a:cubicBezTo>
                      <a:pt x="117" y="49"/>
                      <a:pt x="118" y="49"/>
                      <a:pt x="118" y="49"/>
                    </a:cubicBezTo>
                    <a:cubicBezTo>
                      <a:pt x="119" y="49"/>
                      <a:pt x="119" y="49"/>
                      <a:pt x="119" y="49"/>
                    </a:cubicBezTo>
                    <a:cubicBezTo>
                      <a:pt x="120" y="49"/>
                      <a:pt x="121" y="48"/>
                      <a:pt x="121" y="48"/>
                    </a:cubicBezTo>
                    <a:cubicBezTo>
                      <a:pt x="121" y="48"/>
                      <a:pt x="121" y="48"/>
                      <a:pt x="121" y="47"/>
                    </a:cubicBezTo>
                    <a:cubicBezTo>
                      <a:pt x="121" y="47"/>
                      <a:pt x="122" y="47"/>
                      <a:pt x="122" y="48"/>
                    </a:cubicBezTo>
                    <a:cubicBezTo>
                      <a:pt x="122" y="48"/>
                      <a:pt x="123" y="48"/>
                      <a:pt x="124" y="48"/>
                    </a:cubicBezTo>
                    <a:cubicBezTo>
                      <a:pt x="125" y="48"/>
                      <a:pt x="125" y="47"/>
                      <a:pt x="126" y="46"/>
                    </a:cubicBezTo>
                    <a:cubicBezTo>
                      <a:pt x="126" y="46"/>
                      <a:pt x="126" y="46"/>
                      <a:pt x="126" y="46"/>
                    </a:cubicBezTo>
                    <a:cubicBezTo>
                      <a:pt x="126" y="46"/>
                      <a:pt x="128" y="46"/>
                      <a:pt x="129" y="46"/>
                    </a:cubicBezTo>
                    <a:cubicBezTo>
                      <a:pt x="130" y="45"/>
                      <a:pt x="130" y="44"/>
                      <a:pt x="130" y="4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1" y="44"/>
                      <a:pt x="132" y="44"/>
                      <a:pt x="133" y="44"/>
                    </a:cubicBezTo>
                    <a:cubicBezTo>
                      <a:pt x="133" y="43"/>
                      <a:pt x="133" y="43"/>
                      <a:pt x="133" y="43"/>
                    </a:cubicBezTo>
                    <a:cubicBezTo>
                      <a:pt x="134" y="44"/>
                      <a:pt x="135" y="44"/>
                      <a:pt x="136" y="43"/>
                    </a:cubicBezTo>
                    <a:cubicBezTo>
                      <a:pt x="136" y="43"/>
                      <a:pt x="137" y="43"/>
                      <a:pt x="137" y="43"/>
                    </a:cubicBezTo>
                    <a:cubicBezTo>
                      <a:pt x="137" y="43"/>
                      <a:pt x="138" y="43"/>
                      <a:pt x="139" y="42"/>
                    </a:cubicBezTo>
                    <a:cubicBezTo>
                      <a:pt x="140" y="42"/>
                      <a:pt x="140" y="41"/>
                      <a:pt x="140" y="41"/>
                    </a:cubicBezTo>
                    <a:cubicBezTo>
                      <a:pt x="141" y="41"/>
                      <a:pt x="141" y="41"/>
                      <a:pt x="141" y="41"/>
                    </a:cubicBezTo>
                    <a:cubicBezTo>
                      <a:pt x="142" y="41"/>
                      <a:pt x="142" y="41"/>
                      <a:pt x="142" y="41"/>
                    </a:cubicBezTo>
                    <a:cubicBezTo>
                      <a:pt x="143" y="40"/>
                      <a:pt x="143" y="40"/>
                      <a:pt x="144" y="40"/>
                    </a:cubicBezTo>
                    <a:cubicBezTo>
                      <a:pt x="144" y="39"/>
                      <a:pt x="145" y="39"/>
                      <a:pt x="145" y="39"/>
                    </a:cubicBezTo>
                    <a:cubicBezTo>
                      <a:pt x="146" y="39"/>
                      <a:pt x="147" y="39"/>
                      <a:pt x="148" y="39"/>
                    </a:cubicBezTo>
                    <a:cubicBezTo>
                      <a:pt x="149" y="39"/>
                      <a:pt x="150" y="39"/>
                      <a:pt x="151" y="39"/>
                    </a:cubicBezTo>
                    <a:cubicBezTo>
                      <a:pt x="152" y="39"/>
                      <a:pt x="152" y="38"/>
                      <a:pt x="153" y="38"/>
                    </a:cubicBezTo>
                    <a:cubicBezTo>
                      <a:pt x="153" y="38"/>
                      <a:pt x="153" y="38"/>
                      <a:pt x="153" y="38"/>
                    </a:cubicBezTo>
                    <a:cubicBezTo>
                      <a:pt x="154" y="38"/>
                      <a:pt x="154" y="38"/>
                      <a:pt x="155" y="37"/>
                    </a:cubicBezTo>
                    <a:cubicBezTo>
                      <a:pt x="155" y="37"/>
                      <a:pt x="156" y="37"/>
                      <a:pt x="156" y="37"/>
                    </a:cubicBezTo>
                    <a:cubicBezTo>
                      <a:pt x="157" y="37"/>
                      <a:pt x="157" y="36"/>
                      <a:pt x="158" y="36"/>
                    </a:cubicBezTo>
                    <a:cubicBezTo>
                      <a:pt x="160" y="36"/>
                      <a:pt x="161" y="36"/>
                      <a:pt x="163" y="36"/>
                    </a:cubicBezTo>
                    <a:cubicBezTo>
                      <a:pt x="163" y="36"/>
                      <a:pt x="163" y="36"/>
                      <a:pt x="163" y="36"/>
                    </a:cubicBezTo>
                    <a:cubicBezTo>
                      <a:pt x="163" y="36"/>
                      <a:pt x="163" y="36"/>
                      <a:pt x="163" y="36"/>
                    </a:cubicBezTo>
                    <a:cubicBezTo>
                      <a:pt x="163" y="36"/>
                      <a:pt x="162" y="36"/>
                      <a:pt x="162" y="37"/>
                    </a:cubicBezTo>
                    <a:cubicBezTo>
                      <a:pt x="162" y="37"/>
                      <a:pt x="162" y="37"/>
                      <a:pt x="161" y="37"/>
                    </a:cubicBezTo>
                    <a:cubicBezTo>
                      <a:pt x="161" y="37"/>
                      <a:pt x="161" y="37"/>
                      <a:pt x="161" y="38"/>
                    </a:cubicBezTo>
                    <a:cubicBezTo>
                      <a:pt x="161" y="38"/>
                      <a:pt x="160" y="38"/>
                      <a:pt x="159" y="38"/>
                    </a:cubicBezTo>
                    <a:cubicBezTo>
                      <a:pt x="159" y="39"/>
                      <a:pt x="159" y="39"/>
                      <a:pt x="159" y="39"/>
                    </a:cubicBezTo>
                    <a:cubicBezTo>
                      <a:pt x="159" y="40"/>
                      <a:pt x="159" y="40"/>
                      <a:pt x="159" y="40"/>
                    </a:cubicBezTo>
                    <a:cubicBezTo>
                      <a:pt x="159" y="40"/>
                      <a:pt x="159" y="40"/>
                      <a:pt x="159" y="40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8" y="39"/>
                      <a:pt x="157" y="40"/>
                      <a:pt x="157" y="40"/>
                    </a:cubicBezTo>
                    <a:cubicBezTo>
                      <a:pt x="156" y="40"/>
                      <a:pt x="156" y="40"/>
                      <a:pt x="156" y="40"/>
                    </a:cubicBezTo>
                    <a:cubicBezTo>
                      <a:pt x="156" y="41"/>
                      <a:pt x="155" y="41"/>
                      <a:pt x="154" y="41"/>
                    </a:cubicBezTo>
                    <a:cubicBezTo>
                      <a:pt x="153" y="42"/>
                      <a:pt x="153" y="42"/>
                      <a:pt x="152" y="42"/>
                    </a:cubicBezTo>
                    <a:cubicBezTo>
                      <a:pt x="151" y="42"/>
                      <a:pt x="150" y="42"/>
                      <a:pt x="149" y="42"/>
                    </a:cubicBezTo>
                    <a:cubicBezTo>
                      <a:pt x="149" y="42"/>
                      <a:pt x="148" y="42"/>
                      <a:pt x="148" y="42"/>
                    </a:cubicBezTo>
                    <a:cubicBezTo>
                      <a:pt x="147" y="42"/>
                      <a:pt x="147" y="42"/>
                      <a:pt x="147" y="42"/>
                    </a:cubicBezTo>
                    <a:cubicBezTo>
                      <a:pt x="147" y="42"/>
                      <a:pt x="146" y="42"/>
                      <a:pt x="146" y="42"/>
                    </a:cubicBezTo>
                    <a:cubicBezTo>
                      <a:pt x="145" y="42"/>
                      <a:pt x="143" y="43"/>
                      <a:pt x="142" y="44"/>
                    </a:cubicBezTo>
                    <a:cubicBezTo>
                      <a:pt x="141" y="45"/>
                      <a:pt x="142" y="46"/>
                      <a:pt x="142" y="47"/>
                    </a:cubicBezTo>
                    <a:cubicBezTo>
                      <a:pt x="142" y="47"/>
                      <a:pt x="143" y="48"/>
                      <a:pt x="144" y="48"/>
                    </a:cubicBezTo>
                    <a:cubicBezTo>
                      <a:pt x="144" y="48"/>
                      <a:pt x="144" y="48"/>
                      <a:pt x="144" y="49"/>
                    </a:cubicBezTo>
                    <a:cubicBezTo>
                      <a:pt x="145" y="49"/>
                      <a:pt x="145" y="49"/>
                      <a:pt x="145" y="49"/>
                    </a:cubicBezTo>
                    <a:cubicBezTo>
                      <a:pt x="145" y="49"/>
                      <a:pt x="145" y="49"/>
                      <a:pt x="145" y="49"/>
                    </a:cubicBezTo>
                    <a:cubicBezTo>
                      <a:pt x="146" y="51"/>
                      <a:pt x="147" y="51"/>
                      <a:pt x="149" y="50"/>
                    </a:cubicBezTo>
                    <a:cubicBezTo>
                      <a:pt x="149" y="50"/>
                      <a:pt x="149" y="50"/>
                      <a:pt x="149" y="50"/>
                    </a:cubicBezTo>
                    <a:cubicBezTo>
                      <a:pt x="149" y="51"/>
                      <a:pt x="149" y="51"/>
                      <a:pt x="149" y="51"/>
                    </a:cubicBezTo>
                    <a:cubicBezTo>
                      <a:pt x="149" y="51"/>
                      <a:pt x="149" y="51"/>
                      <a:pt x="149" y="52"/>
                    </a:cubicBezTo>
                    <a:cubicBezTo>
                      <a:pt x="149" y="51"/>
                      <a:pt x="149" y="51"/>
                      <a:pt x="149" y="51"/>
                    </a:cubicBezTo>
                    <a:cubicBezTo>
                      <a:pt x="149" y="51"/>
                      <a:pt x="148" y="51"/>
                      <a:pt x="148" y="51"/>
                    </a:cubicBezTo>
                    <a:cubicBezTo>
                      <a:pt x="148" y="51"/>
                      <a:pt x="148" y="51"/>
                      <a:pt x="148" y="51"/>
                    </a:cubicBezTo>
                    <a:cubicBezTo>
                      <a:pt x="147" y="51"/>
                      <a:pt x="146" y="52"/>
                      <a:pt x="146" y="53"/>
                    </a:cubicBezTo>
                    <a:cubicBezTo>
                      <a:pt x="145" y="53"/>
                      <a:pt x="145" y="53"/>
                      <a:pt x="145" y="54"/>
                    </a:cubicBezTo>
                    <a:cubicBezTo>
                      <a:pt x="145" y="54"/>
                      <a:pt x="145" y="54"/>
                      <a:pt x="145" y="55"/>
                    </a:cubicBezTo>
                    <a:cubicBezTo>
                      <a:pt x="144" y="55"/>
                      <a:pt x="144" y="55"/>
                      <a:pt x="144" y="55"/>
                    </a:cubicBezTo>
                    <a:cubicBezTo>
                      <a:pt x="144" y="55"/>
                      <a:pt x="144" y="55"/>
                      <a:pt x="143" y="55"/>
                    </a:cubicBezTo>
                    <a:cubicBezTo>
                      <a:pt x="143" y="55"/>
                      <a:pt x="142" y="56"/>
                      <a:pt x="142" y="56"/>
                    </a:cubicBezTo>
                    <a:cubicBezTo>
                      <a:pt x="141" y="56"/>
                      <a:pt x="140" y="57"/>
                      <a:pt x="139" y="57"/>
                    </a:cubicBezTo>
                    <a:cubicBezTo>
                      <a:pt x="139" y="57"/>
                      <a:pt x="139" y="57"/>
                      <a:pt x="138" y="57"/>
                    </a:cubicBezTo>
                    <a:cubicBezTo>
                      <a:pt x="138" y="58"/>
                      <a:pt x="137" y="58"/>
                      <a:pt x="137" y="58"/>
                    </a:cubicBezTo>
                    <a:cubicBezTo>
                      <a:pt x="136" y="58"/>
                      <a:pt x="135" y="59"/>
                      <a:pt x="135" y="60"/>
                    </a:cubicBezTo>
                    <a:cubicBezTo>
                      <a:pt x="134" y="59"/>
                      <a:pt x="134" y="59"/>
                      <a:pt x="134" y="59"/>
                    </a:cubicBezTo>
                    <a:cubicBezTo>
                      <a:pt x="134" y="59"/>
                      <a:pt x="133" y="58"/>
                      <a:pt x="133" y="58"/>
                    </a:cubicBezTo>
                    <a:cubicBezTo>
                      <a:pt x="133" y="58"/>
                      <a:pt x="133" y="58"/>
                      <a:pt x="133" y="58"/>
                    </a:cubicBezTo>
                    <a:cubicBezTo>
                      <a:pt x="132" y="58"/>
                      <a:pt x="131" y="57"/>
                      <a:pt x="130" y="57"/>
                    </a:cubicBezTo>
                    <a:cubicBezTo>
                      <a:pt x="130" y="58"/>
                      <a:pt x="129" y="58"/>
                      <a:pt x="129" y="58"/>
                    </a:cubicBezTo>
                    <a:cubicBezTo>
                      <a:pt x="129" y="58"/>
                      <a:pt x="129" y="58"/>
                      <a:pt x="129" y="58"/>
                    </a:cubicBezTo>
                    <a:cubicBezTo>
                      <a:pt x="129" y="58"/>
                      <a:pt x="128" y="58"/>
                      <a:pt x="128" y="57"/>
                    </a:cubicBezTo>
                    <a:cubicBezTo>
                      <a:pt x="127" y="57"/>
                      <a:pt x="127" y="57"/>
                      <a:pt x="126" y="57"/>
                    </a:cubicBezTo>
                    <a:cubicBezTo>
                      <a:pt x="126" y="57"/>
                      <a:pt x="125" y="57"/>
                      <a:pt x="125" y="57"/>
                    </a:cubicBezTo>
                    <a:cubicBezTo>
                      <a:pt x="124" y="57"/>
                      <a:pt x="124" y="57"/>
                      <a:pt x="124" y="57"/>
                    </a:cubicBezTo>
                    <a:cubicBezTo>
                      <a:pt x="124" y="57"/>
                      <a:pt x="124" y="57"/>
                      <a:pt x="124" y="57"/>
                    </a:cubicBezTo>
                    <a:cubicBezTo>
                      <a:pt x="123" y="57"/>
                      <a:pt x="122" y="57"/>
                      <a:pt x="122" y="57"/>
                    </a:cubicBezTo>
                    <a:cubicBezTo>
                      <a:pt x="121" y="57"/>
                      <a:pt x="121" y="58"/>
                      <a:pt x="120" y="58"/>
                    </a:cubicBezTo>
                    <a:cubicBezTo>
                      <a:pt x="121" y="58"/>
                      <a:pt x="121" y="58"/>
                      <a:pt x="121" y="58"/>
                    </a:cubicBezTo>
                    <a:cubicBezTo>
                      <a:pt x="120" y="58"/>
                      <a:pt x="120" y="58"/>
                      <a:pt x="120" y="58"/>
                    </a:cubicBezTo>
                    <a:cubicBezTo>
                      <a:pt x="119" y="58"/>
                      <a:pt x="119" y="58"/>
                      <a:pt x="119" y="58"/>
                    </a:cubicBezTo>
                    <a:cubicBezTo>
                      <a:pt x="119" y="57"/>
                      <a:pt x="118" y="57"/>
                      <a:pt x="117" y="57"/>
                    </a:cubicBezTo>
                    <a:cubicBezTo>
                      <a:pt x="117" y="57"/>
                      <a:pt x="117" y="57"/>
                      <a:pt x="116" y="57"/>
                    </a:cubicBezTo>
                    <a:cubicBezTo>
                      <a:pt x="116" y="57"/>
                      <a:pt x="116" y="57"/>
                      <a:pt x="115" y="57"/>
                    </a:cubicBezTo>
                    <a:cubicBezTo>
                      <a:pt x="114" y="57"/>
                      <a:pt x="114" y="57"/>
                      <a:pt x="113" y="57"/>
                    </a:cubicBezTo>
                    <a:cubicBezTo>
                      <a:pt x="112" y="57"/>
                      <a:pt x="112" y="57"/>
                      <a:pt x="111" y="57"/>
                    </a:cubicBezTo>
                    <a:cubicBezTo>
                      <a:pt x="111" y="57"/>
                      <a:pt x="110" y="57"/>
                      <a:pt x="110" y="57"/>
                    </a:cubicBezTo>
                    <a:cubicBezTo>
                      <a:pt x="109" y="57"/>
                      <a:pt x="109" y="57"/>
                      <a:pt x="108" y="58"/>
                    </a:cubicBezTo>
                    <a:cubicBezTo>
                      <a:pt x="108" y="58"/>
                      <a:pt x="107" y="57"/>
                      <a:pt x="106" y="58"/>
                    </a:cubicBezTo>
                    <a:cubicBezTo>
                      <a:pt x="106" y="58"/>
                      <a:pt x="106" y="58"/>
                      <a:pt x="105" y="58"/>
                    </a:cubicBezTo>
                    <a:cubicBezTo>
                      <a:pt x="105" y="58"/>
                      <a:pt x="105" y="58"/>
                      <a:pt x="104" y="58"/>
                    </a:cubicBezTo>
                    <a:cubicBezTo>
                      <a:pt x="104" y="58"/>
                      <a:pt x="102" y="58"/>
                      <a:pt x="102" y="58"/>
                    </a:cubicBezTo>
                    <a:cubicBezTo>
                      <a:pt x="102" y="59"/>
                      <a:pt x="102" y="59"/>
                      <a:pt x="102" y="59"/>
                    </a:cubicBezTo>
                    <a:cubicBezTo>
                      <a:pt x="101" y="59"/>
                      <a:pt x="101" y="59"/>
                      <a:pt x="101" y="59"/>
                    </a:cubicBezTo>
                    <a:cubicBezTo>
                      <a:pt x="101" y="59"/>
                      <a:pt x="101" y="59"/>
                      <a:pt x="101" y="59"/>
                    </a:cubicBezTo>
                    <a:cubicBezTo>
                      <a:pt x="100" y="59"/>
                      <a:pt x="100" y="59"/>
                      <a:pt x="100" y="59"/>
                    </a:cubicBezTo>
                    <a:cubicBezTo>
                      <a:pt x="99" y="59"/>
                      <a:pt x="98" y="60"/>
                      <a:pt x="98" y="60"/>
                    </a:cubicBezTo>
                    <a:cubicBezTo>
                      <a:pt x="98" y="60"/>
                      <a:pt x="98" y="60"/>
                      <a:pt x="97" y="61"/>
                    </a:cubicBezTo>
                    <a:cubicBezTo>
                      <a:pt x="97" y="61"/>
                      <a:pt x="97" y="61"/>
                      <a:pt x="97" y="61"/>
                    </a:cubicBezTo>
                    <a:cubicBezTo>
                      <a:pt x="96" y="61"/>
                      <a:pt x="96" y="61"/>
                      <a:pt x="96" y="61"/>
                    </a:cubicBezTo>
                    <a:cubicBezTo>
                      <a:pt x="96" y="61"/>
                      <a:pt x="96" y="61"/>
                      <a:pt x="95" y="61"/>
                    </a:cubicBezTo>
                    <a:cubicBezTo>
                      <a:pt x="95" y="61"/>
                      <a:pt x="94" y="61"/>
                      <a:pt x="94" y="62"/>
                    </a:cubicBezTo>
                    <a:cubicBezTo>
                      <a:pt x="94" y="63"/>
                      <a:pt x="94" y="64"/>
                      <a:pt x="94" y="64"/>
                    </a:cubicBezTo>
                    <a:cubicBezTo>
                      <a:pt x="94" y="64"/>
                      <a:pt x="94" y="65"/>
                      <a:pt x="94" y="65"/>
                    </a:cubicBezTo>
                    <a:cubicBezTo>
                      <a:pt x="94" y="65"/>
                      <a:pt x="94" y="65"/>
                      <a:pt x="94" y="65"/>
                    </a:cubicBezTo>
                    <a:cubicBezTo>
                      <a:pt x="93" y="66"/>
                      <a:pt x="93" y="67"/>
                      <a:pt x="93" y="67"/>
                    </a:cubicBezTo>
                    <a:cubicBezTo>
                      <a:pt x="94" y="68"/>
                      <a:pt x="95" y="69"/>
                      <a:pt x="95" y="69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6" y="69"/>
                      <a:pt x="96" y="69"/>
                      <a:pt x="96" y="69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0"/>
                      <a:pt x="96" y="71"/>
                      <a:pt x="96" y="71"/>
                    </a:cubicBezTo>
                    <a:cubicBezTo>
                      <a:pt x="95" y="71"/>
                      <a:pt x="95" y="72"/>
                      <a:pt x="95" y="72"/>
                    </a:cubicBezTo>
                    <a:cubicBezTo>
                      <a:pt x="96" y="73"/>
                      <a:pt x="97" y="74"/>
                      <a:pt x="97" y="74"/>
                    </a:cubicBezTo>
                    <a:cubicBezTo>
                      <a:pt x="97" y="75"/>
                      <a:pt x="98" y="76"/>
                      <a:pt x="98" y="76"/>
                    </a:cubicBezTo>
                    <a:cubicBezTo>
                      <a:pt x="99" y="77"/>
                      <a:pt x="99" y="77"/>
                      <a:pt x="100" y="77"/>
                    </a:cubicBezTo>
                    <a:cubicBezTo>
                      <a:pt x="100" y="77"/>
                      <a:pt x="100" y="77"/>
                      <a:pt x="100" y="77"/>
                    </a:cubicBezTo>
                    <a:cubicBezTo>
                      <a:pt x="99" y="78"/>
                      <a:pt x="99" y="78"/>
                      <a:pt x="99" y="79"/>
                    </a:cubicBezTo>
                    <a:cubicBezTo>
                      <a:pt x="99" y="79"/>
                      <a:pt x="100" y="79"/>
                      <a:pt x="100" y="80"/>
                    </a:cubicBezTo>
                    <a:cubicBezTo>
                      <a:pt x="99" y="79"/>
                      <a:pt x="99" y="79"/>
                      <a:pt x="99" y="79"/>
                    </a:cubicBezTo>
                    <a:cubicBezTo>
                      <a:pt x="99" y="79"/>
                      <a:pt x="99" y="79"/>
                      <a:pt x="99" y="78"/>
                    </a:cubicBezTo>
                    <a:cubicBezTo>
                      <a:pt x="98" y="78"/>
                      <a:pt x="97" y="77"/>
                      <a:pt x="96" y="77"/>
                    </a:cubicBezTo>
                    <a:cubicBezTo>
                      <a:pt x="95" y="77"/>
                      <a:pt x="95" y="77"/>
                      <a:pt x="94" y="77"/>
                    </a:cubicBezTo>
                    <a:cubicBezTo>
                      <a:pt x="92" y="77"/>
                      <a:pt x="92" y="77"/>
                      <a:pt x="91" y="78"/>
                    </a:cubicBezTo>
                    <a:cubicBezTo>
                      <a:pt x="91" y="78"/>
                      <a:pt x="91" y="78"/>
                      <a:pt x="91" y="78"/>
                    </a:cubicBezTo>
                    <a:cubicBezTo>
                      <a:pt x="90" y="77"/>
                      <a:pt x="89" y="77"/>
                      <a:pt x="88" y="78"/>
                    </a:cubicBezTo>
                    <a:cubicBezTo>
                      <a:pt x="87" y="78"/>
                      <a:pt x="87" y="80"/>
                      <a:pt x="87" y="81"/>
                    </a:cubicBezTo>
                    <a:cubicBezTo>
                      <a:pt x="87" y="81"/>
                      <a:pt x="87" y="83"/>
                      <a:pt x="88" y="83"/>
                    </a:cubicBezTo>
                    <a:cubicBezTo>
                      <a:pt x="89" y="84"/>
                      <a:pt x="90" y="84"/>
                      <a:pt x="91" y="84"/>
                    </a:cubicBezTo>
                    <a:cubicBezTo>
                      <a:pt x="92" y="83"/>
                      <a:pt x="92" y="83"/>
                      <a:pt x="93" y="83"/>
                    </a:cubicBezTo>
                    <a:cubicBezTo>
                      <a:pt x="92" y="83"/>
                      <a:pt x="92" y="84"/>
                      <a:pt x="92" y="85"/>
                    </a:cubicBezTo>
                    <a:cubicBezTo>
                      <a:pt x="92" y="85"/>
                      <a:pt x="92" y="85"/>
                      <a:pt x="93" y="85"/>
                    </a:cubicBezTo>
                    <a:cubicBezTo>
                      <a:pt x="92" y="85"/>
                      <a:pt x="92" y="85"/>
                      <a:pt x="91" y="85"/>
                    </a:cubicBezTo>
                    <a:cubicBezTo>
                      <a:pt x="91" y="86"/>
                      <a:pt x="91" y="86"/>
                      <a:pt x="91" y="86"/>
                    </a:cubicBezTo>
                    <a:cubicBezTo>
                      <a:pt x="90" y="86"/>
                      <a:pt x="90" y="86"/>
                      <a:pt x="90" y="86"/>
                    </a:cubicBezTo>
                    <a:cubicBezTo>
                      <a:pt x="90" y="86"/>
                      <a:pt x="90" y="86"/>
                      <a:pt x="89" y="86"/>
                    </a:cubicBezTo>
                    <a:cubicBezTo>
                      <a:pt x="89" y="86"/>
                      <a:pt x="89" y="86"/>
                      <a:pt x="88" y="86"/>
                    </a:cubicBezTo>
                    <a:cubicBezTo>
                      <a:pt x="87" y="86"/>
                      <a:pt x="86" y="87"/>
                      <a:pt x="86" y="89"/>
                    </a:cubicBezTo>
                    <a:cubicBezTo>
                      <a:pt x="86" y="90"/>
                      <a:pt x="86" y="90"/>
                      <a:pt x="86" y="91"/>
                    </a:cubicBezTo>
                    <a:cubicBezTo>
                      <a:pt x="87" y="92"/>
                      <a:pt x="87" y="92"/>
                      <a:pt x="88" y="92"/>
                    </a:cubicBezTo>
                    <a:cubicBezTo>
                      <a:pt x="88" y="93"/>
                      <a:pt x="88" y="93"/>
                      <a:pt x="88" y="93"/>
                    </a:cubicBezTo>
                    <a:cubicBezTo>
                      <a:pt x="88" y="94"/>
                      <a:pt x="89" y="94"/>
                      <a:pt x="89" y="95"/>
                    </a:cubicBezTo>
                    <a:cubicBezTo>
                      <a:pt x="89" y="95"/>
                      <a:pt x="90" y="95"/>
                      <a:pt x="90" y="95"/>
                    </a:cubicBezTo>
                    <a:cubicBezTo>
                      <a:pt x="90" y="95"/>
                      <a:pt x="91" y="96"/>
                      <a:pt x="92" y="96"/>
                    </a:cubicBezTo>
                    <a:cubicBezTo>
                      <a:pt x="92" y="96"/>
                      <a:pt x="92" y="96"/>
                      <a:pt x="92" y="96"/>
                    </a:cubicBezTo>
                    <a:cubicBezTo>
                      <a:pt x="92" y="96"/>
                      <a:pt x="92" y="96"/>
                      <a:pt x="93" y="97"/>
                    </a:cubicBezTo>
                    <a:cubicBezTo>
                      <a:pt x="93" y="97"/>
                      <a:pt x="93" y="97"/>
                      <a:pt x="93" y="97"/>
                    </a:cubicBezTo>
                    <a:cubicBezTo>
                      <a:pt x="94" y="99"/>
                      <a:pt x="95" y="99"/>
                      <a:pt x="95" y="99"/>
                    </a:cubicBezTo>
                    <a:cubicBezTo>
                      <a:pt x="95" y="99"/>
                      <a:pt x="96" y="99"/>
                      <a:pt x="97" y="98"/>
                    </a:cubicBezTo>
                    <a:cubicBezTo>
                      <a:pt x="97" y="97"/>
                      <a:pt x="97" y="97"/>
                      <a:pt x="98" y="96"/>
                    </a:cubicBezTo>
                    <a:cubicBezTo>
                      <a:pt x="98" y="96"/>
                      <a:pt x="98" y="96"/>
                      <a:pt x="98" y="96"/>
                    </a:cubicBezTo>
                    <a:cubicBezTo>
                      <a:pt x="98" y="95"/>
                      <a:pt x="98" y="95"/>
                      <a:pt x="99" y="95"/>
                    </a:cubicBezTo>
                    <a:cubicBezTo>
                      <a:pt x="99" y="95"/>
                      <a:pt x="99" y="95"/>
                      <a:pt x="99" y="95"/>
                    </a:cubicBezTo>
                    <a:cubicBezTo>
                      <a:pt x="99" y="95"/>
                      <a:pt x="100" y="95"/>
                      <a:pt x="100" y="95"/>
                    </a:cubicBezTo>
                    <a:cubicBezTo>
                      <a:pt x="100" y="95"/>
                      <a:pt x="100" y="95"/>
                      <a:pt x="100" y="95"/>
                    </a:cubicBezTo>
                    <a:cubicBezTo>
                      <a:pt x="100" y="96"/>
                      <a:pt x="100" y="96"/>
                      <a:pt x="100" y="96"/>
                    </a:cubicBezTo>
                    <a:cubicBezTo>
                      <a:pt x="101" y="97"/>
                      <a:pt x="101" y="97"/>
                      <a:pt x="101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3" y="97"/>
                      <a:pt x="104" y="97"/>
                    </a:cubicBezTo>
                    <a:cubicBezTo>
                      <a:pt x="104" y="96"/>
                      <a:pt x="104" y="96"/>
                      <a:pt x="104" y="96"/>
                    </a:cubicBezTo>
                    <a:cubicBezTo>
                      <a:pt x="104" y="96"/>
                      <a:pt x="105" y="96"/>
                      <a:pt x="105" y="96"/>
                    </a:cubicBezTo>
                    <a:cubicBezTo>
                      <a:pt x="105" y="96"/>
                      <a:pt x="105" y="96"/>
                      <a:pt x="106" y="96"/>
                    </a:cubicBezTo>
                    <a:cubicBezTo>
                      <a:pt x="106" y="96"/>
                      <a:pt x="106" y="96"/>
                      <a:pt x="107" y="96"/>
                    </a:cubicBezTo>
                    <a:cubicBezTo>
                      <a:pt x="107" y="96"/>
                      <a:pt x="107" y="96"/>
                      <a:pt x="108" y="96"/>
                    </a:cubicBezTo>
                    <a:cubicBezTo>
                      <a:pt x="108" y="98"/>
                      <a:pt x="108" y="98"/>
                      <a:pt x="108" y="98"/>
                    </a:cubicBezTo>
                    <a:cubicBezTo>
                      <a:pt x="109" y="98"/>
                      <a:pt x="109" y="98"/>
                      <a:pt x="109" y="98"/>
                    </a:cubicBezTo>
                    <a:cubicBezTo>
                      <a:pt x="110" y="98"/>
                      <a:pt x="111" y="97"/>
                      <a:pt x="112" y="97"/>
                    </a:cubicBezTo>
                    <a:cubicBezTo>
                      <a:pt x="112" y="97"/>
                      <a:pt x="113" y="96"/>
                      <a:pt x="113" y="96"/>
                    </a:cubicBezTo>
                    <a:cubicBezTo>
                      <a:pt x="113" y="96"/>
                      <a:pt x="114" y="96"/>
                      <a:pt x="114" y="96"/>
                    </a:cubicBezTo>
                    <a:cubicBezTo>
                      <a:pt x="114" y="96"/>
                      <a:pt x="114" y="96"/>
                      <a:pt x="114" y="96"/>
                    </a:cubicBezTo>
                    <a:cubicBezTo>
                      <a:pt x="115" y="104"/>
                      <a:pt x="115" y="104"/>
                      <a:pt x="115" y="104"/>
                    </a:cubicBezTo>
                    <a:cubicBezTo>
                      <a:pt x="116" y="98"/>
                      <a:pt x="116" y="98"/>
                      <a:pt x="116" y="98"/>
                    </a:cubicBezTo>
                    <a:cubicBezTo>
                      <a:pt x="117" y="99"/>
                      <a:pt x="118" y="98"/>
                      <a:pt x="119" y="98"/>
                    </a:cubicBezTo>
                    <a:cubicBezTo>
                      <a:pt x="119" y="98"/>
                      <a:pt x="119" y="98"/>
                      <a:pt x="119" y="98"/>
                    </a:cubicBezTo>
                    <a:cubicBezTo>
                      <a:pt x="119" y="98"/>
                      <a:pt x="119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1" y="99"/>
                      <a:pt x="121" y="99"/>
                    </a:cubicBezTo>
                    <a:cubicBezTo>
                      <a:pt x="121" y="100"/>
                      <a:pt x="122" y="100"/>
                      <a:pt x="122" y="101"/>
                    </a:cubicBezTo>
                    <a:cubicBezTo>
                      <a:pt x="122" y="101"/>
                      <a:pt x="122" y="101"/>
                      <a:pt x="122" y="101"/>
                    </a:cubicBezTo>
                    <a:cubicBezTo>
                      <a:pt x="122" y="101"/>
                      <a:pt x="122" y="101"/>
                      <a:pt x="122" y="102"/>
                    </a:cubicBezTo>
                    <a:cubicBezTo>
                      <a:pt x="122" y="103"/>
                      <a:pt x="122" y="103"/>
                      <a:pt x="122" y="104"/>
                    </a:cubicBezTo>
                    <a:cubicBezTo>
                      <a:pt x="123" y="104"/>
                      <a:pt x="124" y="104"/>
                      <a:pt x="125" y="104"/>
                    </a:cubicBezTo>
                    <a:cubicBezTo>
                      <a:pt x="125" y="104"/>
                      <a:pt x="126" y="103"/>
                      <a:pt x="126" y="103"/>
                    </a:cubicBezTo>
                    <a:cubicBezTo>
                      <a:pt x="126" y="103"/>
                      <a:pt x="127" y="103"/>
                      <a:pt x="127" y="104"/>
                    </a:cubicBezTo>
                    <a:cubicBezTo>
                      <a:pt x="127" y="105"/>
                      <a:pt x="128" y="105"/>
                      <a:pt x="128" y="106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28" y="106"/>
                      <a:pt x="128" y="106"/>
                      <a:pt x="128" y="106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7" y="106"/>
                      <a:pt x="126" y="107"/>
                      <a:pt x="125" y="107"/>
                    </a:cubicBezTo>
                    <a:cubicBezTo>
                      <a:pt x="125" y="108"/>
                      <a:pt x="125" y="108"/>
                      <a:pt x="125" y="109"/>
                    </a:cubicBezTo>
                    <a:cubicBezTo>
                      <a:pt x="125" y="109"/>
                      <a:pt x="124" y="109"/>
                      <a:pt x="124" y="110"/>
                    </a:cubicBezTo>
                    <a:cubicBezTo>
                      <a:pt x="123" y="111"/>
                      <a:pt x="124" y="113"/>
                      <a:pt x="124" y="114"/>
                    </a:cubicBezTo>
                    <a:cubicBezTo>
                      <a:pt x="125" y="116"/>
                      <a:pt x="125" y="116"/>
                      <a:pt x="125" y="116"/>
                    </a:cubicBezTo>
                    <a:cubicBezTo>
                      <a:pt x="126" y="115"/>
                      <a:pt x="126" y="115"/>
                      <a:pt x="126" y="115"/>
                    </a:cubicBezTo>
                    <a:cubicBezTo>
                      <a:pt x="126" y="116"/>
                      <a:pt x="126" y="116"/>
                      <a:pt x="126" y="116"/>
                    </a:cubicBezTo>
                    <a:cubicBezTo>
                      <a:pt x="126" y="117"/>
                      <a:pt x="126" y="117"/>
                      <a:pt x="126" y="118"/>
                    </a:cubicBezTo>
                    <a:cubicBezTo>
                      <a:pt x="127" y="119"/>
                      <a:pt x="127" y="119"/>
                      <a:pt x="127" y="120"/>
                    </a:cubicBezTo>
                    <a:cubicBezTo>
                      <a:pt x="127" y="120"/>
                      <a:pt x="126" y="120"/>
                      <a:pt x="125" y="121"/>
                    </a:cubicBezTo>
                    <a:cubicBezTo>
                      <a:pt x="125" y="121"/>
                      <a:pt x="125" y="121"/>
                      <a:pt x="124" y="122"/>
                    </a:cubicBezTo>
                    <a:cubicBezTo>
                      <a:pt x="124" y="122"/>
                      <a:pt x="124" y="122"/>
                      <a:pt x="124" y="122"/>
                    </a:cubicBezTo>
                    <a:cubicBezTo>
                      <a:pt x="123" y="122"/>
                      <a:pt x="123" y="122"/>
                      <a:pt x="123" y="122"/>
                    </a:cubicBezTo>
                    <a:cubicBezTo>
                      <a:pt x="123" y="122"/>
                      <a:pt x="122" y="122"/>
                      <a:pt x="121" y="122"/>
                    </a:cubicBezTo>
                    <a:cubicBezTo>
                      <a:pt x="121" y="124"/>
                      <a:pt x="121" y="124"/>
                      <a:pt x="121" y="124"/>
                    </a:cubicBezTo>
                    <a:cubicBezTo>
                      <a:pt x="121" y="122"/>
                      <a:pt x="121" y="122"/>
                      <a:pt x="121" y="122"/>
                    </a:cubicBezTo>
                    <a:cubicBezTo>
                      <a:pt x="121" y="122"/>
                      <a:pt x="121" y="122"/>
                      <a:pt x="121" y="122"/>
                    </a:cubicBezTo>
                    <a:cubicBezTo>
                      <a:pt x="119" y="122"/>
                      <a:pt x="118" y="123"/>
                      <a:pt x="118" y="124"/>
                    </a:cubicBezTo>
                    <a:cubicBezTo>
                      <a:pt x="118" y="125"/>
                      <a:pt x="118" y="125"/>
                      <a:pt x="119" y="126"/>
                    </a:cubicBezTo>
                    <a:cubicBezTo>
                      <a:pt x="119" y="126"/>
                      <a:pt x="120" y="127"/>
                      <a:pt x="121" y="126"/>
                    </a:cubicBezTo>
                    <a:cubicBezTo>
                      <a:pt x="121" y="126"/>
                      <a:pt x="122" y="126"/>
                      <a:pt x="122" y="126"/>
                    </a:cubicBezTo>
                    <a:cubicBezTo>
                      <a:pt x="122" y="126"/>
                      <a:pt x="122" y="126"/>
                      <a:pt x="122" y="126"/>
                    </a:cubicBezTo>
                    <a:cubicBezTo>
                      <a:pt x="122" y="126"/>
                      <a:pt x="122" y="126"/>
                      <a:pt x="122" y="126"/>
                    </a:cubicBezTo>
                    <a:cubicBezTo>
                      <a:pt x="122" y="127"/>
                      <a:pt x="121" y="127"/>
                      <a:pt x="121" y="128"/>
                    </a:cubicBezTo>
                    <a:cubicBezTo>
                      <a:pt x="121" y="128"/>
                      <a:pt x="121" y="128"/>
                      <a:pt x="121" y="128"/>
                    </a:cubicBezTo>
                    <a:cubicBezTo>
                      <a:pt x="120" y="128"/>
                      <a:pt x="120" y="129"/>
                      <a:pt x="119" y="130"/>
                    </a:cubicBezTo>
                    <a:cubicBezTo>
                      <a:pt x="119" y="130"/>
                      <a:pt x="119" y="131"/>
                      <a:pt x="119" y="132"/>
                    </a:cubicBezTo>
                    <a:cubicBezTo>
                      <a:pt x="119" y="132"/>
                      <a:pt x="119" y="132"/>
                      <a:pt x="119" y="132"/>
                    </a:cubicBezTo>
                    <a:cubicBezTo>
                      <a:pt x="118" y="132"/>
                      <a:pt x="117" y="133"/>
                      <a:pt x="117" y="133"/>
                    </a:cubicBezTo>
                    <a:cubicBezTo>
                      <a:pt x="117" y="134"/>
                      <a:pt x="118" y="134"/>
                      <a:pt x="118" y="134"/>
                    </a:cubicBezTo>
                    <a:cubicBezTo>
                      <a:pt x="118" y="134"/>
                      <a:pt x="118" y="134"/>
                      <a:pt x="118" y="134"/>
                    </a:cubicBezTo>
                    <a:cubicBezTo>
                      <a:pt x="117" y="135"/>
                      <a:pt x="117" y="135"/>
                      <a:pt x="117" y="135"/>
                    </a:cubicBezTo>
                    <a:cubicBezTo>
                      <a:pt x="116" y="135"/>
                      <a:pt x="116" y="135"/>
                      <a:pt x="116" y="135"/>
                    </a:cubicBezTo>
                    <a:cubicBezTo>
                      <a:pt x="116" y="136"/>
                      <a:pt x="114" y="136"/>
                      <a:pt x="115" y="138"/>
                    </a:cubicBezTo>
                    <a:cubicBezTo>
                      <a:pt x="115" y="139"/>
                      <a:pt x="116" y="139"/>
                      <a:pt x="116" y="140"/>
                    </a:cubicBezTo>
                    <a:cubicBezTo>
                      <a:pt x="116" y="140"/>
                      <a:pt x="116" y="140"/>
                      <a:pt x="116" y="140"/>
                    </a:cubicBezTo>
                    <a:cubicBezTo>
                      <a:pt x="116" y="140"/>
                      <a:pt x="116" y="140"/>
                      <a:pt x="116" y="140"/>
                    </a:cubicBezTo>
                    <a:cubicBezTo>
                      <a:pt x="115" y="141"/>
                      <a:pt x="114" y="141"/>
                      <a:pt x="114" y="142"/>
                    </a:cubicBezTo>
                    <a:cubicBezTo>
                      <a:pt x="114" y="143"/>
                      <a:pt x="114" y="143"/>
                      <a:pt x="114" y="143"/>
                    </a:cubicBezTo>
                    <a:cubicBezTo>
                      <a:pt x="114" y="143"/>
                      <a:pt x="114" y="143"/>
                      <a:pt x="114" y="143"/>
                    </a:cubicBezTo>
                    <a:cubicBezTo>
                      <a:pt x="114" y="143"/>
                      <a:pt x="114" y="143"/>
                      <a:pt x="113" y="143"/>
                    </a:cubicBezTo>
                    <a:cubicBezTo>
                      <a:pt x="113" y="143"/>
                      <a:pt x="113" y="143"/>
                      <a:pt x="112" y="143"/>
                    </a:cubicBezTo>
                    <a:cubicBezTo>
                      <a:pt x="112" y="143"/>
                      <a:pt x="112" y="143"/>
                      <a:pt x="111" y="143"/>
                    </a:cubicBezTo>
                    <a:cubicBezTo>
                      <a:pt x="110" y="141"/>
                      <a:pt x="110" y="141"/>
                      <a:pt x="110" y="141"/>
                    </a:cubicBezTo>
                    <a:cubicBezTo>
                      <a:pt x="109" y="145"/>
                      <a:pt x="109" y="145"/>
                      <a:pt x="109" y="145"/>
                    </a:cubicBezTo>
                    <a:cubicBezTo>
                      <a:pt x="109" y="145"/>
                      <a:pt x="109" y="145"/>
                      <a:pt x="109" y="146"/>
                    </a:cubicBezTo>
                    <a:cubicBezTo>
                      <a:pt x="109" y="146"/>
                      <a:pt x="109" y="146"/>
                      <a:pt x="110" y="146"/>
                    </a:cubicBezTo>
                    <a:cubicBezTo>
                      <a:pt x="109" y="146"/>
                      <a:pt x="109" y="146"/>
                      <a:pt x="109" y="146"/>
                    </a:cubicBezTo>
                    <a:cubicBezTo>
                      <a:pt x="109" y="146"/>
                      <a:pt x="109" y="146"/>
                      <a:pt x="109" y="146"/>
                    </a:cubicBezTo>
                    <a:cubicBezTo>
                      <a:pt x="108" y="146"/>
                      <a:pt x="107" y="146"/>
                      <a:pt x="106" y="147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47"/>
                      <a:pt x="105" y="147"/>
                      <a:pt x="105" y="147"/>
                    </a:cubicBezTo>
                    <a:cubicBezTo>
                      <a:pt x="104" y="147"/>
                      <a:pt x="103" y="147"/>
                      <a:pt x="103" y="148"/>
                    </a:cubicBezTo>
                    <a:cubicBezTo>
                      <a:pt x="103" y="149"/>
                      <a:pt x="103" y="149"/>
                      <a:pt x="103" y="150"/>
                    </a:cubicBezTo>
                    <a:cubicBezTo>
                      <a:pt x="102" y="150"/>
                      <a:pt x="102" y="149"/>
                      <a:pt x="101" y="149"/>
                    </a:cubicBezTo>
                    <a:cubicBezTo>
                      <a:pt x="101" y="149"/>
                      <a:pt x="101" y="149"/>
                      <a:pt x="101" y="149"/>
                    </a:cubicBezTo>
                    <a:cubicBezTo>
                      <a:pt x="101" y="149"/>
                      <a:pt x="100" y="150"/>
                      <a:pt x="99" y="150"/>
                    </a:cubicBezTo>
                    <a:cubicBezTo>
                      <a:pt x="98" y="151"/>
                      <a:pt x="98" y="152"/>
                      <a:pt x="98" y="154"/>
                    </a:cubicBezTo>
                    <a:cubicBezTo>
                      <a:pt x="97" y="154"/>
                      <a:pt x="97" y="155"/>
                      <a:pt x="98" y="156"/>
                    </a:cubicBezTo>
                    <a:cubicBezTo>
                      <a:pt x="98" y="157"/>
                      <a:pt x="100" y="157"/>
                      <a:pt x="101" y="157"/>
                    </a:cubicBezTo>
                    <a:cubicBezTo>
                      <a:pt x="101" y="157"/>
                      <a:pt x="101" y="158"/>
                      <a:pt x="101" y="158"/>
                    </a:cubicBezTo>
                    <a:cubicBezTo>
                      <a:pt x="102" y="158"/>
                      <a:pt x="103" y="159"/>
                      <a:pt x="104" y="159"/>
                    </a:cubicBezTo>
                    <a:cubicBezTo>
                      <a:pt x="104" y="159"/>
                      <a:pt x="104" y="159"/>
                      <a:pt x="104" y="159"/>
                    </a:cubicBezTo>
                    <a:cubicBezTo>
                      <a:pt x="105" y="159"/>
                      <a:pt x="106" y="158"/>
                      <a:pt x="107" y="157"/>
                    </a:cubicBezTo>
                    <a:cubicBezTo>
                      <a:pt x="108" y="157"/>
                      <a:pt x="108" y="156"/>
                      <a:pt x="108" y="156"/>
                    </a:cubicBezTo>
                    <a:cubicBezTo>
                      <a:pt x="109" y="156"/>
                      <a:pt x="109" y="156"/>
                      <a:pt x="110" y="156"/>
                    </a:cubicBezTo>
                    <a:cubicBezTo>
                      <a:pt x="110" y="156"/>
                      <a:pt x="110" y="156"/>
                      <a:pt x="110" y="156"/>
                    </a:cubicBezTo>
                    <a:cubicBezTo>
                      <a:pt x="110" y="156"/>
                      <a:pt x="110" y="156"/>
                      <a:pt x="111" y="156"/>
                    </a:cubicBezTo>
                    <a:cubicBezTo>
                      <a:pt x="111" y="156"/>
                      <a:pt x="111" y="156"/>
                      <a:pt x="111" y="157"/>
                    </a:cubicBezTo>
                    <a:cubicBezTo>
                      <a:pt x="111" y="157"/>
                      <a:pt x="112" y="157"/>
                      <a:pt x="112" y="158"/>
                    </a:cubicBezTo>
                    <a:cubicBezTo>
                      <a:pt x="112" y="158"/>
                      <a:pt x="112" y="158"/>
                      <a:pt x="112" y="158"/>
                    </a:cubicBezTo>
                    <a:cubicBezTo>
                      <a:pt x="112" y="158"/>
                      <a:pt x="112" y="158"/>
                      <a:pt x="112" y="158"/>
                    </a:cubicBezTo>
                    <a:cubicBezTo>
                      <a:pt x="112" y="159"/>
                      <a:pt x="112" y="159"/>
                      <a:pt x="112" y="160"/>
                    </a:cubicBezTo>
                    <a:cubicBezTo>
                      <a:pt x="112" y="160"/>
                      <a:pt x="112" y="160"/>
                      <a:pt x="112" y="160"/>
                    </a:cubicBezTo>
                    <a:cubicBezTo>
                      <a:pt x="111" y="161"/>
                      <a:pt x="111" y="162"/>
                      <a:pt x="111" y="163"/>
                    </a:cubicBezTo>
                    <a:cubicBezTo>
                      <a:pt x="112" y="163"/>
                      <a:pt x="112" y="164"/>
                      <a:pt x="113" y="164"/>
                    </a:cubicBezTo>
                    <a:cubicBezTo>
                      <a:pt x="113" y="164"/>
                      <a:pt x="113" y="164"/>
                      <a:pt x="113" y="164"/>
                    </a:cubicBezTo>
                    <a:cubicBezTo>
                      <a:pt x="113" y="164"/>
                      <a:pt x="113" y="165"/>
                      <a:pt x="113" y="165"/>
                    </a:cubicBezTo>
                    <a:cubicBezTo>
                      <a:pt x="112" y="165"/>
                      <a:pt x="112" y="166"/>
                      <a:pt x="112" y="167"/>
                    </a:cubicBezTo>
                    <a:cubicBezTo>
                      <a:pt x="112" y="167"/>
                      <a:pt x="112" y="167"/>
                      <a:pt x="112" y="167"/>
                    </a:cubicBezTo>
                    <a:cubicBezTo>
                      <a:pt x="111" y="167"/>
                      <a:pt x="111" y="167"/>
                      <a:pt x="111" y="168"/>
                    </a:cubicBezTo>
                    <a:cubicBezTo>
                      <a:pt x="111" y="168"/>
                      <a:pt x="110" y="168"/>
                      <a:pt x="110" y="169"/>
                    </a:cubicBezTo>
                    <a:cubicBezTo>
                      <a:pt x="110" y="168"/>
                      <a:pt x="110" y="168"/>
                      <a:pt x="109" y="168"/>
                    </a:cubicBezTo>
                    <a:cubicBezTo>
                      <a:pt x="109" y="168"/>
                      <a:pt x="109" y="167"/>
                      <a:pt x="109" y="167"/>
                    </a:cubicBezTo>
                    <a:cubicBezTo>
                      <a:pt x="109" y="166"/>
                      <a:pt x="109" y="165"/>
                      <a:pt x="108" y="164"/>
                    </a:cubicBezTo>
                    <a:cubicBezTo>
                      <a:pt x="107" y="163"/>
                      <a:pt x="106" y="163"/>
                      <a:pt x="105" y="163"/>
                    </a:cubicBezTo>
                    <a:cubicBezTo>
                      <a:pt x="105" y="163"/>
                      <a:pt x="104" y="163"/>
                      <a:pt x="104" y="163"/>
                    </a:cubicBezTo>
                    <a:cubicBezTo>
                      <a:pt x="104" y="162"/>
                      <a:pt x="103" y="162"/>
                      <a:pt x="103" y="162"/>
                    </a:cubicBezTo>
                    <a:cubicBezTo>
                      <a:pt x="103" y="161"/>
                      <a:pt x="102" y="161"/>
                      <a:pt x="101" y="161"/>
                    </a:cubicBezTo>
                    <a:cubicBezTo>
                      <a:pt x="99" y="160"/>
                      <a:pt x="98" y="161"/>
                      <a:pt x="97" y="163"/>
                    </a:cubicBezTo>
                    <a:cubicBezTo>
                      <a:pt x="96" y="164"/>
                      <a:pt x="96" y="165"/>
                      <a:pt x="96" y="166"/>
                    </a:cubicBezTo>
                    <a:cubicBezTo>
                      <a:pt x="96" y="168"/>
                      <a:pt x="97" y="169"/>
                      <a:pt x="98" y="170"/>
                    </a:cubicBezTo>
                    <a:cubicBezTo>
                      <a:pt x="99" y="170"/>
                      <a:pt x="100" y="171"/>
                      <a:pt x="100" y="171"/>
                    </a:cubicBezTo>
                    <a:cubicBezTo>
                      <a:pt x="100" y="172"/>
                      <a:pt x="101" y="172"/>
                      <a:pt x="101" y="172"/>
                    </a:cubicBezTo>
                    <a:cubicBezTo>
                      <a:pt x="101" y="172"/>
                      <a:pt x="101" y="172"/>
                      <a:pt x="101" y="173"/>
                    </a:cubicBezTo>
                    <a:cubicBezTo>
                      <a:pt x="101" y="173"/>
                      <a:pt x="101" y="173"/>
                      <a:pt x="101" y="173"/>
                    </a:cubicBezTo>
                    <a:cubicBezTo>
                      <a:pt x="101" y="173"/>
                      <a:pt x="102" y="174"/>
                      <a:pt x="102" y="174"/>
                    </a:cubicBezTo>
                    <a:cubicBezTo>
                      <a:pt x="102" y="174"/>
                      <a:pt x="102" y="174"/>
                      <a:pt x="102" y="174"/>
                    </a:cubicBezTo>
                    <a:cubicBezTo>
                      <a:pt x="102" y="175"/>
                      <a:pt x="103" y="176"/>
                      <a:pt x="103" y="177"/>
                    </a:cubicBezTo>
                    <a:cubicBezTo>
                      <a:pt x="104" y="177"/>
                      <a:pt x="105" y="177"/>
                      <a:pt x="105" y="177"/>
                    </a:cubicBezTo>
                    <a:cubicBezTo>
                      <a:pt x="106" y="177"/>
                      <a:pt x="106" y="177"/>
                      <a:pt x="106" y="177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77"/>
                      <a:pt x="106" y="177"/>
                      <a:pt x="106" y="177"/>
                    </a:cubicBezTo>
                    <a:cubicBezTo>
                      <a:pt x="107" y="177"/>
                      <a:pt x="107" y="177"/>
                      <a:pt x="107" y="177"/>
                    </a:cubicBezTo>
                    <a:cubicBezTo>
                      <a:pt x="107" y="177"/>
                      <a:pt x="108" y="177"/>
                      <a:pt x="108" y="177"/>
                    </a:cubicBezTo>
                    <a:cubicBezTo>
                      <a:pt x="108" y="177"/>
                      <a:pt x="108" y="177"/>
                      <a:pt x="107" y="177"/>
                    </a:cubicBezTo>
                    <a:cubicBezTo>
                      <a:pt x="107" y="178"/>
                      <a:pt x="107" y="178"/>
                      <a:pt x="106" y="178"/>
                    </a:cubicBezTo>
                    <a:cubicBezTo>
                      <a:pt x="106" y="178"/>
                      <a:pt x="106" y="178"/>
                      <a:pt x="106" y="178"/>
                    </a:cubicBezTo>
                    <a:cubicBezTo>
                      <a:pt x="106" y="179"/>
                      <a:pt x="105" y="179"/>
                      <a:pt x="105" y="179"/>
                    </a:cubicBezTo>
                    <a:cubicBezTo>
                      <a:pt x="105" y="180"/>
                      <a:pt x="105" y="180"/>
                      <a:pt x="105" y="180"/>
                    </a:cubicBezTo>
                    <a:cubicBezTo>
                      <a:pt x="105" y="180"/>
                      <a:pt x="105" y="181"/>
                      <a:pt x="105" y="181"/>
                    </a:cubicBezTo>
                    <a:cubicBezTo>
                      <a:pt x="104" y="180"/>
                      <a:pt x="104" y="181"/>
                      <a:pt x="103" y="181"/>
                    </a:cubicBezTo>
                    <a:cubicBezTo>
                      <a:pt x="103" y="181"/>
                      <a:pt x="103" y="181"/>
                      <a:pt x="102" y="181"/>
                    </a:cubicBezTo>
                    <a:cubicBezTo>
                      <a:pt x="102" y="181"/>
                      <a:pt x="102" y="181"/>
                      <a:pt x="102" y="181"/>
                    </a:cubicBezTo>
                    <a:cubicBezTo>
                      <a:pt x="101" y="182"/>
                      <a:pt x="101" y="182"/>
                      <a:pt x="101" y="183"/>
                    </a:cubicBezTo>
                    <a:cubicBezTo>
                      <a:pt x="101" y="183"/>
                      <a:pt x="101" y="184"/>
                      <a:pt x="101" y="184"/>
                    </a:cubicBezTo>
                    <a:cubicBezTo>
                      <a:pt x="100" y="184"/>
                      <a:pt x="100" y="184"/>
                      <a:pt x="99" y="185"/>
                    </a:cubicBezTo>
                    <a:cubicBezTo>
                      <a:pt x="99" y="185"/>
                      <a:pt x="99" y="185"/>
                      <a:pt x="99" y="185"/>
                    </a:cubicBezTo>
                    <a:cubicBezTo>
                      <a:pt x="99" y="185"/>
                      <a:pt x="98" y="185"/>
                      <a:pt x="97" y="186"/>
                    </a:cubicBezTo>
                    <a:cubicBezTo>
                      <a:pt x="97" y="187"/>
                      <a:pt x="97" y="187"/>
                      <a:pt x="97" y="187"/>
                    </a:cubicBezTo>
                    <a:cubicBezTo>
                      <a:pt x="97" y="187"/>
                      <a:pt x="96" y="188"/>
                      <a:pt x="96" y="188"/>
                    </a:cubicBezTo>
                    <a:cubicBezTo>
                      <a:pt x="96" y="188"/>
                      <a:pt x="96" y="188"/>
                      <a:pt x="96" y="188"/>
                    </a:cubicBezTo>
                    <a:cubicBezTo>
                      <a:pt x="95" y="188"/>
                      <a:pt x="94" y="189"/>
                      <a:pt x="94" y="190"/>
                    </a:cubicBezTo>
                    <a:cubicBezTo>
                      <a:pt x="94" y="190"/>
                      <a:pt x="94" y="190"/>
                      <a:pt x="94" y="190"/>
                    </a:cubicBezTo>
                    <a:cubicBezTo>
                      <a:pt x="94" y="190"/>
                      <a:pt x="94" y="190"/>
                      <a:pt x="94" y="190"/>
                    </a:cubicBezTo>
                    <a:cubicBezTo>
                      <a:pt x="93" y="190"/>
                      <a:pt x="93" y="190"/>
                      <a:pt x="93" y="190"/>
                    </a:cubicBezTo>
                    <a:cubicBezTo>
                      <a:pt x="93" y="190"/>
                      <a:pt x="92" y="190"/>
                      <a:pt x="92" y="190"/>
                    </a:cubicBezTo>
                    <a:cubicBezTo>
                      <a:pt x="92" y="190"/>
                      <a:pt x="91" y="190"/>
                      <a:pt x="91" y="190"/>
                    </a:cubicBezTo>
                    <a:cubicBezTo>
                      <a:pt x="91" y="190"/>
                      <a:pt x="90" y="189"/>
                      <a:pt x="89" y="190"/>
                    </a:cubicBezTo>
                    <a:cubicBezTo>
                      <a:pt x="88" y="190"/>
                      <a:pt x="88" y="190"/>
                      <a:pt x="88" y="191"/>
                    </a:cubicBezTo>
                    <a:cubicBezTo>
                      <a:pt x="87" y="191"/>
                      <a:pt x="87" y="191"/>
                      <a:pt x="87" y="191"/>
                    </a:cubicBezTo>
                    <a:cubicBezTo>
                      <a:pt x="87" y="191"/>
                      <a:pt x="87" y="191"/>
                      <a:pt x="87" y="191"/>
                    </a:cubicBezTo>
                    <a:cubicBezTo>
                      <a:pt x="86" y="191"/>
                      <a:pt x="85" y="191"/>
                      <a:pt x="84" y="191"/>
                    </a:cubicBezTo>
                    <a:cubicBezTo>
                      <a:pt x="84" y="191"/>
                      <a:pt x="83" y="192"/>
                      <a:pt x="83" y="192"/>
                    </a:cubicBezTo>
                    <a:cubicBezTo>
                      <a:pt x="83" y="193"/>
                      <a:pt x="83" y="193"/>
                      <a:pt x="83" y="193"/>
                    </a:cubicBezTo>
                    <a:cubicBezTo>
                      <a:pt x="83" y="193"/>
                      <a:pt x="82" y="193"/>
                      <a:pt x="81" y="193"/>
                    </a:cubicBezTo>
                    <a:cubicBezTo>
                      <a:pt x="81" y="194"/>
                      <a:pt x="81" y="194"/>
                      <a:pt x="81" y="194"/>
                    </a:cubicBezTo>
                    <a:cubicBezTo>
                      <a:pt x="81" y="193"/>
                      <a:pt x="81" y="193"/>
                      <a:pt x="81" y="193"/>
                    </a:cubicBezTo>
                    <a:cubicBezTo>
                      <a:pt x="80" y="194"/>
                      <a:pt x="80" y="194"/>
                      <a:pt x="80" y="194"/>
                    </a:cubicBezTo>
                    <a:cubicBezTo>
                      <a:pt x="80" y="195"/>
                      <a:pt x="80" y="195"/>
                      <a:pt x="80" y="195"/>
                    </a:cubicBezTo>
                    <a:cubicBezTo>
                      <a:pt x="80" y="195"/>
                      <a:pt x="80" y="195"/>
                      <a:pt x="80" y="196"/>
                    </a:cubicBezTo>
                    <a:cubicBezTo>
                      <a:pt x="80" y="196"/>
                      <a:pt x="80" y="196"/>
                      <a:pt x="79" y="196"/>
                    </a:cubicBezTo>
                    <a:cubicBezTo>
                      <a:pt x="79" y="196"/>
                      <a:pt x="79" y="196"/>
                      <a:pt x="79" y="196"/>
                    </a:cubicBezTo>
                    <a:cubicBezTo>
                      <a:pt x="78" y="196"/>
                      <a:pt x="78" y="196"/>
                      <a:pt x="78" y="196"/>
                    </a:cubicBezTo>
                    <a:cubicBezTo>
                      <a:pt x="78" y="196"/>
                      <a:pt x="78" y="196"/>
                      <a:pt x="78" y="196"/>
                    </a:cubicBezTo>
                    <a:cubicBezTo>
                      <a:pt x="77" y="196"/>
                      <a:pt x="77" y="196"/>
                      <a:pt x="77" y="196"/>
                    </a:cubicBezTo>
                    <a:cubicBezTo>
                      <a:pt x="76" y="197"/>
                      <a:pt x="76" y="197"/>
                      <a:pt x="76" y="197"/>
                    </a:cubicBezTo>
                    <a:cubicBezTo>
                      <a:pt x="76" y="197"/>
                      <a:pt x="74" y="197"/>
                      <a:pt x="74" y="198"/>
                    </a:cubicBezTo>
                    <a:cubicBezTo>
                      <a:pt x="74" y="199"/>
                      <a:pt x="74" y="199"/>
                      <a:pt x="74" y="199"/>
                    </a:cubicBezTo>
                    <a:cubicBezTo>
                      <a:pt x="74" y="199"/>
                      <a:pt x="74" y="199"/>
                      <a:pt x="74" y="200"/>
                    </a:cubicBezTo>
                    <a:cubicBezTo>
                      <a:pt x="74" y="200"/>
                      <a:pt x="74" y="200"/>
                      <a:pt x="74" y="200"/>
                    </a:cubicBezTo>
                    <a:cubicBezTo>
                      <a:pt x="73" y="200"/>
                      <a:pt x="73" y="200"/>
                      <a:pt x="73" y="200"/>
                    </a:cubicBezTo>
                    <a:cubicBezTo>
                      <a:pt x="72" y="200"/>
                      <a:pt x="72" y="201"/>
                      <a:pt x="71" y="202"/>
                    </a:cubicBezTo>
                    <a:cubicBezTo>
                      <a:pt x="71" y="202"/>
                      <a:pt x="71" y="202"/>
                      <a:pt x="71" y="202"/>
                    </a:cubicBezTo>
                    <a:cubicBezTo>
                      <a:pt x="71" y="202"/>
                      <a:pt x="70" y="203"/>
                      <a:pt x="70" y="203"/>
                    </a:cubicBezTo>
                    <a:cubicBezTo>
                      <a:pt x="69" y="203"/>
                      <a:pt x="69" y="204"/>
                      <a:pt x="69" y="205"/>
                    </a:cubicBezTo>
                    <a:cubicBezTo>
                      <a:pt x="70" y="205"/>
                      <a:pt x="70" y="205"/>
                      <a:pt x="70" y="205"/>
                    </a:cubicBezTo>
                    <a:cubicBezTo>
                      <a:pt x="69" y="205"/>
                      <a:pt x="69" y="205"/>
                      <a:pt x="69" y="205"/>
                    </a:cubicBezTo>
                    <a:cubicBezTo>
                      <a:pt x="69" y="206"/>
                      <a:pt x="69" y="206"/>
                      <a:pt x="68" y="206"/>
                    </a:cubicBezTo>
                    <a:cubicBezTo>
                      <a:pt x="68" y="206"/>
                      <a:pt x="68" y="206"/>
                      <a:pt x="68" y="206"/>
                    </a:cubicBezTo>
                    <a:cubicBezTo>
                      <a:pt x="68" y="206"/>
                      <a:pt x="67" y="206"/>
                      <a:pt x="66" y="207"/>
                    </a:cubicBezTo>
                    <a:cubicBezTo>
                      <a:pt x="66" y="208"/>
                      <a:pt x="66" y="209"/>
                      <a:pt x="66" y="209"/>
                    </a:cubicBezTo>
                    <a:cubicBezTo>
                      <a:pt x="66" y="210"/>
                      <a:pt x="67" y="210"/>
                      <a:pt x="67" y="210"/>
                    </a:cubicBezTo>
                    <a:cubicBezTo>
                      <a:pt x="67" y="210"/>
                      <a:pt x="67" y="210"/>
                      <a:pt x="67" y="210"/>
                    </a:cubicBezTo>
                    <a:cubicBezTo>
                      <a:pt x="67" y="210"/>
                      <a:pt x="66" y="211"/>
                      <a:pt x="66" y="211"/>
                    </a:cubicBezTo>
                    <a:cubicBezTo>
                      <a:pt x="66" y="211"/>
                      <a:pt x="66" y="211"/>
                      <a:pt x="65" y="211"/>
                    </a:cubicBezTo>
                    <a:cubicBezTo>
                      <a:pt x="65" y="211"/>
                      <a:pt x="65" y="211"/>
                      <a:pt x="65" y="211"/>
                    </a:cubicBezTo>
                    <a:cubicBezTo>
                      <a:pt x="64" y="212"/>
                      <a:pt x="64" y="212"/>
                      <a:pt x="63" y="212"/>
                    </a:cubicBezTo>
                    <a:cubicBezTo>
                      <a:pt x="63" y="213"/>
                      <a:pt x="63" y="213"/>
                      <a:pt x="63" y="213"/>
                    </a:cubicBezTo>
                    <a:cubicBezTo>
                      <a:pt x="62" y="213"/>
                      <a:pt x="61" y="214"/>
                      <a:pt x="62" y="216"/>
                    </a:cubicBezTo>
                    <a:cubicBezTo>
                      <a:pt x="61" y="216"/>
                      <a:pt x="61" y="216"/>
                      <a:pt x="60" y="217"/>
                    </a:cubicBezTo>
                    <a:cubicBezTo>
                      <a:pt x="60" y="217"/>
                      <a:pt x="60" y="218"/>
                      <a:pt x="61" y="218"/>
                    </a:cubicBezTo>
                    <a:cubicBezTo>
                      <a:pt x="61" y="218"/>
                      <a:pt x="61" y="219"/>
                      <a:pt x="61" y="219"/>
                    </a:cubicBezTo>
                    <a:cubicBezTo>
                      <a:pt x="60" y="219"/>
                      <a:pt x="61" y="220"/>
                      <a:pt x="61" y="220"/>
                    </a:cubicBezTo>
                    <a:cubicBezTo>
                      <a:pt x="61" y="221"/>
                      <a:pt x="62" y="221"/>
                      <a:pt x="62" y="221"/>
                    </a:cubicBezTo>
                    <a:cubicBezTo>
                      <a:pt x="61" y="221"/>
                      <a:pt x="60" y="222"/>
                      <a:pt x="60" y="222"/>
                    </a:cubicBezTo>
                    <a:cubicBezTo>
                      <a:pt x="59" y="224"/>
                      <a:pt x="60" y="226"/>
                      <a:pt x="60" y="226"/>
                    </a:cubicBezTo>
                    <a:cubicBezTo>
                      <a:pt x="60" y="226"/>
                      <a:pt x="60" y="226"/>
                      <a:pt x="60" y="227"/>
                    </a:cubicBezTo>
                    <a:cubicBezTo>
                      <a:pt x="60" y="227"/>
                      <a:pt x="60" y="227"/>
                      <a:pt x="59" y="227"/>
                    </a:cubicBezTo>
                    <a:cubicBezTo>
                      <a:pt x="58" y="227"/>
                      <a:pt x="58" y="229"/>
                      <a:pt x="58" y="230"/>
                    </a:cubicBezTo>
                    <a:cubicBezTo>
                      <a:pt x="58" y="230"/>
                      <a:pt x="59" y="230"/>
                      <a:pt x="59" y="230"/>
                    </a:cubicBezTo>
                    <a:cubicBezTo>
                      <a:pt x="59" y="230"/>
                      <a:pt x="59" y="230"/>
                      <a:pt x="59" y="230"/>
                    </a:cubicBezTo>
                    <a:cubicBezTo>
                      <a:pt x="58" y="231"/>
                      <a:pt x="58" y="231"/>
                      <a:pt x="59" y="232"/>
                    </a:cubicBezTo>
                    <a:cubicBezTo>
                      <a:pt x="59" y="232"/>
                      <a:pt x="59" y="232"/>
                      <a:pt x="59" y="233"/>
                    </a:cubicBezTo>
                    <a:cubicBezTo>
                      <a:pt x="58" y="233"/>
                      <a:pt x="58" y="233"/>
                      <a:pt x="58" y="233"/>
                    </a:cubicBezTo>
                    <a:cubicBezTo>
                      <a:pt x="56" y="233"/>
                      <a:pt x="56" y="235"/>
                      <a:pt x="55" y="236"/>
                    </a:cubicBezTo>
                    <a:cubicBezTo>
                      <a:pt x="55" y="237"/>
                      <a:pt x="55" y="237"/>
                      <a:pt x="54" y="238"/>
                    </a:cubicBezTo>
                    <a:cubicBezTo>
                      <a:pt x="54" y="238"/>
                      <a:pt x="54" y="238"/>
                      <a:pt x="54" y="238"/>
                    </a:cubicBezTo>
                    <a:cubicBezTo>
                      <a:pt x="53" y="239"/>
                      <a:pt x="53" y="240"/>
                      <a:pt x="53" y="241"/>
                    </a:cubicBezTo>
                    <a:cubicBezTo>
                      <a:pt x="54" y="242"/>
                      <a:pt x="55" y="241"/>
                      <a:pt x="56" y="241"/>
                    </a:cubicBezTo>
                    <a:cubicBezTo>
                      <a:pt x="56" y="241"/>
                      <a:pt x="57" y="241"/>
                      <a:pt x="57" y="240"/>
                    </a:cubicBezTo>
                    <a:cubicBezTo>
                      <a:pt x="58" y="240"/>
                      <a:pt x="58" y="240"/>
                      <a:pt x="58" y="240"/>
                    </a:cubicBezTo>
                    <a:cubicBezTo>
                      <a:pt x="59" y="240"/>
                      <a:pt x="59" y="239"/>
                      <a:pt x="59" y="239"/>
                    </a:cubicBezTo>
                    <a:cubicBezTo>
                      <a:pt x="59" y="240"/>
                      <a:pt x="59" y="240"/>
                      <a:pt x="59" y="240"/>
                    </a:cubicBezTo>
                    <a:cubicBezTo>
                      <a:pt x="59" y="240"/>
                      <a:pt x="59" y="240"/>
                      <a:pt x="58" y="240"/>
                    </a:cubicBezTo>
                    <a:cubicBezTo>
                      <a:pt x="58" y="241"/>
                      <a:pt x="58" y="241"/>
                      <a:pt x="58" y="241"/>
                    </a:cubicBezTo>
                    <a:cubicBezTo>
                      <a:pt x="58" y="241"/>
                      <a:pt x="58" y="241"/>
                      <a:pt x="58" y="241"/>
                    </a:cubicBezTo>
                    <a:cubicBezTo>
                      <a:pt x="58" y="241"/>
                      <a:pt x="58" y="241"/>
                      <a:pt x="58" y="241"/>
                    </a:cubicBezTo>
                    <a:cubicBezTo>
                      <a:pt x="58" y="241"/>
                      <a:pt x="57" y="241"/>
                      <a:pt x="57" y="242"/>
                    </a:cubicBezTo>
                    <a:cubicBezTo>
                      <a:pt x="57" y="242"/>
                      <a:pt x="57" y="242"/>
                      <a:pt x="57" y="242"/>
                    </a:cubicBezTo>
                    <a:cubicBezTo>
                      <a:pt x="56" y="242"/>
                      <a:pt x="55" y="242"/>
                      <a:pt x="54" y="243"/>
                    </a:cubicBezTo>
                    <a:cubicBezTo>
                      <a:pt x="54" y="243"/>
                      <a:pt x="54" y="244"/>
                      <a:pt x="54" y="244"/>
                    </a:cubicBezTo>
                    <a:cubicBezTo>
                      <a:pt x="54" y="245"/>
                      <a:pt x="54" y="245"/>
                      <a:pt x="54" y="245"/>
                    </a:cubicBezTo>
                    <a:cubicBezTo>
                      <a:pt x="54" y="246"/>
                      <a:pt x="54" y="247"/>
                      <a:pt x="55" y="248"/>
                    </a:cubicBezTo>
                    <a:cubicBezTo>
                      <a:pt x="55" y="248"/>
                      <a:pt x="54" y="248"/>
                      <a:pt x="54" y="248"/>
                    </a:cubicBezTo>
                    <a:cubicBezTo>
                      <a:pt x="54" y="248"/>
                      <a:pt x="54" y="248"/>
                      <a:pt x="53" y="248"/>
                    </a:cubicBezTo>
                    <a:cubicBezTo>
                      <a:pt x="53" y="249"/>
                      <a:pt x="52" y="249"/>
                      <a:pt x="52" y="250"/>
                    </a:cubicBezTo>
                    <a:cubicBezTo>
                      <a:pt x="47" y="251"/>
                      <a:pt x="47" y="251"/>
                      <a:pt x="47" y="251"/>
                    </a:cubicBezTo>
                    <a:cubicBezTo>
                      <a:pt x="51" y="252"/>
                      <a:pt x="51" y="252"/>
                      <a:pt x="51" y="252"/>
                    </a:cubicBezTo>
                    <a:cubicBezTo>
                      <a:pt x="51" y="253"/>
                      <a:pt x="51" y="253"/>
                      <a:pt x="51" y="253"/>
                    </a:cubicBezTo>
                    <a:cubicBezTo>
                      <a:pt x="52" y="253"/>
                      <a:pt x="52" y="253"/>
                      <a:pt x="52" y="253"/>
                    </a:cubicBezTo>
                    <a:cubicBezTo>
                      <a:pt x="53" y="254"/>
                      <a:pt x="53" y="254"/>
                      <a:pt x="53" y="254"/>
                    </a:cubicBezTo>
                    <a:cubicBezTo>
                      <a:pt x="53" y="254"/>
                      <a:pt x="53" y="254"/>
                      <a:pt x="53" y="254"/>
                    </a:cubicBezTo>
                    <a:cubicBezTo>
                      <a:pt x="53" y="254"/>
                      <a:pt x="53" y="254"/>
                      <a:pt x="53" y="254"/>
                    </a:cubicBezTo>
                    <a:cubicBezTo>
                      <a:pt x="53" y="254"/>
                      <a:pt x="52" y="255"/>
                      <a:pt x="52" y="255"/>
                    </a:cubicBezTo>
                    <a:cubicBezTo>
                      <a:pt x="52" y="256"/>
                      <a:pt x="53" y="257"/>
                      <a:pt x="53" y="257"/>
                    </a:cubicBezTo>
                    <a:cubicBezTo>
                      <a:pt x="53" y="257"/>
                      <a:pt x="53" y="257"/>
                      <a:pt x="53" y="257"/>
                    </a:cubicBezTo>
                    <a:cubicBezTo>
                      <a:pt x="53" y="258"/>
                      <a:pt x="53" y="258"/>
                      <a:pt x="53" y="258"/>
                    </a:cubicBezTo>
                    <a:cubicBezTo>
                      <a:pt x="53" y="258"/>
                      <a:pt x="52" y="259"/>
                      <a:pt x="51" y="260"/>
                    </a:cubicBezTo>
                    <a:cubicBezTo>
                      <a:pt x="51" y="261"/>
                      <a:pt x="52" y="262"/>
                      <a:pt x="52" y="262"/>
                    </a:cubicBezTo>
                    <a:cubicBezTo>
                      <a:pt x="52" y="263"/>
                      <a:pt x="52" y="263"/>
                      <a:pt x="52" y="263"/>
                    </a:cubicBezTo>
                    <a:cubicBezTo>
                      <a:pt x="52" y="264"/>
                      <a:pt x="52" y="265"/>
                      <a:pt x="52" y="266"/>
                    </a:cubicBezTo>
                    <a:cubicBezTo>
                      <a:pt x="51" y="267"/>
                      <a:pt x="51" y="267"/>
                      <a:pt x="52" y="268"/>
                    </a:cubicBezTo>
                    <a:cubicBezTo>
                      <a:pt x="52" y="268"/>
                      <a:pt x="52" y="268"/>
                      <a:pt x="53" y="268"/>
                    </a:cubicBezTo>
                    <a:cubicBezTo>
                      <a:pt x="52" y="268"/>
                      <a:pt x="52" y="268"/>
                      <a:pt x="52" y="268"/>
                    </a:cubicBezTo>
                    <a:cubicBezTo>
                      <a:pt x="52" y="269"/>
                      <a:pt x="52" y="269"/>
                      <a:pt x="52" y="269"/>
                    </a:cubicBezTo>
                    <a:cubicBezTo>
                      <a:pt x="52" y="269"/>
                      <a:pt x="52" y="269"/>
                      <a:pt x="52" y="269"/>
                    </a:cubicBezTo>
                    <a:cubicBezTo>
                      <a:pt x="51" y="269"/>
                      <a:pt x="51" y="270"/>
                      <a:pt x="50" y="271"/>
                    </a:cubicBezTo>
                    <a:cubicBezTo>
                      <a:pt x="50" y="272"/>
                      <a:pt x="50" y="273"/>
                      <a:pt x="51" y="273"/>
                    </a:cubicBezTo>
                    <a:cubicBezTo>
                      <a:pt x="51" y="274"/>
                      <a:pt x="50" y="274"/>
                      <a:pt x="51" y="275"/>
                    </a:cubicBezTo>
                    <a:cubicBezTo>
                      <a:pt x="51" y="275"/>
                      <a:pt x="51" y="275"/>
                      <a:pt x="51" y="276"/>
                    </a:cubicBezTo>
                    <a:cubicBezTo>
                      <a:pt x="51" y="277"/>
                      <a:pt x="52" y="277"/>
                      <a:pt x="53" y="277"/>
                    </a:cubicBezTo>
                    <a:cubicBezTo>
                      <a:pt x="53" y="277"/>
                      <a:pt x="54" y="277"/>
                      <a:pt x="54" y="277"/>
                    </a:cubicBezTo>
                    <a:cubicBezTo>
                      <a:pt x="54" y="277"/>
                      <a:pt x="54" y="277"/>
                      <a:pt x="54" y="277"/>
                    </a:cubicBezTo>
                    <a:cubicBezTo>
                      <a:pt x="54" y="277"/>
                      <a:pt x="54" y="277"/>
                      <a:pt x="54" y="277"/>
                    </a:cubicBezTo>
                    <a:cubicBezTo>
                      <a:pt x="54" y="277"/>
                      <a:pt x="54" y="277"/>
                      <a:pt x="54" y="277"/>
                    </a:cubicBezTo>
                    <a:cubicBezTo>
                      <a:pt x="53" y="278"/>
                      <a:pt x="53" y="278"/>
                      <a:pt x="52" y="278"/>
                    </a:cubicBezTo>
                    <a:cubicBezTo>
                      <a:pt x="49" y="281"/>
                      <a:pt x="49" y="281"/>
                      <a:pt x="49" y="281"/>
                    </a:cubicBezTo>
                    <a:cubicBezTo>
                      <a:pt x="53" y="281"/>
                      <a:pt x="53" y="281"/>
                      <a:pt x="53" y="281"/>
                    </a:cubicBezTo>
                    <a:cubicBezTo>
                      <a:pt x="53" y="281"/>
                      <a:pt x="53" y="281"/>
                      <a:pt x="54" y="281"/>
                    </a:cubicBezTo>
                    <a:cubicBezTo>
                      <a:pt x="54" y="281"/>
                      <a:pt x="54" y="281"/>
                      <a:pt x="54" y="281"/>
                    </a:cubicBezTo>
                    <a:cubicBezTo>
                      <a:pt x="55" y="281"/>
                      <a:pt x="55" y="281"/>
                      <a:pt x="56" y="282"/>
                    </a:cubicBezTo>
                    <a:cubicBezTo>
                      <a:pt x="57" y="282"/>
                      <a:pt x="58" y="281"/>
                      <a:pt x="58" y="281"/>
                    </a:cubicBezTo>
                    <a:cubicBezTo>
                      <a:pt x="58" y="281"/>
                      <a:pt x="58" y="280"/>
                      <a:pt x="58" y="280"/>
                    </a:cubicBezTo>
                    <a:cubicBezTo>
                      <a:pt x="59" y="280"/>
                      <a:pt x="59" y="280"/>
                      <a:pt x="59" y="280"/>
                    </a:cubicBezTo>
                    <a:cubicBezTo>
                      <a:pt x="59" y="280"/>
                      <a:pt x="59" y="280"/>
                      <a:pt x="59" y="280"/>
                    </a:cubicBezTo>
                    <a:cubicBezTo>
                      <a:pt x="60" y="280"/>
                      <a:pt x="60" y="280"/>
                      <a:pt x="60" y="280"/>
                    </a:cubicBezTo>
                    <a:cubicBezTo>
                      <a:pt x="62" y="280"/>
                      <a:pt x="62" y="280"/>
                      <a:pt x="62" y="280"/>
                    </a:cubicBezTo>
                    <a:cubicBezTo>
                      <a:pt x="62" y="280"/>
                      <a:pt x="62" y="280"/>
                      <a:pt x="63" y="280"/>
                    </a:cubicBezTo>
                    <a:cubicBezTo>
                      <a:pt x="63" y="280"/>
                      <a:pt x="63" y="280"/>
                      <a:pt x="64" y="280"/>
                    </a:cubicBezTo>
                    <a:cubicBezTo>
                      <a:pt x="64" y="280"/>
                      <a:pt x="64" y="280"/>
                      <a:pt x="64" y="280"/>
                    </a:cubicBezTo>
                    <a:cubicBezTo>
                      <a:pt x="65" y="280"/>
                      <a:pt x="65" y="280"/>
                      <a:pt x="65" y="280"/>
                    </a:cubicBezTo>
                    <a:cubicBezTo>
                      <a:pt x="65" y="280"/>
                      <a:pt x="65" y="280"/>
                      <a:pt x="65" y="280"/>
                    </a:cubicBezTo>
                    <a:cubicBezTo>
                      <a:pt x="64" y="280"/>
                      <a:pt x="64" y="281"/>
                      <a:pt x="64" y="281"/>
                    </a:cubicBezTo>
                    <a:cubicBezTo>
                      <a:pt x="63" y="282"/>
                      <a:pt x="63" y="282"/>
                      <a:pt x="63" y="283"/>
                    </a:cubicBezTo>
                    <a:cubicBezTo>
                      <a:pt x="63" y="283"/>
                      <a:pt x="63" y="283"/>
                      <a:pt x="63" y="283"/>
                    </a:cubicBezTo>
                    <a:cubicBezTo>
                      <a:pt x="63" y="283"/>
                      <a:pt x="63" y="283"/>
                      <a:pt x="63" y="283"/>
                    </a:cubicBezTo>
                    <a:cubicBezTo>
                      <a:pt x="62" y="284"/>
                      <a:pt x="62" y="285"/>
                      <a:pt x="62" y="286"/>
                    </a:cubicBezTo>
                    <a:cubicBezTo>
                      <a:pt x="62" y="286"/>
                      <a:pt x="63" y="287"/>
                      <a:pt x="64" y="287"/>
                    </a:cubicBezTo>
                    <a:cubicBezTo>
                      <a:pt x="65" y="287"/>
                      <a:pt x="65" y="287"/>
                      <a:pt x="65" y="287"/>
                    </a:cubicBezTo>
                    <a:cubicBezTo>
                      <a:pt x="66" y="287"/>
                      <a:pt x="66" y="287"/>
                      <a:pt x="66" y="287"/>
                    </a:cubicBezTo>
                    <a:cubicBezTo>
                      <a:pt x="66" y="287"/>
                      <a:pt x="66" y="287"/>
                      <a:pt x="66" y="287"/>
                    </a:cubicBezTo>
                    <a:cubicBezTo>
                      <a:pt x="66" y="287"/>
                      <a:pt x="66" y="288"/>
                      <a:pt x="65" y="288"/>
                    </a:cubicBezTo>
                    <a:cubicBezTo>
                      <a:pt x="65" y="288"/>
                      <a:pt x="65" y="288"/>
                      <a:pt x="65" y="288"/>
                    </a:cubicBezTo>
                    <a:cubicBezTo>
                      <a:pt x="64" y="290"/>
                      <a:pt x="64" y="291"/>
                      <a:pt x="64" y="291"/>
                    </a:cubicBezTo>
                    <a:cubicBezTo>
                      <a:pt x="64" y="291"/>
                      <a:pt x="64" y="291"/>
                      <a:pt x="64" y="292"/>
                    </a:cubicBezTo>
                    <a:cubicBezTo>
                      <a:pt x="63" y="292"/>
                      <a:pt x="63" y="293"/>
                      <a:pt x="63" y="293"/>
                    </a:cubicBezTo>
                    <a:cubicBezTo>
                      <a:pt x="63" y="294"/>
                      <a:pt x="63" y="295"/>
                      <a:pt x="64" y="295"/>
                    </a:cubicBezTo>
                    <a:cubicBezTo>
                      <a:pt x="65" y="295"/>
                      <a:pt x="66" y="295"/>
                      <a:pt x="67" y="295"/>
                    </a:cubicBezTo>
                    <a:cubicBezTo>
                      <a:pt x="67" y="295"/>
                      <a:pt x="68" y="294"/>
                      <a:pt x="69" y="293"/>
                    </a:cubicBezTo>
                    <a:cubicBezTo>
                      <a:pt x="69" y="293"/>
                      <a:pt x="70" y="293"/>
                      <a:pt x="70" y="292"/>
                    </a:cubicBezTo>
                    <a:cubicBezTo>
                      <a:pt x="70" y="292"/>
                      <a:pt x="70" y="292"/>
                      <a:pt x="70" y="292"/>
                    </a:cubicBezTo>
                    <a:cubicBezTo>
                      <a:pt x="70" y="293"/>
                      <a:pt x="71" y="293"/>
                      <a:pt x="72" y="293"/>
                    </a:cubicBezTo>
                    <a:cubicBezTo>
                      <a:pt x="72" y="293"/>
                      <a:pt x="72" y="293"/>
                      <a:pt x="72" y="293"/>
                    </a:cubicBezTo>
                    <a:cubicBezTo>
                      <a:pt x="73" y="294"/>
                      <a:pt x="73" y="294"/>
                      <a:pt x="73" y="294"/>
                    </a:cubicBezTo>
                    <a:cubicBezTo>
                      <a:pt x="73" y="294"/>
                      <a:pt x="73" y="294"/>
                      <a:pt x="73" y="294"/>
                    </a:cubicBezTo>
                    <a:cubicBezTo>
                      <a:pt x="74" y="294"/>
                      <a:pt x="74" y="295"/>
                      <a:pt x="74" y="295"/>
                    </a:cubicBezTo>
                    <a:cubicBezTo>
                      <a:pt x="75" y="295"/>
                      <a:pt x="75" y="295"/>
                      <a:pt x="76" y="295"/>
                    </a:cubicBezTo>
                    <a:cubicBezTo>
                      <a:pt x="77" y="295"/>
                      <a:pt x="78" y="295"/>
                      <a:pt x="78" y="293"/>
                    </a:cubicBezTo>
                    <a:cubicBezTo>
                      <a:pt x="78" y="293"/>
                      <a:pt x="78" y="293"/>
                      <a:pt x="78" y="293"/>
                    </a:cubicBezTo>
                    <a:cubicBezTo>
                      <a:pt x="78" y="293"/>
                      <a:pt x="78" y="293"/>
                      <a:pt x="78" y="293"/>
                    </a:cubicBezTo>
                    <a:cubicBezTo>
                      <a:pt x="78" y="293"/>
                      <a:pt x="78" y="293"/>
                      <a:pt x="78" y="293"/>
                    </a:cubicBezTo>
                    <a:cubicBezTo>
                      <a:pt x="79" y="292"/>
                      <a:pt x="79" y="292"/>
                      <a:pt x="79" y="291"/>
                    </a:cubicBezTo>
                    <a:cubicBezTo>
                      <a:pt x="80" y="290"/>
                      <a:pt x="80" y="290"/>
                      <a:pt x="80" y="289"/>
                    </a:cubicBezTo>
                    <a:cubicBezTo>
                      <a:pt x="80" y="289"/>
                      <a:pt x="80" y="289"/>
                      <a:pt x="80" y="289"/>
                    </a:cubicBezTo>
                    <a:cubicBezTo>
                      <a:pt x="80" y="289"/>
                      <a:pt x="80" y="288"/>
                      <a:pt x="80" y="288"/>
                    </a:cubicBezTo>
                    <a:cubicBezTo>
                      <a:pt x="80" y="288"/>
                      <a:pt x="80" y="288"/>
                      <a:pt x="80" y="288"/>
                    </a:cubicBezTo>
                    <a:cubicBezTo>
                      <a:pt x="81" y="288"/>
                      <a:pt x="81" y="288"/>
                      <a:pt x="82" y="288"/>
                    </a:cubicBezTo>
                    <a:cubicBezTo>
                      <a:pt x="83" y="287"/>
                      <a:pt x="83" y="285"/>
                      <a:pt x="83" y="284"/>
                    </a:cubicBezTo>
                    <a:cubicBezTo>
                      <a:pt x="83" y="284"/>
                      <a:pt x="83" y="284"/>
                      <a:pt x="83" y="284"/>
                    </a:cubicBezTo>
                    <a:cubicBezTo>
                      <a:pt x="84" y="284"/>
                      <a:pt x="84" y="285"/>
                      <a:pt x="85" y="285"/>
                    </a:cubicBezTo>
                    <a:cubicBezTo>
                      <a:pt x="86" y="285"/>
                      <a:pt x="86" y="284"/>
                      <a:pt x="87" y="284"/>
                    </a:cubicBezTo>
                    <a:cubicBezTo>
                      <a:pt x="87" y="283"/>
                      <a:pt x="87" y="283"/>
                      <a:pt x="87" y="282"/>
                    </a:cubicBezTo>
                    <a:cubicBezTo>
                      <a:pt x="87" y="282"/>
                      <a:pt x="87" y="282"/>
                      <a:pt x="87" y="282"/>
                    </a:cubicBezTo>
                    <a:cubicBezTo>
                      <a:pt x="88" y="282"/>
                      <a:pt x="88" y="281"/>
                      <a:pt x="89" y="280"/>
                    </a:cubicBezTo>
                    <a:cubicBezTo>
                      <a:pt x="89" y="280"/>
                      <a:pt x="89" y="280"/>
                      <a:pt x="89" y="280"/>
                    </a:cubicBezTo>
                    <a:cubicBezTo>
                      <a:pt x="89" y="280"/>
                      <a:pt x="90" y="280"/>
                      <a:pt x="91" y="280"/>
                    </a:cubicBezTo>
                    <a:cubicBezTo>
                      <a:pt x="91" y="279"/>
                      <a:pt x="92" y="279"/>
                      <a:pt x="92" y="278"/>
                    </a:cubicBezTo>
                    <a:cubicBezTo>
                      <a:pt x="92" y="277"/>
                      <a:pt x="93" y="277"/>
                      <a:pt x="93" y="276"/>
                    </a:cubicBezTo>
                    <a:cubicBezTo>
                      <a:pt x="93" y="276"/>
                      <a:pt x="93" y="276"/>
                      <a:pt x="93" y="275"/>
                    </a:cubicBezTo>
                    <a:cubicBezTo>
                      <a:pt x="93" y="275"/>
                      <a:pt x="93" y="275"/>
                      <a:pt x="93" y="275"/>
                    </a:cubicBezTo>
                    <a:cubicBezTo>
                      <a:pt x="93" y="275"/>
                      <a:pt x="94" y="275"/>
                      <a:pt x="94" y="275"/>
                    </a:cubicBezTo>
                    <a:cubicBezTo>
                      <a:pt x="96" y="274"/>
                      <a:pt x="96" y="273"/>
                      <a:pt x="96" y="272"/>
                    </a:cubicBezTo>
                    <a:cubicBezTo>
                      <a:pt x="96" y="272"/>
                      <a:pt x="96" y="272"/>
                      <a:pt x="96" y="272"/>
                    </a:cubicBezTo>
                    <a:cubicBezTo>
                      <a:pt x="97" y="271"/>
                      <a:pt x="97" y="271"/>
                      <a:pt x="97" y="270"/>
                    </a:cubicBezTo>
                    <a:cubicBezTo>
                      <a:pt x="97" y="269"/>
                      <a:pt x="97" y="268"/>
                      <a:pt x="97" y="268"/>
                    </a:cubicBezTo>
                    <a:cubicBezTo>
                      <a:pt x="96" y="268"/>
                      <a:pt x="96" y="268"/>
                      <a:pt x="96" y="268"/>
                    </a:cubicBezTo>
                    <a:cubicBezTo>
                      <a:pt x="97" y="268"/>
                      <a:pt x="97" y="268"/>
                      <a:pt x="97" y="268"/>
                    </a:cubicBezTo>
                    <a:cubicBezTo>
                      <a:pt x="97" y="268"/>
                      <a:pt x="99" y="267"/>
                      <a:pt x="99" y="266"/>
                    </a:cubicBezTo>
                    <a:cubicBezTo>
                      <a:pt x="100" y="266"/>
                      <a:pt x="100" y="266"/>
                      <a:pt x="100" y="265"/>
                    </a:cubicBezTo>
                    <a:cubicBezTo>
                      <a:pt x="100" y="265"/>
                      <a:pt x="100" y="265"/>
                      <a:pt x="100" y="265"/>
                    </a:cubicBezTo>
                    <a:cubicBezTo>
                      <a:pt x="101" y="265"/>
                      <a:pt x="101" y="265"/>
                      <a:pt x="102" y="264"/>
                    </a:cubicBezTo>
                    <a:cubicBezTo>
                      <a:pt x="102" y="264"/>
                      <a:pt x="102" y="264"/>
                      <a:pt x="102" y="264"/>
                    </a:cubicBezTo>
                    <a:cubicBezTo>
                      <a:pt x="102" y="264"/>
                      <a:pt x="102" y="264"/>
                      <a:pt x="102" y="264"/>
                    </a:cubicBezTo>
                    <a:cubicBezTo>
                      <a:pt x="103" y="264"/>
                      <a:pt x="103" y="264"/>
                      <a:pt x="104" y="264"/>
                    </a:cubicBezTo>
                    <a:cubicBezTo>
                      <a:pt x="105" y="264"/>
                      <a:pt x="105" y="263"/>
                      <a:pt x="105" y="262"/>
                    </a:cubicBezTo>
                    <a:cubicBezTo>
                      <a:pt x="105" y="262"/>
                      <a:pt x="105" y="262"/>
                      <a:pt x="105" y="262"/>
                    </a:cubicBezTo>
                    <a:cubicBezTo>
                      <a:pt x="105" y="262"/>
                      <a:pt x="105" y="262"/>
                      <a:pt x="105" y="262"/>
                    </a:cubicBezTo>
                    <a:cubicBezTo>
                      <a:pt x="106" y="262"/>
                      <a:pt x="107" y="262"/>
                      <a:pt x="108" y="261"/>
                    </a:cubicBezTo>
                    <a:cubicBezTo>
                      <a:pt x="108" y="261"/>
                      <a:pt x="108" y="260"/>
                      <a:pt x="108" y="260"/>
                    </a:cubicBezTo>
                    <a:cubicBezTo>
                      <a:pt x="108" y="260"/>
                      <a:pt x="108" y="260"/>
                      <a:pt x="108" y="260"/>
                    </a:cubicBezTo>
                    <a:close/>
                    <a:moveTo>
                      <a:pt x="137" y="5"/>
                    </a:moveTo>
                    <a:cubicBezTo>
                      <a:pt x="137" y="5"/>
                      <a:pt x="137" y="5"/>
                      <a:pt x="137" y="5"/>
                    </a:cubicBezTo>
                    <a:cubicBezTo>
                      <a:pt x="137" y="5"/>
                      <a:pt x="137" y="5"/>
                      <a:pt x="137" y="5"/>
                    </a:cubicBezTo>
                    <a:cubicBezTo>
                      <a:pt x="137" y="5"/>
                      <a:pt x="137" y="5"/>
                      <a:pt x="137" y="5"/>
                    </a:cubicBezTo>
                    <a:close/>
                    <a:moveTo>
                      <a:pt x="162" y="31"/>
                    </a:moveTo>
                    <a:cubicBezTo>
                      <a:pt x="162" y="31"/>
                      <a:pt x="162" y="31"/>
                      <a:pt x="162" y="31"/>
                    </a:cubicBezTo>
                    <a:cubicBezTo>
                      <a:pt x="163" y="31"/>
                      <a:pt x="164" y="31"/>
                      <a:pt x="164" y="31"/>
                    </a:cubicBezTo>
                    <a:cubicBezTo>
                      <a:pt x="164" y="30"/>
                      <a:pt x="164" y="30"/>
                      <a:pt x="164" y="30"/>
                    </a:cubicBezTo>
                    <a:cubicBezTo>
                      <a:pt x="165" y="30"/>
                      <a:pt x="166" y="30"/>
                      <a:pt x="166" y="30"/>
                    </a:cubicBezTo>
                    <a:cubicBezTo>
                      <a:pt x="166" y="30"/>
                      <a:pt x="166" y="30"/>
                      <a:pt x="166" y="30"/>
                    </a:cubicBezTo>
                    <a:cubicBezTo>
                      <a:pt x="165" y="31"/>
                      <a:pt x="164" y="31"/>
                      <a:pt x="163" y="31"/>
                    </a:cubicBezTo>
                    <a:cubicBezTo>
                      <a:pt x="163" y="31"/>
                      <a:pt x="162" y="31"/>
                      <a:pt x="162" y="31"/>
                    </a:cubicBezTo>
                    <a:close/>
                    <a:moveTo>
                      <a:pt x="97" y="49"/>
                    </a:moveTo>
                    <a:cubicBezTo>
                      <a:pt x="96" y="48"/>
                      <a:pt x="96" y="48"/>
                      <a:pt x="96" y="48"/>
                    </a:cubicBezTo>
                    <a:cubicBezTo>
                      <a:pt x="96" y="48"/>
                      <a:pt x="96" y="48"/>
                      <a:pt x="96" y="48"/>
                    </a:cubicBezTo>
                    <a:cubicBezTo>
                      <a:pt x="96" y="48"/>
                      <a:pt x="96" y="48"/>
                      <a:pt x="96" y="47"/>
                    </a:cubicBezTo>
                    <a:cubicBezTo>
                      <a:pt x="96" y="47"/>
                      <a:pt x="97" y="48"/>
                      <a:pt x="97" y="48"/>
                    </a:cubicBezTo>
                    <a:cubicBezTo>
                      <a:pt x="97" y="48"/>
                      <a:pt x="97" y="48"/>
                      <a:pt x="96" y="48"/>
                    </a:cubicBezTo>
                    <a:cubicBezTo>
                      <a:pt x="97" y="49"/>
                      <a:pt x="97" y="49"/>
                      <a:pt x="97" y="49"/>
                    </a:cubicBezTo>
                    <a:close/>
                    <a:moveTo>
                      <a:pt x="82" y="40"/>
                    </a:moveTo>
                    <a:cubicBezTo>
                      <a:pt x="82" y="40"/>
                      <a:pt x="82" y="40"/>
                      <a:pt x="82" y="39"/>
                    </a:cubicBezTo>
                    <a:cubicBezTo>
                      <a:pt x="82" y="39"/>
                      <a:pt x="82" y="39"/>
                      <a:pt x="82" y="39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2" y="40"/>
                      <a:pt x="82" y="40"/>
                      <a:pt x="82" y="40"/>
                    </a:cubicBezTo>
                    <a:close/>
                    <a:moveTo>
                      <a:pt x="110" y="24"/>
                    </a:moveTo>
                    <a:cubicBezTo>
                      <a:pt x="110" y="24"/>
                      <a:pt x="110" y="24"/>
                      <a:pt x="110" y="24"/>
                    </a:cubicBezTo>
                    <a:cubicBezTo>
                      <a:pt x="111" y="24"/>
                      <a:pt x="111" y="24"/>
                      <a:pt x="111" y="24"/>
                    </a:cubicBezTo>
                    <a:cubicBezTo>
                      <a:pt x="111" y="24"/>
                      <a:pt x="110" y="24"/>
                      <a:pt x="110" y="24"/>
                    </a:cubicBezTo>
                    <a:cubicBezTo>
                      <a:pt x="110" y="24"/>
                      <a:pt x="110" y="24"/>
                      <a:pt x="110" y="24"/>
                    </a:cubicBezTo>
                    <a:close/>
                    <a:moveTo>
                      <a:pt x="108" y="29"/>
                    </a:moveTo>
                    <a:cubicBezTo>
                      <a:pt x="108" y="29"/>
                      <a:pt x="108" y="29"/>
                      <a:pt x="108" y="29"/>
                    </a:cubicBezTo>
                    <a:cubicBezTo>
                      <a:pt x="108" y="29"/>
                      <a:pt x="108" y="29"/>
                      <a:pt x="107" y="29"/>
                    </a:cubicBezTo>
                    <a:cubicBezTo>
                      <a:pt x="107" y="29"/>
                      <a:pt x="106" y="29"/>
                      <a:pt x="106" y="29"/>
                    </a:cubicBezTo>
                    <a:cubicBezTo>
                      <a:pt x="105" y="29"/>
                      <a:pt x="105" y="29"/>
                      <a:pt x="105" y="29"/>
                    </a:cubicBezTo>
                    <a:cubicBezTo>
                      <a:pt x="105" y="28"/>
                      <a:pt x="106" y="28"/>
                      <a:pt x="107" y="28"/>
                    </a:cubicBezTo>
                    <a:cubicBezTo>
                      <a:pt x="107" y="28"/>
                      <a:pt x="107" y="27"/>
                      <a:pt x="107" y="27"/>
                    </a:cubicBezTo>
                    <a:cubicBezTo>
                      <a:pt x="107" y="27"/>
                      <a:pt x="107" y="27"/>
                      <a:pt x="107" y="28"/>
                    </a:cubicBezTo>
                    <a:cubicBezTo>
                      <a:pt x="108" y="28"/>
                      <a:pt x="108" y="28"/>
                      <a:pt x="108" y="29"/>
                    </a:cubicBezTo>
                    <a:close/>
                    <a:moveTo>
                      <a:pt x="101" y="30"/>
                    </a:moveTo>
                    <a:cubicBezTo>
                      <a:pt x="100" y="30"/>
                      <a:pt x="100" y="30"/>
                      <a:pt x="100" y="30"/>
                    </a:cubicBezTo>
                    <a:cubicBezTo>
                      <a:pt x="100" y="30"/>
                      <a:pt x="100" y="30"/>
                      <a:pt x="100" y="30"/>
                    </a:cubicBezTo>
                    <a:cubicBezTo>
                      <a:pt x="100" y="30"/>
                      <a:pt x="100" y="29"/>
                      <a:pt x="100" y="29"/>
                    </a:cubicBezTo>
                    <a:lnTo>
                      <a:pt x="101" y="30"/>
                    </a:lnTo>
                    <a:close/>
                    <a:moveTo>
                      <a:pt x="89" y="50"/>
                    </a:moveTo>
                    <a:cubicBezTo>
                      <a:pt x="89" y="50"/>
                      <a:pt x="89" y="50"/>
                      <a:pt x="89" y="50"/>
                    </a:cubicBezTo>
                    <a:cubicBezTo>
                      <a:pt x="89" y="50"/>
                      <a:pt x="89" y="50"/>
                      <a:pt x="89" y="50"/>
                    </a:cubicBezTo>
                    <a:close/>
                    <a:moveTo>
                      <a:pt x="93" y="30"/>
                    </a:moveTo>
                    <a:cubicBezTo>
                      <a:pt x="92" y="30"/>
                      <a:pt x="92" y="30"/>
                      <a:pt x="91" y="30"/>
                    </a:cubicBezTo>
                    <a:cubicBezTo>
                      <a:pt x="91" y="30"/>
                      <a:pt x="91" y="30"/>
                      <a:pt x="90" y="3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2" y="30"/>
                      <a:pt x="93" y="30"/>
                      <a:pt x="94" y="30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4" y="30"/>
                      <a:pt x="93" y="30"/>
                      <a:pt x="93" y="30"/>
                    </a:cubicBezTo>
                    <a:close/>
                    <a:moveTo>
                      <a:pt x="93" y="50"/>
                    </a:moveTo>
                    <a:cubicBezTo>
                      <a:pt x="93" y="50"/>
                      <a:pt x="93" y="50"/>
                      <a:pt x="93" y="50"/>
                    </a:cubicBezTo>
                    <a:cubicBezTo>
                      <a:pt x="93" y="50"/>
                      <a:pt x="92" y="50"/>
                      <a:pt x="92" y="50"/>
                    </a:cubicBezTo>
                    <a:lnTo>
                      <a:pt x="93" y="50"/>
                    </a:lnTo>
                    <a:close/>
                    <a:moveTo>
                      <a:pt x="82" y="35"/>
                    </a:moveTo>
                    <a:cubicBezTo>
                      <a:pt x="82" y="36"/>
                      <a:pt x="82" y="36"/>
                      <a:pt x="82" y="37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2" y="36"/>
                      <a:pt x="82" y="35"/>
                      <a:pt x="82" y="35"/>
                    </a:cubicBezTo>
                    <a:cubicBezTo>
                      <a:pt x="82" y="35"/>
                      <a:pt x="82" y="35"/>
                      <a:pt x="82" y="35"/>
                    </a:cubicBezTo>
                    <a:close/>
                    <a:moveTo>
                      <a:pt x="46" y="67"/>
                    </a:moveTo>
                    <a:cubicBezTo>
                      <a:pt x="46" y="66"/>
                      <a:pt x="46" y="66"/>
                      <a:pt x="46" y="66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46" y="67"/>
                      <a:pt x="46" y="67"/>
                      <a:pt x="46" y="67"/>
                    </a:cubicBezTo>
                    <a:close/>
                    <a:moveTo>
                      <a:pt x="61" y="47"/>
                    </a:move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47"/>
                      <a:pt x="61" y="47"/>
                      <a:pt x="61" y="47"/>
                    </a:cubicBezTo>
                    <a:close/>
                    <a:moveTo>
                      <a:pt x="48" y="67"/>
                    </a:moveTo>
                    <a:cubicBezTo>
                      <a:pt x="48" y="67"/>
                      <a:pt x="48" y="67"/>
                      <a:pt x="48" y="67"/>
                    </a:cubicBezTo>
                    <a:cubicBezTo>
                      <a:pt x="48" y="67"/>
                      <a:pt x="48" y="67"/>
                      <a:pt x="48" y="67"/>
                    </a:cubicBezTo>
                    <a:cubicBezTo>
                      <a:pt x="48" y="67"/>
                      <a:pt x="48" y="67"/>
                      <a:pt x="48" y="67"/>
                    </a:cubicBezTo>
                    <a:cubicBezTo>
                      <a:pt x="48" y="67"/>
                      <a:pt x="48" y="67"/>
                      <a:pt x="48" y="67"/>
                    </a:cubicBezTo>
                    <a:close/>
                    <a:moveTo>
                      <a:pt x="46" y="66"/>
                    </a:moveTo>
                    <a:cubicBezTo>
                      <a:pt x="46" y="66"/>
                      <a:pt x="46" y="66"/>
                      <a:pt x="46" y="66"/>
                    </a:cubicBezTo>
                    <a:cubicBezTo>
                      <a:pt x="46" y="66"/>
                      <a:pt x="46" y="66"/>
                      <a:pt x="46" y="66"/>
                    </a:cubicBezTo>
                    <a:cubicBezTo>
                      <a:pt x="46" y="66"/>
                      <a:pt x="46" y="66"/>
                      <a:pt x="46" y="66"/>
                    </a:cubicBezTo>
                    <a:close/>
                    <a:moveTo>
                      <a:pt x="45" y="43"/>
                    </a:move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ubicBezTo>
                      <a:pt x="45" y="43"/>
                      <a:pt x="45" y="43"/>
                      <a:pt x="45" y="43"/>
                    </a:cubicBezTo>
                    <a:close/>
                    <a:moveTo>
                      <a:pt x="51" y="66"/>
                    </a:moveTo>
                    <a:cubicBezTo>
                      <a:pt x="51" y="66"/>
                      <a:pt x="52" y="67"/>
                      <a:pt x="52" y="67"/>
                    </a:cubicBezTo>
                    <a:cubicBezTo>
                      <a:pt x="52" y="67"/>
                      <a:pt x="53" y="68"/>
                      <a:pt x="53" y="68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3" y="68"/>
                      <a:pt x="52" y="68"/>
                      <a:pt x="52" y="68"/>
                    </a:cubicBezTo>
                    <a:cubicBezTo>
                      <a:pt x="52" y="67"/>
                      <a:pt x="51" y="67"/>
                      <a:pt x="51" y="67"/>
                    </a:cubicBezTo>
                    <a:cubicBezTo>
                      <a:pt x="51" y="67"/>
                      <a:pt x="51" y="67"/>
                      <a:pt x="51" y="66"/>
                    </a:cubicBezTo>
                    <a:close/>
                    <a:moveTo>
                      <a:pt x="60" y="41"/>
                    </a:moveTo>
                    <a:cubicBezTo>
                      <a:pt x="60" y="41"/>
                      <a:pt x="60" y="41"/>
                      <a:pt x="60" y="41"/>
                    </a:cubicBezTo>
                    <a:cubicBezTo>
                      <a:pt x="60" y="41"/>
                      <a:pt x="60" y="41"/>
                      <a:pt x="60" y="41"/>
                    </a:cubicBezTo>
                    <a:cubicBezTo>
                      <a:pt x="59" y="41"/>
                      <a:pt x="58" y="42"/>
                      <a:pt x="58" y="43"/>
                    </a:cubicBezTo>
                    <a:cubicBezTo>
                      <a:pt x="58" y="43"/>
                      <a:pt x="58" y="44"/>
                      <a:pt x="58" y="44"/>
                    </a:cubicBezTo>
                    <a:cubicBezTo>
                      <a:pt x="57" y="44"/>
                      <a:pt x="57" y="44"/>
                      <a:pt x="56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5" y="45"/>
                      <a:pt x="55" y="45"/>
                      <a:pt x="54" y="44"/>
                    </a:cubicBezTo>
                    <a:cubicBezTo>
                      <a:pt x="54" y="44"/>
                      <a:pt x="53" y="44"/>
                      <a:pt x="52" y="44"/>
                    </a:cubicBezTo>
                    <a:cubicBezTo>
                      <a:pt x="52" y="44"/>
                      <a:pt x="52" y="44"/>
                      <a:pt x="51" y="44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0" y="43"/>
                      <a:pt x="49" y="43"/>
                      <a:pt x="49" y="43"/>
                    </a:cubicBezTo>
                    <a:cubicBezTo>
                      <a:pt x="49" y="43"/>
                      <a:pt x="49" y="43"/>
                      <a:pt x="49" y="43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2"/>
                      <a:pt x="50" y="42"/>
                      <a:pt x="50" y="42"/>
                    </a:cubicBezTo>
                    <a:cubicBezTo>
                      <a:pt x="53" y="41"/>
                      <a:pt x="55" y="40"/>
                      <a:pt x="57" y="41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8" y="41"/>
                      <a:pt x="59" y="41"/>
                      <a:pt x="60" y="41"/>
                    </a:cubicBezTo>
                    <a:cubicBezTo>
                      <a:pt x="60" y="41"/>
                      <a:pt x="60" y="41"/>
                      <a:pt x="61" y="40"/>
                    </a:cubicBezTo>
                    <a:cubicBezTo>
                      <a:pt x="61" y="40"/>
                      <a:pt x="61" y="41"/>
                      <a:pt x="60" y="41"/>
                    </a:cubicBezTo>
                    <a:close/>
                    <a:moveTo>
                      <a:pt x="30" y="32"/>
                    </a:moveTo>
                    <a:cubicBezTo>
                      <a:pt x="29" y="32"/>
                      <a:pt x="28" y="32"/>
                      <a:pt x="28" y="33"/>
                    </a:cubicBezTo>
                    <a:cubicBezTo>
                      <a:pt x="28" y="32"/>
                      <a:pt x="28" y="32"/>
                      <a:pt x="29" y="31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29" y="31"/>
                      <a:pt x="30" y="31"/>
                      <a:pt x="30" y="31"/>
                    </a:cubicBezTo>
                    <a:cubicBezTo>
                      <a:pt x="30" y="32"/>
                      <a:pt x="30" y="32"/>
                      <a:pt x="31" y="32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30" y="32"/>
                      <a:pt x="30" y="32"/>
                      <a:pt x="30" y="32"/>
                    </a:cubicBezTo>
                    <a:close/>
                    <a:moveTo>
                      <a:pt x="24" y="34"/>
                    </a:moveTo>
                    <a:cubicBezTo>
                      <a:pt x="25" y="34"/>
                      <a:pt x="26" y="33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3"/>
                      <a:pt x="27" y="33"/>
                      <a:pt x="27" y="34"/>
                    </a:cubicBezTo>
                    <a:cubicBezTo>
                      <a:pt x="27" y="34"/>
                      <a:pt x="27" y="34"/>
                      <a:pt x="27" y="35"/>
                    </a:cubicBezTo>
                    <a:cubicBezTo>
                      <a:pt x="26" y="35"/>
                      <a:pt x="25" y="34"/>
                      <a:pt x="25" y="34"/>
                    </a:cubicBezTo>
                    <a:cubicBezTo>
                      <a:pt x="24" y="34"/>
                      <a:pt x="24" y="34"/>
                      <a:pt x="23" y="33"/>
                    </a:cubicBezTo>
                    <a:cubicBezTo>
                      <a:pt x="24" y="33"/>
                      <a:pt x="24" y="34"/>
                      <a:pt x="24" y="34"/>
                    </a:cubicBezTo>
                    <a:close/>
                    <a:moveTo>
                      <a:pt x="40" y="45"/>
                    </a:moveTo>
                    <a:cubicBezTo>
                      <a:pt x="40" y="45"/>
                      <a:pt x="40" y="44"/>
                      <a:pt x="40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0" y="45"/>
                      <a:pt x="40" y="45"/>
                      <a:pt x="40" y="45"/>
                    </a:cubicBezTo>
                    <a:cubicBezTo>
                      <a:pt x="40" y="45"/>
                      <a:pt x="40" y="45"/>
                      <a:pt x="40" y="45"/>
                    </a:cubicBezTo>
                    <a:cubicBezTo>
                      <a:pt x="40" y="45"/>
                      <a:pt x="40" y="45"/>
                      <a:pt x="40" y="45"/>
                    </a:cubicBezTo>
                    <a:close/>
                    <a:moveTo>
                      <a:pt x="204" y="209"/>
                    </a:moveTo>
                    <a:cubicBezTo>
                      <a:pt x="204" y="209"/>
                      <a:pt x="204" y="209"/>
                      <a:pt x="204" y="209"/>
                    </a:cubicBezTo>
                    <a:cubicBezTo>
                      <a:pt x="204" y="209"/>
                      <a:pt x="204" y="209"/>
                      <a:pt x="204" y="209"/>
                    </a:cubicBezTo>
                    <a:close/>
                    <a:moveTo>
                      <a:pt x="215" y="35"/>
                    </a:moveTo>
                    <a:cubicBezTo>
                      <a:pt x="215" y="35"/>
                      <a:pt x="215" y="35"/>
                      <a:pt x="215" y="35"/>
                    </a:cubicBezTo>
                    <a:cubicBezTo>
                      <a:pt x="216" y="36"/>
                      <a:pt x="216" y="36"/>
                      <a:pt x="216" y="36"/>
                    </a:cubicBezTo>
                    <a:lnTo>
                      <a:pt x="215" y="35"/>
                    </a:lnTo>
                    <a:close/>
                    <a:moveTo>
                      <a:pt x="213" y="36"/>
                    </a:moveTo>
                    <a:cubicBezTo>
                      <a:pt x="213" y="36"/>
                      <a:pt x="213" y="36"/>
                      <a:pt x="213" y="36"/>
                    </a:cubicBezTo>
                    <a:cubicBezTo>
                      <a:pt x="213" y="36"/>
                      <a:pt x="213" y="36"/>
                      <a:pt x="213" y="36"/>
                    </a:cubicBezTo>
                    <a:close/>
                    <a:moveTo>
                      <a:pt x="251" y="159"/>
                    </a:moveTo>
                    <a:cubicBezTo>
                      <a:pt x="251" y="159"/>
                      <a:pt x="251" y="159"/>
                      <a:pt x="251" y="159"/>
                    </a:cubicBezTo>
                    <a:cubicBezTo>
                      <a:pt x="251" y="159"/>
                      <a:pt x="251" y="159"/>
                      <a:pt x="251" y="159"/>
                    </a:cubicBezTo>
                    <a:cubicBezTo>
                      <a:pt x="251" y="159"/>
                      <a:pt x="251" y="159"/>
                      <a:pt x="251" y="159"/>
                    </a:cubicBezTo>
                    <a:close/>
                    <a:moveTo>
                      <a:pt x="257" y="154"/>
                    </a:moveTo>
                    <a:cubicBezTo>
                      <a:pt x="257" y="154"/>
                      <a:pt x="257" y="154"/>
                      <a:pt x="257" y="154"/>
                    </a:cubicBezTo>
                    <a:cubicBezTo>
                      <a:pt x="256" y="154"/>
                      <a:pt x="256" y="154"/>
                      <a:pt x="256" y="154"/>
                    </a:cubicBezTo>
                    <a:cubicBezTo>
                      <a:pt x="256" y="154"/>
                      <a:pt x="256" y="154"/>
                      <a:pt x="256" y="154"/>
                    </a:cubicBezTo>
                    <a:cubicBezTo>
                      <a:pt x="256" y="154"/>
                      <a:pt x="257" y="154"/>
                      <a:pt x="257" y="154"/>
                    </a:cubicBezTo>
                    <a:cubicBezTo>
                      <a:pt x="257" y="154"/>
                      <a:pt x="258" y="154"/>
                      <a:pt x="258" y="154"/>
                    </a:cubicBezTo>
                    <a:cubicBezTo>
                      <a:pt x="258" y="154"/>
                      <a:pt x="257" y="154"/>
                      <a:pt x="257" y="154"/>
                    </a:cubicBezTo>
                    <a:close/>
                    <a:moveTo>
                      <a:pt x="265" y="34"/>
                    </a:moveTo>
                    <a:cubicBezTo>
                      <a:pt x="265" y="34"/>
                      <a:pt x="264" y="34"/>
                      <a:pt x="264" y="34"/>
                    </a:cubicBezTo>
                    <a:cubicBezTo>
                      <a:pt x="264" y="34"/>
                      <a:pt x="264" y="34"/>
                      <a:pt x="264" y="34"/>
                    </a:cubicBezTo>
                    <a:cubicBezTo>
                      <a:pt x="264" y="34"/>
                      <a:pt x="264" y="33"/>
                      <a:pt x="264" y="33"/>
                    </a:cubicBezTo>
                    <a:cubicBezTo>
                      <a:pt x="264" y="33"/>
                      <a:pt x="264" y="33"/>
                      <a:pt x="264" y="33"/>
                    </a:cubicBezTo>
                    <a:cubicBezTo>
                      <a:pt x="264" y="33"/>
                      <a:pt x="264" y="33"/>
                      <a:pt x="265" y="33"/>
                    </a:cubicBezTo>
                    <a:cubicBezTo>
                      <a:pt x="265" y="33"/>
                      <a:pt x="265" y="33"/>
                      <a:pt x="265" y="33"/>
                    </a:cubicBezTo>
                    <a:cubicBezTo>
                      <a:pt x="265" y="33"/>
                      <a:pt x="265" y="34"/>
                      <a:pt x="265" y="34"/>
                    </a:cubicBezTo>
                    <a:close/>
                    <a:moveTo>
                      <a:pt x="251" y="38"/>
                    </a:moveTo>
                    <a:cubicBezTo>
                      <a:pt x="251" y="38"/>
                      <a:pt x="251" y="38"/>
                      <a:pt x="251" y="38"/>
                    </a:cubicBezTo>
                    <a:cubicBezTo>
                      <a:pt x="251" y="38"/>
                      <a:pt x="251" y="38"/>
                      <a:pt x="251" y="38"/>
                    </a:cubicBezTo>
                    <a:cubicBezTo>
                      <a:pt x="251" y="38"/>
                      <a:pt x="251" y="38"/>
                      <a:pt x="251" y="38"/>
                    </a:cubicBezTo>
                    <a:cubicBezTo>
                      <a:pt x="251" y="38"/>
                      <a:pt x="251" y="38"/>
                      <a:pt x="251" y="38"/>
                    </a:cubicBezTo>
                    <a:close/>
                    <a:moveTo>
                      <a:pt x="263" y="167"/>
                    </a:moveTo>
                    <a:cubicBezTo>
                      <a:pt x="263" y="166"/>
                      <a:pt x="262" y="166"/>
                      <a:pt x="262" y="166"/>
                    </a:cubicBezTo>
                    <a:cubicBezTo>
                      <a:pt x="262" y="166"/>
                      <a:pt x="262" y="166"/>
                      <a:pt x="262" y="166"/>
                    </a:cubicBezTo>
                    <a:cubicBezTo>
                      <a:pt x="262" y="166"/>
                      <a:pt x="262" y="166"/>
                      <a:pt x="261" y="165"/>
                    </a:cubicBezTo>
                    <a:cubicBezTo>
                      <a:pt x="261" y="164"/>
                      <a:pt x="260" y="164"/>
                      <a:pt x="259" y="164"/>
                    </a:cubicBezTo>
                    <a:cubicBezTo>
                      <a:pt x="260" y="163"/>
                      <a:pt x="260" y="162"/>
                      <a:pt x="260" y="162"/>
                    </a:cubicBezTo>
                    <a:cubicBezTo>
                      <a:pt x="259" y="161"/>
                      <a:pt x="259" y="160"/>
                      <a:pt x="258" y="159"/>
                    </a:cubicBezTo>
                    <a:cubicBezTo>
                      <a:pt x="258" y="159"/>
                      <a:pt x="258" y="159"/>
                      <a:pt x="258" y="159"/>
                    </a:cubicBezTo>
                    <a:cubicBezTo>
                      <a:pt x="258" y="159"/>
                      <a:pt x="258" y="159"/>
                      <a:pt x="259" y="159"/>
                    </a:cubicBezTo>
                    <a:cubicBezTo>
                      <a:pt x="259" y="158"/>
                      <a:pt x="259" y="158"/>
                      <a:pt x="259" y="158"/>
                    </a:cubicBezTo>
                    <a:cubicBezTo>
                      <a:pt x="259" y="158"/>
                      <a:pt x="260" y="158"/>
                      <a:pt x="260" y="158"/>
                    </a:cubicBezTo>
                    <a:cubicBezTo>
                      <a:pt x="260" y="159"/>
                      <a:pt x="261" y="159"/>
                      <a:pt x="262" y="159"/>
                    </a:cubicBezTo>
                    <a:cubicBezTo>
                      <a:pt x="260" y="160"/>
                      <a:pt x="260" y="160"/>
                      <a:pt x="260" y="160"/>
                    </a:cubicBezTo>
                    <a:cubicBezTo>
                      <a:pt x="261" y="161"/>
                      <a:pt x="261" y="161"/>
                      <a:pt x="261" y="161"/>
                    </a:cubicBezTo>
                    <a:cubicBezTo>
                      <a:pt x="260" y="162"/>
                      <a:pt x="262" y="164"/>
                      <a:pt x="263" y="166"/>
                    </a:cubicBezTo>
                    <a:cubicBezTo>
                      <a:pt x="263" y="166"/>
                      <a:pt x="263" y="166"/>
                      <a:pt x="263" y="167"/>
                    </a:cubicBezTo>
                    <a:cubicBezTo>
                      <a:pt x="263" y="167"/>
                      <a:pt x="263" y="167"/>
                      <a:pt x="263" y="167"/>
                    </a:cubicBezTo>
                    <a:close/>
                    <a:moveTo>
                      <a:pt x="304" y="47"/>
                    </a:moveTo>
                    <a:cubicBezTo>
                      <a:pt x="304" y="47"/>
                      <a:pt x="303" y="47"/>
                      <a:pt x="303" y="47"/>
                    </a:cubicBezTo>
                    <a:cubicBezTo>
                      <a:pt x="302" y="47"/>
                      <a:pt x="302" y="47"/>
                      <a:pt x="302" y="47"/>
                    </a:cubicBezTo>
                    <a:cubicBezTo>
                      <a:pt x="302" y="47"/>
                      <a:pt x="302" y="47"/>
                      <a:pt x="302" y="47"/>
                    </a:cubicBezTo>
                    <a:cubicBezTo>
                      <a:pt x="302" y="46"/>
                      <a:pt x="302" y="46"/>
                      <a:pt x="302" y="46"/>
                    </a:cubicBezTo>
                    <a:cubicBezTo>
                      <a:pt x="303" y="46"/>
                      <a:pt x="303" y="46"/>
                      <a:pt x="303" y="46"/>
                    </a:cubicBezTo>
                    <a:cubicBezTo>
                      <a:pt x="304" y="46"/>
                      <a:pt x="305" y="46"/>
                      <a:pt x="306" y="46"/>
                    </a:cubicBezTo>
                    <a:cubicBezTo>
                      <a:pt x="306" y="46"/>
                      <a:pt x="307" y="46"/>
                      <a:pt x="307" y="46"/>
                    </a:cubicBezTo>
                    <a:cubicBezTo>
                      <a:pt x="308" y="46"/>
                      <a:pt x="309" y="46"/>
                      <a:pt x="310" y="46"/>
                    </a:cubicBezTo>
                    <a:cubicBezTo>
                      <a:pt x="311" y="47"/>
                      <a:pt x="311" y="47"/>
                      <a:pt x="311" y="47"/>
                    </a:cubicBezTo>
                    <a:cubicBezTo>
                      <a:pt x="312" y="47"/>
                      <a:pt x="313" y="47"/>
                      <a:pt x="314" y="47"/>
                    </a:cubicBezTo>
                    <a:cubicBezTo>
                      <a:pt x="315" y="47"/>
                      <a:pt x="315" y="47"/>
                      <a:pt x="316" y="48"/>
                    </a:cubicBezTo>
                    <a:cubicBezTo>
                      <a:pt x="316" y="48"/>
                      <a:pt x="316" y="48"/>
                      <a:pt x="316" y="48"/>
                    </a:cubicBezTo>
                    <a:cubicBezTo>
                      <a:pt x="316" y="48"/>
                      <a:pt x="316" y="48"/>
                      <a:pt x="316" y="48"/>
                    </a:cubicBezTo>
                    <a:cubicBezTo>
                      <a:pt x="314" y="48"/>
                      <a:pt x="312" y="48"/>
                      <a:pt x="311" y="48"/>
                    </a:cubicBezTo>
                    <a:cubicBezTo>
                      <a:pt x="311" y="48"/>
                      <a:pt x="310" y="48"/>
                      <a:pt x="310" y="48"/>
                    </a:cubicBezTo>
                    <a:cubicBezTo>
                      <a:pt x="309" y="47"/>
                      <a:pt x="309" y="47"/>
                      <a:pt x="308" y="47"/>
                    </a:cubicBezTo>
                    <a:cubicBezTo>
                      <a:pt x="307" y="47"/>
                      <a:pt x="307" y="47"/>
                      <a:pt x="306" y="47"/>
                    </a:cubicBezTo>
                    <a:cubicBezTo>
                      <a:pt x="306" y="47"/>
                      <a:pt x="306" y="47"/>
                      <a:pt x="306" y="47"/>
                    </a:cubicBezTo>
                    <a:cubicBezTo>
                      <a:pt x="305" y="48"/>
                      <a:pt x="305" y="48"/>
                      <a:pt x="305" y="48"/>
                    </a:cubicBezTo>
                    <a:cubicBezTo>
                      <a:pt x="304" y="48"/>
                      <a:pt x="304" y="48"/>
                      <a:pt x="304" y="48"/>
                    </a:cubicBezTo>
                    <a:cubicBezTo>
                      <a:pt x="304" y="48"/>
                      <a:pt x="304" y="48"/>
                      <a:pt x="304" y="47"/>
                    </a:cubicBezTo>
                    <a:close/>
                    <a:moveTo>
                      <a:pt x="295" y="49"/>
                    </a:moveTo>
                    <a:cubicBezTo>
                      <a:pt x="295" y="49"/>
                      <a:pt x="295" y="49"/>
                      <a:pt x="295" y="48"/>
                    </a:cubicBezTo>
                    <a:cubicBezTo>
                      <a:pt x="295" y="48"/>
                      <a:pt x="295" y="48"/>
                      <a:pt x="295" y="48"/>
                    </a:cubicBezTo>
                    <a:cubicBezTo>
                      <a:pt x="295" y="48"/>
                      <a:pt x="295" y="48"/>
                      <a:pt x="295" y="48"/>
                    </a:cubicBezTo>
                    <a:cubicBezTo>
                      <a:pt x="295" y="48"/>
                      <a:pt x="295" y="48"/>
                      <a:pt x="295" y="48"/>
                    </a:cubicBezTo>
                    <a:cubicBezTo>
                      <a:pt x="295" y="48"/>
                      <a:pt x="295" y="48"/>
                      <a:pt x="295" y="48"/>
                    </a:cubicBezTo>
                    <a:cubicBezTo>
                      <a:pt x="295" y="48"/>
                      <a:pt x="295" y="48"/>
                      <a:pt x="295" y="48"/>
                    </a:cubicBezTo>
                    <a:cubicBezTo>
                      <a:pt x="295" y="48"/>
                      <a:pt x="295" y="48"/>
                      <a:pt x="295" y="49"/>
                    </a:cubicBezTo>
                    <a:cubicBezTo>
                      <a:pt x="295" y="49"/>
                      <a:pt x="295" y="49"/>
                      <a:pt x="295" y="49"/>
                    </a:cubicBezTo>
                    <a:close/>
                    <a:moveTo>
                      <a:pt x="294" y="49"/>
                    </a:moveTo>
                    <a:cubicBezTo>
                      <a:pt x="294" y="49"/>
                      <a:pt x="294" y="49"/>
                      <a:pt x="294" y="49"/>
                    </a:cubicBezTo>
                    <a:cubicBezTo>
                      <a:pt x="294" y="49"/>
                      <a:pt x="294" y="49"/>
                      <a:pt x="294" y="49"/>
                    </a:cubicBezTo>
                    <a:close/>
                    <a:moveTo>
                      <a:pt x="315" y="65"/>
                    </a:moveTo>
                    <a:cubicBezTo>
                      <a:pt x="315" y="65"/>
                      <a:pt x="315" y="65"/>
                      <a:pt x="315" y="65"/>
                    </a:cubicBezTo>
                    <a:cubicBezTo>
                      <a:pt x="315" y="65"/>
                      <a:pt x="316" y="64"/>
                      <a:pt x="316" y="64"/>
                    </a:cubicBezTo>
                    <a:cubicBezTo>
                      <a:pt x="316" y="64"/>
                      <a:pt x="316" y="64"/>
                      <a:pt x="316" y="64"/>
                    </a:cubicBezTo>
                    <a:cubicBezTo>
                      <a:pt x="316" y="64"/>
                      <a:pt x="316" y="64"/>
                      <a:pt x="316" y="64"/>
                    </a:cubicBezTo>
                    <a:cubicBezTo>
                      <a:pt x="316" y="65"/>
                      <a:pt x="316" y="65"/>
                      <a:pt x="315" y="65"/>
                    </a:cubicBezTo>
                    <a:cubicBezTo>
                      <a:pt x="315" y="66"/>
                      <a:pt x="315" y="66"/>
                      <a:pt x="314" y="66"/>
                    </a:cubicBezTo>
                    <a:cubicBezTo>
                      <a:pt x="314" y="65"/>
                      <a:pt x="314" y="65"/>
                      <a:pt x="315" y="65"/>
                    </a:cubicBezTo>
                    <a:close/>
                    <a:moveTo>
                      <a:pt x="327" y="51"/>
                    </a:moveTo>
                    <a:cubicBezTo>
                      <a:pt x="327" y="52"/>
                      <a:pt x="327" y="52"/>
                      <a:pt x="326" y="52"/>
                    </a:cubicBezTo>
                    <a:cubicBezTo>
                      <a:pt x="326" y="53"/>
                      <a:pt x="325" y="53"/>
                      <a:pt x="325" y="53"/>
                    </a:cubicBezTo>
                    <a:cubicBezTo>
                      <a:pt x="324" y="53"/>
                      <a:pt x="323" y="53"/>
                      <a:pt x="323" y="53"/>
                    </a:cubicBezTo>
                    <a:cubicBezTo>
                      <a:pt x="322" y="53"/>
                      <a:pt x="322" y="53"/>
                      <a:pt x="322" y="53"/>
                    </a:cubicBezTo>
                    <a:cubicBezTo>
                      <a:pt x="322" y="53"/>
                      <a:pt x="322" y="53"/>
                      <a:pt x="322" y="53"/>
                    </a:cubicBezTo>
                    <a:cubicBezTo>
                      <a:pt x="322" y="53"/>
                      <a:pt x="322" y="53"/>
                      <a:pt x="322" y="52"/>
                    </a:cubicBezTo>
                    <a:cubicBezTo>
                      <a:pt x="323" y="52"/>
                      <a:pt x="324" y="52"/>
                      <a:pt x="324" y="50"/>
                    </a:cubicBezTo>
                    <a:cubicBezTo>
                      <a:pt x="324" y="50"/>
                      <a:pt x="324" y="49"/>
                      <a:pt x="323" y="49"/>
                    </a:cubicBezTo>
                    <a:cubicBezTo>
                      <a:pt x="324" y="49"/>
                      <a:pt x="324" y="49"/>
                      <a:pt x="325" y="49"/>
                    </a:cubicBezTo>
                    <a:cubicBezTo>
                      <a:pt x="329" y="50"/>
                      <a:pt x="329" y="50"/>
                      <a:pt x="329" y="50"/>
                    </a:cubicBezTo>
                    <a:cubicBezTo>
                      <a:pt x="329" y="50"/>
                      <a:pt x="330" y="50"/>
                      <a:pt x="330" y="50"/>
                    </a:cubicBezTo>
                    <a:cubicBezTo>
                      <a:pt x="329" y="50"/>
                      <a:pt x="329" y="50"/>
                      <a:pt x="328" y="50"/>
                    </a:cubicBezTo>
                    <a:cubicBezTo>
                      <a:pt x="328" y="51"/>
                      <a:pt x="328" y="51"/>
                      <a:pt x="327" y="51"/>
                    </a:cubicBezTo>
                    <a:close/>
                    <a:moveTo>
                      <a:pt x="312" y="106"/>
                    </a:moveTo>
                    <a:cubicBezTo>
                      <a:pt x="312" y="106"/>
                      <a:pt x="312" y="106"/>
                      <a:pt x="312" y="106"/>
                    </a:cubicBezTo>
                    <a:cubicBezTo>
                      <a:pt x="312" y="106"/>
                      <a:pt x="312" y="106"/>
                      <a:pt x="312" y="106"/>
                    </a:cubicBezTo>
                    <a:close/>
                    <a:moveTo>
                      <a:pt x="315" y="109"/>
                    </a:moveTo>
                    <a:cubicBezTo>
                      <a:pt x="315" y="109"/>
                      <a:pt x="315" y="109"/>
                      <a:pt x="315" y="109"/>
                    </a:cubicBezTo>
                    <a:cubicBezTo>
                      <a:pt x="314" y="109"/>
                      <a:pt x="314" y="109"/>
                      <a:pt x="314" y="108"/>
                    </a:cubicBezTo>
                    <a:cubicBezTo>
                      <a:pt x="313" y="108"/>
                      <a:pt x="313" y="108"/>
                      <a:pt x="312" y="108"/>
                    </a:cubicBezTo>
                    <a:cubicBezTo>
                      <a:pt x="313" y="107"/>
                      <a:pt x="313" y="107"/>
                      <a:pt x="313" y="106"/>
                    </a:cubicBezTo>
                    <a:cubicBezTo>
                      <a:pt x="313" y="106"/>
                      <a:pt x="313" y="106"/>
                      <a:pt x="313" y="106"/>
                    </a:cubicBezTo>
                    <a:cubicBezTo>
                      <a:pt x="313" y="107"/>
                      <a:pt x="314" y="108"/>
                      <a:pt x="315" y="108"/>
                    </a:cubicBezTo>
                    <a:cubicBezTo>
                      <a:pt x="315" y="108"/>
                      <a:pt x="316" y="109"/>
                      <a:pt x="317" y="109"/>
                    </a:cubicBezTo>
                    <a:cubicBezTo>
                      <a:pt x="316" y="109"/>
                      <a:pt x="316" y="109"/>
                      <a:pt x="316" y="109"/>
                    </a:cubicBezTo>
                    <a:cubicBezTo>
                      <a:pt x="315" y="109"/>
                      <a:pt x="315" y="109"/>
                      <a:pt x="315" y="109"/>
                    </a:cubicBezTo>
                    <a:close/>
                    <a:moveTo>
                      <a:pt x="330" y="77"/>
                    </a:moveTo>
                    <a:cubicBezTo>
                      <a:pt x="330" y="77"/>
                      <a:pt x="330" y="77"/>
                      <a:pt x="330" y="77"/>
                    </a:cubicBezTo>
                    <a:cubicBezTo>
                      <a:pt x="331" y="76"/>
                      <a:pt x="331" y="75"/>
                      <a:pt x="331" y="74"/>
                    </a:cubicBezTo>
                    <a:cubicBezTo>
                      <a:pt x="332" y="74"/>
                      <a:pt x="333" y="74"/>
                      <a:pt x="334" y="74"/>
                    </a:cubicBezTo>
                    <a:cubicBezTo>
                      <a:pt x="334" y="74"/>
                      <a:pt x="334" y="74"/>
                      <a:pt x="334" y="74"/>
                    </a:cubicBezTo>
                    <a:cubicBezTo>
                      <a:pt x="335" y="74"/>
                      <a:pt x="336" y="74"/>
                      <a:pt x="336" y="75"/>
                    </a:cubicBezTo>
                    <a:cubicBezTo>
                      <a:pt x="337" y="75"/>
                      <a:pt x="337" y="75"/>
                      <a:pt x="337" y="75"/>
                    </a:cubicBezTo>
                    <a:cubicBezTo>
                      <a:pt x="337" y="75"/>
                      <a:pt x="337" y="75"/>
                      <a:pt x="337" y="75"/>
                    </a:cubicBezTo>
                    <a:cubicBezTo>
                      <a:pt x="335" y="75"/>
                      <a:pt x="334" y="75"/>
                      <a:pt x="333" y="76"/>
                    </a:cubicBezTo>
                    <a:cubicBezTo>
                      <a:pt x="332" y="76"/>
                      <a:pt x="331" y="77"/>
                      <a:pt x="331" y="77"/>
                    </a:cubicBezTo>
                    <a:cubicBezTo>
                      <a:pt x="330" y="77"/>
                      <a:pt x="330" y="77"/>
                      <a:pt x="330" y="77"/>
                    </a:cubicBezTo>
                    <a:close/>
                    <a:moveTo>
                      <a:pt x="341" y="76"/>
                    </a:moveTo>
                    <a:cubicBezTo>
                      <a:pt x="341" y="76"/>
                      <a:pt x="341" y="76"/>
                      <a:pt x="341" y="76"/>
                    </a:cubicBezTo>
                    <a:cubicBezTo>
                      <a:pt x="341" y="76"/>
                      <a:pt x="341" y="76"/>
                      <a:pt x="341" y="76"/>
                    </a:cubicBezTo>
                    <a:cubicBezTo>
                      <a:pt x="341" y="76"/>
                      <a:pt x="341" y="76"/>
                      <a:pt x="341" y="76"/>
                    </a:cubicBezTo>
                    <a:close/>
                    <a:moveTo>
                      <a:pt x="146" y="229"/>
                    </a:moveTo>
                    <a:cubicBezTo>
                      <a:pt x="146" y="229"/>
                      <a:pt x="146" y="229"/>
                      <a:pt x="146" y="229"/>
                    </a:cubicBezTo>
                    <a:cubicBezTo>
                      <a:pt x="146" y="229"/>
                      <a:pt x="146" y="229"/>
                      <a:pt x="146" y="229"/>
                    </a:cubicBezTo>
                    <a:cubicBezTo>
                      <a:pt x="146" y="229"/>
                      <a:pt x="146" y="229"/>
                      <a:pt x="146" y="229"/>
                    </a:cubicBezTo>
                    <a:close/>
                    <a:moveTo>
                      <a:pt x="114" y="79"/>
                    </a:moveTo>
                    <a:cubicBezTo>
                      <a:pt x="114" y="80"/>
                      <a:pt x="113" y="80"/>
                      <a:pt x="113" y="80"/>
                    </a:cubicBezTo>
                    <a:cubicBezTo>
                      <a:pt x="113" y="80"/>
                      <a:pt x="113" y="80"/>
                      <a:pt x="113" y="80"/>
                    </a:cubicBezTo>
                    <a:cubicBezTo>
                      <a:pt x="113" y="80"/>
                      <a:pt x="113" y="79"/>
                      <a:pt x="113" y="79"/>
                    </a:cubicBezTo>
                    <a:cubicBezTo>
                      <a:pt x="113" y="79"/>
                      <a:pt x="113" y="79"/>
                      <a:pt x="114" y="79"/>
                    </a:cubicBezTo>
                    <a:close/>
                    <a:moveTo>
                      <a:pt x="109" y="78"/>
                    </a:moveTo>
                    <a:cubicBezTo>
                      <a:pt x="108" y="78"/>
                      <a:pt x="108" y="78"/>
                      <a:pt x="108" y="78"/>
                    </a:cubicBezTo>
                    <a:cubicBezTo>
                      <a:pt x="108" y="78"/>
                      <a:pt x="109" y="78"/>
                      <a:pt x="109" y="78"/>
                    </a:cubicBezTo>
                    <a:cubicBezTo>
                      <a:pt x="109" y="78"/>
                      <a:pt x="109" y="78"/>
                      <a:pt x="109" y="78"/>
                    </a:cubicBezTo>
                    <a:close/>
                    <a:moveTo>
                      <a:pt x="92" y="195"/>
                    </a:moveTo>
                    <a:cubicBezTo>
                      <a:pt x="92" y="195"/>
                      <a:pt x="92" y="195"/>
                      <a:pt x="92" y="195"/>
                    </a:cubicBezTo>
                    <a:cubicBezTo>
                      <a:pt x="92" y="195"/>
                      <a:pt x="92" y="195"/>
                      <a:pt x="92" y="195"/>
                    </a:cubicBezTo>
                    <a:cubicBezTo>
                      <a:pt x="91" y="196"/>
                      <a:pt x="91" y="196"/>
                      <a:pt x="91" y="197"/>
                    </a:cubicBezTo>
                    <a:cubicBezTo>
                      <a:pt x="91" y="197"/>
                      <a:pt x="91" y="197"/>
                      <a:pt x="91" y="197"/>
                    </a:cubicBezTo>
                    <a:cubicBezTo>
                      <a:pt x="91" y="197"/>
                      <a:pt x="91" y="197"/>
                      <a:pt x="91" y="196"/>
                    </a:cubicBezTo>
                    <a:cubicBezTo>
                      <a:pt x="91" y="196"/>
                      <a:pt x="90" y="196"/>
                      <a:pt x="90" y="196"/>
                    </a:cubicBezTo>
                    <a:cubicBezTo>
                      <a:pt x="91" y="195"/>
                      <a:pt x="91" y="195"/>
                      <a:pt x="91" y="195"/>
                    </a:cubicBezTo>
                    <a:cubicBezTo>
                      <a:pt x="91" y="195"/>
                      <a:pt x="91" y="195"/>
                      <a:pt x="92" y="195"/>
                    </a:cubicBezTo>
                    <a:close/>
                    <a:moveTo>
                      <a:pt x="69" y="221"/>
                    </a:moveTo>
                    <a:cubicBezTo>
                      <a:pt x="69" y="221"/>
                      <a:pt x="69" y="221"/>
                      <a:pt x="69" y="221"/>
                    </a:cubicBezTo>
                    <a:cubicBezTo>
                      <a:pt x="70" y="221"/>
                      <a:pt x="70" y="221"/>
                      <a:pt x="70" y="221"/>
                    </a:cubicBezTo>
                    <a:cubicBezTo>
                      <a:pt x="70" y="221"/>
                      <a:pt x="70" y="221"/>
                      <a:pt x="70" y="221"/>
                    </a:cubicBezTo>
                    <a:cubicBezTo>
                      <a:pt x="69" y="221"/>
                      <a:pt x="69" y="221"/>
                      <a:pt x="69" y="221"/>
                    </a:cubicBezTo>
                    <a:cubicBezTo>
                      <a:pt x="69" y="221"/>
                      <a:pt x="69" y="221"/>
                      <a:pt x="69" y="221"/>
                    </a:cubicBezTo>
                    <a:close/>
                    <a:moveTo>
                      <a:pt x="64" y="238"/>
                    </a:moveTo>
                    <a:cubicBezTo>
                      <a:pt x="64" y="238"/>
                      <a:pt x="64" y="238"/>
                      <a:pt x="64" y="238"/>
                    </a:cubicBezTo>
                    <a:cubicBezTo>
                      <a:pt x="64" y="238"/>
                      <a:pt x="64" y="238"/>
                      <a:pt x="64" y="238"/>
                    </a:cubicBezTo>
                    <a:cubicBezTo>
                      <a:pt x="64" y="238"/>
                      <a:pt x="64" y="238"/>
                      <a:pt x="64" y="238"/>
                    </a:cubicBezTo>
                    <a:close/>
                    <a:moveTo>
                      <a:pt x="63" y="222"/>
                    </a:moveTo>
                    <a:cubicBezTo>
                      <a:pt x="64" y="222"/>
                      <a:pt x="64" y="221"/>
                      <a:pt x="65" y="221"/>
                    </a:cubicBezTo>
                    <a:cubicBezTo>
                      <a:pt x="65" y="221"/>
                      <a:pt x="65" y="221"/>
                      <a:pt x="65" y="221"/>
                    </a:cubicBezTo>
                    <a:cubicBezTo>
                      <a:pt x="65" y="221"/>
                      <a:pt x="66" y="221"/>
                      <a:pt x="66" y="221"/>
                    </a:cubicBezTo>
                    <a:cubicBezTo>
                      <a:pt x="65" y="221"/>
                      <a:pt x="64" y="222"/>
                      <a:pt x="64" y="222"/>
                    </a:cubicBezTo>
                    <a:cubicBezTo>
                      <a:pt x="64" y="222"/>
                      <a:pt x="64" y="222"/>
                      <a:pt x="64" y="222"/>
                    </a:cubicBezTo>
                    <a:cubicBezTo>
                      <a:pt x="64" y="222"/>
                      <a:pt x="63" y="222"/>
                      <a:pt x="63" y="222"/>
                    </a:cubicBezTo>
                    <a:cubicBezTo>
                      <a:pt x="63" y="222"/>
                      <a:pt x="63" y="222"/>
                      <a:pt x="62" y="222"/>
                    </a:cubicBezTo>
                    <a:cubicBezTo>
                      <a:pt x="63" y="222"/>
                      <a:pt x="63" y="222"/>
                      <a:pt x="63" y="222"/>
                    </a:cubicBezTo>
                    <a:close/>
                    <a:moveTo>
                      <a:pt x="54" y="270"/>
                    </a:moveTo>
                    <a:cubicBezTo>
                      <a:pt x="54" y="270"/>
                      <a:pt x="54" y="270"/>
                      <a:pt x="54" y="270"/>
                    </a:cubicBezTo>
                    <a:cubicBezTo>
                      <a:pt x="54" y="270"/>
                      <a:pt x="54" y="270"/>
                      <a:pt x="54" y="270"/>
                    </a:cubicBezTo>
                    <a:cubicBezTo>
                      <a:pt x="54" y="270"/>
                      <a:pt x="54" y="270"/>
                      <a:pt x="54" y="270"/>
                    </a:cubicBezTo>
                    <a:cubicBezTo>
                      <a:pt x="54" y="270"/>
                      <a:pt x="54" y="270"/>
                      <a:pt x="54" y="270"/>
                    </a:cubicBezTo>
                    <a:close/>
                    <a:moveTo>
                      <a:pt x="111" y="257"/>
                    </a:moveTo>
                    <a:cubicBezTo>
                      <a:pt x="111" y="257"/>
                      <a:pt x="111" y="257"/>
                      <a:pt x="111" y="257"/>
                    </a:cubicBezTo>
                    <a:cubicBezTo>
                      <a:pt x="111" y="257"/>
                      <a:pt x="111" y="257"/>
                      <a:pt x="111" y="257"/>
                    </a:cubicBezTo>
                    <a:close/>
                    <a:moveTo>
                      <a:pt x="112" y="257"/>
                    </a:moveTo>
                    <a:cubicBezTo>
                      <a:pt x="111" y="257"/>
                      <a:pt x="111" y="257"/>
                      <a:pt x="111" y="257"/>
                    </a:cubicBezTo>
                    <a:cubicBezTo>
                      <a:pt x="111" y="257"/>
                      <a:pt x="111" y="257"/>
                      <a:pt x="111" y="257"/>
                    </a:cubicBezTo>
                    <a:cubicBezTo>
                      <a:pt x="113" y="257"/>
                      <a:pt x="113" y="257"/>
                      <a:pt x="113" y="257"/>
                    </a:cubicBezTo>
                    <a:cubicBezTo>
                      <a:pt x="113" y="257"/>
                      <a:pt x="113" y="257"/>
                      <a:pt x="112" y="257"/>
                    </a:cubicBezTo>
                    <a:close/>
                    <a:moveTo>
                      <a:pt x="143" y="233"/>
                    </a:moveTo>
                    <a:cubicBezTo>
                      <a:pt x="143" y="233"/>
                      <a:pt x="143" y="233"/>
                      <a:pt x="143" y="233"/>
                    </a:cubicBezTo>
                    <a:cubicBezTo>
                      <a:pt x="143" y="233"/>
                      <a:pt x="143" y="233"/>
                      <a:pt x="143" y="233"/>
                    </a:cubicBezTo>
                    <a:close/>
                    <a:moveTo>
                      <a:pt x="157" y="232"/>
                    </a:moveTo>
                    <a:cubicBezTo>
                      <a:pt x="157" y="232"/>
                      <a:pt x="157" y="232"/>
                      <a:pt x="157" y="232"/>
                    </a:cubicBezTo>
                    <a:cubicBezTo>
                      <a:pt x="157" y="232"/>
                      <a:pt x="157" y="232"/>
                      <a:pt x="157" y="232"/>
                    </a:cubicBezTo>
                    <a:cubicBezTo>
                      <a:pt x="157" y="232"/>
                      <a:pt x="157" y="232"/>
                      <a:pt x="157" y="232"/>
                    </a:cubicBezTo>
                    <a:close/>
                    <a:moveTo>
                      <a:pt x="204" y="210"/>
                    </a:moveTo>
                    <a:cubicBezTo>
                      <a:pt x="204" y="209"/>
                      <a:pt x="204" y="209"/>
                      <a:pt x="204" y="209"/>
                    </a:cubicBezTo>
                    <a:cubicBezTo>
                      <a:pt x="204" y="209"/>
                      <a:pt x="204" y="209"/>
                      <a:pt x="204" y="209"/>
                    </a:cubicBezTo>
                    <a:cubicBezTo>
                      <a:pt x="205" y="209"/>
                      <a:pt x="205" y="209"/>
                      <a:pt x="205" y="209"/>
                    </a:cubicBezTo>
                    <a:cubicBezTo>
                      <a:pt x="205" y="210"/>
                      <a:pt x="204" y="210"/>
                      <a:pt x="204" y="210"/>
                    </a:cubicBezTo>
                    <a:close/>
                    <a:moveTo>
                      <a:pt x="208" y="210"/>
                    </a:moveTo>
                    <a:cubicBezTo>
                      <a:pt x="208" y="210"/>
                      <a:pt x="208" y="210"/>
                      <a:pt x="208" y="210"/>
                    </a:cubicBezTo>
                    <a:cubicBezTo>
                      <a:pt x="208" y="210"/>
                      <a:pt x="208" y="210"/>
                      <a:pt x="208" y="210"/>
                    </a:cubicBezTo>
                    <a:close/>
                    <a:moveTo>
                      <a:pt x="249" y="177"/>
                    </a:moveTo>
                    <a:cubicBezTo>
                      <a:pt x="249" y="177"/>
                      <a:pt x="249" y="177"/>
                      <a:pt x="249" y="177"/>
                    </a:cubicBezTo>
                    <a:cubicBezTo>
                      <a:pt x="249" y="177"/>
                      <a:pt x="249" y="177"/>
                      <a:pt x="249" y="177"/>
                    </a:cubicBezTo>
                    <a:close/>
                    <a:moveTo>
                      <a:pt x="174" y="40"/>
                    </a:moveTo>
                    <a:cubicBezTo>
                      <a:pt x="174" y="40"/>
                      <a:pt x="174" y="40"/>
                      <a:pt x="174" y="40"/>
                    </a:cubicBezTo>
                    <a:cubicBezTo>
                      <a:pt x="174" y="40"/>
                      <a:pt x="174" y="40"/>
                      <a:pt x="174" y="40"/>
                    </a:cubicBezTo>
                    <a:close/>
                    <a:moveTo>
                      <a:pt x="174" y="27"/>
                    </a:moveTo>
                    <a:cubicBezTo>
                      <a:pt x="174" y="27"/>
                      <a:pt x="174" y="27"/>
                      <a:pt x="174" y="27"/>
                    </a:cubicBezTo>
                    <a:cubicBezTo>
                      <a:pt x="174" y="27"/>
                      <a:pt x="174" y="27"/>
                      <a:pt x="174" y="27"/>
                    </a:cubicBezTo>
                    <a:close/>
                    <a:moveTo>
                      <a:pt x="137" y="4"/>
                    </a:moveTo>
                    <a:cubicBezTo>
                      <a:pt x="137" y="3"/>
                      <a:pt x="137" y="3"/>
                      <a:pt x="137" y="3"/>
                    </a:cubicBezTo>
                    <a:cubicBezTo>
                      <a:pt x="137" y="3"/>
                      <a:pt x="138" y="3"/>
                      <a:pt x="138" y="4"/>
                    </a:cubicBezTo>
                    <a:cubicBezTo>
                      <a:pt x="138" y="4"/>
                      <a:pt x="138" y="4"/>
                      <a:pt x="138" y="4"/>
                    </a:cubicBezTo>
                    <a:cubicBezTo>
                      <a:pt x="138" y="4"/>
                      <a:pt x="138" y="4"/>
                      <a:pt x="138" y="4"/>
                    </a:cubicBezTo>
                    <a:cubicBezTo>
                      <a:pt x="138" y="4"/>
                      <a:pt x="138" y="4"/>
                      <a:pt x="138" y="4"/>
                    </a:cubicBezTo>
                    <a:cubicBezTo>
                      <a:pt x="137" y="4"/>
                      <a:pt x="137" y="4"/>
                      <a:pt x="137" y="4"/>
                    </a:cubicBezTo>
                    <a:cubicBezTo>
                      <a:pt x="137" y="5"/>
                      <a:pt x="137" y="5"/>
                      <a:pt x="137" y="5"/>
                    </a:cubicBezTo>
                    <a:cubicBezTo>
                      <a:pt x="137" y="5"/>
                      <a:pt x="137" y="5"/>
                      <a:pt x="137" y="5"/>
                    </a:cubicBezTo>
                    <a:cubicBezTo>
                      <a:pt x="137" y="4"/>
                      <a:pt x="137" y="4"/>
                      <a:pt x="137" y="4"/>
                    </a:cubicBezTo>
                    <a:cubicBezTo>
                      <a:pt x="137" y="4"/>
                      <a:pt x="137" y="4"/>
                      <a:pt x="137" y="4"/>
                    </a:cubicBezTo>
                    <a:cubicBezTo>
                      <a:pt x="137" y="4"/>
                      <a:pt x="137" y="4"/>
                      <a:pt x="137" y="4"/>
                    </a:cubicBezTo>
                    <a:cubicBezTo>
                      <a:pt x="137" y="4"/>
                      <a:pt x="137" y="4"/>
                      <a:pt x="137" y="4"/>
                    </a:cubicBezTo>
                    <a:close/>
                    <a:moveTo>
                      <a:pt x="57" y="71"/>
                    </a:moveTo>
                    <a:cubicBezTo>
                      <a:pt x="57" y="71"/>
                      <a:pt x="56" y="71"/>
                      <a:pt x="56" y="71"/>
                    </a:cubicBezTo>
                    <a:cubicBezTo>
                      <a:pt x="57" y="71"/>
                      <a:pt x="57" y="70"/>
                      <a:pt x="57" y="70"/>
                    </a:cubicBezTo>
                    <a:cubicBezTo>
                      <a:pt x="57" y="69"/>
                      <a:pt x="57" y="69"/>
                      <a:pt x="56" y="69"/>
                    </a:cubicBezTo>
                    <a:cubicBezTo>
                      <a:pt x="57" y="69"/>
                      <a:pt x="57" y="69"/>
                      <a:pt x="57" y="69"/>
                    </a:cubicBezTo>
                    <a:cubicBezTo>
                      <a:pt x="57" y="69"/>
                      <a:pt x="57" y="69"/>
                      <a:pt x="58" y="69"/>
                    </a:cubicBezTo>
                    <a:cubicBezTo>
                      <a:pt x="58" y="69"/>
                      <a:pt x="58" y="70"/>
                      <a:pt x="59" y="70"/>
                    </a:cubicBezTo>
                    <a:lnTo>
                      <a:pt x="57" y="71"/>
                    </a:lnTo>
                    <a:close/>
                    <a:moveTo>
                      <a:pt x="167" y="35"/>
                    </a:moveTo>
                    <a:cubicBezTo>
                      <a:pt x="167" y="35"/>
                      <a:pt x="167" y="35"/>
                      <a:pt x="167" y="36"/>
                    </a:cubicBezTo>
                    <a:cubicBezTo>
                      <a:pt x="166" y="36"/>
                      <a:pt x="166" y="36"/>
                      <a:pt x="166" y="37"/>
                    </a:cubicBezTo>
                    <a:cubicBezTo>
                      <a:pt x="166" y="37"/>
                      <a:pt x="166" y="37"/>
                      <a:pt x="166" y="37"/>
                    </a:cubicBezTo>
                    <a:cubicBezTo>
                      <a:pt x="166" y="37"/>
                      <a:pt x="166" y="36"/>
                      <a:pt x="166" y="36"/>
                    </a:cubicBezTo>
                    <a:cubicBezTo>
                      <a:pt x="165" y="36"/>
                      <a:pt x="165" y="36"/>
                      <a:pt x="164" y="36"/>
                    </a:cubicBezTo>
                    <a:cubicBezTo>
                      <a:pt x="165" y="36"/>
                      <a:pt x="166" y="36"/>
                      <a:pt x="167" y="35"/>
                    </a:cubicBezTo>
                    <a:close/>
                    <a:moveTo>
                      <a:pt x="104" y="157"/>
                    </a:moveTo>
                    <a:cubicBezTo>
                      <a:pt x="104" y="157"/>
                      <a:pt x="104" y="157"/>
                      <a:pt x="104" y="157"/>
                    </a:cubicBezTo>
                    <a:cubicBezTo>
                      <a:pt x="104" y="157"/>
                      <a:pt x="104" y="157"/>
                      <a:pt x="104" y="157"/>
                    </a:cubicBezTo>
                    <a:close/>
                    <a:moveTo>
                      <a:pt x="76" y="294"/>
                    </a:moveTo>
                    <a:cubicBezTo>
                      <a:pt x="76" y="294"/>
                      <a:pt x="76" y="294"/>
                      <a:pt x="76" y="294"/>
                    </a:cubicBezTo>
                    <a:cubicBezTo>
                      <a:pt x="76" y="294"/>
                      <a:pt x="76" y="294"/>
                      <a:pt x="76" y="294"/>
                    </a:cubicBezTo>
                    <a:close/>
                    <a:moveTo>
                      <a:pt x="77" y="292"/>
                    </a:moveTo>
                    <a:cubicBezTo>
                      <a:pt x="77" y="292"/>
                      <a:pt x="77" y="292"/>
                      <a:pt x="77" y="292"/>
                    </a:cubicBezTo>
                    <a:cubicBezTo>
                      <a:pt x="77" y="292"/>
                      <a:pt x="77" y="292"/>
                      <a:pt x="77" y="292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2" name="Google Shape;1002;p32"/>
              <p:cNvSpPr/>
              <p:nvPr/>
            </p:nvSpPr>
            <p:spPr>
              <a:xfrm>
                <a:off x="6942143" y="4895854"/>
                <a:ext cx="200025" cy="433388"/>
              </a:xfrm>
              <a:custGeom>
                <a:rect b="b" l="l" r="r" t="t"/>
                <a:pathLst>
                  <a:path extrusionOk="0" h="137" w="63">
                    <a:moveTo>
                      <a:pt x="62" y="29"/>
                    </a:moveTo>
                    <a:cubicBezTo>
                      <a:pt x="62" y="29"/>
                      <a:pt x="62" y="29"/>
                      <a:pt x="62" y="29"/>
                    </a:cubicBezTo>
                    <a:cubicBezTo>
                      <a:pt x="62" y="28"/>
                      <a:pt x="61" y="27"/>
                      <a:pt x="61" y="26"/>
                    </a:cubicBezTo>
                    <a:cubicBezTo>
                      <a:pt x="61" y="25"/>
                      <a:pt x="61" y="24"/>
                      <a:pt x="60" y="22"/>
                    </a:cubicBezTo>
                    <a:cubicBezTo>
                      <a:pt x="59" y="22"/>
                      <a:pt x="59" y="21"/>
                      <a:pt x="60" y="20"/>
                    </a:cubicBezTo>
                    <a:cubicBezTo>
                      <a:pt x="60" y="19"/>
                      <a:pt x="60" y="17"/>
                      <a:pt x="60" y="16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59" y="14"/>
                      <a:pt x="59" y="13"/>
                      <a:pt x="58" y="12"/>
                    </a:cubicBezTo>
                    <a:cubicBezTo>
                      <a:pt x="58" y="12"/>
                      <a:pt x="58" y="11"/>
                      <a:pt x="58" y="10"/>
                    </a:cubicBezTo>
                    <a:cubicBezTo>
                      <a:pt x="57" y="8"/>
                      <a:pt x="56" y="8"/>
                      <a:pt x="56" y="8"/>
                    </a:cubicBezTo>
                    <a:cubicBezTo>
                      <a:pt x="56" y="8"/>
                      <a:pt x="56" y="8"/>
                      <a:pt x="55" y="7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6"/>
                      <a:pt x="55" y="5"/>
                      <a:pt x="55" y="5"/>
                    </a:cubicBezTo>
                    <a:cubicBezTo>
                      <a:pt x="55" y="4"/>
                      <a:pt x="54" y="4"/>
                      <a:pt x="54" y="3"/>
                    </a:cubicBezTo>
                    <a:cubicBezTo>
                      <a:pt x="54" y="3"/>
                      <a:pt x="53" y="3"/>
                      <a:pt x="53" y="2"/>
                    </a:cubicBezTo>
                    <a:cubicBezTo>
                      <a:pt x="53" y="1"/>
                      <a:pt x="52" y="0"/>
                      <a:pt x="51" y="0"/>
                    </a:cubicBezTo>
                    <a:cubicBezTo>
                      <a:pt x="50" y="0"/>
                      <a:pt x="50" y="0"/>
                      <a:pt x="49" y="0"/>
                    </a:cubicBezTo>
                    <a:cubicBezTo>
                      <a:pt x="49" y="1"/>
                      <a:pt x="48" y="2"/>
                      <a:pt x="48" y="2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8" y="3"/>
                      <a:pt x="48" y="3"/>
                      <a:pt x="47" y="3"/>
                    </a:cubicBezTo>
                    <a:cubicBezTo>
                      <a:pt x="46" y="3"/>
                      <a:pt x="45" y="4"/>
                      <a:pt x="45" y="5"/>
                    </a:cubicBezTo>
                    <a:cubicBezTo>
                      <a:pt x="45" y="6"/>
                      <a:pt x="46" y="6"/>
                      <a:pt x="47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8"/>
                      <a:pt x="47" y="9"/>
                      <a:pt x="47" y="9"/>
                    </a:cubicBezTo>
                    <a:cubicBezTo>
                      <a:pt x="47" y="9"/>
                      <a:pt x="47" y="10"/>
                      <a:pt x="47" y="10"/>
                    </a:cubicBezTo>
                    <a:cubicBezTo>
                      <a:pt x="47" y="10"/>
                      <a:pt x="46" y="11"/>
                      <a:pt x="46" y="11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5" y="13"/>
                      <a:pt x="44" y="13"/>
                      <a:pt x="44" y="13"/>
                    </a:cubicBezTo>
                    <a:cubicBezTo>
                      <a:pt x="44" y="14"/>
                      <a:pt x="44" y="15"/>
                      <a:pt x="44" y="15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3" y="15"/>
                      <a:pt x="43" y="15"/>
                      <a:pt x="42" y="15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1" y="15"/>
                      <a:pt x="41" y="15"/>
                      <a:pt x="40" y="16"/>
                    </a:cubicBezTo>
                    <a:cubicBezTo>
                      <a:pt x="39" y="17"/>
                      <a:pt x="40" y="18"/>
                      <a:pt x="40" y="19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0" y="20"/>
                      <a:pt x="40" y="21"/>
                      <a:pt x="40" y="21"/>
                    </a:cubicBezTo>
                    <a:cubicBezTo>
                      <a:pt x="40" y="21"/>
                      <a:pt x="39" y="21"/>
                      <a:pt x="39" y="23"/>
                    </a:cubicBezTo>
                    <a:cubicBezTo>
                      <a:pt x="38" y="23"/>
                      <a:pt x="38" y="23"/>
                      <a:pt x="38" y="24"/>
                    </a:cubicBezTo>
                    <a:cubicBezTo>
                      <a:pt x="38" y="24"/>
                      <a:pt x="38" y="25"/>
                      <a:pt x="38" y="25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5" y="26"/>
                      <a:pt x="34" y="27"/>
                      <a:pt x="34" y="28"/>
                    </a:cubicBezTo>
                    <a:cubicBezTo>
                      <a:pt x="34" y="29"/>
                      <a:pt x="34" y="29"/>
                      <a:pt x="34" y="30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4" y="30"/>
                      <a:pt x="33" y="30"/>
                      <a:pt x="33" y="31"/>
                    </a:cubicBezTo>
                    <a:cubicBezTo>
                      <a:pt x="31" y="31"/>
                      <a:pt x="30" y="32"/>
                      <a:pt x="29" y="33"/>
                    </a:cubicBezTo>
                    <a:cubicBezTo>
                      <a:pt x="29" y="33"/>
                      <a:pt x="29" y="34"/>
                      <a:pt x="29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35"/>
                      <a:pt x="28" y="35"/>
                      <a:pt x="28" y="36"/>
                    </a:cubicBezTo>
                    <a:cubicBezTo>
                      <a:pt x="28" y="36"/>
                      <a:pt x="28" y="37"/>
                      <a:pt x="28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6" y="37"/>
                      <a:pt x="25" y="37"/>
                      <a:pt x="25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37"/>
                      <a:pt x="24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2" y="37"/>
                      <a:pt x="22" y="38"/>
                      <a:pt x="21" y="38"/>
                    </a:cubicBezTo>
                    <a:cubicBezTo>
                      <a:pt x="21" y="38"/>
                      <a:pt x="21" y="39"/>
                      <a:pt x="21" y="39"/>
                    </a:cubicBezTo>
                    <a:cubicBezTo>
                      <a:pt x="21" y="39"/>
                      <a:pt x="20" y="39"/>
                      <a:pt x="20" y="40"/>
                    </a:cubicBezTo>
                    <a:cubicBezTo>
                      <a:pt x="20" y="39"/>
                      <a:pt x="19" y="39"/>
                      <a:pt x="19" y="39"/>
                    </a:cubicBezTo>
                    <a:cubicBezTo>
                      <a:pt x="18" y="39"/>
                      <a:pt x="17" y="40"/>
                      <a:pt x="17" y="40"/>
                    </a:cubicBezTo>
                    <a:cubicBezTo>
                      <a:pt x="17" y="41"/>
                      <a:pt x="17" y="41"/>
                      <a:pt x="16" y="41"/>
                    </a:cubicBezTo>
                    <a:cubicBezTo>
                      <a:pt x="16" y="41"/>
                      <a:pt x="15" y="40"/>
                      <a:pt x="14" y="40"/>
                    </a:cubicBezTo>
                    <a:cubicBezTo>
                      <a:pt x="13" y="40"/>
                      <a:pt x="12" y="41"/>
                      <a:pt x="11" y="42"/>
                    </a:cubicBezTo>
                    <a:cubicBezTo>
                      <a:pt x="10" y="44"/>
                      <a:pt x="10" y="45"/>
                      <a:pt x="10" y="47"/>
                    </a:cubicBezTo>
                    <a:cubicBezTo>
                      <a:pt x="10" y="47"/>
                      <a:pt x="10" y="48"/>
                      <a:pt x="10" y="49"/>
                    </a:cubicBezTo>
                    <a:cubicBezTo>
                      <a:pt x="10" y="49"/>
                      <a:pt x="9" y="50"/>
                      <a:pt x="9" y="50"/>
                    </a:cubicBezTo>
                    <a:cubicBezTo>
                      <a:pt x="9" y="50"/>
                      <a:pt x="9" y="50"/>
                      <a:pt x="9" y="50"/>
                    </a:cubicBezTo>
                    <a:cubicBezTo>
                      <a:pt x="8" y="51"/>
                      <a:pt x="7" y="52"/>
                      <a:pt x="7" y="54"/>
                    </a:cubicBezTo>
                    <a:cubicBezTo>
                      <a:pt x="7" y="55"/>
                      <a:pt x="7" y="56"/>
                      <a:pt x="7" y="57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7" y="58"/>
                      <a:pt x="7" y="58"/>
                      <a:pt x="8" y="58"/>
                    </a:cubicBezTo>
                    <a:cubicBezTo>
                      <a:pt x="8" y="59"/>
                      <a:pt x="8" y="59"/>
                      <a:pt x="8" y="60"/>
                    </a:cubicBezTo>
                    <a:cubicBezTo>
                      <a:pt x="8" y="60"/>
                      <a:pt x="8" y="61"/>
                      <a:pt x="8" y="61"/>
                    </a:cubicBezTo>
                    <a:cubicBezTo>
                      <a:pt x="7" y="62"/>
                      <a:pt x="7" y="64"/>
                      <a:pt x="8" y="65"/>
                    </a:cubicBezTo>
                    <a:cubicBezTo>
                      <a:pt x="8" y="65"/>
                      <a:pt x="8" y="65"/>
                      <a:pt x="8" y="65"/>
                    </a:cubicBezTo>
                    <a:cubicBezTo>
                      <a:pt x="9" y="67"/>
                      <a:pt x="9" y="68"/>
                      <a:pt x="9" y="69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9" y="70"/>
                      <a:pt x="9" y="71"/>
                      <a:pt x="9" y="71"/>
                    </a:cubicBezTo>
                    <a:cubicBezTo>
                      <a:pt x="9" y="73"/>
                      <a:pt x="10" y="73"/>
                      <a:pt x="11" y="74"/>
                    </a:cubicBezTo>
                    <a:cubicBezTo>
                      <a:pt x="11" y="74"/>
                      <a:pt x="11" y="75"/>
                      <a:pt x="11" y="76"/>
                    </a:cubicBezTo>
                    <a:cubicBezTo>
                      <a:pt x="10" y="77"/>
                      <a:pt x="11" y="78"/>
                      <a:pt x="11" y="80"/>
                    </a:cubicBezTo>
                    <a:cubicBezTo>
                      <a:pt x="11" y="80"/>
                      <a:pt x="11" y="80"/>
                      <a:pt x="11" y="80"/>
                    </a:cubicBezTo>
                    <a:cubicBezTo>
                      <a:pt x="11" y="80"/>
                      <a:pt x="11" y="80"/>
                      <a:pt x="11" y="80"/>
                    </a:cubicBezTo>
                    <a:cubicBezTo>
                      <a:pt x="10" y="80"/>
                      <a:pt x="10" y="81"/>
                      <a:pt x="10" y="81"/>
                    </a:cubicBezTo>
                    <a:cubicBezTo>
                      <a:pt x="10" y="82"/>
                      <a:pt x="10" y="82"/>
                      <a:pt x="10" y="83"/>
                    </a:cubicBezTo>
                    <a:cubicBezTo>
                      <a:pt x="9" y="83"/>
                      <a:pt x="9" y="84"/>
                      <a:pt x="9" y="85"/>
                    </a:cubicBezTo>
                    <a:cubicBezTo>
                      <a:pt x="9" y="85"/>
                      <a:pt x="8" y="85"/>
                      <a:pt x="8" y="86"/>
                    </a:cubicBezTo>
                    <a:cubicBezTo>
                      <a:pt x="8" y="86"/>
                      <a:pt x="7" y="87"/>
                      <a:pt x="7" y="87"/>
                    </a:cubicBezTo>
                    <a:cubicBezTo>
                      <a:pt x="6" y="88"/>
                      <a:pt x="6" y="89"/>
                      <a:pt x="6" y="90"/>
                    </a:cubicBezTo>
                    <a:cubicBezTo>
                      <a:pt x="6" y="90"/>
                      <a:pt x="6" y="91"/>
                      <a:pt x="6" y="91"/>
                    </a:cubicBezTo>
                    <a:cubicBezTo>
                      <a:pt x="6" y="92"/>
                      <a:pt x="5" y="92"/>
                      <a:pt x="5" y="93"/>
                    </a:cubicBezTo>
                    <a:cubicBezTo>
                      <a:pt x="5" y="93"/>
                      <a:pt x="5" y="93"/>
                      <a:pt x="4" y="93"/>
                    </a:cubicBezTo>
                    <a:cubicBezTo>
                      <a:pt x="3" y="93"/>
                      <a:pt x="3" y="93"/>
                      <a:pt x="2" y="94"/>
                    </a:cubicBezTo>
                    <a:cubicBezTo>
                      <a:pt x="2" y="94"/>
                      <a:pt x="2" y="95"/>
                      <a:pt x="2" y="95"/>
                    </a:cubicBezTo>
                    <a:cubicBezTo>
                      <a:pt x="2" y="96"/>
                      <a:pt x="2" y="96"/>
                      <a:pt x="1" y="97"/>
                    </a:cubicBezTo>
                    <a:cubicBezTo>
                      <a:pt x="1" y="97"/>
                      <a:pt x="1" y="97"/>
                      <a:pt x="1" y="97"/>
                    </a:cubicBezTo>
                    <a:cubicBezTo>
                      <a:pt x="1" y="98"/>
                      <a:pt x="1" y="98"/>
                      <a:pt x="0" y="99"/>
                    </a:cubicBezTo>
                    <a:cubicBezTo>
                      <a:pt x="0" y="100"/>
                      <a:pt x="1" y="100"/>
                      <a:pt x="1" y="101"/>
                    </a:cubicBezTo>
                    <a:cubicBezTo>
                      <a:pt x="1" y="101"/>
                      <a:pt x="1" y="101"/>
                      <a:pt x="1" y="102"/>
                    </a:cubicBezTo>
                    <a:cubicBezTo>
                      <a:pt x="0" y="103"/>
                      <a:pt x="1" y="104"/>
                      <a:pt x="1" y="105"/>
                    </a:cubicBezTo>
                    <a:cubicBezTo>
                      <a:pt x="1" y="105"/>
                      <a:pt x="1" y="105"/>
                      <a:pt x="1" y="105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1" y="107"/>
                      <a:pt x="1" y="108"/>
                      <a:pt x="2" y="108"/>
                    </a:cubicBezTo>
                    <a:cubicBezTo>
                      <a:pt x="2" y="109"/>
                      <a:pt x="3" y="110"/>
                      <a:pt x="4" y="110"/>
                    </a:cubicBezTo>
                    <a:cubicBezTo>
                      <a:pt x="4" y="110"/>
                      <a:pt x="4" y="111"/>
                      <a:pt x="4" y="111"/>
                    </a:cubicBezTo>
                    <a:cubicBezTo>
                      <a:pt x="5" y="111"/>
                      <a:pt x="5" y="111"/>
                      <a:pt x="5" y="112"/>
                    </a:cubicBezTo>
                    <a:cubicBezTo>
                      <a:pt x="5" y="113"/>
                      <a:pt x="6" y="113"/>
                      <a:pt x="5" y="114"/>
                    </a:cubicBezTo>
                    <a:cubicBezTo>
                      <a:pt x="5" y="114"/>
                      <a:pt x="5" y="114"/>
                      <a:pt x="5" y="115"/>
                    </a:cubicBezTo>
                    <a:cubicBezTo>
                      <a:pt x="5" y="116"/>
                      <a:pt x="5" y="116"/>
                      <a:pt x="5" y="116"/>
                    </a:cubicBezTo>
                    <a:cubicBezTo>
                      <a:pt x="4" y="117"/>
                      <a:pt x="4" y="118"/>
                      <a:pt x="4" y="119"/>
                    </a:cubicBezTo>
                    <a:cubicBezTo>
                      <a:pt x="4" y="119"/>
                      <a:pt x="4" y="120"/>
                      <a:pt x="4" y="120"/>
                    </a:cubicBezTo>
                    <a:cubicBezTo>
                      <a:pt x="4" y="121"/>
                      <a:pt x="4" y="121"/>
                      <a:pt x="4" y="122"/>
                    </a:cubicBezTo>
                    <a:cubicBezTo>
                      <a:pt x="4" y="122"/>
                      <a:pt x="5" y="123"/>
                      <a:pt x="5" y="123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5"/>
                      <a:pt x="5" y="126"/>
                      <a:pt x="6" y="127"/>
                    </a:cubicBezTo>
                    <a:cubicBezTo>
                      <a:pt x="6" y="128"/>
                      <a:pt x="7" y="129"/>
                      <a:pt x="8" y="130"/>
                    </a:cubicBezTo>
                    <a:cubicBezTo>
                      <a:pt x="8" y="130"/>
                      <a:pt x="8" y="130"/>
                      <a:pt x="9" y="130"/>
                    </a:cubicBezTo>
                    <a:cubicBezTo>
                      <a:pt x="9" y="131"/>
                      <a:pt x="9" y="131"/>
                      <a:pt x="10" y="132"/>
                    </a:cubicBezTo>
                    <a:cubicBezTo>
                      <a:pt x="10" y="132"/>
                      <a:pt x="10" y="132"/>
                      <a:pt x="10" y="132"/>
                    </a:cubicBezTo>
                    <a:cubicBezTo>
                      <a:pt x="9" y="133"/>
                      <a:pt x="9" y="133"/>
                      <a:pt x="9" y="133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10" y="134"/>
                      <a:pt x="11" y="134"/>
                      <a:pt x="11" y="134"/>
                    </a:cubicBezTo>
                    <a:cubicBezTo>
                      <a:pt x="11" y="135"/>
                      <a:pt x="12" y="135"/>
                      <a:pt x="13" y="135"/>
                    </a:cubicBezTo>
                    <a:cubicBezTo>
                      <a:pt x="13" y="135"/>
                      <a:pt x="14" y="136"/>
                      <a:pt x="14" y="136"/>
                    </a:cubicBezTo>
                    <a:cubicBezTo>
                      <a:pt x="15" y="137"/>
                      <a:pt x="16" y="137"/>
                      <a:pt x="17" y="137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19" y="137"/>
                      <a:pt x="19" y="137"/>
                      <a:pt x="19" y="137"/>
                    </a:cubicBezTo>
                    <a:cubicBezTo>
                      <a:pt x="20" y="137"/>
                      <a:pt x="21" y="136"/>
                      <a:pt x="22" y="136"/>
                    </a:cubicBezTo>
                    <a:cubicBezTo>
                      <a:pt x="22" y="136"/>
                      <a:pt x="22" y="136"/>
                      <a:pt x="22" y="136"/>
                    </a:cubicBezTo>
                    <a:cubicBezTo>
                      <a:pt x="23" y="135"/>
                      <a:pt x="24" y="134"/>
                      <a:pt x="25" y="134"/>
                    </a:cubicBezTo>
                    <a:cubicBezTo>
                      <a:pt x="26" y="134"/>
                      <a:pt x="26" y="134"/>
                      <a:pt x="26" y="134"/>
                    </a:cubicBezTo>
                    <a:cubicBezTo>
                      <a:pt x="27" y="134"/>
                      <a:pt x="28" y="134"/>
                      <a:pt x="29" y="134"/>
                    </a:cubicBezTo>
                    <a:cubicBezTo>
                      <a:pt x="31" y="134"/>
                      <a:pt x="32" y="132"/>
                      <a:pt x="33" y="131"/>
                    </a:cubicBezTo>
                    <a:cubicBezTo>
                      <a:pt x="33" y="131"/>
                      <a:pt x="33" y="131"/>
                      <a:pt x="34" y="131"/>
                    </a:cubicBezTo>
                    <a:cubicBezTo>
                      <a:pt x="34" y="131"/>
                      <a:pt x="34" y="131"/>
                      <a:pt x="34" y="131"/>
                    </a:cubicBezTo>
                    <a:cubicBezTo>
                      <a:pt x="34" y="131"/>
                      <a:pt x="35" y="130"/>
                      <a:pt x="35" y="130"/>
                    </a:cubicBezTo>
                    <a:cubicBezTo>
                      <a:pt x="36" y="129"/>
                      <a:pt x="36" y="127"/>
                      <a:pt x="36" y="126"/>
                    </a:cubicBezTo>
                    <a:cubicBezTo>
                      <a:pt x="36" y="126"/>
                      <a:pt x="36" y="126"/>
                      <a:pt x="36" y="126"/>
                    </a:cubicBezTo>
                    <a:cubicBezTo>
                      <a:pt x="36" y="123"/>
                      <a:pt x="36" y="121"/>
                      <a:pt x="37" y="119"/>
                    </a:cubicBezTo>
                    <a:cubicBezTo>
                      <a:pt x="37" y="118"/>
                      <a:pt x="37" y="117"/>
                      <a:pt x="38" y="116"/>
                    </a:cubicBezTo>
                    <a:cubicBezTo>
                      <a:pt x="38" y="116"/>
                      <a:pt x="38" y="116"/>
                      <a:pt x="38" y="116"/>
                    </a:cubicBezTo>
                    <a:cubicBezTo>
                      <a:pt x="38" y="115"/>
                      <a:pt x="39" y="114"/>
                      <a:pt x="39" y="113"/>
                    </a:cubicBezTo>
                    <a:cubicBezTo>
                      <a:pt x="39" y="112"/>
                      <a:pt x="39" y="112"/>
                      <a:pt x="40" y="111"/>
                    </a:cubicBezTo>
                    <a:cubicBezTo>
                      <a:pt x="40" y="110"/>
                      <a:pt x="40" y="109"/>
                      <a:pt x="41" y="107"/>
                    </a:cubicBezTo>
                    <a:cubicBezTo>
                      <a:pt x="41" y="107"/>
                      <a:pt x="41" y="106"/>
                      <a:pt x="41" y="105"/>
                    </a:cubicBezTo>
                    <a:cubicBezTo>
                      <a:pt x="41" y="104"/>
                      <a:pt x="41" y="103"/>
                      <a:pt x="41" y="102"/>
                    </a:cubicBezTo>
                    <a:cubicBezTo>
                      <a:pt x="42" y="101"/>
                      <a:pt x="42" y="101"/>
                      <a:pt x="42" y="100"/>
                    </a:cubicBezTo>
                    <a:cubicBezTo>
                      <a:pt x="42" y="100"/>
                      <a:pt x="43" y="99"/>
                      <a:pt x="43" y="99"/>
                    </a:cubicBezTo>
                    <a:cubicBezTo>
                      <a:pt x="43" y="99"/>
                      <a:pt x="43" y="98"/>
                      <a:pt x="44" y="98"/>
                    </a:cubicBezTo>
                    <a:cubicBezTo>
                      <a:pt x="44" y="96"/>
                      <a:pt x="44" y="95"/>
                      <a:pt x="44" y="94"/>
                    </a:cubicBezTo>
                    <a:cubicBezTo>
                      <a:pt x="44" y="93"/>
                      <a:pt x="44" y="92"/>
                      <a:pt x="45" y="91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6" y="90"/>
                      <a:pt x="46" y="90"/>
                      <a:pt x="46" y="89"/>
                    </a:cubicBezTo>
                    <a:cubicBezTo>
                      <a:pt x="46" y="88"/>
                      <a:pt x="46" y="88"/>
                      <a:pt x="46" y="88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46" y="87"/>
                      <a:pt x="46" y="86"/>
                      <a:pt x="46" y="86"/>
                    </a:cubicBezTo>
                    <a:cubicBezTo>
                      <a:pt x="46" y="85"/>
                      <a:pt x="47" y="85"/>
                      <a:pt x="47" y="84"/>
                    </a:cubicBezTo>
                    <a:cubicBezTo>
                      <a:pt x="47" y="83"/>
                      <a:pt x="47" y="82"/>
                      <a:pt x="47" y="81"/>
                    </a:cubicBezTo>
                    <a:cubicBezTo>
                      <a:pt x="48" y="81"/>
                      <a:pt x="48" y="81"/>
                      <a:pt x="48" y="80"/>
                    </a:cubicBezTo>
                    <a:cubicBezTo>
                      <a:pt x="48" y="80"/>
                      <a:pt x="49" y="79"/>
                      <a:pt x="49" y="78"/>
                    </a:cubicBezTo>
                    <a:cubicBezTo>
                      <a:pt x="49" y="78"/>
                      <a:pt x="49" y="78"/>
                      <a:pt x="49" y="78"/>
                    </a:cubicBezTo>
                    <a:cubicBezTo>
                      <a:pt x="49" y="77"/>
                      <a:pt x="50" y="76"/>
                      <a:pt x="50" y="74"/>
                    </a:cubicBezTo>
                    <a:cubicBezTo>
                      <a:pt x="50" y="72"/>
                      <a:pt x="51" y="70"/>
                      <a:pt x="51" y="68"/>
                    </a:cubicBezTo>
                    <a:cubicBezTo>
                      <a:pt x="52" y="67"/>
                      <a:pt x="52" y="66"/>
                      <a:pt x="52" y="65"/>
                    </a:cubicBezTo>
                    <a:cubicBezTo>
                      <a:pt x="52" y="64"/>
                      <a:pt x="52" y="63"/>
                      <a:pt x="53" y="62"/>
                    </a:cubicBezTo>
                    <a:cubicBezTo>
                      <a:pt x="53" y="62"/>
                      <a:pt x="53" y="61"/>
                      <a:pt x="54" y="60"/>
                    </a:cubicBezTo>
                    <a:cubicBezTo>
                      <a:pt x="54" y="59"/>
                      <a:pt x="54" y="59"/>
                      <a:pt x="54" y="59"/>
                    </a:cubicBezTo>
                    <a:cubicBezTo>
                      <a:pt x="54" y="58"/>
                      <a:pt x="55" y="57"/>
                      <a:pt x="55" y="56"/>
                    </a:cubicBezTo>
                    <a:cubicBezTo>
                      <a:pt x="55" y="55"/>
                      <a:pt x="55" y="54"/>
                      <a:pt x="54" y="53"/>
                    </a:cubicBezTo>
                    <a:cubicBezTo>
                      <a:pt x="54" y="52"/>
                      <a:pt x="54" y="52"/>
                      <a:pt x="54" y="52"/>
                    </a:cubicBezTo>
                    <a:cubicBezTo>
                      <a:pt x="54" y="51"/>
                      <a:pt x="54" y="51"/>
                      <a:pt x="54" y="51"/>
                    </a:cubicBezTo>
                    <a:cubicBezTo>
                      <a:pt x="55" y="50"/>
                      <a:pt x="56" y="49"/>
                      <a:pt x="56" y="48"/>
                    </a:cubicBezTo>
                    <a:cubicBezTo>
                      <a:pt x="56" y="48"/>
                      <a:pt x="56" y="48"/>
                      <a:pt x="56" y="48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6" y="47"/>
                      <a:pt x="56" y="46"/>
                      <a:pt x="56" y="46"/>
                    </a:cubicBezTo>
                    <a:cubicBezTo>
                      <a:pt x="56" y="46"/>
                      <a:pt x="57" y="46"/>
                      <a:pt x="57" y="45"/>
                    </a:cubicBezTo>
                    <a:cubicBezTo>
                      <a:pt x="58" y="43"/>
                      <a:pt x="57" y="42"/>
                      <a:pt x="57" y="41"/>
                    </a:cubicBezTo>
                    <a:cubicBezTo>
                      <a:pt x="56" y="41"/>
                      <a:pt x="56" y="40"/>
                      <a:pt x="56" y="40"/>
                    </a:cubicBezTo>
                    <a:cubicBezTo>
                      <a:pt x="56" y="39"/>
                      <a:pt x="56" y="39"/>
                      <a:pt x="56" y="39"/>
                    </a:cubicBezTo>
                    <a:cubicBezTo>
                      <a:pt x="57" y="40"/>
                      <a:pt x="57" y="41"/>
                      <a:pt x="58" y="41"/>
                    </a:cubicBezTo>
                    <a:cubicBezTo>
                      <a:pt x="59" y="41"/>
                      <a:pt x="60" y="41"/>
                      <a:pt x="60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1" y="38"/>
                      <a:pt x="61" y="38"/>
                      <a:pt x="61" y="37"/>
                    </a:cubicBezTo>
                    <a:cubicBezTo>
                      <a:pt x="61" y="37"/>
                      <a:pt x="61" y="36"/>
                      <a:pt x="62" y="36"/>
                    </a:cubicBezTo>
                    <a:cubicBezTo>
                      <a:pt x="62" y="35"/>
                      <a:pt x="62" y="35"/>
                      <a:pt x="62" y="35"/>
                    </a:cubicBezTo>
                    <a:cubicBezTo>
                      <a:pt x="62" y="35"/>
                      <a:pt x="62" y="35"/>
                      <a:pt x="62" y="35"/>
                    </a:cubicBezTo>
                    <a:cubicBezTo>
                      <a:pt x="63" y="34"/>
                      <a:pt x="63" y="33"/>
                      <a:pt x="63" y="33"/>
                    </a:cubicBezTo>
                    <a:cubicBezTo>
                      <a:pt x="63" y="31"/>
                      <a:pt x="63" y="30"/>
                      <a:pt x="62" y="30"/>
                    </a:cubicBezTo>
                    <a:lnTo>
                      <a:pt x="62" y="29"/>
                    </a:lnTo>
                    <a:close/>
                    <a:moveTo>
                      <a:pt x="10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69"/>
                      <a:pt x="10" y="69"/>
                      <a:pt x="10" y="69"/>
                    </a:cubicBezTo>
                    <a:close/>
                    <a:moveTo>
                      <a:pt x="22" y="40"/>
                    </a:moveTo>
                    <a:cubicBezTo>
                      <a:pt x="22" y="40"/>
                      <a:pt x="22" y="40"/>
                      <a:pt x="22" y="40"/>
                    </a:cubicBezTo>
                    <a:cubicBezTo>
                      <a:pt x="22" y="40"/>
                      <a:pt x="22" y="40"/>
                      <a:pt x="22" y="40"/>
                    </a:cubicBezTo>
                    <a:close/>
                    <a:moveTo>
                      <a:pt x="37" y="115"/>
                    </a:moveTo>
                    <a:cubicBezTo>
                      <a:pt x="37" y="115"/>
                      <a:pt x="37" y="115"/>
                      <a:pt x="37" y="115"/>
                    </a:cubicBezTo>
                    <a:cubicBezTo>
                      <a:pt x="37" y="115"/>
                      <a:pt x="37" y="115"/>
                      <a:pt x="37" y="115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3" name="Google Shape;1003;p32"/>
              <p:cNvSpPr/>
              <p:nvPr/>
            </p:nvSpPr>
            <p:spPr>
              <a:xfrm>
                <a:off x="7243768" y="5167317"/>
                <a:ext cx="44450" cy="34925"/>
              </a:xfrm>
              <a:custGeom>
                <a:rect b="b" l="l" r="r" t="t"/>
                <a:pathLst>
                  <a:path extrusionOk="0" h="11" w="14">
                    <a:moveTo>
                      <a:pt x="9" y="6"/>
                    </a:moveTo>
                    <a:cubicBezTo>
                      <a:pt x="9" y="4"/>
                      <a:pt x="8" y="3"/>
                      <a:pt x="7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3"/>
                      <a:pt x="1" y="4"/>
                      <a:pt x="2" y="5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7"/>
                      <a:pt x="4" y="8"/>
                      <a:pt x="5" y="8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6"/>
                      <a:pt x="9" y="6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4" name="Google Shape;1004;p32"/>
              <p:cNvSpPr/>
              <p:nvPr/>
            </p:nvSpPr>
            <p:spPr>
              <a:xfrm>
                <a:off x="7307268" y="5141917"/>
                <a:ext cx="19050" cy="22225"/>
              </a:xfrm>
              <a:custGeom>
                <a:rect b="b" l="l" r="r" t="t"/>
                <a:pathLst>
                  <a:path extrusionOk="0" h="7" w="6">
                    <a:moveTo>
                      <a:pt x="3" y="0"/>
                    </a:moveTo>
                    <a:cubicBezTo>
                      <a:pt x="3" y="0"/>
                      <a:pt x="3" y="1"/>
                      <a:pt x="2" y="1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6"/>
                      <a:pt x="1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4" y="7"/>
                      <a:pt x="6" y="5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5" name="Google Shape;1005;p32"/>
              <p:cNvSpPr/>
              <p:nvPr/>
            </p:nvSpPr>
            <p:spPr>
              <a:xfrm>
                <a:off x="10047294" y="6149980"/>
                <a:ext cx="25400" cy="25400"/>
              </a:xfrm>
              <a:custGeom>
                <a:rect b="b" l="l" r="r" t="t"/>
                <a:pathLst>
                  <a:path extrusionOk="0" h="8" w="8">
                    <a:moveTo>
                      <a:pt x="7" y="2"/>
                    </a:moveTo>
                    <a:cubicBezTo>
                      <a:pt x="6" y="1"/>
                      <a:pt x="5" y="1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5"/>
                      <a:pt x="0" y="6"/>
                    </a:cubicBezTo>
                    <a:cubicBezTo>
                      <a:pt x="1" y="7"/>
                      <a:pt x="1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8"/>
                      <a:pt x="4" y="7"/>
                      <a:pt x="4" y="7"/>
                    </a:cubicBezTo>
                    <a:cubicBezTo>
                      <a:pt x="5" y="7"/>
                      <a:pt x="6" y="7"/>
                      <a:pt x="6" y="6"/>
                    </a:cubicBezTo>
                    <a:cubicBezTo>
                      <a:pt x="7" y="6"/>
                      <a:pt x="7" y="5"/>
                      <a:pt x="7" y="5"/>
                    </a:cubicBezTo>
                    <a:cubicBezTo>
                      <a:pt x="8" y="3"/>
                      <a:pt x="7" y="2"/>
                      <a:pt x="7" y="2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6" name="Google Shape;1006;p32"/>
              <p:cNvSpPr/>
              <p:nvPr/>
            </p:nvSpPr>
            <p:spPr>
              <a:xfrm>
                <a:off x="9632956" y="5776917"/>
                <a:ext cx="458788" cy="442913"/>
              </a:xfrm>
              <a:custGeom>
                <a:rect b="b" l="l" r="r" t="t"/>
                <a:pathLst>
                  <a:path extrusionOk="0" h="140" w="145">
                    <a:moveTo>
                      <a:pt x="143" y="41"/>
                    </a:moveTo>
                    <a:cubicBezTo>
                      <a:pt x="141" y="41"/>
                      <a:pt x="141" y="41"/>
                      <a:pt x="140" y="41"/>
                    </a:cubicBezTo>
                    <a:cubicBezTo>
                      <a:pt x="139" y="42"/>
                      <a:pt x="139" y="42"/>
                      <a:pt x="138" y="42"/>
                    </a:cubicBezTo>
                    <a:cubicBezTo>
                      <a:pt x="138" y="42"/>
                      <a:pt x="137" y="42"/>
                      <a:pt x="137" y="42"/>
                    </a:cubicBezTo>
                    <a:cubicBezTo>
                      <a:pt x="136" y="43"/>
                      <a:pt x="135" y="43"/>
                      <a:pt x="135" y="44"/>
                    </a:cubicBezTo>
                    <a:cubicBezTo>
                      <a:pt x="135" y="44"/>
                      <a:pt x="135" y="44"/>
                      <a:pt x="135" y="44"/>
                    </a:cubicBezTo>
                    <a:cubicBezTo>
                      <a:pt x="134" y="45"/>
                      <a:pt x="134" y="45"/>
                      <a:pt x="133" y="45"/>
                    </a:cubicBezTo>
                    <a:cubicBezTo>
                      <a:pt x="132" y="45"/>
                      <a:pt x="132" y="45"/>
                      <a:pt x="132" y="45"/>
                    </a:cubicBezTo>
                    <a:cubicBezTo>
                      <a:pt x="132" y="46"/>
                      <a:pt x="132" y="46"/>
                      <a:pt x="131" y="46"/>
                    </a:cubicBezTo>
                    <a:cubicBezTo>
                      <a:pt x="131" y="46"/>
                      <a:pt x="131" y="45"/>
                      <a:pt x="131" y="44"/>
                    </a:cubicBezTo>
                    <a:cubicBezTo>
                      <a:pt x="131" y="44"/>
                      <a:pt x="131" y="44"/>
                      <a:pt x="131" y="43"/>
                    </a:cubicBezTo>
                    <a:cubicBezTo>
                      <a:pt x="130" y="42"/>
                      <a:pt x="129" y="42"/>
                      <a:pt x="129" y="41"/>
                    </a:cubicBezTo>
                    <a:cubicBezTo>
                      <a:pt x="128" y="40"/>
                      <a:pt x="128" y="40"/>
                      <a:pt x="128" y="39"/>
                    </a:cubicBezTo>
                    <a:cubicBezTo>
                      <a:pt x="128" y="39"/>
                      <a:pt x="129" y="39"/>
                      <a:pt x="129" y="38"/>
                    </a:cubicBezTo>
                    <a:cubicBezTo>
                      <a:pt x="130" y="36"/>
                      <a:pt x="131" y="34"/>
                      <a:pt x="131" y="32"/>
                    </a:cubicBezTo>
                    <a:cubicBezTo>
                      <a:pt x="131" y="31"/>
                      <a:pt x="130" y="29"/>
                      <a:pt x="129" y="28"/>
                    </a:cubicBezTo>
                    <a:cubicBezTo>
                      <a:pt x="129" y="28"/>
                      <a:pt x="128" y="28"/>
                      <a:pt x="128" y="28"/>
                    </a:cubicBezTo>
                    <a:cubicBezTo>
                      <a:pt x="127" y="28"/>
                      <a:pt x="127" y="28"/>
                      <a:pt x="126" y="29"/>
                    </a:cubicBezTo>
                    <a:cubicBezTo>
                      <a:pt x="126" y="30"/>
                      <a:pt x="126" y="31"/>
                      <a:pt x="125" y="32"/>
                    </a:cubicBezTo>
                    <a:cubicBezTo>
                      <a:pt x="125" y="32"/>
                      <a:pt x="125" y="33"/>
                      <a:pt x="125" y="33"/>
                    </a:cubicBezTo>
                    <a:cubicBezTo>
                      <a:pt x="125" y="32"/>
                      <a:pt x="125" y="32"/>
                      <a:pt x="124" y="31"/>
                    </a:cubicBezTo>
                    <a:cubicBezTo>
                      <a:pt x="125" y="31"/>
                      <a:pt x="125" y="30"/>
                      <a:pt x="125" y="29"/>
                    </a:cubicBezTo>
                    <a:cubicBezTo>
                      <a:pt x="125" y="29"/>
                      <a:pt x="125" y="29"/>
                      <a:pt x="125" y="29"/>
                    </a:cubicBezTo>
                    <a:cubicBezTo>
                      <a:pt x="125" y="28"/>
                      <a:pt x="125" y="28"/>
                      <a:pt x="125" y="28"/>
                    </a:cubicBezTo>
                    <a:cubicBezTo>
                      <a:pt x="125" y="28"/>
                      <a:pt x="125" y="28"/>
                      <a:pt x="125" y="27"/>
                    </a:cubicBezTo>
                    <a:cubicBezTo>
                      <a:pt x="125" y="27"/>
                      <a:pt x="125" y="27"/>
                      <a:pt x="125" y="27"/>
                    </a:cubicBezTo>
                    <a:cubicBezTo>
                      <a:pt x="126" y="27"/>
                      <a:pt x="127" y="27"/>
                      <a:pt x="127" y="26"/>
                    </a:cubicBezTo>
                    <a:cubicBezTo>
                      <a:pt x="128" y="25"/>
                      <a:pt x="127" y="24"/>
                      <a:pt x="127" y="24"/>
                    </a:cubicBezTo>
                    <a:cubicBezTo>
                      <a:pt x="127" y="23"/>
                      <a:pt x="126" y="23"/>
                      <a:pt x="126" y="23"/>
                    </a:cubicBezTo>
                    <a:cubicBezTo>
                      <a:pt x="126" y="22"/>
                      <a:pt x="126" y="22"/>
                      <a:pt x="126" y="22"/>
                    </a:cubicBezTo>
                    <a:cubicBezTo>
                      <a:pt x="126" y="22"/>
                      <a:pt x="126" y="21"/>
                      <a:pt x="126" y="21"/>
                    </a:cubicBezTo>
                    <a:cubicBezTo>
                      <a:pt x="126" y="21"/>
                      <a:pt x="126" y="21"/>
                      <a:pt x="126" y="21"/>
                    </a:cubicBezTo>
                    <a:cubicBezTo>
                      <a:pt x="126" y="20"/>
                      <a:pt x="126" y="20"/>
                      <a:pt x="126" y="20"/>
                    </a:cubicBezTo>
                    <a:cubicBezTo>
                      <a:pt x="127" y="20"/>
                      <a:pt x="127" y="20"/>
                      <a:pt x="128" y="20"/>
                    </a:cubicBezTo>
                    <a:cubicBezTo>
                      <a:pt x="129" y="18"/>
                      <a:pt x="129" y="16"/>
                      <a:pt x="129" y="14"/>
                    </a:cubicBezTo>
                    <a:cubicBezTo>
                      <a:pt x="129" y="13"/>
                      <a:pt x="129" y="13"/>
                      <a:pt x="129" y="13"/>
                    </a:cubicBezTo>
                    <a:cubicBezTo>
                      <a:pt x="129" y="13"/>
                      <a:pt x="129" y="12"/>
                      <a:pt x="129" y="12"/>
                    </a:cubicBezTo>
                    <a:cubicBezTo>
                      <a:pt x="129" y="10"/>
                      <a:pt x="128" y="10"/>
                      <a:pt x="127" y="10"/>
                    </a:cubicBezTo>
                    <a:cubicBezTo>
                      <a:pt x="126" y="9"/>
                      <a:pt x="126" y="9"/>
                      <a:pt x="126" y="9"/>
                    </a:cubicBezTo>
                    <a:cubicBezTo>
                      <a:pt x="126" y="9"/>
                      <a:pt x="126" y="9"/>
                      <a:pt x="126" y="9"/>
                    </a:cubicBezTo>
                    <a:cubicBezTo>
                      <a:pt x="126" y="9"/>
                      <a:pt x="125" y="9"/>
                      <a:pt x="125" y="9"/>
                    </a:cubicBezTo>
                    <a:cubicBezTo>
                      <a:pt x="125" y="9"/>
                      <a:pt x="125" y="8"/>
                      <a:pt x="125" y="8"/>
                    </a:cubicBezTo>
                    <a:cubicBezTo>
                      <a:pt x="125" y="7"/>
                      <a:pt x="124" y="6"/>
                      <a:pt x="123" y="6"/>
                    </a:cubicBezTo>
                    <a:cubicBezTo>
                      <a:pt x="123" y="6"/>
                      <a:pt x="123" y="5"/>
                      <a:pt x="123" y="5"/>
                    </a:cubicBezTo>
                    <a:cubicBezTo>
                      <a:pt x="123" y="4"/>
                      <a:pt x="123" y="4"/>
                      <a:pt x="123" y="4"/>
                    </a:cubicBezTo>
                    <a:cubicBezTo>
                      <a:pt x="123" y="4"/>
                      <a:pt x="123" y="4"/>
                      <a:pt x="123" y="4"/>
                    </a:cubicBezTo>
                    <a:cubicBezTo>
                      <a:pt x="124" y="4"/>
                      <a:pt x="125" y="3"/>
                      <a:pt x="124" y="2"/>
                    </a:cubicBezTo>
                    <a:cubicBezTo>
                      <a:pt x="124" y="1"/>
                      <a:pt x="123" y="0"/>
                      <a:pt x="122" y="0"/>
                    </a:cubicBezTo>
                    <a:cubicBezTo>
                      <a:pt x="122" y="0"/>
                      <a:pt x="121" y="0"/>
                      <a:pt x="121" y="1"/>
                    </a:cubicBezTo>
                    <a:cubicBezTo>
                      <a:pt x="121" y="1"/>
                      <a:pt x="121" y="1"/>
                      <a:pt x="121" y="1"/>
                    </a:cubicBezTo>
                    <a:cubicBezTo>
                      <a:pt x="121" y="1"/>
                      <a:pt x="121" y="1"/>
                      <a:pt x="121" y="1"/>
                    </a:cubicBezTo>
                    <a:cubicBezTo>
                      <a:pt x="121" y="0"/>
                      <a:pt x="120" y="0"/>
                      <a:pt x="120" y="0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19" y="0"/>
                      <a:pt x="119" y="1"/>
                      <a:pt x="118" y="1"/>
                    </a:cubicBezTo>
                    <a:cubicBezTo>
                      <a:pt x="117" y="2"/>
                      <a:pt x="118" y="4"/>
                      <a:pt x="118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19" y="6"/>
                      <a:pt x="119" y="7"/>
                      <a:pt x="119" y="8"/>
                    </a:cubicBezTo>
                    <a:cubicBezTo>
                      <a:pt x="119" y="8"/>
                      <a:pt x="119" y="8"/>
                      <a:pt x="119" y="9"/>
                    </a:cubicBezTo>
                    <a:cubicBezTo>
                      <a:pt x="118" y="9"/>
                      <a:pt x="118" y="9"/>
                      <a:pt x="118" y="10"/>
                    </a:cubicBezTo>
                    <a:cubicBezTo>
                      <a:pt x="117" y="10"/>
                      <a:pt x="116" y="13"/>
                      <a:pt x="118" y="15"/>
                    </a:cubicBezTo>
                    <a:cubicBezTo>
                      <a:pt x="118" y="15"/>
                      <a:pt x="118" y="15"/>
                      <a:pt x="119" y="15"/>
                    </a:cubicBezTo>
                    <a:cubicBezTo>
                      <a:pt x="119" y="15"/>
                      <a:pt x="119" y="15"/>
                      <a:pt x="119" y="15"/>
                    </a:cubicBezTo>
                    <a:cubicBezTo>
                      <a:pt x="119" y="16"/>
                      <a:pt x="118" y="17"/>
                      <a:pt x="118" y="18"/>
                    </a:cubicBezTo>
                    <a:cubicBezTo>
                      <a:pt x="118" y="19"/>
                      <a:pt x="118" y="20"/>
                      <a:pt x="118" y="21"/>
                    </a:cubicBezTo>
                    <a:cubicBezTo>
                      <a:pt x="118" y="21"/>
                      <a:pt x="118" y="22"/>
                      <a:pt x="118" y="22"/>
                    </a:cubicBezTo>
                    <a:cubicBezTo>
                      <a:pt x="119" y="22"/>
                      <a:pt x="118" y="22"/>
                      <a:pt x="118" y="22"/>
                    </a:cubicBezTo>
                    <a:cubicBezTo>
                      <a:pt x="118" y="23"/>
                      <a:pt x="118" y="24"/>
                      <a:pt x="119" y="25"/>
                    </a:cubicBezTo>
                    <a:cubicBezTo>
                      <a:pt x="120" y="26"/>
                      <a:pt x="120" y="26"/>
                      <a:pt x="120" y="26"/>
                    </a:cubicBezTo>
                    <a:cubicBezTo>
                      <a:pt x="120" y="26"/>
                      <a:pt x="120" y="26"/>
                      <a:pt x="120" y="26"/>
                    </a:cubicBezTo>
                    <a:cubicBezTo>
                      <a:pt x="119" y="26"/>
                      <a:pt x="119" y="27"/>
                      <a:pt x="119" y="27"/>
                    </a:cubicBezTo>
                    <a:cubicBezTo>
                      <a:pt x="118" y="28"/>
                      <a:pt x="118" y="29"/>
                      <a:pt x="118" y="30"/>
                    </a:cubicBezTo>
                    <a:cubicBezTo>
                      <a:pt x="117" y="30"/>
                      <a:pt x="117" y="30"/>
                      <a:pt x="117" y="30"/>
                    </a:cubicBezTo>
                    <a:cubicBezTo>
                      <a:pt x="117" y="31"/>
                      <a:pt x="118" y="32"/>
                      <a:pt x="118" y="33"/>
                    </a:cubicBezTo>
                    <a:cubicBezTo>
                      <a:pt x="118" y="33"/>
                      <a:pt x="117" y="33"/>
                      <a:pt x="117" y="34"/>
                    </a:cubicBezTo>
                    <a:cubicBezTo>
                      <a:pt x="116" y="35"/>
                      <a:pt x="117" y="36"/>
                      <a:pt x="117" y="37"/>
                    </a:cubicBezTo>
                    <a:cubicBezTo>
                      <a:pt x="117" y="37"/>
                      <a:pt x="117" y="37"/>
                      <a:pt x="117" y="37"/>
                    </a:cubicBezTo>
                    <a:cubicBezTo>
                      <a:pt x="116" y="38"/>
                      <a:pt x="116" y="38"/>
                      <a:pt x="115" y="39"/>
                    </a:cubicBezTo>
                    <a:cubicBezTo>
                      <a:pt x="115" y="40"/>
                      <a:pt x="115" y="40"/>
                      <a:pt x="115" y="40"/>
                    </a:cubicBezTo>
                    <a:cubicBezTo>
                      <a:pt x="115" y="41"/>
                      <a:pt x="114" y="41"/>
                      <a:pt x="114" y="42"/>
                    </a:cubicBezTo>
                    <a:cubicBezTo>
                      <a:pt x="113" y="42"/>
                      <a:pt x="112" y="43"/>
                      <a:pt x="113" y="45"/>
                    </a:cubicBezTo>
                    <a:cubicBezTo>
                      <a:pt x="112" y="45"/>
                      <a:pt x="112" y="45"/>
                      <a:pt x="111" y="45"/>
                    </a:cubicBezTo>
                    <a:cubicBezTo>
                      <a:pt x="110" y="46"/>
                      <a:pt x="110" y="47"/>
                      <a:pt x="109" y="48"/>
                    </a:cubicBezTo>
                    <a:cubicBezTo>
                      <a:pt x="109" y="49"/>
                      <a:pt x="109" y="49"/>
                      <a:pt x="109" y="50"/>
                    </a:cubicBezTo>
                    <a:cubicBezTo>
                      <a:pt x="108" y="50"/>
                      <a:pt x="108" y="50"/>
                      <a:pt x="108" y="51"/>
                    </a:cubicBezTo>
                    <a:cubicBezTo>
                      <a:pt x="107" y="51"/>
                      <a:pt x="107" y="52"/>
                      <a:pt x="107" y="52"/>
                    </a:cubicBezTo>
                    <a:cubicBezTo>
                      <a:pt x="106" y="53"/>
                      <a:pt x="106" y="53"/>
                      <a:pt x="106" y="53"/>
                    </a:cubicBezTo>
                    <a:cubicBezTo>
                      <a:pt x="106" y="54"/>
                      <a:pt x="106" y="54"/>
                      <a:pt x="106" y="54"/>
                    </a:cubicBezTo>
                    <a:cubicBezTo>
                      <a:pt x="106" y="54"/>
                      <a:pt x="105" y="54"/>
                      <a:pt x="104" y="54"/>
                    </a:cubicBezTo>
                    <a:cubicBezTo>
                      <a:pt x="104" y="55"/>
                      <a:pt x="104" y="55"/>
                      <a:pt x="104" y="55"/>
                    </a:cubicBezTo>
                    <a:cubicBezTo>
                      <a:pt x="102" y="55"/>
                      <a:pt x="101" y="55"/>
                      <a:pt x="99" y="56"/>
                    </a:cubicBezTo>
                    <a:cubicBezTo>
                      <a:pt x="97" y="57"/>
                      <a:pt x="97" y="60"/>
                      <a:pt x="97" y="62"/>
                    </a:cubicBezTo>
                    <a:cubicBezTo>
                      <a:pt x="98" y="63"/>
                      <a:pt x="99" y="64"/>
                      <a:pt x="99" y="64"/>
                    </a:cubicBezTo>
                    <a:cubicBezTo>
                      <a:pt x="100" y="64"/>
                      <a:pt x="100" y="64"/>
                      <a:pt x="100" y="65"/>
                    </a:cubicBezTo>
                    <a:cubicBezTo>
                      <a:pt x="100" y="66"/>
                      <a:pt x="100" y="66"/>
                      <a:pt x="100" y="66"/>
                    </a:cubicBezTo>
                    <a:cubicBezTo>
                      <a:pt x="100" y="67"/>
                      <a:pt x="101" y="67"/>
                      <a:pt x="102" y="68"/>
                    </a:cubicBezTo>
                    <a:cubicBezTo>
                      <a:pt x="102" y="68"/>
                      <a:pt x="102" y="68"/>
                      <a:pt x="102" y="68"/>
                    </a:cubicBezTo>
                    <a:cubicBezTo>
                      <a:pt x="102" y="68"/>
                      <a:pt x="102" y="69"/>
                      <a:pt x="102" y="69"/>
                    </a:cubicBezTo>
                    <a:cubicBezTo>
                      <a:pt x="102" y="70"/>
                      <a:pt x="101" y="72"/>
                      <a:pt x="100" y="73"/>
                    </a:cubicBezTo>
                    <a:cubicBezTo>
                      <a:pt x="100" y="73"/>
                      <a:pt x="100" y="73"/>
                      <a:pt x="100" y="74"/>
                    </a:cubicBezTo>
                    <a:cubicBezTo>
                      <a:pt x="99" y="74"/>
                      <a:pt x="99" y="74"/>
                      <a:pt x="98" y="75"/>
                    </a:cubicBezTo>
                    <a:cubicBezTo>
                      <a:pt x="98" y="75"/>
                      <a:pt x="97" y="76"/>
                      <a:pt x="97" y="76"/>
                    </a:cubicBezTo>
                    <a:cubicBezTo>
                      <a:pt x="97" y="76"/>
                      <a:pt x="97" y="77"/>
                      <a:pt x="96" y="77"/>
                    </a:cubicBezTo>
                    <a:cubicBezTo>
                      <a:pt x="96" y="78"/>
                      <a:pt x="95" y="78"/>
                      <a:pt x="94" y="79"/>
                    </a:cubicBezTo>
                    <a:cubicBezTo>
                      <a:pt x="93" y="80"/>
                      <a:pt x="93" y="80"/>
                      <a:pt x="93" y="80"/>
                    </a:cubicBezTo>
                    <a:cubicBezTo>
                      <a:pt x="92" y="80"/>
                      <a:pt x="91" y="81"/>
                      <a:pt x="90" y="82"/>
                    </a:cubicBezTo>
                    <a:cubicBezTo>
                      <a:pt x="90" y="82"/>
                      <a:pt x="90" y="82"/>
                      <a:pt x="89" y="82"/>
                    </a:cubicBezTo>
                    <a:cubicBezTo>
                      <a:pt x="89" y="82"/>
                      <a:pt x="89" y="82"/>
                      <a:pt x="89" y="81"/>
                    </a:cubicBezTo>
                    <a:cubicBezTo>
                      <a:pt x="89" y="81"/>
                      <a:pt x="89" y="81"/>
                      <a:pt x="89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1" y="81"/>
                      <a:pt x="92" y="79"/>
                    </a:cubicBezTo>
                    <a:cubicBezTo>
                      <a:pt x="92" y="78"/>
                      <a:pt x="92" y="78"/>
                      <a:pt x="92" y="78"/>
                    </a:cubicBezTo>
                    <a:cubicBezTo>
                      <a:pt x="92" y="78"/>
                      <a:pt x="92" y="78"/>
                      <a:pt x="92" y="78"/>
                    </a:cubicBezTo>
                    <a:cubicBezTo>
                      <a:pt x="91" y="77"/>
                      <a:pt x="91" y="77"/>
                      <a:pt x="90" y="77"/>
                    </a:cubicBezTo>
                    <a:cubicBezTo>
                      <a:pt x="90" y="77"/>
                      <a:pt x="89" y="77"/>
                      <a:pt x="88" y="77"/>
                    </a:cubicBezTo>
                    <a:cubicBezTo>
                      <a:pt x="88" y="77"/>
                      <a:pt x="87" y="77"/>
                      <a:pt x="87" y="77"/>
                    </a:cubicBezTo>
                    <a:cubicBezTo>
                      <a:pt x="86" y="77"/>
                      <a:pt x="86" y="77"/>
                      <a:pt x="86" y="78"/>
                    </a:cubicBezTo>
                    <a:cubicBezTo>
                      <a:pt x="86" y="78"/>
                      <a:pt x="86" y="78"/>
                      <a:pt x="86" y="78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78"/>
                      <a:pt x="84" y="78"/>
                      <a:pt x="84" y="78"/>
                    </a:cubicBezTo>
                    <a:cubicBezTo>
                      <a:pt x="84" y="78"/>
                      <a:pt x="84" y="78"/>
                      <a:pt x="83" y="79"/>
                    </a:cubicBezTo>
                    <a:cubicBezTo>
                      <a:pt x="83" y="79"/>
                      <a:pt x="83" y="78"/>
                      <a:pt x="83" y="78"/>
                    </a:cubicBezTo>
                    <a:cubicBezTo>
                      <a:pt x="83" y="78"/>
                      <a:pt x="83" y="78"/>
                      <a:pt x="83" y="78"/>
                    </a:cubicBezTo>
                    <a:cubicBezTo>
                      <a:pt x="83" y="78"/>
                      <a:pt x="84" y="78"/>
                      <a:pt x="84" y="78"/>
                    </a:cubicBezTo>
                    <a:cubicBezTo>
                      <a:pt x="84" y="78"/>
                      <a:pt x="84" y="77"/>
                      <a:pt x="85" y="77"/>
                    </a:cubicBezTo>
                    <a:cubicBezTo>
                      <a:pt x="85" y="77"/>
                      <a:pt x="86" y="76"/>
                      <a:pt x="85" y="75"/>
                    </a:cubicBezTo>
                    <a:cubicBezTo>
                      <a:pt x="85" y="74"/>
                      <a:pt x="85" y="74"/>
                      <a:pt x="85" y="74"/>
                    </a:cubicBezTo>
                    <a:cubicBezTo>
                      <a:pt x="85" y="74"/>
                      <a:pt x="86" y="73"/>
                      <a:pt x="86" y="72"/>
                    </a:cubicBezTo>
                    <a:cubicBezTo>
                      <a:pt x="86" y="72"/>
                      <a:pt x="86" y="72"/>
                      <a:pt x="86" y="72"/>
                    </a:cubicBezTo>
                    <a:cubicBezTo>
                      <a:pt x="85" y="71"/>
                      <a:pt x="85" y="71"/>
                      <a:pt x="85" y="71"/>
                    </a:cubicBezTo>
                    <a:cubicBezTo>
                      <a:pt x="84" y="70"/>
                      <a:pt x="81" y="71"/>
                      <a:pt x="79" y="72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7" y="73"/>
                      <a:pt x="76" y="74"/>
                      <a:pt x="75" y="75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77"/>
                      <a:pt x="73" y="77"/>
                      <a:pt x="73" y="78"/>
                    </a:cubicBezTo>
                    <a:cubicBezTo>
                      <a:pt x="72" y="78"/>
                      <a:pt x="72" y="79"/>
                      <a:pt x="71" y="80"/>
                    </a:cubicBezTo>
                    <a:cubicBezTo>
                      <a:pt x="70" y="81"/>
                      <a:pt x="70" y="81"/>
                      <a:pt x="70" y="81"/>
                    </a:cubicBezTo>
                    <a:cubicBezTo>
                      <a:pt x="69" y="82"/>
                      <a:pt x="69" y="82"/>
                      <a:pt x="68" y="82"/>
                    </a:cubicBezTo>
                    <a:cubicBezTo>
                      <a:pt x="67" y="82"/>
                      <a:pt x="67" y="82"/>
                      <a:pt x="66" y="83"/>
                    </a:cubicBezTo>
                    <a:cubicBezTo>
                      <a:pt x="65" y="83"/>
                      <a:pt x="64" y="84"/>
                      <a:pt x="63" y="85"/>
                    </a:cubicBezTo>
                    <a:cubicBezTo>
                      <a:pt x="63" y="86"/>
                      <a:pt x="62" y="87"/>
                      <a:pt x="61" y="87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0" y="89"/>
                      <a:pt x="60" y="89"/>
                      <a:pt x="59" y="90"/>
                    </a:cubicBezTo>
                    <a:cubicBezTo>
                      <a:pt x="59" y="90"/>
                      <a:pt x="58" y="91"/>
                      <a:pt x="58" y="91"/>
                    </a:cubicBezTo>
                    <a:cubicBezTo>
                      <a:pt x="57" y="92"/>
                      <a:pt x="57" y="92"/>
                      <a:pt x="57" y="93"/>
                    </a:cubicBezTo>
                    <a:cubicBezTo>
                      <a:pt x="56" y="93"/>
                      <a:pt x="56" y="94"/>
                      <a:pt x="55" y="94"/>
                    </a:cubicBezTo>
                    <a:cubicBezTo>
                      <a:pt x="55" y="95"/>
                      <a:pt x="55" y="95"/>
                      <a:pt x="55" y="95"/>
                    </a:cubicBezTo>
                    <a:cubicBezTo>
                      <a:pt x="53" y="95"/>
                      <a:pt x="52" y="96"/>
                      <a:pt x="51" y="96"/>
                    </a:cubicBezTo>
                    <a:cubicBezTo>
                      <a:pt x="50" y="96"/>
                      <a:pt x="50" y="96"/>
                      <a:pt x="50" y="96"/>
                    </a:cubicBezTo>
                    <a:cubicBezTo>
                      <a:pt x="49" y="97"/>
                      <a:pt x="46" y="97"/>
                      <a:pt x="46" y="99"/>
                    </a:cubicBezTo>
                    <a:cubicBezTo>
                      <a:pt x="46" y="99"/>
                      <a:pt x="47" y="100"/>
                      <a:pt x="47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45" y="100"/>
                      <a:pt x="45" y="100"/>
                      <a:pt x="45" y="100"/>
                    </a:cubicBezTo>
                    <a:cubicBezTo>
                      <a:pt x="44" y="100"/>
                      <a:pt x="42" y="100"/>
                      <a:pt x="41" y="101"/>
                    </a:cubicBezTo>
                    <a:cubicBezTo>
                      <a:pt x="40" y="102"/>
                      <a:pt x="39" y="103"/>
                      <a:pt x="37" y="103"/>
                    </a:cubicBezTo>
                    <a:cubicBezTo>
                      <a:pt x="37" y="104"/>
                      <a:pt x="36" y="104"/>
                      <a:pt x="36" y="104"/>
                    </a:cubicBezTo>
                    <a:cubicBezTo>
                      <a:pt x="35" y="104"/>
                      <a:pt x="35" y="104"/>
                      <a:pt x="35" y="104"/>
                    </a:cubicBezTo>
                    <a:cubicBezTo>
                      <a:pt x="35" y="104"/>
                      <a:pt x="34" y="105"/>
                      <a:pt x="33" y="105"/>
                    </a:cubicBezTo>
                    <a:cubicBezTo>
                      <a:pt x="33" y="105"/>
                      <a:pt x="32" y="105"/>
                      <a:pt x="31" y="105"/>
                    </a:cubicBezTo>
                    <a:cubicBezTo>
                      <a:pt x="31" y="105"/>
                      <a:pt x="31" y="105"/>
                      <a:pt x="31" y="105"/>
                    </a:cubicBezTo>
                    <a:cubicBezTo>
                      <a:pt x="30" y="105"/>
                      <a:pt x="30" y="105"/>
                      <a:pt x="29" y="106"/>
                    </a:cubicBezTo>
                    <a:cubicBezTo>
                      <a:pt x="28" y="106"/>
                      <a:pt x="28" y="106"/>
                      <a:pt x="27" y="107"/>
                    </a:cubicBezTo>
                    <a:cubicBezTo>
                      <a:pt x="27" y="107"/>
                      <a:pt x="27" y="107"/>
                      <a:pt x="26" y="107"/>
                    </a:cubicBezTo>
                    <a:cubicBezTo>
                      <a:pt x="26" y="107"/>
                      <a:pt x="26" y="107"/>
                      <a:pt x="26" y="107"/>
                    </a:cubicBezTo>
                    <a:cubicBezTo>
                      <a:pt x="25" y="108"/>
                      <a:pt x="24" y="108"/>
                      <a:pt x="23" y="109"/>
                    </a:cubicBezTo>
                    <a:cubicBezTo>
                      <a:pt x="23" y="109"/>
                      <a:pt x="23" y="110"/>
                      <a:pt x="23" y="110"/>
                    </a:cubicBezTo>
                    <a:cubicBezTo>
                      <a:pt x="23" y="111"/>
                      <a:pt x="23" y="111"/>
                      <a:pt x="23" y="111"/>
                    </a:cubicBezTo>
                    <a:cubicBezTo>
                      <a:pt x="23" y="111"/>
                      <a:pt x="22" y="111"/>
                      <a:pt x="22" y="111"/>
                    </a:cubicBezTo>
                    <a:cubicBezTo>
                      <a:pt x="22" y="111"/>
                      <a:pt x="20" y="111"/>
                      <a:pt x="20" y="113"/>
                    </a:cubicBezTo>
                    <a:cubicBezTo>
                      <a:pt x="19" y="113"/>
                      <a:pt x="18" y="113"/>
                      <a:pt x="18" y="113"/>
                    </a:cubicBezTo>
                    <a:cubicBezTo>
                      <a:pt x="17" y="113"/>
                      <a:pt x="17" y="114"/>
                      <a:pt x="17" y="114"/>
                    </a:cubicBezTo>
                    <a:cubicBezTo>
                      <a:pt x="17" y="114"/>
                      <a:pt x="16" y="114"/>
                      <a:pt x="15" y="114"/>
                    </a:cubicBezTo>
                    <a:cubicBezTo>
                      <a:pt x="15" y="115"/>
                      <a:pt x="15" y="115"/>
                      <a:pt x="15" y="115"/>
                    </a:cubicBezTo>
                    <a:cubicBezTo>
                      <a:pt x="15" y="115"/>
                      <a:pt x="14" y="115"/>
                      <a:pt x="14" y="115"/>
                    </a:cubicBezTo>
                    <a:cubicBezTo>
                      <a:pt x="13" y="115"/>
                      <a:pt x="13" y="115"/>
                      <a:pt x="12" y="116"/>
                    </a:cubicBezTo>
                    <a:cubicBezTo>
                      <a:pt x="12" y="116"/>
                      <a:pt x="12" y="117"/>
                      <a:pt x="12" y="117"/>
                    </a:cubicBezTo>
                    <a:cubicBezTo>
                      <a:pt x="11" y="118"/>
                      <a:pt x="11" y="118"/>
                      <a:pt x="11" y="118"/>
                    </a:cubicBezTo>
                    <a:cubicBezTo>
                      <a:pt x="10" y="119"/>
                      <a:pt x="9" y="120"/>
                      <a:pt x="9" y="121"/>
                    </a:cubicBezTo>
                    <a:cubicBezTo>
                      <a:pt x="8" y="120"/>
                      <a:pt x="8" y="120"/>
                      <a:pt x="6" y="120"/>
                    </a:cubicBezTo>
                    <a:cubicBezTo>
                      <a:pt x="5" y="121"/>
                      <a:pt x="5" y="122"/>
                      <a:pt x="5" y="123"/>
                    </a:cubicBezTo>
                    <a:cubicBezTo>
                      <a:pt x="5" y="123"/>
                      <a:pt x="5" y="124"/>
                      <a:pt x="5" y="124"/>
                    </a:cubicBezTo>
                    <a:cubicBezTo>
                      <a:pt x="4" y="124"/>
                      <a:pt x="4" y="125"/>
                      <a:pt x="4" y="125"/>
                    </a:cubicBezTo>
                    <a:cubicBezTo>
                      <a:pt x="4" y="125"/>
                      <a:pt x="3" y="125"/>
                      <a:pt x="3" y="125"/>
                    </a:cubicBezTo>
                    <a:cubicBezTo>
                      <a:pt x="3" y="125"/>
                      <a:pt x="3" y="125"/>
                      <a:pt x="3" y="125"/>
                    </a:cubicBezTo>
                    <a:cubicBezTo>
                      <a:pt x="2" y="125"/>
                      <a:pt x="1" y="126"/>
                      <a:pt x="1" y="126"/>
                    </a:cubicBezTo>
                    <a:cubicBezTo>
                      <a:pt x="0" y="127"/>
                      <a:pt x="0" y="128"/>
                      <a:pt x="0" y="128"/>
                    </a:cubicBezTo>
                    <a:cubicBezTo>
                      <a:pt x="0" y="129"/>
                      <a:pt x="1" y="129"/>
                      <a:pt x="2" y="129"/>
                    </a:cubicBezTo>
                    <a:cubicBezTo>
                      <a:pt x="1" y="129"/>
                      <a:pt x="1" y="130"/>
                      <a:pt x="0" y="130"/>
                    </a:cubicBezTo>
                    <a:cubicBezTo>
                      <a:pt x="0" y="131"/>
                      <a:pt x="0" y="132"/>
                      <a:pt x="0" y="133"/>
                    </a:cubicBezTo>
                    <a:cubicBezTo>
                      <a:pt x="1" y="133"/>
                      <a:pt x="1" y="134"/>
                      <a:pt x="3" y="133"/>
                    </a:cubicBezTo>
                    <a:cubicBezTo>
                      <a:pt x="3" y="133"/>
                      <a:pt x="4" y="133"/>
                      <a:pt x="4" y="133"/>
                    </a:cubicBezTo>
                    <a:cubicBezTo>
                      <a:pt x="4" y="133"/>
                      <a:pt x="5" y="133"/>
                      <a:pt x="6" y="133"/>
                    </a:cubicBezTo>
                    <a:cubicBezTo>
                      <a:pt x="6" y="134"/>
                      <a:pt x="7" y="135"/>
                      <a:pt x="8" y="135"/>
                    </a:cubicBezTo>
                    <a:cubicBezTo>
                      <a:pt x="7" y="136"/>
                      <a:pt x="7" y="137"/>
                      <a:pt x="7" y="138"/>
                    </a:cubicBezTo>
                    <a:cubicBezTo>
                      <a:pt x="8" y="139"/>
                      <a:pt x="9" y="139"/>
                      <a:pt x="11" y="139"/>
                    </a:cubicBezTo>
                    <a:cubicBezTo>
                      <a:pt x="11" y="139"/>
                      <a:pt x="11" y="139"/>
                      <a:pt x="11" y="139"/>
                    </a:cubicBezTo>
                    <a:cubicBezTo>
                      <a:pt x="12" y="139"/>
                      <a:pt x="12" y="139"/>
                      <a:pt x="12" y="139"/>
                    </a:cubicBezTo>
                    <a:cubicBezTo>
                      <a:pt x="13" y="140"/>
                      <a:pt x="14" y="140"/>
                      <a:pt x="15" y="140"/>
                    </a:cubicBezTo>
                    <a:cubicBezTo>
                      <a:pt x="15" y="140"/>
                      <a:pt x="15" y="140"/>
                      <a:pt x="15" y="140"/>
                    </a:cubicBezTo>
                    <a:cubicBezTo>
                      <a:pt x="17" y="140"/>
                      <a:pt x="19" y="139"/>
                      <a:pt x="21" y="139"/>
                    </a:cubicBezTo>
                    <a:cubicBezTo>
                      <a:pt x="21" y="138"/>
                      <a:pt x="22" y="138"/>
                      <a:pt x="22" y="138"/>
                    </a:cubicBezTo>
                    <a:cubicBezTo>
                      <a:pt x="23" y="138"/>
                      <a:pt x="23" y="138"/>
                      <a:pt x="24" y="138"/>
                    </a:cubicBezTo>
                    <a:cubicBezTo>
                      <a:pt x="24" y="137"/>
                      <a:pt x="24" y="137"/>
                      <a:pt x="24" y="137"/>
                    </a:cubicBezTo>
                    <a:cubicBezTo>
                      <a:pt x="25" y="137"/>
                      <a:pt x="26" y="137"/>
                      <a:pt x="27" y="136"/>
                    </a:cubicBezTo>
                    <a:cubicBezTo>
                      <a:pt x="28" y="136"/>
                      <a:pt x="28" y="135"/>
                      <a:pt x="29" y="134"/>
                    </a:cubicBezTo>
                    <a:cubicBezTo>
                      <a:pt x="29" y="134"/>
                      <a:pt x="29" y="134"/>
                      <a:pt x="29" y="134"/>
                    </a:cubicBezTo>
                    <a:cubicBezTo>
                      <a:pt x="29" y="134"/>
                      <a:pt x="29" y="134"/>
                      <a:pt x="30" y="134"/>
                    </a:cubicBezTo>
                    <a:cubicBezTo>
                      <a:pt x="31" y="134"/>
                      <a:pt x="33" y="133"/>
                      <a:pt x="33" y="131"/>
                    </a:cubicBezTo>
                    <a:cubicBezTo>
                      <a:pt x="33" y="131"/>
                      <a:pt x="33" y="131"/>
                      <a:pt x="33" y="131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5" y="130"/>
                      <a:pt x="36" y="129"/>
                      <a:pt x="36" y="128"/>
                    </a:cubicBezTo>
                    <a:cubicBezTo>
                      <a:pt x="37" y="128"/>
                      <a:pt x="37" y="128"/>
                      <a:pt x="37" y="127"/>
                    </a:cubicBezTo>
                    <a:cubicBezTo>
                      <a:pt x="38" y="127"/>
                      <a:pt x="39" y="126"/>
                      <a:pt x="39" y="125"/>
                    </a:cubicBezTo>
                    <a:cubicBezTo>
                      <a:pt x="40" y="124"/>
                      <a:pt x="40" y="124"/>
                      <a:pt x="41" y="123"/>
                    </a:cubicBezTo>
                    <a:cubicBezTo>
                      <a:pt x="42" y="123"/>
                      <a:pt x="43" y="122"/>
                      <a:pt x="44" y="121"/>
                    </a:cubicBezTo>
                    <a:cubicBezTo>
                      <a:pt x="44" y="120"/>
                      <a:pt x="45" y="120"/>
                      <a:pt x="45" y="119"/>
                    </a:cubicBezTo>
                    <a:cubicBezTo>
                      <a:pt x="46" y="118"/>
                      <a:pt x="47" y="117"/>
                      <a:pt x="48" y="116"/>
                    </a:cubicBezTo>
                    <a:cubicBezTo>
                      <a:pt x="48" y="115"/>
                      <a:pt x="49" y="114"/>
                      <a:pt x="50" y="114"/>
                    </a:cubicBezTo>
                    <a:cubicBezTo>
                      <a:pt x="50" y="113"/>
                      <a:pt x="50" y="113"/>
                      <a:pt x="51" y="113"/>
                    </a:cubicBezTo>
                    <a:cubicBezTo>
                      <a:pt x="51" y="113"/>
                      <a:pt x="52" y="113"/>
                      <a:pt x="52" y="113"/>
                    </a:cubicBezTo>
                    <a:cubicBezTo>
                      <a:pt x="53" y="113"/>
                      <a:pt x="53" y="113"/>
                      <a:pt x="54" y="112"/>
                    </a:cubicBezTo>
                    <a:cubicBezTo>
                      <a:pt x="54" y="112"/>
                      <a:pt x="54" y="112"/>
                      <a:pt x="55" y="112"/>
                    </a:cubicBezTo>
                    <a:cubicBezTo>
                      <a:pt x="55" y="112"/>
                      <a:pt x="55" y="111"/>
                      <a:pt x="56" y="111"/>
                    </a:cubicBezTo>
                    <a:cubicBezTo>
                      <a:pt x="56" y="111"/>
                      <a:pt x="56" y="111"/>
                      <a:pt x="57" y="111"/>
                    </a:cubicBezTo>
                    <a:cubicBezTo>
                      <a:pt x="57" y="111"/>
                      <a:pt x="57" y="111"/>
                      <a:pt x="57" y="111"/>
                    </a:cubicBezTo>
                    <a:cubicBezTo>
                      <a:pt x="57" y="111"/>
                      <a:pt x="58" y="110"/>
                      <a:pt x="58" y="110"/>
                    </a:cubicBezTo>
                    <a:cubicBezTo>
                      <a:pt x="58" y="111"/>
                      <a:pt x="58" y="111"/>
                      <a:pt x="58" y="111"/>
                    </a:cubicBezTo>
                    <a:cubicBezTo>
                      <a:pt x="59" y="112"/>
                      <a:pt x="60" y="112"/>
                      <a:pt x="61" y="112"/>
                    </a:cubicBezTo>
                    <a:cubicBezTo>
                      <a:pt x="62" y="112"/>
                      <a:pt x="62" y="112"/>
                      <a:pt x="62" y="112"/>
                    </a:cubicBezTo>
                    <a:cubicBezTo>
                      <a:pt x="63" y="112"/>
                      <a:pt x="63" y="112"/>
                      <a:pt x="63" y="112"/>
                    </a:cubicBezTo>
                    <a:cubicBezTo>
                      <a:pt x="63" y="112"/>
                      <a:pt x="63" y="112"/>
                      <a:pt x="63" y="111"/>
                    </a:cubicBezTo>
                    <a:cubicBezTo>
                      <a:pt x="65" y="111"/>
                      <a:pt x="65" y="110"/>
                      <a:pt x="65" y="109"/>
                    </a:cubicBezTo>
                    <a:cubicBezTo>
                      <a:pt x="65" y="108"/>
                      <a:pt x="65" y="108"/>
                      <a:pt x="65" y="107"/>
                    </a:cubicBezTo>
                    <a:cubicBezTo>
                      <a:pt x="65" y="106"/>
                      <a:pt x="65" y="105"/>
                      <a:pt x="66" y="105"/>
                    </a:cubicBezTo>
                    <a:cubicBezTo>
                      <a:pt x="66" y="104"/>
                      <a:pt x="67" y="103"/>
                      <a:pt x="68" y="103"/>
                    </a:cubicBezTo>
                    <a:cubicBezTo>
                      <a:pt x="69" y="102"/>
                      <a:pt x="70" y="102"/>
                      <a:pt x="70" y="102"/>
                    </a:cubicBezTo>
                    <a:cubicBezTo>
                      <a:pt x="71" y="102"/>
                      <a:pt x="73" y="101"/>
                      <a:pt x="74" y="100"/>
                    </a:cubicBezTo>
                    <a:cubicBezTo>
                      <a:pt x="74" y="100"/>
                      <a:pt x="75" y="100"/>
                      <a:pt x="75" y="99"/>
                    </a:cubicBezTo>
                    <a:cubicBezTo>
                      <a:pt x="75" y="99"/>
                      <a:pt x="75" y="99"/>
                      <a:pt x="75" y="99"/>
                    </a:cubicBezTo>
                    <a:cubicBezTo>
                      <a:pt x="76" y="99"/>
                      <a:pt x="76" y="99"/>
                      <a:pt x="77" y="98"/>
                    </a:cubicBezTo>
                    <a:cubicBezTo>
                      <a:pt x="77" y="97"/>
                      <a:pt x="77" y="97"/>
                      <a:pt x="77" y="96"/>
                    </a:cubicBezTo>
                    <a:cubicBezTo>
                      <a:pt x="77" y="96"/>
                      <a:pt x="77" y="96"/>
                      <a:pt x="77" y="96"/>
                    </a:cubicBezTo>
                    <a:cubicBezTo>
                      <a:pt x="77" y="96"/>
                      <a:pt x="77" y="96"/>
                      <a:pt x="78" y="96"/>
                    </a:cubicBezTo>
                    <a:cubicBezTo>
                      <a:pt x="78" y="96"/>
                      <a:pt x="79" y="96"/>
                      <a:pt x="79" y="96"/>
                    </a:cubicBezTo>
                    <a:cubicBezTo>
                      <a:pt x="81" y="95"/>
                      <a:pt x="81" y="93"/>
                      <a:pt x="80" y="93"/>
                    </a:cubicBezTo>
                    <a:cubicBezTo>
                      <a:pt x="80" y="93"/>
                      <a:pt x="81" y="92"/>
                      <a:pt x="82" y="92"/>
                    </a:cubicBezTo>
                    <a:cubicBezTo>
                      <a:pt x="82" y="92"/>
                      <a:pt x="82" y="92"/>
                      <a:pt x="83" y="92"/>
                    </a:cubicBezTo>
                    <a:cubicBezTo>
                      <a:pt x="83" y="92"/>
                      <a:pt x="84" y="91"/>
                      <a:pt x="84" y="91"/>
                    </a:cubicBezTo>
                    <a:cubicBezTo>
                      <a:pt x="84" y="91"/>
                      <a:pt x="85" y="90"/>
                      <a:pt x="85" y="90"/>
                    </a:cubicBezTo>
                    <a:cubicBezTo>
                      <a:pt x="85" y="90"/>
                      <a:pt x="85" y="90"/>
                      <a:pt x="85" y="90"/>
                    </a:cubicBezTo>
                    <a:cubicBezTo>
                      <a:pt x="85" y="90"/>
                      <a:pt x="86" y="90"/>
                      <a:pt x="86" y="89"/>
                    </a:cubicBezTo>
                    <a:cubicBezTo>
                      <a:pt x="86" y="89"/>
                      <a:pt x="87" y="89"/>
                      <a:pt x="87" y="89"/>
                    </a:cubicBezTo>
                    <a:cubicBezTo>
                      <a:pt x="89" y="88"/>
                      <a:pt x="88" y="87"/>
                      <a:pt x="88" y="86"/>
                    </a:cubicBezTo>
                    <a:cubicBezTo>
                      <a:pt x="88" y="86"/>
                      <a:pt x="88" y="86"/>
                      <a:pt x="88" y="86"/>
                    </a:cubicBezTo>
                    <a:cubicBezTo>
                      <a:pt x="88" y="86"/>
                      <a:pt x="88" y="86"/>
                      <a:pt x="89" y="86"/>
                    </a:cubicBezTo>
                    <a:cubicBezTo>
                      <a:pt x="89" y="85"/>
                      <a:pt x="90" y="85"/>
                      <a:pt x="90" y="84"/>
                    </a:cubicBezTo>
                    <a:cubicBezTo>
                      <a:pt x="91" y="85"/>
                      <a:pt x="92" y="85"/>
                      <a:pt x="93" y="85"/>
                    </a:cubicBezTo>
                    <a:cubicBezTo>
                      <a:pt x="93" y="85"/>
                      <a:pt x="93" y="85"/>
                      <a:pt x="93" y="85"/>
                    </a:cubicBezTo>
                    <a:cubicBezTo>
                      <a:pt x="93" y="86"/>
                      <a:pt x="93" y="86"/>
                      <a:pt x="93" y="87"/>
                    </a:cubicBezTo>
                    <a:cubicBezTo>
                      <a:pt x="93" y="90"/>
                      <a:pt x="93" y="90"/>
                      <a:pt x="93" y="90"/>
                    </a:cubicBezTo>
                    <a:cubicBezTo>
                      <a:pt x="95" y="88"/>
                      <a:pt x="95" y="88"/>
                      <a:pt x="95" y="88"/>
                    </a:cubicBezTo>
                    <a:cubicBezTo>
                      <a:pt x="96" y="88"/>
                      <a:pt x="96" y="88"/>
                      <a:pt x="97" y="87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9" y="87"/>
                      <a:pt x="99" y="87"/>
                      <a:pt x="100" y="86"/>
                    </a:cubicBezTo>
                    <a:cubicBezTo>
                      <a:pt x="99" y="85"/>
                      <a:pt x="99" y="85"/>
                      <a:pt x="99" y="85"/>
                    </a:cubicBezTo>
                    <a:cubicBezTo>
                      <a:pt x="99" y="85"/>
                      <a:pt x="99" y="85"/>
                      <a:pt x="99" y="85"/>
                    </a:cubicBezTo>
                    <a:cubicBezTo>
                      <a:pt x="100" y="86"/>
                      <a:pt x="100" y="86"/>
                      <a:pt x="100" y="86"/>
                    </a:cubicBezTo>
                    <a:cubicBezTo>
                      <a:pt x="101" y="86"/>
                      <a:pt x="101" y="85"/>
                      <a:pt x="101" y="85"/>
                    </a:cubicBezTo>
                    <a:cubicBezTo>
                      <a:pt x="102" y="85"/>
                      <a:pt x="102" y="85"/>
                      <a:pt x="103" y="85"/>
                    </a:cubicBezTo>
                    <a:cubicBezTo>
                      <a:pt x="104" y="84"/>
                      <a:pt x="105" y="83"/>
                      <a:pt x="105" y="82"/>
                    </a:cubicBezTo>
                    <a:cubicBezTo>
                      <a:pt x="105" y="82"/>
                      <a:pt x="105" y="82"/>
                      <a:pt x="105" y="82"/>
                    </a:cubicBezTo>
                    <a:cubicBezTo>
                      <a:pt x="106" y="82"/>
                      <a:pt x="106" y="81"/>
                      <a:pt x="107" y="80"/>
                    </a:cubicBezTo>
                    <a:cubicBezTo>
                      <a:pt x="107" y="80"/>
                      <a:pt x="107" y="80"/>
                      <a:pt x="107" y="80"/>
                    </a:cubicBezTo>
                    <a:cubicBezTo>
                      <a:pt x="107" y="80"/>
                      <a:pt x="108" y="80"/>
                      <a:pt x="108" y="79"/>
                    </a:cubicBezTo>
                    <a:cubicBezTo>
                      <a:pt x="108" y="79"/>
                      <a:pt x="109" y="78"/>
                      <a:pt x="109" y="78"/>
                    </a:cubicBezTo>
                    <a:cubicBezTo>
                      <a:pt x="110" y="78"/>
                      <a:pt x="110" y="78"/>
                      <a:pt x="110" y="78"/>
                    </a:cubicBezTo>
                    <a:cubicBezTo>
                      <a:pt x="110" y="77"/>
                      <a:pt x="111" y="77"/>
                      <a:pt x="112" y="76"/>
                    </a:cubicBezTo>
                    <a:cubicBezTo>
                      <a:pt x="112" y="76"/>
                      <a:pt x="112" y="76"/>
                      <a:pt x="113" y="76"/>
                    </a:cubicBezTo>
                    <a:cubicBezTo>
                      <a:pt x="113" y="76"/>
                      <a:pt x="114" y="75"/>
                      <a:pt x="114" y="75"/>
                    </a:cubicBezTo>
                    <a:cubicBezTo>
                      <a:pt x="116" y="74"/>
                      <a:pt x="116" y="73"/>
                      <a:pt x="117" y="72"/>
                    </a:cubicBezTo>
                    <a:cubicBezTo>
                      <a:pt x="117" y="72"/>
                      <a:pt x="117" y="72"/>
                      <a:pt x="117" y="72"/>
                    </a:cubicBezTo>
                    <a:cubicBezTo>
                      <a:pt x="117" y="71"/>
                      <a:pt x="117" y="70"/>
                      <a:pt x="118" y="70"/>
                    </a:cubicBezTo>
                    <a:cubicBezTo>
                      <a:pt x="118" y="70"/>
                      <a:pt x="118" y="70"/>
                      <a:pt x="118" y="70"/>
                    </a:cubicBezTo>
                    <a:cubicBezTo>
                      <a:pt x="120" y="69"/>
                      <a:pt x="122" y="68"/>
                      <a:pt x="122" y="66"/>
                    </a:cubicBezTo>
                    <a:cubicBezTo>
                      <a:pt x="122" y="66"/>
                      <a:pt x="122" y="65"/>
                      <a:pt x="122" y="64"/>
                    </a:cubicBezTo>
                    <a:cubicBezTo>
                      <a:pt x="122" y="64"/>
                      <a:pt x="122" y="64"/>
                      <a:pt x="122" y="63"/>
                    </a:cubicBezTo>
                    <a:cubicBezTo>
                      <a:pt x="122" y="63"/>
                      <a:pt x="123" y="63"/>
                      <a:pt x="124" y="62"/>
                    </a:cubicBezTo>
                    <a:cubicBezTo>
                      <a:pt x="124" y="62"/>
                      <a:pt x="124" y="62"/>
                      <a:pt x="125" y="62"/>
                    </a:cubicBezTo>
                    <a:cubicBezTo>
                      <a:pt x="125" y="62"/>
                      <a:pt x="125" y="62"/>
                      <a:pt x="126" y="62"/>
                    </a:cubicBezTo>
                    <a:cubicBezTo>
                      <a:pt x="126" y="62"/>
                      <a:pt x="126" y="62"/>
                      <a:pt x="127" y="62"/>
                    </a:cubicBezTo>
                    <a:cubicBezTo>
                      <a:pt x="127" y="62"/>
                      <a:pt x="127" y="63"/>
                      <a:pt x="128" y="63"/>
                    </a:cubicBezTo>
                    <a:cubicBezTo>
                      <a:pt x="128" y="63"/>
                      <a:pt x="128" y="63"/>
                      <a:pt x="128" y="63"/>
                    </a:cubicBezTo>
                    <a:cubicBezTo>
                      <a:pt x="128" y="63"/>
                      <a:pt x="128" y="63"/>
                      <a:pt x="128" y="63"/>
                    </a:cubicBezTo>
                    <a:cubicBezTo>
                      <a:pt x="129" y="63"/>
                      <a:pt x="130" y="62"/>
                      <a:pt x="130" y="62"/>
                    </a:cubicBezTo>
                    <a:cubicBezTo>
                      <a:pt x="131" y="61"/>
                      <a:pt x="131" y="61"/>
                      <a:pt x="131" y="60"/>
                    </a:cubicBezTo>
                    <a:cubicBezTo>
                      <a:pt x="132" y="59"/>
                      <a:pt x="132" y="59"/>
                      <a:pt x="132" y="59"/>
                    </a:cubicBezTo>
                    <a:cubicBezTo>
                      <a:pt x="132" y="59"/>
                      <a:pt x="132" y="58"/>
                      <a:pt x="133" y="58"/>
                    </a:cubicBezTo>
                    <a:cubicBezTo>
                      <a:pt x="133" y="58"/>
                      <a:pt x="133" y="58"/>
                      <a:pt x="133" y="58"/>
                    </a:cubicBezTo>
                    <a:cubicBezTo>
                      <a:pt x="134" y="58"/>
                      <a:pt x="134" y="58"/>
                      <a:pt x="134" y="58"/>
                    </a:cubicBezTo>
                    <a:cubicBezTo>
                      <a:pt x="135" y="57"/>
                      <a:pt x="137" y="56"/>
                      <a:pt x="138" y="55"/>
                    </a:cubicBezTo>
                    <a:cubicBezTo>
                      <a:pt x="140" y="54"/>
                      <a:pt x="140" y="53"/>
                      <a:pt x="141" y="52"/>
                    </a:cubicBezTo>
                    <a:cubicBezTo>
                      <a:pt x="141" y="51"/>
                      <a:pt x="141" y="51"/>
                      <a:pt x="141" y="51"/>
                    </a:cubicBezTo>
                    <a:cubicBezTo>
                      <a:pt x="141" y="50"/>
                      <a:pt x="141" y="50"/>
                      <a:pt x="141" y="50"/>
                    </a:cubicBezTo>
                    <a:cubicBezTo>
                      <a:pt x="142" y="49"/>
                      <a:pt x="142" y="48"/>
                      <a:pt x="143" y="47"/>
                    </a:cubicBezTo>
                    <a:cubicBezTo>
                      <a:pt x="143" y="47"/>
                      <a:pt x="143" y="47"/>
                      <a:pt x="143" y="47"/>
                    </a:cubicBezTo>
                    <a:cubicBezTo>
                      <a:pt x="144" y="47"/>
                      <a:pt x="145" y="46"/>
                      <a:pt x="145" y="44"/>
                    </a:cubicBezTo>
                    <a:cubicBezTo>
                      <a:pt x="145" y="43"/>
                      <a:pt x="143" y="42"/>
                      <a:pt x="143" y="41"/>
                    </a:cubicBezTo>
                    <a:close/>
                    <a:moveTo>
                      <a:pt x="62" y="112"/>
                    </a:moveTo>
                    <a:cubicBezTo>
                      <a:pt x="62" y="110"/>
                      <a:pt x="62" y="110"/>
                      <a:pt x="62" y="110"/>
                    </a:cubicBezTo>
                    <a:cubicBezTo>
                      <a:pt x="62" y="110"/>
                      <a:pt x="62" y="110"/>
                      <a:pt x="62" y="110"/>
                    </a:cubicBezTo>
                    <a:cubicBezTo>
                      <a:pt x="62" y="111"/>
                      <a:pt x="62" y="111"/>
                      <a:pt x="62" y="111"/>
                    </a:cubicBezTo>
                    <a:cubicBezTo>
                      <a:pt x="62" y="112"/>
                      <a:pt x="62" y="112"/>
                      <a:pt x="62" y="112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7" name="Google Shape;1007;p32"/>
              <p:cNvSpPr/>
              <p:nvPr/>
            </p:nvSpPr>
            <p:spPr>
              <a:xfrm>
                <a:off x="9245606" y="5894392"/>
                <a:ext cx="22225" cy="25400"/>
              </a:xfrm>
              <a:custGeom>
                <a:rect b="b" l="l" r="r" t="t"/>
                <a:pathLst>
                  <a:path extrusionOk="0" h="8" w="7">
                    <a:moveTo>
                      <a:pt x="2" y="1"/>
                    </a:moveTo>
                    <a:cubicBezTo>
                      <a:pt x="2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7"/>
                      <a:pt x="1" y="8"/>
                      <a:pt x="2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6" y="7"/>
                      <a:pt x="6" y="6"/>
                      <a:pt x="6" y="5"/>
                    </a:cubicBezTo>
                    <a:cubicBezTo>
                      <a:pt x="6" y="5"/>
                      <a:pt x="6" y="4"/>
                      <a:pt x="6" y="4"/>
                    </a:cubicBezTo>
                    <a:cubicBezTo>
                      <a:pt x="7" y="3"/>
                      <a:pt x="7" y="2"/>
                      <a:pt x="7" y="1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8" name="Google Shape;1008;p32"/>
              <p:cNvSpPr/>
              <p:nvPr/>
            </p:nvSpPr>
            <p:spPr>
              <a:xfrm>
                <a:off x="9232906" y="5932492"/>
                <a:ext cx="111125" cy="119063"/>
              </a:xfrm>
              <a:custGeom>
                <a:rect b="b" l="l" r="r" t="t"/>
                <a:pathLst>
                  <a:path extrusionOk="0" h="38" w="35">
                    <a:moveTo>
                      <a:pt x="32" y="4"/>
                    </a:moveTo>
                    <a:cubicBezTo>
                      <a:pt x="32" y="4"/>
                      <a:pt x="31" y="3"/>
                      <a:pt x="31" y="3"/>
                    </a:cubicBezTo>
                    <a:cubicBezTo>
                      <a:pt x="30" y="3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7" y="5"/>
                      <a:pt x="27" y="5"/>
                      <a:pt x="26" y="5"/>
                    </a:cubicBezTo>
                    <a:cubicBezTo>
                      <a:pt x="26" y="5"/>
                      <a:pt x="26" y="5"/>
                      <a:pt x="25" y="5"/>
                    </a:cubicBezTo>
                    <a:cubicBezTo>
                      <a:pt x="25" y="5"/>
                      <a:pt x="25" y="6"/>
                      <a:pt x="25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3" y="5"/>
                      <a:pt x="22" y="6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0" y="6"/>
                      <a:pt x="20" y="6"/>
                      <a:pt x="19" y="6"/>
                    </a:cubicBezTo>
                    <a:cubicBezTo>
                      <a:pt x="19" y="6"/>
                      <a:pt x="18" y="6"/>
                      <a:pt x="18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6"/>
                      <a:pt x="16" y="5"/>
                      <a:pt x="16" y="5"/>
                    </a:cubicBezTo>
                    <a:cubicBezTo>
                      <a:pt x="16" y="4"/>
                      <a:pt x="15" y="4"/>
                      <a:pt x="15" y="4"/>
                    </a:cubicBezTo>
                    <a:cubicBezTo>
                      <a:pt x="14" y="2"/>
                      <a:pt x="13" y="2"/>
                      <a:pt x="12" y="2"/>
                    </a:cubicBezTo>
                    <a:cubicBezTo>
                      <a:pt x="12" y="1"/>
                      <a:pt x="11" y="1"/>
                      <a:pt x="11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7" y="0"/>
                      <a:pt x="6" y="1"/>
                      <a:pt x="6" y="2"/>
                    </a:cubicBezTo>
                    <a:cubicBezTo>
                      <a:pt x="6" y="2"/>
                      <a:pt x="5" y="3"/>
                      <a:pt x="5" y="3"/>
                    </a:cubicBezTo>
                    <a:cubicBezTo>
                      <a:pt x="4" y="4"/>
                      <a:pt x="4" y="4"/>
                      <a:pt x="4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7"/>
                      <a:pt x="4" y="7"/>
                      <a:pt x="4" y="8"/>
                    </a:cubicBezTo>
                    <a:cubicBezTo>
                      <a:pt x="4" y="8"/>
                      <a:pt x="3" y="9"/>
                      <a:pt x="3" y="9"/>
                    </a:cubicBezTo>
                    <a:cubicBezTo>
                      <a:pt x="3" y="10"/>
                      <a:pt x="3" y="11"/>
                      <a:pt x="3" y="12"/>
                    </a:cubicBezTo>
                    <a:cubicBezTo>
                      <a:pt x="3" y="12"/>
                      <a:pt x="3" y="13"/>
                      <a:pt x="3" y="14"/>
                    </a:cubicBezTo>
                    <a:cubicBezTo>
                      <a:pt x="3" y="14"/>
                      <a:pt x="3" y="15"/>
                      <a:pt x="3" y="15"/>
                    </a:cubicBezTo>
                    <a:cubicBezTo>
                      <a:pt x="2" y="16"/>
                      <a:pt x="2" y="17"/>
                      <a:pt x="2" y="18"/>
                    </a:cubicBezTo>
                    <a:cubicBezTo>
                      <a:pt x="2" y="19"/>
                      <a:pt x="3" y="19"/>
                      <a:pt x="3" y="20"/>
                    </a:cubicBezTo>
                    <a:cubicBezTo>
                      <a:pt x="3" y="20"/>
                      <a:pt x="3" y="20"/>
                      <a:pt x="3" y="21"/>
                    </a:cubicBezTo>
                    <a:cubicBezTo>
                      <a:pt x="3" y="21"/>
                      <a:pt x="3" y="21"/>
                      <a:pt x="2" y="22"/>
                    </a:cubicBezTo>
                    <a:cubicBezTo>
                      <a:pt x="2" y="22"/>
                      <a:pt x="1" y="23"/>
                      <a:pt x="1" y="23"/>
                    </a:cubicBezTo>
                    <a:cubicBezTo>
                      <a:pt x="1" y="24"/>
                      <a:pt x="0" y="26"/>
                      <a:pt x="0" y="27"/>
                    </a:cubicBezTo>
                    <a:cubicBezTo>
                      <a:pt x="0" y="28"/>
                      <a:pt x="0" y="30"/>
                      <a:pt x="1" y="31"/>
                    </a:cubicBezTo>
                    <a:cubicBezTo>
                      <a:pt x="1" y="31"/>
                      <a:pt x="1" y="32"/>
                      <a:pt x="2" y="32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2" y="32"/>
                      <a:pt x="2" y="32"/>
                      <a:pt x="1" y="33"/>
                    </a:cubicBezTo>
                    <a:cubicBezTo>
                      <a:pt x="0" y="34"/>
                      <a:pt x="1" y="35"/>
                      <a:pt x="1" y="35"/>
                    </a:cubicBezTo>
                    <a:cubicBezTo>
                      <a:pt x="1" y="36"/>
                      <a:pt x="2" y="36"/>
                      <a:pt x="3" y="36"/>
                    </a:cubicBezTo>
                    <a:cubicBezTo>
                      <a:pt x="3" y="36"/>
                      <a:pt x="4" y="36"/>
                      <a:pt x="4" y="36"/>
                    </a:cubicBezTo>
                    <a:cubicBezTo>
                      <a:pt x="4" y="36"/>
                      <a:pt x="4" y="36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8" y="36"/>
                      <a:pt x="9" y="36"/>
                      <a:pt x="10" y="35"/>
                    </a:cubicBezTo>
                    <a:cubicBezTo>
                      <a:pt x="10" y="35"/>
                      <a:pt x="11" y="34"/>
                      <a:pt x="11" y="34"/>
                    </a:cubicBezTo>
                    <a:cubicBezTo>
                      <a:pt x="12" y="34"/>
                      <a:pt x="14" y="33"/>
                      <a:pt x="14" y="32"/>
                    </a:cubicBezTo>
                    <a:cubicBezTo>
                      <a:pt x="15" y="32"/>
                      <a:pt x="15" y="32"/>
                      <a:pt x="15" y="31"/>
                    </a:cubicBezTo>
                    <a:cubicBezTo>
                      <a:pt x="15" y="32"/>
                      <a:pt x="15" y="32"/>
                      <a:pt x="15" y="33"/>
                    </a:cubicBezTo>
                    <a:cubicBezTo>
                      <a:pt x="16" y="33"/>
                      <a:pt x="17" y="33"/>
                      <a:pt x="17" y="33"/>
                    </a:cubicBezTo>
                    <a:cubicBezTo>
                      <a:pt x="19" y="33"/>
                      <a:pt x="19" y="31"/>
                      <a:pt x="20" y="29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0" y="29"/>
                      <a:pt x="20" y="28"/>
                      <a:pt x="21" y="28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2" y="27"/>
                      <a:pt x="23" y="26"/>
                      <a:pt x="23" y="25"/>
                    </a:cubicBezTo>
                    <a:cubicBezTo>
                      <a:pt x="24" y="25"/>
                      <a:pt x="24" y="24"/>
                      <a:pt x="24" y="23"/>
                    </a:cubicBezTo>
                    <a:cubicBezTo>
                      <a:pt x="24" y="23"/>
                      <a:pt x="24" y="23"/>
                      <a:pt x="24" y="22"/>
                    </a:cubicBezTo>
                    <a:cubicBezTo>
                      <a:pt x="24" y="22"/>
                      <a:pt x="25" y="21"/>
                      <a:pt x="25" y="21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8" y="22"/>
                      <a:pt x="28" y="21"/>
                      <a:pt x="29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0"/>
                      <a:pt x="29" y="19"/>
                      <a:pt x="29" y="19"/>
                    </a:cubicBezTo>
                    <a:cubicBezTo>
                      <a:pt x="29" y="19"/>
                      <a:pt x="29" y="19"/>
                      <a:pt x="29" y="18"/>
                    </a:cubicBezTo>
                    <a:cubicBezTo>
                      <a:pt x="30" y="18"/>
                      <a:pt x="30" y="17"/>
                      <a:pt x="30" y="17"/>
                    </a:cubicBezTo>
                    <a:cubicBezTo>
                      <a:pt x="30" y="16"/>
                      <a:pt x="30" y="16"/>
                      <a:pt x="31" y="15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32" y="14"/>
                      <a:pt x="32" y="13"/>
                    </a:cubicBezTo>
                    <a:cubicBezTo>
                      <a:pt x="32" y="13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3" y="11"/>
                    </a:cubicBezTo>
                    <a:cubicBezTo>
                      <a:pt x="33" y="11"/>
                      <a:pt x="33" y="10"/>
                      <a:pt x="34" y="10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5" y="7"/>
                      <a:pt x="34" y="6"/>
                      <a:pt x="33" y="4"/>
                    </a:cubicBezTo>
                    <a:lnTo>
                      <a:pt x="32" y="4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9" name="Google Shape;1009;p32"/>
              <p:cNvSpPr/>
              <p:nvPr/>
            </p:nvSpPr>
            <p:spPr>
              <a:xfrm>
                <a:off x="7477130" y="6083305"/>
                <a:ext cx="50800" cy="47625"/>
              </a:xfrm>
              <a:custGeom>
                <a:rect b="b" l="l" r="r" t="t"/>
                <a:pathLst>
                  <a:path extrusionOk="0" h="15" w="16">
                    <a:moveTo>
                      <a:pt x="15" y="5"/>
                    </a:moveTo>
                    <a:cubicBezTo>
                      <a:pt x="15" y="5"/>
                      <a:pt x="14" y="5"/>
                      <a:pt x="14" y="5"/>
                    </a:cubicBezTo>
                    <a:cubicBezTo>
                      <a:pt x="12" y="5"/>
                      <a:pt x="11" y="6"/>
                      <a:pt x="10" y="7"/>
                    </a:cubicBezTo>
                    <a:cubicBezTo>
                      <a:pt x="10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6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8" y="4"/>
                      <a:pt x="8" y="3"/>
                    </a:cubicBezTo>
                    <a:cubicBezTo>
                      <a:pt x="8" y="3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6" y="1"/>
                      <a:pt x="5" y="1"/>
                    </a:cubicBezTo>
                    <a:cubicBezTo>
                      <a:pt x="5" y="1"/>
                      <a:pt x="4" y="0"/>
                      <a:pt x="3" y="1"/>
                    </a:cubicBezTo>
                    <a:cubicBezTo>
                      <a:pt x="1" y="3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1"/>
                      <a:pt x="0" y="12"/>
                      <a:pt x="0" y="14"/>
                    </a:cubicBezTo>
                    <a:cubicBezTo>
                      <a:pt x="0" y="14"/>
                      <a:pt x="1" y="15"/>
                      <a:pt x="1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3" y="15"/>
                      <a:pt x="4" y="14"/>
                      <a:pt x="4" y="14"/>
                    </a:cubicBezTo>
                    <a:cubicBezTo>
                      <a:pt x="4" y="14"/>
                      <a:pt x="5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7" y="15"/>
                      <a:pt x="7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9" y="15"/>
                      <a:pt x="10" y="15"/>
                      <a:pt x="11" y="15"/>
                    </a:cubicBezTo>
                    <a:cubicBezTo>
                      <a:pt x="11" y="15"/>
                      <a:pt x="12" y="15"/>
                      <a:pt x="12" y="15"/>
                    </a:cubicBezTo>
                    <a:cubicBezTo>
                      <a:pt x="13" y="14"/>
                      <a:pt x="13" y="13"/>
                      <a:pt x="13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5" y="11"/>
                      <a:pt x="16" y="7"/>
                      <a:pt x="16" y="7"/>
                    </a:cubicBezTo>
                    <a:cubicBezTo>
                      <a:pt x="16" y="6"/>
                      <a:pt x="15" y="5"/>
                      <a:pt x="15" y="5"/>
                    </a:cubicBezTo>
                    <a:close/>
                    <a:moveTo>
                      <a:pt x="11" y="11"/>
                    </a:move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2"/>
                      <a:pt x="11" y="12"/>
                      <a:pt x="11" y="12"/>
                    </a:cubicBezTo>
                    <a:lnTo>
                      <a:pt x="11" y="11"/>
                    </a:lnTo>
                    <a:close/>
                    <a:moveTo>
                      <a:pt x="11" y="11"/>
                    </a:move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2" y="11"/>
                    </a:cubicBezTo>
                    <a:lnTo>
                      <a:pt x="11" y="11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0" name="Google Shape;1010;p32"/>
              <p:cNvSpPr/>
              <p:nvPr/>
            </p:nvSpPr>
            <p:spPr>
              <a:xfrm>
                <a:off x="8645531" y="4886329"/>
                <a:ext cx="1022350" cy="1004888"/>
              </a:xfrm>
              <a:custGeom>
                <a:rect b="b" l="l" r="r" t="t"/>
                <a:pathLst>
                  <a:path extrusionOk="0" h="317" w="322">
                    <a:moveTo>
                      <a:pt x="308" y="216"/>
                    </a:moveTo>
                    <a:cubicBezTo>
                      <a:pt x="308" y="216"/>
                      <a:pt x="308" y="216"/>
                      <a:pt x="308" y="216"/>
                    </a:cubicBezTo>
                    <a:cubicBezTo>
                      <a:pt x="309" y="216"/>
                      <a:pt x="309" y="216"/>
                      <a:pt x="309" y="216"/>
                    </a:cubicBezTo>
                    <a:cubicBezTo>
                      <a:pt x="309" y="216"/>
                      <a:pt x="310" y="215"/>
                      <a:pt x="310" y="214"/>
                    </a:cubicBezTo>
                    <a:cubicBezTo>
                      <a:pt x="310" y="214"/>
                      <a:pt x="310" y="213"/>
                      <a:pt x="310" y="213"/>
                    </a:cubicBezTo>
                    <a:cubicBezTo>
                      <a:pt x="311" y="213"/>
                      <a:pt x="311" y="213"/>
                      <a:pt x="311" y="212"/>
                    </a:cubicBezTo>
                    <a:cubicBezTo>
                      <a:pt x="311" y="212"/>
                      <a:pt x="311" y="211"/>
                      <a:pt x="311" y="211"/>
                    </a:cubicBezTo>
                    <a:cubicBezTo>
                      <a:pt x="311" y="210"/>
                      <a:pt x="312" y="210"/>
                      <a:pt x="312" y="209"/>
                    </a:cubicBezTo>
                    <a:cubicBezTo>
                      <a:pt x="312" y="208"/>
                      <a:pt x="312" y="208"/>
                      <a:pt x="313" y="208"/>
                    </a:cubicBezTo>
                    <a:cubicBezTo>
                      <a:pt x="313" y="207"/>
                      <a:pt x="314" y="207"/>
                      <a:pt x="314" y="207"/>
                    </a:cubicBezTo>
                    <a:cubicBezTo>
                      <a:pt x="315" y="205"/>
                      <a:pt x="315" y="204"/>
                      <a:pt x="315" y="203"/>
                    </a:cubicBezTo>
                    <a:cubicBezTo>
                      <a:pt x="316" y="203"/>
                      <a:pt x="316" y="203"/>
                      <a:pt x="316" y="203"/>
                    </a:cubicBezTo>
                    <a:cubicBezTo>
                      <a:pt x="316" y="202"/>
                      <a:pt x="316" y="202"/>
                      <a:pt x="316" y="201"/>
                    </a:cubicBezTo>
                    <a:cubicBezTo>
                      <a:pt x="316" y="201"/>
                      <a:pt x="316" y="201"/>
                      <a:pt x="316" y="201"/>
                    </a:cubicBezTo>
                    <a:cubicBezTo>
                      <a:pt x="316" y="200"/>
                      <a:pt x="317" y="200"/>
                      <a:pt x="317" y="199"/>
                    </a:cubicBezTo>
                    <a:cubicBezTo>
                      <a:pt x="317" y="198"/>
                      <a:pt x="316" y="198"/>
                      <a:pt x="316" y="198"/>
                    </a:cubicBezTo>
                    <a:cubicBezTo>
                      <a:pt x="316" y="198"/>
                      <a:pt x="316" y="197"/>
                      <a:pt x="316" y="197"/>
                    </a:cubicBezTo>
                    <a:cubicBezTo>
                      <a:pt x="316" y="197"/>
                      <a:pt x="316" y="196"/>
                      <a:pt x="316" y="195"/>
                    </a:cubicBezTo>
                    <a:cubicBezTo>
                      <a:pt x="317" y="194"/>
                      <a:pt x="317" y="192"/>
                      <a:pt x="317" y="191"/>
                    </a:cubicBezTo>
                    <a:cubicBezTo>
                      <a:pt x="317" y="190"/>
                      <a:pt x="317" y="190"/>
                      <a:pt x="317" y="190"/>
                    </a:cubicBezTo>
                    <a:cubicBezTo>
                      <a:pt x="317" y="189"/>
                      <a:pt x="317" y="188"/>
                      <a:pt x="317" y="187"/>
                    </a:cubicBezTo>
                    <a:cubicBezTo>
                      <a:pt x="317" y="186"/>
                      <a:pt x="317" y="186"/>
                      <a:pt x="317" y="186"/>
                    </a:cubicBezTo>
                    <a:cubicBezTo>
                      <a:pt x="317" y="186"/>
                      <a:pt x="317" y="186"/>
                      <a:pt x="317" y="186"/>
                    </a:cubicBezTo>
                    <a:cubicBezTo>
                      <a:pt x="317" y="185"/>
                      <a:pt x="318" y="185"/>
                      <a:pt x="318" y="185"/>
                    </a:cubicBezTo>
                    <a:cubicBezTo>
                      <a:pt x="319" y="183"/>
                      <a:pt x="320" y="181"/>
                      <a:pt x="320" y="179"/>
                    </a:cubicBezTo>
                    <a:cubicBezTo>
                      <a:pt x="320" y="178"/>
                      <a:pt x="320" y="178"/>
                      <a:pt x="320" y="178"/>
                    </a:cubicBezTo>
                    <a:cubicBezTo>
                      <a:pt x="320" y="178"/>
                      <a:pt x="321" y="177"/>
                      <a:pt x="321" y="176"/>
                    </a:cubicBezTo>
                    <a:cubicBezTo>
                      <a:pt x="321" y="176"/>
                      <a:pt x="321" y="175"/>
                      <a:pt x="321" y="175"/>
                    </a:cubicBezTo>
                    <a:cubicBezTo>
                      <a:pt x="321" y="175"/>
                      <a:pt x="322" y="174"/>
                      <a:pt x="321" y="173"/>
                    </a:cubicBezTo>
                    <a:cubicBezTo>
                      <a:pt x="321" y="172"/>
                      <a:pt x="321" y="172"/>
                      <a:pt x="320" y="172"/>
                    </a:cubicBezTo>
                    <a:cubicBezTo>
                      <a:pt x="320" y="172"/>
                      <a:pt x="320" y="171"/>
                      <a:pt x="320" y="171"/>
                    </a:cubicBezTo>
                    <a:cubicBezTo>
                      <a:pt x="320" y="171"/>
                      <a:pt x="320" y="171"/>
                      <a:pt x="320" y="171"/>
                    </a:cubicBezTo>
                    <a:cubicBezTo>
                      <a:pt x="320" y="170"/>
                      <a:pt x="320" y="170"/>
                      <a:pt x="321" y="169"/>
                    </a:cubicBezTo>
                    <a:cubicBezTo>
                      <a:pt x="321" y="169"/>
                      <a:pt x="321" y="168"/>
                      <a:pt x="321" y="167"/>
                    </a:cubicBezTo>
                    <a:cubicBezTo>
                      <a:pt x="321" y="166"/>
                      <a:pt x="321" y="166"/>
                      <a:pt x="321" y="165"/>
                    </a:cubicBezTo>
                    <a:cubicBezTo>
                      <a:pt x="321" y="165"/>
                      <a:pt x="320" y="164"/>
                      <a:pt x="320" y="164"/>
                    </a:cubicBezTo>
                    <a:cubicBezTo>
                      <a:pt x="321" y="163"/>
                      <a:pt x="321" y="163"/>
                      <a:pt x="321" y="163"/>
                    </a:cubicBezTo>
                    <a:cubicBezTo>
                      <a:pt x="321" y="162"/>
                      <a:pt x="321" y="161"/>
                      <a:pt x="320" y="160"/>
                    </a:cubicBezTo>
                    <a:cubicBezTo>
                      <a:pt x="320" y="159"/>
                      <a:pt x="320" y="158"/>
                      <a:pt x="320" y="158"/>
                    </a:cubicBezTo>
                    <a:cubicBezTo>
                      <a:pt x="319" y="157"/>
                      <a:pt x="319" y="157"/>
                      <a:pt x="319" y="156"/>
                    </a:cubicBezTo>
                    <a:cubicBezTo>
                      <a:pt x="319" y="156"/>
                      <a:pt x="319" y="156"/>
                      <a:pt x="319" y="155"/>
                    </a:cubicBezTo>
                    <a:cubicBezTo>
                      <a:pt x="319" y="154"/>
                      <a:pt x="319" y="154"/>
                      <a:pt x="318" y="153"/>
                    </a:cubicBezTo>
                    <a:cubicBezTo>
                      <a:pt x="318" y="152"/>
                      <a:pt x="317" y="151"/>
                      <a:pt x="315" y="150"/>
                    </a:cubicBezTo>
                    <a:cubicBezTo>
                      <a:pt x="315" y="149"/>
                      <a:pt x="314" y="149"/>
                      <a:pt x="314" y="149"/>
                    </a:cubicBezTo>
                    <a:cubicBezTo>
                      <a:pt x="314" y="148"/>
                      <a:pt x="314" y="148"/>
                      <a:pt x="314" y="148"/>
                    </a:cubicBezTo>
                    <a:cubicBezTo>
                      <a:pt x="314" y="147"/>
                      <a:pt x="314" y="147"/>
                      <a:pt x="313" y="146"/>
                    </a:cubicBezTo>
                    <a:cubicBezTo>
                      <a:pt x="312" y="145"/>
                      <a:pt x="312" y="145"/>
                      <a:pt x="311" y="145"/>
                    </a:cubicBezTo>
                    <a:cubicBezTo>
                      <a:pt x="311" y="145"/>
                      <a:pt x="311" y="145"/>
                      <a:pt x="311" y="145"/>
                    </a:cubicBezTo>
                    <a:cubicBezTo>
                      <a:pt x="311" y="144"/>
                      <a:pt x="311" y="144"/>
                      <a:pt x="311" y="144"/>
                    </a:cubicBezTo>
                    <a:cubicBezTo>
                      <a:pt x="312" y="144"/>
                      <a:pt x="312" y="144"/>
                      <a:pt x="312" y="144"/>
                    </a:cubicBezTo>
                    <a:cubicBezTo>
                      <a:pt x="313" y="143"/>
                      <a:pt x="313" y="142"/>
                      <a:pt x="313" y="141"/>
                    </a:cubicBezTo>
                    <a:cubicBezTo>
                      <a:pt x="313" y="141"/>
                      <a:pt x="313" y="141"/>
                      <a:pt x="313" y="141"/>
                    </a:cubicBezTo>
                    <a:cubicBezTo>
                      <a:pt x="313" y="140"/>
                      <a:pt x="313" y="140"/>
                      <a:pt x="314" y="140"/>
                    </a:cubicBezTo>
                    <a:cubicBezTo>
                      <a:pt x="314" y="139"/>
                      <a:pt x="314" y="138"/>
                      <a:pt x="314" y="137"/>
                    </a:cubicBezTo>
                    <a:cubicBezTo>
                      <a:pt x="314" y="137"/>
                      <a:pt x="314" y="136"/>
                      <a:pt x="314" y="136"/>
                    </a:cubicBezTo>
                    <a:cubicBezTo>
                      <a:pt x="314" y="136"/>
                      <a:pt x="314" y="135"/>
                      <a:pt x="314" y="135"/>
                    </a:cubicBezTo>
                    <a:cubicBezTo>
                      <a:pt x="314" y="135"/>
                      <a:pt x="314" y="135"/>
                      <a:pt x="314" y="134"/>
                    </a:cubicBezTo>
                    <a:cubicBezTo>
                      <a:pt x="314" y="133"/>
                      <a:pt x="313" y="132"/>
                      <a:pt x="312" y="132"/>
                    </a:cubicBezTo>
                    <a:cubicBezTo>
                      <a:pt x="312" y="132"/>
                      <a:pt x="312" y="132"/>
                      <a:pt x="312" y="132"/>
                    </a:cubicBezTo>
                    <a:cubicBezTo>
                      <a:pt x="311" y="132"/>
                      <a:pt x="311" y="132"/>
                      <a:pt x="310" y="132"/>
                    </a:cubicBezTo>
                    <a:cubicBezTo>
                      <a:pt x="310" y="132"/>
                      <a:pt x="310" y="132"/>
                      <a:pt x="310" y="132"/>
                    </a:cubicBezTo>
                    <a:cubicBezTo>
                      <a:pt x="310" y="132"/>
                      <a:pt x="310" y="132"/>
                      <a:pt x="310" y="132"/>
                    </a:cubicBezTo>
                    <a:cubicBezTo>
                      <a:pt x="310" y="131"/>
                      <a:pt x="310" y="131"/>
                      <a:pt x="310" y="130"/>
                    </a:cubicBezTo>
                    <a:cubicBezTo>
                      <a:pt x="309" y="129"/>
                      <a:pt x="309" y="129"/>
                      <a:pt x="308" y="129"/>
                    </a:cubicBezTo>
                    <a:cubicBezTo>
                      <a:pt x="307" y="129"/>
                      <a:pt x="306" y="130"/>
                      <a:pt x="305" y="131"/>
                    </a:cubicBezTo>
                    <a:cubicBezTo>
                      <a:pt x="305" y="131"/>
                      <a:pt x="305" y="130"/>
                      <a:pt x="305" y="130"/>
                    </a:cubicBezTo>
                    <a:cubicBezTo>
                      <a:pt x="305" y="130"/>
                      <a:pt x="305" y="130"/>
                      <a:pt x="305" y="130"/>
                    </a:cubicBezTo>
                    <a:cubicBezTo>
                      <a:pt x="305" y="130"/>
                      <a:pt x="305" y="130"/>
                      <a:pt x="305" y="130"/>
                    </a:cubicBezTo>
                    <a:cubicBezTo>
                      <a:pt x="305" y="130"/>
                      <a:pt x="305" y="129"/>
                      <a:pt x="305" y="129"/>
                    </a:cubicBezTo>
                    <a:cubicBezTo>
                      <a:pt x="306" y="129"/>
                      <a:pt x="306" y="128"/>
                      <a:pt x="306" y="128"/>
                    </a:cubicBezTo>
                    <a:cubicBezTo>
                      <a:pt x="306" y="127"/>
                      <a:pt x="306" y="127"/>
                      <a:pt x="306" y="127"/>
                    </a:cubicBezTo>
                    <a:cubicBezTo>
                      <a:pt x="306" y="127"/>
                      <a:pt x="306" y="126"/>
                      <a:pt x="306" y="126"/>
                    </a:cubicBezTo>
                    <a:cubicBezTo>
                      <a:pt x="307" y="126"/>
                      <a:pt x="308" y="124"/>
                      <a:pt x="307" y="123"/>
                    </a:cubicBezTo>
                    <a:cubicBezTo>
                      <a:pt x="307" y="122"/>
                      <a:pt x="307" y="122"/>
                      <a:pt x="306" y="122"/>
                    </a:cubicBezTo>
                    <a:cubicBezTo>
                      <a:pt x="306" y="122"/>
                      <a:pt x="306" y="121"/>
                      <a:pt x="306" y="121"/>
                    </a:cubicBezTo>
                    <a:cubicBezTo>
                      <a:pt x="306" y="121"/>
                      <a:pt x="306" y="120"/>
                      <a:pt x="306" y="120"/>
                    </a:cubicBezTo>
                    <a:cubicBezTo>
                      <a:pt x="306" y="120"/>
                      <a:pt x="306" y="119"/>
                      <a:pt x="306" y="119"/>
                    </a:cubicBezTo>
                    <a:cubicBezTo>
                      <a:pt x="306" y="119"/>
                      <a:pt x="306" y="119"/>
                      <a:pt x="306" y="119"/>
                    </a:cubicBezTo>
                    <a:cubicBezTo>
                      <a:pt x="306" y="118"/>
                      <a:pt x="305" y="117"/>
                      <a:pt x="305" y="116"/>
                    </a:cubicBezTo>
                    <a:cubicBezTo>
                      <a:pt x="305" y="115"/>
                      <a:pt x="305" y="115"/>
                      <a:pt x="305" y="114"/>
                    </a:cubicBezTo>
                    <a:cubicBezTo>
                      <a:pt x="305" y="114"/>
                      <a:pt x="305" y="114"/>
                      <a:pt x="305" y="114"/>
                    </a:cubicBezTo>
                    <a:cubicBezTo>
                      <a:pt x="305" y="113"/>
                      <a:pt x="305" y="113"/>
                      <a:pt x="304" y="112"/>
                    </a:cubicBezTo>
                    <a:cubicBezTo>
                      <a:pt x="304" y="112"/>
                      <a:pt x="304" y="112"/>
                      <a:pt x="304" y="112"/>
                    </a:cubicBezTo>
                    <a:cubicBezTo>
                      <a:pt x="305" y="112"/>
                      <a:pt x="305" y="111"/>
                      <a:pt x="305" y="111"/>
                    </a:cubicBezTo>
                    <a:cubicBezTo>
                      <a:pt x="305" y="110"/>
                      <a:pt x="305" y="109"/>
                      <a:pt x="304" y="108"/>
                    </a:cubicBezTo>
                    <a:cubicBezTo>
                      <a:pt x="304" y="108"/>
                      <a:pt x="304" y="108"/>
                      <a:pt x="304" y="108"/>
                    </a:cubicBezTo>
                    <a:cubicBezTo>
                      <a:pt x="303" y="106"/>
                      <a:pt x="303" y="106"/>
                      <a:pt x="302" y="105"/>
                    </a:cubicBezTo>
                    <a:cubicBezTo>
                      <a:pt x="301" y="105"/>
                      <a:pt x="301" y="105"/>
                      <a:pt x="301" y="104"/>
                    </a:cubicBezTo>
                    <a:cubicBezTo>
                      <a:pt x="301" y="104"/>
                      <a:pt x="301" y="104"/>
                      <a:pt x="301" y="103"/>
                    </a:cubicBezTo>
                    <a:cubicBezTo>
                      <a:pt x="300" y="103"/>
                      <a:pt x="300" y="102"/>
                      <a:pt x="300" y="102"/>
                    </a:cubicBezTo>
                    <a:cubicBezTo>
                      <a:pt x="300" y="102"/>
                      <a:pt x="300" y="102"/>
                      <a:pt x="300" y="102"/>
                    </a:cubicBezTo>
                    <a:cubicBezTo>
                      <a:pt x="299" y="101"/>
                      <a:pt x="299" y="100"/>
                      <a:pt x="298" y="100"/>
                    </a:cubicBezTo>
                    <a:cubicBezTo>
                      <a:pt x="297" y="100"/>
                      <a:pt x="297" y="100"/>
                      <a:pt x="297" y="100"/>
                    </a:cubicBezTo>
                    <a:cubicBezTo>
                      <a:pt x="297" y="100"/>
                      <a:pt x="297" y="100"/>
                      <a:pt x="297" y="100"/>
                    </a:cubicBezTo>
                    <a:cubicBezTo>
                      <a:pt x="297" y="100"/>
                      <a:pt x="297" y="100"/>
                      <a:pt x="297" y="100"/>
                    </a:cubicBezTo>
                    <a:cubicBezTo>
                      <a:pt x="297" y="100"/>
                      <a:pt x="297" y="100"/>
                      <a:pt x="297" y="100"/>
                    </a:cubicBezTo>
                    <a:cubicBezTo>
                      <a:pt x="297" y="100"/>
                      <a:pt x="297" y="100"/>
                      <a:pt x="297" y="99"/>
                    </a:cubicBezTo>
                    <a:cubicBezTo>
                      <a:pt x="297" y="99"/>
                      <a:pt x="297" y="97"/>
                      <a:pt x="296" y="97"/>
                    </a:cubicBezTo>
                    <a:cubicBezTo>
                      <a:pt x="295" y="96"/>
                      <a:pt x="295" y="96"/>
                      <a:pt x="294" y="96"/>
                    </a:cubicBezTo>
                    <a:cubicBezTo>
                      <a:pt x="294" y="96"/>
                      <a:pt x="294" y="96"/>
                      <a:pt x="294" y="96"/>
                    </a:cubicBezTo>
                    <a:cubicBezTo>
                      <a:pt x="293" y="95"/>
                      <a:pt x="293" y="95"/>
                      <a:pt x="293" y="95"/>
                    </a:cubicBezTo>
                    <a:cubicBezTo>
                      <a:pt x="293" y="95"/>
                      <a:pt x="293" y="94"/>
                      <a:pt x="292" y="94"/>
                    </a:cubicBezTo>
                    <a:cubicBezTo>
                      <a:pt x="292" y="94"/>
                      <a:pt x="291" y="93"/>
                      <a:pt x="291" y="93"/>
                    </a:cubicBezTo>
                    <a:cubicBezTo>
                      <a:pt x="290" y="93"/>
                      <a:pt x="290" y="93"/>
                      <a:pt x="290" y="93"/>
                    </a:cubicBezTo>
                    <a:cubicBezTo>
                      <a:pt x="290" y="93"/>
                      <a:pt x="290" y="92"/>
                      <a:pt x="290" y="92"/>
                    </a:cubicBezTo>
                    <a:cubicBezTo>
                      <a:pt x="290" y="91"/>
                      <a:pt x="290" y="91"/>
                      <a:pt x="290" y="91"/>
                    </a:cubicBezTo>
                    <a:cubicBezTo>
                      <a:pt x="290" y="91"/>
                      <a:pt x="290" y="91"/>
                      <a:pt x="290" y="91"/>
                    </a:cubicBezTo>
                    <a:cubicBezTo>
                      <a:pt x="290" y="91"/>
                      <a:pt x="290" y="91"/>
                      <a:pt x="290" y="90"/>
                    </a:cubicBezTo>
                    <a:cubicBezTo>
                      <a:pt x="291" y="90"/>
                      <a:pt x="291" y="88"/>
                      <a:pt x="290" y="87"/>
                    </a:cubicBezTo>
                    <a:cubicBezTo>
                      <a:pt x="290" y="86"/>
                      <a:pt x="290" y="86"/>
                      <a:pt x="289" y="86"/>
                    </a:cubicBezTo>
                    <a:cubicBezTo>
                      <a:pt x="289" y="86"/>
                      <a:pt x="289" y="85"/>
                      <a:pt x="289" y="85"/>
                    </a:cubicBezTo>
                    <a:cubicBezTo>
                      <a:pt x="290" y="85"/>
                      <a:pt x="290" y="84"/>
                      <a:pt x="289" y="84"/>
                    </a:cubicBezTo>
                    <a:cubicBezTo>
                      <a:pt x="289" y="83"/>
                      <a:pt x="289" y="83"/>
                      <a:pt x="289" y="83"/>
                    </a:cubicBezTo>
                    <a:cubicBezTo>
                      <a:pt x="289" y="83"/>
                      <a:pt x="289" y="83"/>
                      <a:pt x="289" y="82"/>
                    </a:cubicBezTo>
                    <a:cubicBezTo>
                      <a:pt x="290" y="82"/>
                      <a:pt x="290" y="82"/>
                      <a:pt x="290" y="81"/>
                    </a:cubicBezTo>
                    <a:cubicBezTo>
                      <a:pt x="291" y="81"/>
                      <a:pt x="290" y="80"/>
                      <a:pt x="290" y="79"/>
                    </a:cubicBezTo>
                    <a:cubicBezTo>
                      <a:pt x="290" y="79"/>
                      <a:pt x="290" y="79"/>
                      <a:pt x="290" y="79"/>
                    </a:cubicBezTo>
                    <a:cubicBezTo>
                      <a:pt x="290" y="79"/>
                      <a:pt x="291" y="79"/>
                      <a:pt x="291" y="78"/>
                    </a:cubicBezTo>
                    <a:cubicBezTo>
                      <a:pt x="291" y="77"/>
                      <a:pt x="291" y="76"/>
                      <a:pt x="291" y="76"/>
                    </a:cubicBezTo>
                    <a:cubicBezTo>
                      <a:pt x="291" y="75"/>
                      <a:pt x="290" y="74"/>
                      <a:pt x="290" y="72"/>
                    </a:cubicBezTo>
                    <a:cubicBezTo>
                      <a:pt x="290" y="72"/>
                      <a:pt x="290" y="71"/>
                      <a:pt x="290" y="70"/>
                    </a:cubicBezTo>
                    <a:cubicBezTo>
                      <a:pt x="290" y="70"/>
                      <a:pt x="290" y="70"/>
                      <a:pt x="290" y="70"/>
                    </a:cubicBezTo>
                    <a:cubicBezTo>
                      <a:pt x="290" y="69"/>
                      <a:pt x="289" y="68"/>
                      <a:pt x="289" y="67"/>
                    </a:cubicBezTo>
                    <a:cubicBezTo>
                      <a:pt x="289" y="67"/>
                      <a:pt x="288" y="67"/>
                      <a:pt x="288" y="66"/>
                    </a:cubicBezTo>
                    <a:cubicBezTo>
                      <a:pt x="288" y="66"/>
                      <a:pt x="288" y="66"/>
                      <a:pt x="288" y="66"/>
                    </a:cubicBezTo>
                    <a:cubicBezTo>
                      <a:pt x="288" y="66"/>
                      <a:pt x="288" y="65"/>
                      <a:pt x="288" y="65"/>
                    </a:cubicBezTo>
                    <a:cubicBezTo>
                      <a:pt x="288" y="65"/>
                      <a:pt x="289" y="64"/>
                      <a:pt x="289" y="63"/>
                    </a:cubicBezTo>
                    <a:cubicBezTo>
                      <a:pt x="289" y="62"/>
                      <a:pt x="289" y="62"/>
                      <a:pt x="289" y="61"/>
                    </a:cubicBezTo>
                    <a:cubicBezTo>
                      <a:pt x="288" y="61"/>
                      <a:pt x="288" y="61"/>
                      <a:pt x="288" y="61"/>
                    </a:cubicBezTo>
                    <a:cubicBezTo>
                      <a:pt x="289" y="61"/>
                      <a:pt x="289" y="61"/>
                      <a:pt x="289" y="61"/>
                    </a:cubicBezTo>
                    <a:cubicBezTo>
                      <a:pt x="289" y="61"/>
                      <a:pt x="289" y="60"/>
                      <a:pt x="289" y="60"/>
                    </a:cubicBezTo>
                    <a:cubicBezTo>
                      <a:pt x="289" y="59"/>
                      <a:pt x="289" y="58"/>
                      <a:pt x="289" y="57"/>
                    </a:cubicBezTo>
                    <a:cubicBezTo>
                      <a:pt x="289" y="57"/>
                      <a:pt x="289" y="57"/>
                      <a:pt x="289" y="57"/>
                    </a:cubicBezTo>
                    <a:cubicBezTo>
                      <a:pt x="289" y="56"/>
                      <a:pt x="289" y="56"/>
                      <a:pt x="289" y="56"/>
                    </a:cubicBezTo>
                    <a:cubicBezTo>
                      <a:pt x="289" y="55"/>
                      <a:pt x="288" y="54"/>
                      <a:pt x="287" y="54"/>
                    </a:cubicBezTo>
                    <a:cubicBezTo>
                      <a:pt x="286" y="53"/>
                      <a:pt x="286" y="53"/>
                      <a:pt x="286" y="53"/>
                    </a:cubicBezTo>
                    <a:cubicBezTo>
                      <a:pt x="288" y="53"/>
                      <a:pt x="288" y="53"/>
                      <a:pt x="288" y="53"/>
                    </a:cubicBezTo>
                    <a:cubicBezTo>
                      <a:pt x="288" y="53"/>
                      <a:pt x="288" y="53"/>
                      <a:pt x="289" y="53"/>
                    </a:cubicBezTo>
                    <a:cubicBezTo>
                      <a:pt x="290" y="51"/>
                      <a:pt x="289" y="50"/>
                      <a:pt x="289" y="50"/>
                    </a:cubicBezTo>
                    <a:cubicBezTo>
                      <a:pt x="289" y="49"/>
                      <a:pt x="289" y="49"/>
                      <a:pt x="289" y="49"/>
                    </a:cubicBezTo>
                    <a:cubicBezTo>
                      <a:pt x="289" y="49"/>
                      <a:pt x="290" y="48"/>
                      <a:pt x="289" y="48"/>
                    </a:cubicBezTo>
                    <a:cubicBezTo>
                      <a:pt x="289" y="47"/>
                      <a:pt x="288" y="46"/>
                      <a:pt x="287" y="46"/>
                    </a:cubicBezTo>
                    <a:cubicBezTo>
                      <a:pt x="287" y="46"/>
                      <a:pt x="287" y="46"/>
                      <a:pt x="287" y="46"/>
                    </a:cubicBezTo>
                    <a:cubicBezTo>
                      <a:pt x="287" y="46"/>
                      <a:pt x="287" y="46"/>
                      <a:pt x="287" y="45"/>
                    </a:cubicBezTo>
                    <a:cubicBezTo>
                      <a:pt x="286" y="45"/>
                      <a:pt x="286" y="44"/>
                      <a:pt x="285" y="43"/>
                    </a:cubicBezTo>
                    <a:cubicBezTo>
                      <a:pt x="285" y="43"/>
                      <a:pt x="285" y="43"/>
                      <a:pt x="285" y="43"/>
                    </a:cubicBezTo>
                    <a:cubicBezTo>
                      <a:pt x="285" y="43"/>
                      <a:pt x="285" y="43"/>
                      <a:pt x="285" y="43"/>
                    </a:cubicBezTo>
                    <a:cubicBezTo>
                      <a:pt x="285" y="42"/>
                      <a:pt x="285" y="41"/>
                      <a:pt x="285" y="40"/>
                    </a:cubicBezTo>
                    <a:cubicBezTo>
                      <a:pt x="284" y="39"/>
                      <a:pt x="284" y="38"/>
                      <a:pt x="283" y="38"/>
                    </a:cubicBezTo>
                    <a:cubicBezTo>
                      <a:pt x="282" y="37"/>
                      <a:pt x="280" y="38"/>
                      <a:pt x="280" y="39"/>
                    </a:cubicBezTo>
                    <a:cubicBezTo>
                      <a:pt x="280" y="40"/>
                      <a:pt x="280" y="40"/>
                      <a:pt x="280" y="40"/>
                    </a:cubicBezTo>
                    <a:cubicBezTo>
                      <a:pt x="280" y="40"/>
                      <a:pt x="280" y="40"/>
                      <a:pt x="280" y="40"/>
                    </a:cubicBezTo>
                    <a:cubicBezTo>
                      <a:pt x="280" y="39"/>
                      <a:pt x="280" y="39"/>
                      <a:pt x="280" y="39"/>
                    </a:cubicBezTo>
                    <a:cubicBezTo>
                      <a:pt x="279" y="39"/>
                      <a:pt x="278" y="40"/>
                      <a:pt x="278" y="41"/>
                    </a:cubicBezTo>
                    <a:cubicBezTo>
                      <a:pt x="277" y="41"/>
                      <a:pt x="277" y="41"/>
                      <a:pt x="277" y="41"/>
                    </a:cubicBezTo>
                    <a:cubicBezTo>
                      <a:pt x="277" y="41"/>
                      <a:pt x="277" y="41"/>
                      <a:pt x="277" y="41"/>
                    </a:cubicBezTo>
                    <a:cubicBezTo>
                      <a:pt x="277" y="41"/>
                      <a:pt x="277" y="41"/>
                      <a:pt x="277" y="40"/>
                    </a:cubicBezTo>
                    <a:cubicBezTo>
                      <a:pt x="278" y="40"/>
                      <a:pt x="278" y="40"/>
                      <a:pt x="278" y="40"/>
                    </a:cubicBezTo>
                    <a:cubicBezTo>
                      <a:pt x="278" y="39"/>
                      <a:pt x="278" y="38"/>
                      <a:pt x="278" y="37"/>
                    </a:cubicBezTo>
                    <a:cubicBezTo>
                      <a:pt x="278" y="36"/>
                      <a:pt x="277" y="36"/>
                      <a:pt x="277" y="36"/>
                    </a:cubicBezTo>
                    <a:cubicBezTo>
                      <a:pt x="277" y="35"/>
                      <a:pt x="277" y="35"/>
                      <a:pt x="277" y="35"/>
                    </a:cubicBezTo>
                    <a:cubicBezTo>
                      <a:pt x="277" y="35"/>
                      <a:pt x="277" y="34"/>
                      <a:pt x="277" y="33"/>
                    </a:cubicBezTo>
                    <a:cubicBezTo>
                      <a:pt x="278" y="33"/>
                      <a:pt x="278" y="32"/>
                      <a:pt x="278" y="31"/>
                    </a:cubicBezTo>
                    <a:cubicBezTo>
                      <a:pt x="278" y="29"/>
                      <a:pt x="278" y="28"/>
                      <a:pt x="278" y="27"/>
                    </a:cubicBezTo>
                    <a:cubicBezTo>
                      <a:pt x="278" y="27"/>
                      <a:pt x="279" y="26"/>
                      <a:pt x="278" y="25"/>
                    </a:cubicBezTo>
                    <a:cubicBezTo>
                      <a:pt x="278" y="24"/>
                      <a:pt x="277" y="24"/>
                      <a:pt x="277" y="24"/>
                    </a:cubicBezTo>
                    <a:cubicBezTo>
                      <a:pt x="277" y="22"/>
                      <a:pt x="276" y="20"/>
                      <a:pt x="275" y="18"/>
                    </a:cubicBezTo>
                    <a:cubicBezTo>
                      <a:pt x="275" y="18"/>
                      <a:pt x="275" y="18"/>
                      <a:pt x="275" y="18"/>
                    </a:cubicBezTo>
                    <a:cubicBezTo>
                      <a:pt x="275" y="18"/>
                      <a:pt x="275" y="18"/>
                      <a:pt x="276" y="18"/>
                    </a:cubicBezTo>
                    <a:cubicBezTo>
                      <a:pt x="276" y="17"/>
                      <a:pt x="276" y="16"/>
                      <a:pt x="276" y="16"/>
                    </a:cubicBezTo>
                    <a:cubicBezTo>
                      <a:pt x="276" y="15"/>
                      <a:pt x="275" y="14"/>
                      <a:pt x="274" y="14"/>
                    </a:cubicBezTo>
                    <a:cubicBezTo>
                      <a:pt x="274" y="14"/>
                      <a:pt x="274" y="13"/>
                      <a:pt x="274" y="13"/>
                    </a:cubicBezTo>
                    <a:cubicBezTo>
                      <a:pt x="274" y="13"/>
                      <a:pt x="273" y="13"/>
                      <a:pt x="273" y="13"/>
                    </a:cubicBezTo>
                    <a:cubicBezTo>
                      <a:pt x="273" y="13"/>
                      <a:pt x="273" y="13"/>
                      <a:pt x="273" y="13"/>
                    </a:cubicBezTo>
                    <a:cubicBezTo>
                      <a:pt x="273" y="13"/>
                      <a:pt x="273" y="13"/>
                      <a:pt x="273" y="13"/>
                    </a:cubicBezTo>
                    <a:cubicBezTo>
                      <a:pt x="273" y="13"/>
                      <a:pt x="273" y="13"/>
                      <a:pt x="273" y="12"/>
                    </a:cubicBezTo>
                    <a:cubicBezTo>
                      <a:pt x="273" y="12"/>
                      <a:pt x="273" y="12"/>
                      <a:pt x="273" y="12"/>
                    </a:cubicBezTo>
                    <a:cubicBezTo>
                      <a:pt x="274" y="11"/>
                      <a:pt x="274" y="9"/>
                      <a:pt x="274" y="8"/>
                    </a:cubicBezTo>
                    <a:cubicBezTo>
                      <a:pt x="274" y="7"/>
                      <a:pt x="273" y="5"/>
                      <a:pt x="272" y="4"/>
                    </a:cubicBezTo>
                    <a:cubicBezTo>
                      <a:pt x="272" y="4"/>
                      <a:pt x="272" y="4"/>
                      <a:pt x="272" y="3"/>
                    </a:cubicBezTo>
                    <a:cubicBezTo>
                      <a:pt x="272" y="3"/>
                      <a:pt x="272" y="2"/>
                      <a:pt x="272" y="2"/>
                    </a:cubicBezTo>
                    <a:cubicBezTo>
                      <a:pt x="272" y="0"/>
                      <a:pt x="272" y="0"/>
                      <a:pt x="272" y="0"/>
                    </a:cubicBezTo>
                    <a:cubicBezTo>
                      <a:pt x="271" y="0"/>
                      <a:pt x="271" y="0"/>
                      <a:pt x="271" y="0"/>
                    </a:cubicBezTo>
                    <a:cubicBezTo>
                      <a:pt x="271" y="0"/>
                      <a:pt x="270" y="0"/>
                      <a:pt x="270" y="1"/>
                    </a:cubicBezTo>
                    <a:cubicBezTo>
                      <a:pt x="269" y="1"/>
                      <a:pt x="269" y="2"/>
                      <a:pt x="268" y="2"/>
                    </a:cubicBezTo>
                    <a:cubicBezTo>
                      <a:pt x="268" y="2"/>
                      <a:pt x="268" y="2"/>
                      <a:pt x="268" y="2"/>
                    </a:cubicBezTo>
                    <a:cubicBezTo>
                      <a:pt x="268" y="2"/>
                      <a:pt x="268" y="2"/>
                      <a:pt x="268" y="2"/>
                    </a:cubicBezTo>
                    <a:cubicBezTo>
                      <a:pt x="267" y="2"/>
                      <a:pt x="267" y="2"/>
                      <a:pt x="267" y="2"/>
                    </a:cubicBezTo>
                    <a:cubicBezTo>
                      <a:pt x="267" y="2"/>
                      <a:pt x="267" y="2"/>
                      <a:pt x="267" y="2"/>
                    </a:cubicBezTo>
                    <a:cubicBezTo>
                      <a:pt x="266" y="3"/>
                      <a:pt x="266" y="4"/>
                      <a:pt x="266" y="5"/>
                    </a:cubicBezTo>
                    <a:cubicBezTo>
                      <a:pt x="266" y="7"/>
                      <a:pt x="266" y="8"/>
                      <a:pt x="265" y="9"/>
                    </a:cubicBezTo>
                    <a:cubicBezTo>
                      <a:pt x="265" y="10"/>
                      <a:pt x="265" y="10"/>
                      <a:pt x="265" y="10"/>
                    </a:cubicBezTo>
                    <a:cubicBezTo>
                      <a:pt x="265" y="10"/>
                      <a:pt x="264" y="11"/>
                      <a:pt x="264" y="12"/>
                    </a:cubicBezTo>
                    <a:cubicBezTo>
                      <a:pt x="264" y="13"/>
                      <a:pt x="264" y="13"/>
                      <a:pt x="264" y="13"/>
                    </a:cubicBezTo>
                    <a:cubicBezTo>
                      <a:pt x="264" y="13"/>
                      <a:pt x="264" y="13"/>
                      <a:pt x="264" y="13"/>
                    </a:cubicBezTo>
                    <a:cubicBezTo>
                      <a:pt x="264" y="13"/>
                      <a:pt x="264" y="13"/>
                      <a:pt x="264" y="13"/>
                    </a:cubicBezTo>
                    <a:cubicBezTo>
                      <a:pt x="263" y="13"/>
                      <a:pt x="262" y="14"/>
                      <a:pt x="262" y="15"/>
                    </a:cubicBezTo>
                    <a:cubicBezTo>
                      <a:pt x="261" y="16"/>
                      <a:pt x="261" y="16"/>
                      <a:pt x="261" y="17"/>
                    </a:cubicBezTo>
                    <a:cubicBezTo>
                      <a:pt x="261" y="17"/>
                      <a:pt x="261" y="17"/>
                      <a:pt x="261" y="18"/>
                    </a:cubicBezTo>
                    <a:cubicBezTo>
                      <a:pt x="261" y="18"/>
                      <a:pt x="261" y="18"/>
                      <a:pt x="261" y="19"/>
                    </a:cubicBezTo>
                    <a:cubicBezTo>
                      <a:pt x="261" y="19"/>
                      <a:pt x="260" y="20"/>
                      <a:pt x="260" y="21"/>
                    </a:cubicBezTo>
                    <a:cubicBezTo>
                      <a:pt x="260" y="22"/>
                      <a:pt x="261" y="22"/>
                      <a:pt x="261" y="23"/>
                    </a:cubicBezTo>
                    <a:cubicBezTo>
                      <a:pt x="259" y="23"/>
                      <a:pt x="259" y="25"/>
                      <a:pt x="259" y="26"/>
                    </a:cubicBezTo>
                    <a:cubicBezTo>
                      <a:pt x="259" y="26"/>
                      <a:pt x="259" y="26"/>
                      <a:pt x="259" y="26"/>
                    </a:cubicBezTo>
                    <a:cubicBezTo>
                      <a:pt x="258" y="27"/>
                      <a:pt x="258" y="28"/>
                      <a:pt x="258" y="29"/>
                    </a:cubicBezTo>
                    <a:cubicBezTo>
                      <a:pt x="258" y="29"/>
                      <a:pt x="259" y="29"/>
                      <a:pt x="259" y="30"/>
                    </a:cubicBezTo>
                    <a:cubicBezTo>
                      <a:pt x="259" y="30"/>
                      <a:pt x="259" y="30"/>
                      <a:pt x="259" y="30"/>
                    </a:cubicBezTo>
                    <a:cubicBezTo>
                      <a:pt x="258" y="30"/>
                      <a:pt x="257" y="31"/>
                      <a:pt x="257" y="32"/>
                    </a:cubicBezTo>
                    <a:cubicBezTo>
                      <a:pt x="257" y="32"/>
                      <a:pt x="257" y="32"/>
                      <a:pt x="257" y="32"/>
                    </a:cubicBezTo>
                    <a:cubicBezTo>
                      <a:pt x="257" y="33"/>
                      <a:pt x="256" y="35"/>
                      <a:pt x="257" y="37"/>
                    </a:cubicBezTo>
                    <a:cubicBezTo>
                      <a:pt x="257" y="37"/>
                      <a:pt x="257" y="38"/>
                      <a:pt x="257" y="38"/>
                    </a:cubicBezTo>
                    <a:cubicBezTo>
                      <a:pt x="257" y="39"/>
                      <a:pt x="257" y="39"/>
                      <a:pt x="257" y="39"/>
                    </a:cubicBezTo>
                    <a:cubicBezTo>
                      <a:pt x="257" y="40"/>
                      <a:pt x="257" y="40"/>
                      <a:pt x="257" y="41"/>
                    </a:cubicBezTo>
                    <a:cubicBezTo>
                      <a:pt x="256" y="42"/>
                      <a:pt x="257" y="44"/>
                      <a:pt x="257" y="45"/>
                    </a:cubicBezTo>
                    <a:cubicBezTo>
                      <a:pt x="257" y="46"/>
                      <a:pt x="257" y="47"/>
                      <a:pt x="257" y="47"/>
                    </a:cubicBezTo>
                    <a:cubicBezTo>
                      <a:pt x="257" y="48"/>
                      <a:pt x="257" y="48"/>
                      <a:pt x="257" y="48"/>
                    </a:cubicBezTo>
                    <a:cubicBezTo>
                      <a:pt x="256" y="49"/>
                      <a:pt x="256" y="49"/>
                      <a:pt x="256" y="50"/>
                    </a:cubicBezTo>
                    <a:cubicBezTo>
                      <a:pt x="256" y="50"/>
                      <a:pt x="256" y="50"/>
                      <a:pt x="256" y="50"/>
                    </a:cubicBezTo>
                    <a:cubicBezTo>
                      <a:pt x="256" y="50"/>
                      <a:pt x="256" y="50"/>
                      <a:pt x="256" y="50"/>
                    </a:cubicBezTo>
                    <a:cubicBezTo>
                      <a:pt x="255" y="51"/>
                      <a:pt x="255" y="51"/>
                      <a:pt x="254" y="52"/>
                    </a:cubicBezTo>
                    <a:cubicBezTo>
                      <a:pt x="254" y="53"/>
                      <a:pt x="254" y="54"/>
                      <a:pt x="254" y="54"/>
                    </a:cubicBezTo>
                    <a:cubicBezTo>
                      <a:pt x="254" y="55"/>
                      <a:pt x="254" y="55"/>
                      <a:pt x="254" y="55"/>
                    </a:cubicBezTo>
                    <a:cubicBezTo>
                      <a:pt x="253" y="56"/>
                      <a:pt x="253" y="56"/>
                      <a:pt x="253" y="57"/>
                    </a:cubicBezTo>
                    <a:cubicBezTo>
                      <a:pt x="253" y="58"/>
                      <a:pt x="253" y="58"/>
                      <a:pt x="253" y="59"/>
                    </a:cubicBezTo>
                    <a:cubicBezTo>
                      <a:pt x="253" y="59"/>
                      <a:pt x="253" y="60"/>
                      <a:pt x="252" y="60"/>
                    </a:cubicBezTo>
                    <a:cubicBezTo>
                      <a:pt x="252" y="61"/>
                      <a:pt x="252" y="61"/>
                      <a:pt x="252" y="61"/>
                    </a:cubicBezTo>
                    <a:cubicBezTo>
                      <a:pt x="251" y="62"/>
                      <a:pt x="251" y="63"/>
                      <a:pt x="251" y="63"/>
                    </a:cubicBezTo>
                    <a:cubicBezTo>
                      <a:pt x="251" y="64"/>
                      <a:pt x="250" y="64"/>
                      <a:pt x="250" y="65"/>
                    </a:cubicBezTo>
                    <a:cubicBezTo>
                      <a:pt x="250" y="65"/>
                      <a:pt x="250" y="66"/>
                      <a:pt x="249" y="66"/>
                    </a:cubicBezTo>
                    <a:cubicBezTo>
                      <a:pt x="249" y="66"/>
                      <a:pt x="249" y="66"/>
                      <a:pt x="249" y="66"/>
                    </a:cubicBezTo>
                    <a:cubicBezTo>
                      <a:pt x="249" y="66"/>
                      <a:pt x="249" y="67"/>
                      <a:pt x="248" y="67"/>
                    </a:cubicBezTo>
                    <a:cubicBezTo>
                      <a:pt x="248" y="68"/>
                      <a:pt x="248" y="68"/>
                      <a:pt x="248" y="68"/>
                    </a:cubicBezTo>
                    <a:cubicBezTo>
                      <a:pt x="248" y="69"/>
                      <a:pt x="248" y="69"/>
                      <a:pt x="248" y="69"/>
                    </a:cubicBezTo>
                    <a:cubicBezTo>
                      <a:pt x="248" y="69"/>
                      <a:pt x="248" y="69"/>
                      <a:pt x="248" y="69"/>
                    </a:cubicBezTo>
                    <a:cubicBezTo>
                      <a:pt x="247" y="70"/>
                      <a:pt x="247" y="70"/>
                      <a:pt x="247" y="70"/>
                    </a:cubicBezTo>
                    <a:cubicBezTo>
                      <a:pt x="247" y="70"/>
                      <a:pt x="247" y="71"/>
                      <a:pt x="246" y="71"/>
                    </a:cubicBezTo>
                    <a:cubicBezTo>
                      <a:pt x="246" y="72"/>
                      <a:pt x="246" y="73"/>
                      <a:pt x="245" y="73"/>
                    </a:cubicBezTo>
                    <a:cubicBezTo>
                      <a:pt x="244" y="74"/>
                      <a:pt x="244" y="74"/>
                      <a:pt x="244" y="74"/>
                    </a:cubicBezTo>
                    <a:cubicBezTo>
                      <a:pt x="244" y="74"/>
                      <a:pt x="243" y="74"/>
                      <a:pt x="243" y="75"/>
                    </a:cubicBezTo>
                    <a:cubicBezTo>
                      <a:pt x="243" y="75"/>
                      <a:pt x="243" y="75"/>
                      <a:pt x="242" y="75"/>
                    </a:cubicBezTo>
                    <a:cubicBezTo>
                      <a:pt x="242" y="75"/>
                      <a:pt x="242" y="75"/>
                      <a:pt x="241" y="75"/>
                    </a:cubicBezTo>
                    <a:cubicBezTo>
                      <a:pt x="241" y="75"/>
                      <a:pt x="241" y="75"/>
                      <a:pt x="241" y="75"/>
                    </a:cubicBezTo>
                    <a:cubicBezTo>
                      <a:pt x="240" y="75"/>
                      <a:pt x="240" y="75"/>
                      <a:pt x="240" y="75"/>
                    </a:cubicBezTo>
                    <a:cubicBezTo>
                      <a:pt x="240" y="75"/>
                      <a:pt x="240" y="75"/>
                      <a:pt x="240" y="75"/>
                    </a:cubicBezTo>
                    <a:cubicBezTo>
                      <a:pt x="239" y="74"/>
                      <a:pt x="239" y="74"/>
                      <a:pt x="238" y="74"/>
                    </a:cubicBezTo>
                    <a:cubicBezTo>
                      <a:pt x="238" y="74"/>
                      <a:pt x="238" y="73"/>
                      <a:pt x="238" y="73"/>
                    </a:cubicBezTo>
                    <a:cubicBezTo>
                      <a:pt x="237" y="73"/>
                      <a:pt x="237" y="73"/>
                      <a:pt x="237" y="72"/>
                    </a:cubicBezTo>
                    <a:cubicBezTo>
                      <a:pt x="237" y="72"/>
                      <a:pt x="237" y="72"/>
                      <a:pt x="236" y="72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36" y="71"/>
                      <a:pt x="235" y="70"/>
                      <a:pt x="235" y="70"/>
                    </a:cubicBezTo>
                    <a:cubicBezTo>
                      <a:pt x="235" y="70"/>
                      <a:pt x="235" y="69"/>
                      <a:pt x="235" y="69"/>
                    </a:cubicBezTo>
                    <a:cubicBezTo>
                      <a:pt x="235" y="67"/>
                      <a:pt x="234" y="67"/>
                      <a:pt x="233" y="66"/>
                    </a:cubicBezTo>
                    <a:cubicBezTo>
                      <a:pt x="232" y="65"/>
                      <a:pt x="231" y="65"/>
                      <a:pt x="229" y="65"/>
                    </a:cubicBezTo>
                    <a:cubicBezTo>
                      <a:pt x="229" y="65"/>
                      <a:pt x="228" y="64"/>
                      <a:pt x="228" y="64"/>
                    </a:cubicBezTo>
                    <a:cubicBezTo>
                      <a:pt x="227" y="64"/>
                      <a:pt x="227" y="64"/>
                      <a:pt x="227" y="63"/>
                    </a:cubicBezTo>
                    <a:cubicBezTo>
                      <a:pt x="227" y="63"/>
                      <a:pt x="227" y="63"/>
                      <a:pt x="226" y="62"/>
                    </a:cubicBezTo>
                    <a:cubicBezTo>
                      <a:pt x="226" y="62"/>
                      <a:pt x="226" y="61"/>
                      <a:pt x="226" y="61"/>
                    </a:cubicBezTo>
                    <a:cubicBezTo>
                      <a:pt x="225" y="60"/>
                      <a:pt x="224" y="59"/>
                      <a:pt x="223" y="59"/>
                    </a:cubicBezTo>
                    <a:cubicBezTo>
                      <a:pt x="222" y="59"/>
                      <a:pt x="222" y="58"/>
                      <a:pt x="222" y="58"/>
                    </a:cubicBezTo>
                    <a:cubicBezTo>
                      <a:pt x="221" y="57"/>
                      <a:pt x="221" y="56"/>
                      <a:pt x="220" y="55"/>
                    </a:cubicBezTo>
                    <a:cubicBezTo>
                      <a:pt x="219" y="55"/>
                      <a:pt x="219" y="55"/>
                      <a:pt x="219" y="55"/>
                    </a:cubicBezTo>
                    <a:cubicBezTo>
                      <a:pt x="219" y="55"/>
                      <a:pt x="218" y="55"/>
                      <a:pt x="218" y="55"/>
                    </a:cubicBezTo>
                    <a:cubicBezTo>
                      <a:pt x="218" y="55"/>
                      <a:pt x="218" y="54"/>
                      <a:pt x="217" y="54"/>
                    </a:cubicBezTo>
                    <a:cubicBezTo>
                      <a:pt x="217" y="54"/>
                      <a:pt x="217" y="53"/>
                      <a:pt x="217" y="53"/>
                    </a:cubicBezTo>
                    <a:cubicBezTo>
                      <a:pt x="216" y="53"/>
                      <a:pt x="216" y="53"/>
                      <a:pt x="216" y="52"/>
                    </a:cubicBezTo>
                    <a:cubicBezTo>
                      <a:pt x="216" y="52"/>
                      <a:pt x="215" y="52"/>
                      <a:pt x="215" y="52"/>
                    </a:cubicBezTo>
                    <a:cubicBezTo>
                      <a:pt x="215" y="52"/>
                      <a:pt x="215" y="51"/>
                      <a:pt x="215" y="51"/>
                    </a:cubicBezTo>
                    <a:cubicBezTo>
                      <a:pt x="215" y="51"/>
                      <a:pt x="215" y="51"/>
                      <a:pt x="215" y="51"/>
                    </a:cubicBezTo>
                    <a:cubicBezTo>
                      <a:pt x="214" y="49"/>
                      <a:pt x="213" y="49"/>
                      <a:pt x="212" y="48"/>
                    </a:cubicBezTo>
                    <a:cubicBezTo>
                      <a:pt x="212" y="48"/>
                      <a:pt x="211" y="48"/>
                      <a:pt x="211" y="47"/>
                    </a:cubicBezTo>
                    <a:cubicBezTo>
                      <a:pt x="210" y="48"/>
                      <a:pt x="210" y="48"/>
                      <a:pt x="210" y="48"/>
                    </a:cubicBezTo>
                    <a:cubicBezTo>
                      <a:pt x="211" y="47"/>
                      <a:pt x="211" y="47"/>
                      <a:pt x="211" y="47"/>
                    </a:cubicBezTo>
                    <a:cubicBezTo>
                      <a:pt x="211" y="46"/>
                      <a:pt x="211" y="45"/>
                      <a:pt x="210" y="45"/>
                    </a:cubicBezTo>
                    <a:cubicBezTo>
                      <a:pt x="210" y="45"/>
                      <a:pt x="210" y="45"/>
                      <a:pt x="210" y="45"/>
                    </a:cubicBezTo>
                    <a:cubicBezTo>
                      <a:pt x="210" y="44"/>
                      <a:pt x="210" y="44"/>
                      <a:pt x="210" y="44"/>
                    </a:cubicBezTo>
                    <a:cubicBezTo>
                      <a:pt x="211" y="44"/>
                      <a:pt x="211" y="43"/>
                      <a:pt x="211" y="43"/>
                    </a:cubicBezTo>
                    <a:cubicBezTo>
                      <a:pt x="211" y="43"/>
                      <a:pt x="212" y="43"/>
                      <a:pt x="212" y="42"/>
                    </a:cubicBezTo>
                    <a:cubicBezTo>
                      <a:pt x="212" y="42"/>
                      <a:pt x="212" y="42"/>
                      <a:pt x="213" y="42"/>
                    </a:cubicBezTo>
                    <a:cubicBezTo>
                      <a:pt x="213" y="41"/>
                      <a:pt x="214" y="40"/>
                      <a:pt x="214" y="40"/>
                    </a:cubicBezTo>
                    <a:cubicBezTo>
                      <a:pt x="214" y="39"/>
                      <a:pt x="214" y="39"/>
                      <a:pt x="214" y="39"/>
                    </a:cubicBezTo>
                    <a:cubicBezTo>
                      <a:pt x="215" y="38"/>
                      <a:pt x="215" y="38"/>
                      <a:pt x="215" y="36"/>
                    </a:cubicBezTo>
                    <a:cubicBezTo>
                      <a:pt x="215" y="35"/>
                      <a:pt x="215" y="35"/>
                      <a:pt x="216" y="35"/>
                    </a:cubicBezTo>
                    <a:cubicBezTo>
                      <a:pt x="216" y="34"/>
                      <a:pt x="217" y="33"/>
                      <a:pt x="216" y="32"/>
                    </a:cubicBezTo>
                    <a:cubicBezTo>
                      <a:pt x="216" y="32"/>
                      <a:pt x="216" y="31"/>
                      <a:pt x="215" y="31"/>
                    </a:cubicBezTo>
                    <a:cubicBezTo>
                      <a:pt x="215" y="31"/>
                      <a:pt x="215" y="31"/>
                      <a:pt x="215" y="31"/>
                    </a:cubicBezTo>
                    <a:cubicBezTo>
                      <a:pt x="215" y="31"/>
                      <a:pt x="216" y="30"/>
                      <a:pt x="216" y="30"/>
                    </a:cubicBezTo>
                    <a:cubicBezTo>
                      <a:pt x="216" y="29"/>
                      <a:pt x="216" y="29"/>
                      <a:pt x="217" y="29"/>
                    </a:cubicBezTo>
                    <a:cubicBezTo>
                      <a:pt x="217" y="29"/>
                      <a:pt x="217" y="29"/>
                      <a:pt x="217" y="29"/>
                    </a:cubicBezTo>
                    <a:cubicBezTo>
                      <a:pt x="217" y="30"/>
                      <a:pt x="218" y="30"/>
                      <a:pt x="218" y="30"/>
                    </a:cubicBezTo>
                    <a:cubicBezTo>
                      <a:pt x="219" y="30"/>
                      <a:pt x="220" y="29"/>
                      <a:pt x="220" y="29"/>
                    </a:cubicBezTo>
                    <a:cubicBezTo>
                      <a:pt x="220" y="28"/>
                      <a:pt x="220" y="28"/>
                      <a:pt x="221" y="28"/>
                    </a:cubicBezTo>
                    <a:cubicBezTo>
                      <a:pt x="221" y="27"/>
                      <a:pt x="221" y="27"/>
                      <a:pt x="221" y="27"/>
                    </a:cubicBezTo>
                    <a:cubicBezTo>
                      <a:pt x="222" y="26"/>
                      <a:pt x="222" y="26"/>
                      <a:pt x="222" y="25"/>
                    </a:cubicBezTo>
                    <a:cubicBezTo>
                      <a:pt x="222" y="24"/>
                      <a:pt x="222" y="24"/>
                      <a:pt x="222" y="23"/>
                    </a:cubicBezTo>
                    <a:cubicBezTo>
                      <a:pt x="222" y="23"/>
                      <a:pt x="223" y="22"/>
                      <a:pt x="223" y="22"/>
                    </a:cubicBezTo>
                    <a:cubicBezTo>
                      <a:pt x="223" y="21"/>
                      <a:pt x="223" y="21"/>
                      <a:pt x="223" y="21"/>
                    </a:cubicBezTo>
                    <a:cubicBezTo>
                      <a:pt x="223" y="20"/>
                      <a:pt x="223" y="20"/>
                      <a:pt x="223" y="20"/>
                    </a:cubicBezTo>
                    <a:cubicBezTo>
                      <a:pt x="224" y="21"/>
                      <a:pt x="224" y="21"/>
                      <a:pt x="224" y="21"/>
                    </a:cubicBezTo>
                    <a:cubicBezTo>
                      <a:pt x="224" y="20"/>
                      <a:pt x="226" y="19"/>
                      <a:pt x="225" y="17"/>
                    </a:cubicBezTo>
                    <a:cubicBezTo>
                      <a:pt x="225" y="16"/>
                      <a:pt x="224" y="16"/>
                      <a:pt x="223" y="15"/>
                    </a:cubicBezTo>
                    <a:cubicBezTo>
                      <a:pt x="223" y="15"/>
                      <a:pt x="223" y="15"/>
                      <a:pt x="223" y="15"/>
                    </a:cubicBezTo>
                    <a:cubicBezTo>
                      <a:pt x="223" y="14"/>
                      <a:pt x="223" y="13"/>
                      <a:pt x="223" y="13"/>
                    </a:cubicBezTo>
                    <a:cubicBezTo>
                      <a:pt x="222" y="12"/>
                      <a:pt x="221" y="12"/>
                      <a:pt x="220" y="13"/>
                    </a:cubicBezTo>
                    <a:cubicBezTo>
                      <a:pt x="219" y="14"/>
                      <a:pt x="218" y="14"/>
                      <a:pt x="218" y="15"/>
                    </a:cubicBezTo>
                    <a:cubicBezTo>
                      <a:pt x="218" y="15"/>
                      <a:pt x="218" y="15"/>
                      <a:pt x="217" y="14"/>
                    </a:cubicBezTo>
                    <a:cubicBezTo>
                      <a:pt x="217" y="14"/>
                      <a:pt x="217" y="14"/>
                      <a:pt x="217" y="13"/>
                    </a:cubicBezTo>
                    <a:cubicBezTo>
                      <a:pt x="216" y="13"/>
                      <a:pt x="216" y="13"/>
                      <a:pt x="216" y="13"/>
                    </a:cubicBezTo>
                    <a:cubicBezTo>
                      <a:pt x="216" y="13"/>
                      <a:pt x="216" y="13"/>
                      <a:pt x="216" y="13"/>
                    </a:cubicBezTo>
                    <a:cubicBezTo>
                      <a:pt x="216" y="13"/>
                      <a:pt x="215" y="13"/>
                      <a:pt x="215" y="13"/>
                    </a:cubicBezTo>
                    <a:cubicBezTo>
                      <a:pt x="214" y="13"/>
                      <a:pt x="213" y="14"/>
                      <a:pt x="212" y="14"/>
                    </a:cubicBezTo>
                    <a:cubicBezTo>
                      <a:pt x="212" y="15"/>
                      <a:pt x="211" y="15"/>
                      <a:pt x="211" y="15"/>
                    </a:cubicBezTo>
                    <a:cubicBezTo>
                      <a:pt x="210" y="15"/>
                      <a:pt x="210" y="15"/>
                      <a:pt x="209" y="14"/>
                    </a:cubicBezTo>
                    <a:cubicBezTo>
                      <a:pt x="209" y="14"/>
                      <a:pt x="209" y="14"/>
                      <a:pt x="209" y="14"/>
                    </a:cubicBezTo>
                    <a:cubicBezTo>
                      <a:pt x="208" y="14"/>
                      <a:pt x="208" y="13"/>
                      <a:pt x="208" y="13"/>
                    </a:cubicBezTo>
                    <a:cubicBezTo>
                      <a:pt x="207" y="12"/>
                      <a:pt x="206" y="13"/>
                      <a:pt x="205" y="13"/>
                    </a:cubicBezTo>
                    <a:cubicBezTo>
                      <a:pt x="205" y="13"/>
                      <a:pt x="205" y="13"/>
                      <a:pt x="205" y="13"/>
                    </a:cubicBezTo>
                    <a:cubicBezTo>
                      <a:pt x="205" y="13"/>
                      <a:pt x="205" y="13"/>
                      <a:pt x="204" y="13"/>
                    </a:cubicBezTo>
                    <a:cubicBezTo>
                      <a:pt x="204" y="13"/>
                      <a:pt x="203" y="13"/>
                      <a:pt x="203" y="13"/>
                    </a:cubicBezTo>
                    <a:cubicBezTo>
                      <a:pt x="203" y="13"/>
                      <a:pt x="202" y="12"/>
                      <a:pt x="202" y="12"/>
                    </a:cubicBezTo>
                    <a:cubicBezTo>
                      <a:pt x="202" y="12"/>
                      <a:pt x="202" y="11"/>
                      <a:pt x="201" y="11"/>
                    </a:cubicBezTo>
                    <a:cubicBezTo>
                      <a:pt x="200" y="10"/>
                      <a:pt x="199" y="11"/>
                      <a:pt x="199" y="11"/>
                    </a:cubicBezTo>
                    <a:cubicBezTo>
                      <a:pt x="199" y="11"/>
                      <a:pt x="198" y="11"/>
                      <a:pt x="198" y="11"/>
                    </a:cubicBezTo>
                    <a:cubicBezTo>
                      <a:pt x="198" y="11"/>
                      <a:pt x="198" y="11"/>
                      <a:pt x="198" y="11"/>
                    </a:cubicBezTo>
                    <a:cubicBezTo>
                      <a:pt x="198" y="11"/>
                      <a:pt x="197" y="10"/>
                      <a:pt x="196" y="10"/>
                    </a:cubicBezTo>
                    <a:cubicBezTo>
                      <a:pt x="196" y="10"/>
                      <a:pt x="196" y="10"/>
                      <a:pt x="196" y="10"/>
                    </a:cubicBezTo>
                    <a:cubicBezTo>
                      <a:pt x="196" y="10"/>
                      <a:pt x="196" y="10"/>
                      <a:pt x="195" y="10"/>
                    </a:cubicBezTo>
                    <a:cubicBezTo>
                      <a:pt x="195" y="10"/>
                      <a:pt x="195" y="10"/>
                      <a:pt x="195" y="10"/>
                    </a:cubicBezTo>
                    <a:cubicBezTo>
                      <a:pt x="195" y="9"/>
                      <a:pt x="195" y="9"/>
                      <a:pt x="195" y="9"/>
                    </a:cubicBezTo>
                    <a:cubicBezTo>
                      <a:pt x="195" y="8"/>
                      <a:pt x="195" y="7"/>
                      <a:pt x="194" y="7"/>
                    </a:cubicBezTo>
                    <a:cubicBezTo>
                      <a:pt x="193" y="7"/>
                      <a:pt x="193" y="7"/>
                      <a:pt x="192" y="7"/>
                    </a:cubicBezTo>
                    <a:cubicBezTo>
                      <a:pt x="192" y="7"/>
                      <a:pt x="192" y="7"/>
                      <a:pt x="192" y="7"/>
                    </a:cubicBezTo>
                    <a:cubicBezTo>
                      <a:pt x="192" y="7"/>
                      <a:pt x="192" y="6"/>
                      <a:pt x="191" y="6"/>
                    </a:cubicBezTo>
                    <a:cubicBezTo>
                      <a:pt x="191" y="5"/>
                      <a:pt x="189" y="4"/>
                      <a:pt x="188" y="4"/>
                    </a:cubicBezTo>
                    <a:cubicBezTo>
                      <a:pt x="187" y="4"/>
                      <a:pt x="187" y="4"/>
                      <a:pt x="187" y="4"/>
                    </a:cubicBezTo>
                    <a:cubicBezTo>
                      <a:pt x="186" y="3"/>
                      <a:pt x="185" y="4"/>
                      <a:pt x="183" y="4"/>
                    </a:cubicBezTo>
                    <a:cubicBezTo>
                      <a:pt x="183" y="5"/>
                      <a:pt x="182" y="5"/>
                      <a:pt x="182" y="6"/>
                    </a:cubicBezTo>
                    <a:cubicBezTo>
                      <a:pt x="182" y="7"/>
                      <a:pt x="183" y="8"/>
                      <a:pt x="184" y="8"/>
                    </a:cubicBezTo>
                    <a:cubicBezTo>
                      <a:pt x="184" y="9"/>
                      <a:pt x="184" y="9"/>
                      <a:pt x="184" y="10"/>
                    </a:cubicBezTo>
                    <a:cubicBezTo>
                      <a:pt x="185" y="10"/>
                      <a:pt x="185" y="10"/>
                      <a:pt x="185" y="10"/>
                    </a:cubicBezTo>
                    <a:cubicBezTo>
                      <a:pt x="185" y="11"/>
                      <a:pt x="185" y="11"/>
                      <a:pt x="185" y="11"/>
                    </a:cubicBezTo>
                    <a:cubicBezTo>
                      <a:pt x="186" y="11"/>
                      <a:pt x="187" y="11"/>
                      <a:pt x="187" y="11"/>
                    </a:cubicBezTo>
                    <a:cubicBezTo>
                      <a:pt x="188" y="10"/>
                      <a:pt x="188" y="10"/>
                      <a:pt x="188" y="10"/>
                    </a:cubicBezTo>
                    <a:cubicBezTo>
                      <a:pt x="188" y="11"/>
                      <a:pt x="188" y="11"/>
                      <a:pt x="188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89" y="12"/>
                      <a:pt x="189" y="12"/>
                      <a:pt x="189" y="12"/>
                    </a:cubicBezTo>
                    <a:cubicBezTo>
                      <a:pt x="189" y="12"/>
                      <a:pt x="188" y="13"/>
                      <a:pt x="189" y="14"/>
                    </a:cubicBezTo>
                    <a:cubicBezTo>
                      <a:pt x="189" y="14"/>
                      <a:pt x="189" y="14"/>
                      <a:pt x="189" y="14"/>
                    </a:cubicBezTo>
                    <a:cubicBezTo>
                      <a:pt x="188" y="13"/>
                      <a:pt x="187" y="13"/>
                      <a:pt x="187" y="13"/>
                    </a:cubicBezTo>
                    <a:cubicBezTo>
                      <a:pt x="187" y="13"/>
                      <a:pt x="186" y="14"/>
                      <a:pt x="186" y="14"/>
                    </a:cubicBezTo>
                    <a:cubicBezTo>
                      <a:pt x="185" y="14"/>
                      <a:pt x="185" y="14"/>
                      <a:pt x="185" y="14"/>
                    </a:cubicBezTo>
                    <a:cubicBezTo>
                      <a:pt x="184" y="14"/>
                      <a:pt x="183" y="14"/>
                      <a:pt x="182" y="14"/>
                    </a:cubicBezTo>
                    <a:cubicBezTo>
                      <a:pt x="182" y="14"/>
                      <a:pt x="182" y="14"/>
                      <a:pt x="182" y="14"/>
                    </a:cubicBezTo>
                    <a:cubicBezTo>
                      <a:pt x="182" y="14"/>
                      <a:pt x="182" y="14"/>
                      <a:pt x="182" y="14"/>
                    </a:cubicBezTo>
                    <a:cubicBezTo>
                      <a:pt x="182" y="14"/>
                      <a:pt x="182" y="14"/>
                      <a:pt x="181" y="13"/>
                    </a:cubicBezTo>
                    <a:cubicBezTo>
                      <a:pt x="180" y="12"/>
                      <a:pt x="178" y="12"/>
                      <a:pt x="177" y="14"/>
                    </a:cubicBezTo>
                    <a:cubicBezTo>
                      <a:pt x="177" y="14"/>
                      <a:pt x="176" y="14"/>
                      <a:pt x="175" y="14"/>
                    </a:cubicBezTo>
                    <a:cubicBezTo>
                      <a:pt x="175" y="14"/>
                      <a:pt x="175" y="15"/>
                      <a:pt x="175" y="15"/>
                    </a:cubicBezTo>
                    <a:cubicBezTo>
                      <a:pt x="174" y="16"/>
                      <a:pt x="175" y="16"/>
                      <a:pt x="175" y="17"/>
                    </a:cubicBezTo>
                    <a:cubicBezTo>
                      <a:pt x="174" y="16"/>
                      <a:pt x="174" y="16"/>
                      <a:pt x="173" y="16"/>
                    </a:cubicBezTo>
                    <a:cubicBezTo>
                      <a:pt x="173" y="16"/>
                      <a:pt x="172" y="16"/>
                      <a:pt x="172" y="17"/>
                    </a:cubicBezTo>
                    <a:cubicBezTo>
                      <a:pt x="171" y="18"/>
                      <a:pt x="171" y="18"/>
                      <a:pt x="171" y="19"/>
                    </a:cubicBezTo>
                    <a:cubicBezTo>
                      <a:pt x="171" y="19"/>
                      <a:pt x="170" y="20"/>
                      <a:pt x="170" y="21"/>
                    </a:cubicBezTo>
                    <a:cubicBezTo>
                      <a:pt x="169" y="21"/>
                      <a:pt x="169" y="21"/>
                      <a:pt x="169" y="22"/>
                    </a:cubicBezTo>
                    <a:cubicBezTo>
                      <a:pt x="167" y="22"/>
                      <a:pt x="167" y="24"/>
                      <a:pt x="168" y="26"/>
                    </a:cubicBezTo>
                    <a:cubicBezTo>
                      <a:pt x="168" y="26"/>
                      <a:pt x="169" y="27"/>
                      <a:pt x="169" y="27"/>
                    </a:cubicBezTo>
                    <a:cubicBezTo>
                      <a:pt x="169" y="27"/>
                      <a:pt x="169" y="27"/>
                      <a:pt x="169" y="27"/>
                    </a:cubicBezTo>
                    <a:cubicBezTo>
                      <a:pt x="168" y="27"/>
                      <a:pt x="167" y="27"/>
                      <a:pt x="167" y="28"/>
                    </a:cubicBezTo>
                    <a:cubicBezTo>
                      <a:pt x="167" y="28"/>
                      <a:pt x="167" y="28"/>
                      <a:pt x="167" y="28"/>
                    </a:cubicBezTo>
                    <a:cubicBezTo>
                      <a:pt x="167" y="28"/>
                      <a:pt x="166" y="27"/>
                      <a:pt x="165" y="27"/>
                    </a:cubicBezTo>
                    <a:cubicBezTo>
                      <a:pt x="165" y="27"/>
                      <a:pt x="165" y="27"/>
                      <a:pt x="165" y="27"/>
                    </a:cubicBezTo>
                    <a:cubicBezTo>
                      <a:pt x="164" y="28"/>
                      <a:pt x="163" y="29"/>
                      <a:pt x="163" y="29"/>
                    </a:cubicBezTo>
                    <a:cubicBezTo>
                      <a:pt x="163" y="30"/>
                      <a:pt x="163" y="30"/>
                      <a:pt x="163" y="31"/>
                    </a:cubicBezTo>
                    <a:cubicBezTo>
                      <a:pt x="161" y="31"/>
                      <a:pt x="161" y="33"/>
                      <a:pt x="161" y="34"/>
                    </a:cubicBezTo>
                    <a:cubicBezTo>
                      <a:pt x="162" y="34"/>
                      <a:pt x="162" y="34"/>
                      <a:pt x="162" y="34"/>
                    </a:cubicBezTo>
                    <a:cubicBezTo>
                      <a:pt x="161" y="34"/>
                      <a:pt x="161" y="34"/>
                      <a:pt x="161" y="34"/>
                    </a:cubicBezTo>
                    <a:cubicBezTo>
                      <a:pt x="161" y="34"/>
                      <a:pt x="161" y="35"/>
                      <a:pt x="160" y="35"/>
                    </a:cubicBezTo>
                    <a:cubicBezTo>
                      <a:pt x="160" y="36"/>
                      <a:pt x="159" y="37"/>
                      <a:pt x="159" y="38"/>
                    </a:cubicBezTo>
                    <a:cubicBezTo>
                      <a:pt x="158" y="38"/>
                      <a:pt x="158" y="40"/>
                      <a:pt x="159" y="41"/>
                    </a:cubicBezTo>
                    <a:cubicBezTo>
                      <a:pt x="160" y="42"/>
                      <a:pt x="160" y="42"/>
                      <a:pt x="161" y="42"/>
                    </a:cubicBezTo>
                    <a:cubicBezTo>
                      <a:pt x="161" y="42"/>
                      <a:pt x="161" y="42"/>
                      <a:pt x="161" y="42"/>
                    </a:cubicBezTo>
                    <a:cubicBezTo>
                      <a:pt x="161" y="42"/>
                      <a:pt x="161" y="42"/>
                      <a:pt x="161" y="43"/>
                    </a:cubicBezTo>
                    <a:cubicBezTo>
                      <a:pt x="161" y="43"/>
                      <a:pt x="161" y="43"/>
                      <a:pt x="161" y="43"/>
                    </a:cubicBezTo>
                    <a:cubicBezTo>
                      <a:pt x="160" y="42"/>
                      <a:pt x="159" y="42"/>
                      <a:pt x="158" y="43"/>
                    </a:cubicBezTo>
                    <a:cubicBezTo>
                      <a:pt x="158" y="43"/>
                      <a:pt x="158" y="43"/>
                      <a:pt x="157" y="43"/>
                    </a:cubicBezTo>
                    <a:cubicBezTo>
                      <a:pt x="156" y="42"/>
                      <a:pt x="155" y="42"/>
                      <a:pt x="154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3" y="42"/>
                      <a:pt x="152" y="42"/>
                      <a:pt x="152" y="43"/>
                    </a:cubicBezTo>
                    <a:cubicBezTo>
                      <a:pt x="151" y="43"/>
                      <a:pt x="151" y="44"/>
                      <a:pt x="152" y="44"/>
                    </a:cubicBezTo>
                    <a:cubicBezTo>
                      <a:pt x="151" y="45"/>
                      <a:pt x="151" y="45"/>
                      <a:pt x="151" y="45"/>
                    </a:cubicBezTo>
                    <a:cubicBezTo>
                      <a:pt x="151" y="45"/>
                      <a:pt x="150" y="46"/>
                      <a:pt x="150" y="47"/>
                    </a:cubicBezTo>
                    <a:cubicBezTo>
                      <a:pt x="150" y="47"/>
                      <a:pt x="149" y="47"/>
                      <a:pt x="149" y="47"/>
                    </a:cubicBezTo>
                    <a:cubicBezTo>
                      <a:pt x="150" y="47"/>
                      <a:pt x="150" y="46"/>
                      <a:pt x="150" y="46"/>
                    </a:cubicBezTo>
                    <a:cubicBezTo>
                      <a:pt x="150" y="45"/>
                      <a:pt x="150" y="45"/>
                      <a:pt x="150" y="45"/>
                    </a:cubicBezTo>
                    <a:cubicBezTo>
                      <a:pt x="150" y="45"/>
                      <a:pt x="150" y="44"/>
                      <a:pt x="150" y="44"/>
                    </a:cubicBezTo>
                    <a:cubicBezTo>
                      <a:pt x="150" y="44"/>
                      <a:pt x="150" y="44"/>
                      <a:pt x="150" y="44"/>
                    </a:cubicBezTo>
                    <a:cubicBezTo>
                      <a:pt x="150" y="44"/>
                      <a:pt x="151" y="43"/>
                      <a:pt x="151" y="41"/>
                    </a:cubicBezTo>
                    <a:cubicBezTo>
                      <a:pt x="151" y="40"/>
                      <a:pt x="150" y="40"/>
                      <a:pt x="149" y="39"/>
                    </a:cubicBezTo>
                    <a:cubicBezTo>
                      <a:pt x="148" y="39"/>
                      <a:pt x="148" y="39"/>
                      <a:pt x="148" y="39"/>
                    </a:cubicBezTo>
                    <a:cubicBezTo>
                      <a:pt x="148" y="39"/>
                      <a:pt x="148" y="38"/>
                      <a:pt x="148" y="38"/>
                    </a:cubicBezTo>
                    <a:cubicBezTo>
                      <a:pt x="148" y="38"/>
                      <a:pt x="148" y="37"/>
                      <a:pt x="148" y="36"/>
                    </a:cubicBezTo>
                    <a:cubicBezTo>
                      <a:pt x="148" y="36"/>
                      <a:pt x="148" y="35"/>
                      <a:pt x="147" y="35"/>
                    </a:cubicBezTo>
                    <a:cubicBezTo>
                      <a:pt x="147" y="35"/>
                      <a:pt x="147" y="34"/>
                      <a:pt x="147" y="34"/>
                    </a:cubicBezTo>
                    <a:cubicBezTo>
                      <a:pt x="147" y="34"/>
                      <a:pt x="147" y="34"/>
                      <a:pt x="147" y="34"/>
                    </a:cubicBezTo>
                    <a:cubicBezTo>
                      <a:pt x="147" y="33"/>
                      <a:pt x="146" y="32"/>
                      <a:pt x="145" y="32"/>
                    </a:cubicBezTo>
                    <a:cubicBezTo>
                      <a:pt x="145" y="32"/>
                      <a:pt x="144" y="32"/>
                      <a:pt x="144" y="32"/>
                    </a:cubicBezTo>
                    <a:cubicBezTo>
                      <a:pt x="144" y="32"/>
                      <a:pt x="144" y="32"/>
                      <a:pt x="143" y="32"/>
                    </a:cubicBezTo>
                    <a:cubicBezTo>
                      <a:pt x="143" y="31"/>
                      <a:pt x="143" y="31"/>
                      <a:pt x="142" y="30"/>
                    </a:cubicBezTo>
                    <a:cubicBezTo>
                      <a:pt x="141" y="29"/>
                      <a:pt x="140" y="30"/>
                      <a:pt x="139" y="32"/>
                    </a:cubicBezTo>
                    <a:cubicBezTo>
                      <a:pt x="139" y="32"/>
                      <a:pt x="139" y="32"/>
                      <a:pt x="139" y="32"/>
                    </a:cubicBezTo>
                    <a:cubicBezTo>
                      <a:pt x="139" y="32"/>
                      <a:pt x="138" y="32"/>
                      <a:pt x="138" y="32"/>
                    </a:cubicBezTo>
                    <a:cubicBezTo>
                      <a:pt x="137" y="32"/>
                      <a:pt x="137" y="32"/>
                      <a:pt x="137" y="33"/>
                    </a:cubicBezTo>
                    <a:cubicBezTo>
                      <a:pt x="137" y="32"/>
                      <a:pt x="136" y="32"/>
                      <a:pt x="136" y="31"/>
                    </a:cubicBezTo>
                    <a:cubicBezTo>
                      <a:pt x="136" y="31"/>
                      <a:pt x="135" y="31"/>
                      <a:pt x="134" y="31"/>
                    </a:cubicBezTo>
                    <a:cubicBezTo>
                      <a:pt x="134" y="31"/>
                      <a:pt x="133" y="31"/>
                      <a:pt x="133" y="32"/>
                    </a:cubicBezTo>
                    <a:cubicBezTo>
                      <a:pt x="132" y="32"/>
                      <a:pt x="132" y="33"/>
                      <a:pt x="132" y="34"/>
                    </a:cubicBezTo>
                    <a:cubicBezTo>
                      <a:pt x="132" y="35"/>
                      <a:pt x="133" y="36"/>
                      <a:pt x="133" y="36"/>
                    </a:cubicBezTo>
                    <a:cubicBezTo>
                      <a:pt x="133" y="36"/>
                      <a:pt x="133" y="36"/>
                      <a:pt x="133" y="36"/>
                    </a:cubicBezTo>
                    <a:cubicBezTo>
                      <a:pt x="134" y="37"/>
                      <a:pt x="134" y="37"/>
                      <a:pt x="134" y="38"/>
                    </a:cubicBezTo>
                    <a:cubicBezTo>
                      <a:pt x="133" y="38"/>
                      <a:pt x="132" y="38"/>
                      <a:pt x="132" y="38"/>
                    </a:cubicBezTo>
                    <a:cubicBezTo>
                      <a:pt x="132" y="38"/>
                      <a:pt x="132" y="38"/>
                      <a:pt x="132" y="37"/>
                    </a:cubicBezTo>
                    <a:cubicBezTo>
                      <a:pt x="132" y="37"/>
                      <a:pt x="132" y="37"/>
                      <a:pt x="132" y="37"/>
                    </a:cubicBezTo>
                    <a:cubicBezTo>
                      <a:pt x="132" y="35"/>
                      <a:pt x="131" y="34"/>
                      <a:pt x="130" y="34"/>
                    </a:cubicBezTo>
                    <a:cubicBezTo>
                      <a:pt x="129" y="34"/>
                      <a:pt x="129" y="35"/>
                      <a:pt x="128" y="36"/>
                    </a:cubicBezTo>
                    <a:cubicBezTo>
                      <a:pt x="128" y="36"/>
                      <a:pt x="128" y="37"/>
                      <a:pt x="128" y="37"/>
                    </a:cubicBezTo>
                    <a:cubicBezTo>
                      <a:pt x="128" y="38"/>
                      <a:pt x="128" y="38"/>
                      <a:pt x="128" y="38"/>
                    </a:cubicBezTo>
                    <a:cubicBezTo>
                      <a:pt x="128" y="38"/>
                      <a:pt x="128" y="38"/>
                      <a:pt x="127" y="38"/>
                    </a:cubicBezTo>
                    <a:cubicBezTo>
                      <a:pt x="126" y="39"/>
                      <a:pt x="125" y="39"/>
                      <a:pt x="125" y="40"/>
                    </a:cubicBezTo>
                    <a:cubicBezTo>
                      <a:pt x="125" y="40"/>
                      <a:pt x="125" y="40"/>
                      <a:pt x="125" y="40"/>
                    </a:cubicBezTo>
                    <a:cubicBezTo>
                      <a:pt x="125" y="40"/>
                      <a:pt x="124" y="40"/>
                      <a:pt x="124" y="41"/>
                    </a:cubicBezTo>
                    <a:cubicBezTo>
                      <a:pt x="123" y="41"/>
                      <a:pt x="123" y="42"/>
                      <a:pt x="123" y="42"/>
                    </a:cubicBezTo>
                    <a:cubicBezTo>
                      <a:pt x="123" y="43"/>
                      <a:pt x="124" y="44"/>
                      <a:pt x="124" y="44"/>
                    </a:cubicBezTo>
                    <a:cubicBezTo>
                      <a:pt x="124" y="44"/>
                      <a:pt x="123" y="44"/>
                      <a:pt x="122" y="45"/>
                    </a:cubicBezTo>
                    <a:cubicBezTo>
                      <a:pt x="121" y="45"/>
                      <a:pt x="121" y="46"/>
                      <a:pt x="121" y="47"/>
                    </a:cubicBezTo>
                    <a:cubicBezTo>
                      <a:pt x="121" y="47"/>
                      <a:pt x="121" y="47"/>
                      <a:pt x="121" y="47"/>
                    </a:cubicBezTo>
                    <a:cubicBezTo>
                      <a:pt x="121" y="47"/>
                      <a:pt x="121" y="47"/>
                      <a:pt x="121" y="47"/>
                    </a:cubicBezTo>
                    <a:cubicBezTo>
                      <a:pt x="121" y="47"/>
                      <a:pt x="120" y="47"/>
                      <a:pt x="119" y="48"/>
                    </a:cubicBezTo>
                    <a:cubicBezTo>
                      <a:pt x="119" y="48"/>
                      <a:pt x="119" y="48"/>
                      <a:pt x="119" y="48"/>
                    </a:cubicBezTo>
                    <a:cubicBezTo>
                      <a:pt x="118" y="48"/>
                      <a:pt x="118" y="48"/>
                      <a:pt x="118" y="48"/>
                    </a:cubicBezTo>
                    <a:cubicBezTo>
                      <a:pt x="118" y="48"/>
                      <a:pt x="116" y="48"/>
                      <a:pt x="116" y="52"/>
                    </a:cubicBezTo>
                    <a:cubicBezTo>
                      <a:pt x="116" y="53"/>
                      <a:pt x="116" y="54"/>
                      <a:pt x="117" y="55"/>
                    </a:cubicBezTo>
                    <a:cubicBezTo>
                      <a:pt x="117" y="55"/>
                      <a:pt x="116" y="56"/>
                      <a:pt x="116" y="57"/>
                    </a:cubicBezTo>
                    <a:cubicBezTo>
                      <a:pt x="116" y="57"/>
                      <a:pt x="116" y="57"/>
                      <a:pt x="116" y="57"/>
                    </a:cubicBezTo>
                    <a:cubicBezTo>
                      <a:pt x="116" y="57"/>
                      <a:pt x="115" y="57"/>
                      <a:pt x="114" y="56"/>
                    </a:cubicBezTo>
                    <a:cubicBezTo>
                      <a:pt x="114" y="56"/>
                      <a:pt x="114" y="56"/>
                      <a:pt x="113" y="56"/>
                    </a:cubicBezTo>
                    <a:cubicBezTo>
                      <a:pt x="113" y="55"/>
                      <a:pt x="113" y="55"/>
                      <a:pt x="112" y="55"/>
                    </a:cubicBezTo>
                    <a:cubicBezTo>
                      <a:pt x="111" y="54"/>
                      <a:pt x="111" y="54"/>
                      <a:pt x="111" y="54"/>
                    </a:cubicBezTo>
                    <a:cubicBezTo>
                      <a:pt x="110" y="54"/>
                      <a:pt x="110" y="55"/>
                      <a:pt x="109" y="56"/>
                    </a:cubicBezTo>
                    <a:cubicBezTo>
                      <a:pt x="109" y="56"/>
                      <a:pt x="109" y="56"/>
                      <a:pt x="109" y="57"/>
                    </a:cubicBezTo>
                    <a:cubicBezTo>
                      <a:pt x="109" y="56"/>
                      <a:pt x="109" y="56"/>
                      <a:pt x="108" y="56"/>
                    </a:cubicBezTo>
                    <a:cubicBezTo>
                      <a:pt x="108" y="56"/>
                      <a:pt x="107" y="55"/>
                      <a:pt x="107" y="55"/>
                    </a:cubicBezTo>
                    <a:cubicBezTo>
                      <a:pt x="105" y="55"/>
                      <a:pt x="104" y="57"/>
                      <a:pt x="103" y="57"/>
                    </a:cubicBezTo>
                    <a:cubicBezTo>
                      <a:pt x="103" y="57"/>
                      <a:pt x="103" y="58"/>
                      <a:pt x="103" y="58"/>
                    </a:cubicBezTo>
                    <a:cubicBezTo>
                      <a:pt x="103" y="58"/>
                      <a:pt x="102" y="58"/>
                      <a:pt x="102" y="59"/>
                    </a:cubicBezTo>
                    <a:cubicBezTo>
                      <a:pt x="102" y="60"/>
                      <a:pt x="102" y="60"/>
                      <a:pt x="102" y="61"/>
                    </a:cubicBezTo>
                    <a:cubicBezTo>
                      <a:pt x="101" y="61"/>
                      <a:pt x="100" y="62"/>
                      <a:pt x="100" y="62"/>
                    </a:cubicBezTo>
                    <a:cubicBezTo>
                      <a:pt x="100" y="62"/>
                      <a:pt x="100" y="62"/>
                      <a:pt x="100" y="62"/>
                    </a:cubicBezTo>
                    <a:cubicBezTo>
                      <a:pt x="99" y="63"/>
                      <a:pt x="98" y="63"/>
                      <a:pt x="97" y="64"/>
                    </a:cubicBezTo>
                    <a:cubicBezTo>
                      <a:pt x="97" y="65"/>
                      <a:pt x="97" y="66"/>
                      <a:pt x="98" y="67"/>
                    </a:cubicBezTo>
                    <a:cubicBezTo>
                      <a:pt x="98" y="67"/>
                      <a:pt x="98" y="67"/>
                      <a:pt x="98" y="67"/>
                    </a:cubicBezTo>
                    <a:cubicBezTo>
                      <a:pt x="97" y="67"/>
                      <a:pt x="96" y="68"/>
                      <a:pt x="96" y="70"/>
                    </a:cubicBezTo>
                    <a:cubicBezTo>
                      <a:pt x="97" y="71"/>
                      <a:pt x="97" y="72"/>
                      <a:pt x="97" y="72"/>
                    </a:cubicBezTo>
                    <a:cubicBezTo>
                      <a:pt x="98" y="73"/>
                      <a:pt x="98" y="73"/>
                      <a:pt x="98" y="74"/>
                    </a:cubicBezTo>
                    <a:cubicBezTo>
                      <a:pt x="98" y="74"/>
                      <a:pt x="98" y="74"/>
                      <a:pt x="97" y="74"/>
                    </a:cubicBezTo>
                    <a:cubicBezTo>
                      <a:pt x="97" y="74"/>
                      <a:pt x="97" y="75"/>
                      <a:pt x="97" y="75"/>
                    </a:cubicBezTo>
                    <a:cubicBezTo>
                      <a:pt x="96" y="75"/>
                      <a:pt x="96" y="76"/>
                      <a:pt x="96" y="76"/>
                    </a:cubicBezTo>
                    <a:cubicBezTo>
                      <a:pt x="95" y="76"/>
                      <a:pt x="95" y="76"/>
                      <a:pt x="95" y="76"/>
                    </a:cubicBezTo>
                    <a:cubicBezTo>
                      <a:pt x="95" y="77"/>
                      <a:pt x="95" y="77"/>
                      <a:pt x="94" y="77"/>
                    </a:cubicBezTo>
                    <a:cubicBezTo>
                      <a:pt x="94" y="77"/>
                      <a:pt x="94" y="77"/>
                      <a:pt x="93" y="78"/>
                    </a:cubicBezTo>
                    <a:cubicBezTo>
                      <a:pt x="93" y="78"/>
                      <a:pt x="93" y="79"/>
                      <a:pt x="92" y="79"/>
                    </a:cubicBezTo>
                    <a:cubicBezTo>
                      <a:pt x="93" y="80"/>
                      <a:pt x="93" y="80"/>
                      <a:pt x="93" y="80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2" y="80"/>
                      <a:pt x="92" y="80"/>
                      <a:pt x="92" y="80"/>
                    </a:cubicBezTo>
                    <a:cubicBezTo>
                      <a:pt x="92" y="81"/>
                      <a:pt x="91" y="81"/>
                      <a:pt x="91" y="82"/>
                    </a:cubicBezTo>
                    <a:cubicBezTo>
                      <a:pt x="90" y="82"/>
                      <a:pt x="90" y="83"/>
                      <a:pt x="89" y="84"/>
                    </a:cubicBezTo>
                    <a:cubicBezTo>
                      <a:pt x="89" y="84"/>
                      <a:pt x="89" y="85"/>
                      <a:pt x="89" y="85"/>
                    </a:cubicBezTo>
                    <a:cubicBezTo>
                      <a:pt x="89" y="86"/>
                      <a:pt x="88" y="86"/>
                      <a:pt x="88" y="86"/>
                    </a:cubicBezTo>
                    <a:cubicBezTo>
                      <a:pt x="88" y="87"/>
                      <a:pt x="87" y="87"/>
                      <a:pt x="87" y="87"/>
                    </a:cubicBezTo>
                    <a:cubicBezTo>
                      <a:pt x="86" y="87"/>
                      <a:pt x="86" y="88"/>
                      <a:pt x="86" y="88"/>
                    </a:cubicBezTo>
                    <a:cubicBezTo>
                      <a:pt x="85" y="88"/>
                      <a:pt x="85" y="89"/>
                      <a:pt x="84" y="89"/>
                    </a:cubicBezTo>
                    <a:cubicBezTo>
                      <a:pt x="83" y="90"/>
                      <a:pt x="83" y="90"/>
                      <a:pt x="83" y="90"/>
                    </a:cubicBezTo>
                    <a:cubicBezTo>
                      <a:pt x="83" y="90"/>
                      <a:pt x="82" y="90"/>
                      <a:pt x="82" y="91"/>
                    </a:cubicBezTo>
                    <a:cubicBezTo>
                      <a:pt x="82" y="91"/>
                      <a:pt x="82" y="91"/>
                      <a:pt x="82" y="91"/>
                    </a:cubicBezTo>
                    <a:cubicBezTo>
                      <a:pt x="81" y="91"/>
                      <a:pt x="80" y="91"/>
                      <a:pt x="80" y="92"/>
                    </a:cubicBezTo>
                    <a:cubicBezTo>
                      <a:pt x="79" y="92"/>
                      <a:pt x="79" y="92"/>
                      <a:pt x="79" y="92"/>
                    </a:cubicBezTo>
                    <a:cubicBezTo>
                      <a:pt x="78" y="93"/>
                      <a:pt x="78" y="93"/>
                      <a:pt x="77" y="93"/>
                    </a:cubicBezTo>
                    <a:cubicBezTo>
                      <a:pt x="75" y="92"/>
                      <a:pt x="74" y="93"/>
                      <a:pt x="73" y="94"/>
                    </a:cubicBezTo>
                    <a:cubicBezTo>
                      <a:pt x="73" y="94"/>
                      <a:pt x="73" y="94"/>
                      <a:pt x="73" y="94"/>
                    </a:cubicBezTo>
                    <a:cubicBezTo>
                      <a:pt x="72" y="94"/>
                      <a:pt x="72" y="94"/>
                      <a:pt x="72" y="94"/>
                    </a:cubicBezTo>
                    <a:cubicBezTo>
                      <a:pt x="71" y="94"/>
                      <a:pt x="70" y="93"/>
                      <a:pt x="69" y="93"/>
                    </a:cubicBezTo>
                    <a:cubicBezTo>
                      <a:pt x="68" y="94"/>
                      <a:pt x="68" y="94"/>
                      <a:pt x="67" y="95"/>
                    </a:cubicBezTo>
                    <a:cubicBezTo>
                      <a:pt x="67" y="95"/>
                      <a:pt x="67" y="95"/>
                      <a:pt x="67" y="95"/>
                    </a:cubicBezTo>
                    <a:cubicBezTo>
                      <a:pt x="66" y="95"/>
                      <a:pt x="66" y="96"/>
                      <a:pt x="66" y="96"/>
                    </a:cubicBezTo>
                    <a:cubicBezTo>
                      <a:pt x="65" y="96"/>
                      <a:pt x="65" y="96"/>
                      <a:pt x="65" y="96"/>
                    </a:cubicBezTo>
                    <a:cubicBezTo>
                      <a:pt x="64" y="97"/>
                      <a:pt x="64" y="97"/>
                      <a:pt x="64" y="97"/>
                    </a:cubicBezTo>
                    <a:cubicBezTo>
                      <a:pt x="63" y="97"/>
                      <a:pt x="63" y="97"/>
                      <a:pt x="62" y="97"/>
                    </a:cubicBezTo>
                    <a:cubicBezTo>
                      <a:pt x="62" y="96"/>
                      <a:pt x="62" y="96"/>
                      <a:pt x="62" y="96"/>
                    </a:cubicBezTo>
                    <a:cubicBezTo>
                      <a:pt x="61" y="96"/>
                      <a:pt x="59" y="96"/>
                      <a:pt x="58" y="98"/>
                    </a:cubicBezTo>
                    <a:cubicBezTo>
                      <a:pt x="58" y="98"/>
                      <a:pt x="57" y="99"/>
                      <a:pt x="56" y="99"/>
                    </a:cubicBezTo>
                    <a:cubicBezTo>
                      <a:pt x="56" y="99"/>
                      <a:pt x="56" y="99"/>
                      <a:pt x="55" y="99"/>
                    </a:cubicBezTo>
                    <a:cubicBezTo>
                      <a:pt x="55" y="99"/>
                      <a:pt x="54" y="99"/>
                      <a:pt x="53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52" y="99"/>
                      <a:pt x="52" y="99"/>
                      <a:pt x="52" y="99"/>
                    </a:cubicBezTo>
                    <a:cubicBezTo>
                      <a:pt x="52" y="99"/>
                      <a:pt x="51" y="98"/>
                      <a:pt x="50" y="98"/>
                    </a:cubicBezTo>
                    <a:cubicBezTo>
                      <a:pt x="50" y="98"/>
                      <a:pt x="50" y="98"/>
                      <a:pt x="50" y="98"/>
                    </a:cubicBezTo>
                    <a:cubicBezTo>
                      <a:pt x="49" y="98"/>
                      <a:pt x="47" y="100"/>
                      <a:pt x="46" y="101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4" y="102"/>
                      <a:pt x="44" y="102"/>
                      <a:pt x="44" y="102"/>
                    </a:cubicBezTo>
                    <a:cubicBezTo>
                      <a:pt x="43" y="102"/>
                      <a:pt x="43" y="102"/>
                      <a:pt x="43" y="102"/>
                    </a:cubicBezTo>
                    <a:cubicBezTo>
                      <a:pt x="42" y="103"/>
                      <a:pt x="42" y="103"/>
                      <a:pt x="41" y="104"/>
                    </a:cubicBezTo>
                    <a:cubicBezTo>
                      <a:pt x="40" y="104"/>
                      <a:pt x="40" y="105"/>
                      <a:pt x="40" y="105"/>
                    </a:cubicBezTo>
                    <a:cubicBezTo>
                      <a:pt x="40" y="105"/>
                      <a:pt x="39" y="106"/>
                      <a:pt x="39" y="106"/>
                    </a:cubicBezTo>
                    <a:cubicBezTo>
                      <a:pt x="39" y="106"/>
                      <a:pt x="39" y="106"/>
                      <a:pt x="38" y="106"/>
                    </a:cubicBezTo>
                    <a:cubicBezTo>
                      <a:pt x="38" y="106"/>
                      <a:pt x="37" y="106"/>
                      <a:pt x="36" y="106"/>
                    </a:cubicBezTo>
                    <a:cubicBezTo>
                      <a:pt x="35" y="106"/>
                      <a:pt x="35" y="107"/>
                      <a:pt x="35" y="108"/>
                    </a:cubicBezTo>
                    <a:cubicBezTo>
                      <a:pt x="34" y="108"/>
                      <a:pt x="34" y="108"/>
                      <a:pt x="34" y="108"/>
                    </a:cubicBezTo>
                    <a:cubicBezTo>
                      <a:pt x="34" y="109"/>
                      <a:pt x="34" y="109"/>
                      <a:pt x="33" y="109"/>
                    </a:cubicBezTo>
                    <a:cubicBezTo>
                      <a:pt x="33" y="109"/>
                      <a:pt x="32" y="109"/>
                      <a:pt x="32" y="109"/>
                    </a:cubicBezTo>
                    <a:cubicBezTo>
                      <a:pt x="31" y="109"/>
                      <a:pt x="30" y="110"/>
                      <a:pt x="29" y="111"/>
                    </a:cubicBezTo>
                    <a:cubicBezTo>
                      <a:pt x="29" y="111"/>
                      <a:pt x="29" y="112"/>
                      <a:pt x="28" y="112"/>
                    </a:cubicBezTo>
                    <a:cubicBezTo>
                      <a:pt x="28" y="112"/>
                      <a:pt x="28" y="112"/>
                      <a:pt x="28" y="111"/>
                    </a:cubicBezTo>
                    <a:cubicBezTo>
                      <a:pt x="27" y="110"/>
                      <a:pt x="26" y="110"/>
                      <a:pt x="24" y="111"/>
                    </a:cubicBezTo>
                    <a:cubicBezTo>
                      <a:pt x="23" y="112"/>
                      <a:pt x="22" y="113"/>
                      <a:pt x="22" y="114"/>
                    </a:cubicBezTo>
                    <a:cubicBezTo>
                      <a:pt x="22" y="115"/>
                      <a:pt x="22" y="115"/>
                      <a:pt x="21" y="116"/>
                    </a:cubicBezTo>
                    <a:cubicBezTo>
                      <a:pt x="20" y="117"/>
                      <a:pt x="20" y="119"/>
                      <a:pt x="21" y="121"/>
                    </a:cubicBezTo>
                    <a:cubicBezTo>
                      <a:pt x="21" y="122"/>
                      <a:pt x="21" y="122"/>
                      <a:pt x="21" y="123"/>
                    </a:cubicBezTo>
                    <a:cubicBezTo>
                      <a:pt x="21" y="123"/>
                      <a:pt x="21" y="123"/>
                      <a:pt x="20" y="123"/>
                    </a:cubicBezTo>
                    <a:cubicBezTo>
                      <a:pt x="20" y="124"/>
                      <a:pt x="20" y="124"/>
                      <a:pt x="19" y="125"/>
                    </a:cubicBezTo>
                    <a:cubicBezTo>
                      <a:pt x="19" y="126"/>
                      <a:pt x="19" y="127"/>
                      <a:pt x="19" y="127"/>
                    </a:cubicBezTo>
                    <a:cubicBezTo>
                      <a:pt x="19" y="128"/>
                      <a:pt x="19" y="128"/>
                      <a:pt x="19" y="129"/>
                    </a:cubicBezTo>
                    <a:cubicBezTo>
                      <a:pt x="19" y="129"/>
                      <a:pt x="18" y="129"/>
                      <a:pt x="17" y="130"/>
                    </a:cubicBezTo>
                    <a:cubicBezTo>
                      <a:pt x="17" y="130"/>
                      <a:pt x="17" y="130"/>
                      <a:pt x="17" y="130"/>
                    </a:cubicBezTo>
                    <a:cubicBezTo>
                      <a:pt x="16" y="131"/>
                      <a:pt x="15" y="132"/>
                      <a:pt x="15" y="133"/>
                    </a:cubicBezTo>
                    <a:cubicBezTo>
                      <a:pt x="15" y="134"/>
                      <a:pt x="15" y="134"/>
                      <a:pt x="15" y="134"/>
                    </a:cubicBezTo>
                    <a:cubicBezTo>
                      <a:pt x="14" y="136"/>
                      <a:pt x="13" y="138"/>
                      <a:pt x="14" y="140"/>
                    </a:cubicBezTo>
                    <a:cubicBezTo>
                      <a:pt x="14" y="140"/>
                      <a:pt x="14" y="141"/>
                      <a:pt x="14" y="141"/>
                    </a:cubicBezTo>
                    <a:cubicBezTo>
                      <a:pt x="14" y="142"/>
                      <a:pt x="14" y="142"/>
                      <a:pt x="14" y="142"/>
                    </a:cubicBezTo>
                    <a:cubicBezTo>
                      <a:pt x="14" y="142"/>
                      <a:pt x="14" y="143"/>
                      <a:pt x="14" y="143"/>
                    </a:cubicBezTo>
                    <a:cubicBezTo>
                      <a:pt x="14" y="143"/>
                      <a:pt x="14" y="143"/>
                      <a:pt x="14" y="144"/>
                    </a:cubicBezTo>
                    <a:cubicBezTo>
                      <a:pt x="14" y="145"/>
                      <a:pt x="14" y="146"/>
                      <a:pt x="15" y="146"/>
                    </a:cubicBezTo>
                    <a:cubicBezTo>
                      <a:pt x="15" y="146"/>
                      <a:pt x="15" y="146"/>
                      <a:pt x="15" y="147"/>
                    </a:cubicBezTo>
                    <a:cubicBezTo>
                      <a:pt x="15" y="147"/>
                      <a:pt x="15" y="147"/>
                      <a:pt x="15" y="147"/>
                    </a:cubicBezTo>
                    <a:cubicBezTo>
                      <a:pt x="15" y="148"/>
                      <a:pt x="15" y="149"/>
                      <a:pt x="15" y="150"/>
                    </a:cubicBezTo>
                    <a:cubicBezTo>
                      <a:pt x="15" y="150"/>
                      <a:pt x="15" y="150"/>
                      <a:pt x="15" y="150"/>
                    </a:cubicBezTo>
                    <a:cubicBezTo>
                      <a:pt x="15" y="150"/>
                      <a:pt x="14" y="150"/>
                      <a:pt x="14" y="150"/>
                    </a:cubicBezTo>
                    <a:cubicBezTo>
                      <a:pt x="14" y="150"/>
                      <a:pt x="14" y="150"/>
                      <a:pt x="14" y="150"/>
                    </a:cubicBezTo>
                    <a:cubicBezTo>
                      <a:pt x="13" y="150"/>
                      <a:pt x="12" y="150"/>
                      <a:pt x="12" y="151"/>
                    </a:cubicBezTo>
                    <a:cubicBezTo>
                      <a:pt x="11" y="151"/>
                      <a:pt x="11" y="152"/>
                      <a:pt x="11" y="153"/>
                    </a:cubicBezTo>
                    <a:cubicBezTo>
                      <a:pt x="11" y="154"/>
                      <a:pt x="11" y="154"/>
                      <a:pt x="11" y="154"/>
                    </a:cubicBezTo>
                    <a:cubicBezTo>
                      <a:pt x="11" y="155"/>
                      <a:pt x="11" y="155"/>
                      <a:pt x="11" y="155"/>
                    </a:cubicBezTo>
                    <a:cubicBezTo>
                      <a:pt x="12" y="155"/>
                      <a:pt x="12" y="155"/>
                      <a:pt x="12" y="155"/>
                    </a:cubicBezTo>
                    <a:cubicBezTo>
                      <a:pt x="10" y="155"/>
                      <a:pt x="9" y="156"/>
                      <a:pt x="8" y="157"/>
                    </a:cubicBezTo>
                    <a:cubicBezTo>
                      <a:pt x="8" y="158"/>
                      <a:pt x="9" y="159"/>
                      <a:pt x="9" y="160"/>
                    </a:cubicBezTo>
                    <a:cubicBezTo>
                      <a:pt x="9" y="160"/>
                      <a:pt x="9" y="161"/>
                      <a:pt x="9" y="161"/>
                    </a:cubicBezTo>
                    <a:cubicBezTo>
                      <a:pt x="9" y="162"/>
                      <a:pt x="9" y="162"/>
                      <a:pt x="9" y="162"/>
                    </a:cubicBezTo>
                    <a:cubicBezTo>
                      <a:pt x="9" y="163"/>
                      <a:pt x="10" y="164"/>
                      <a:pt x="10" y="165"/>
                    </a:cubicBezTo>
                    <a:cubicBezTo>
                      <a:pt x="11" y="166"/>
                      <a:pt x="11" y="166"/>
                      <a:pt x="11" y="166"/>
                    </a:cubicBezTo>
                    <a:cubicBezTo>
                      <a:pt x="12" y="168"/>
                      <a:pt x="12" y="169"/>
                      <a:pt x="12" y="171"/>
                    </a:cubicBezTo>
                    <a:cubicBezTo>
                      <a:pt x="12" y="172"/>
                      <a:pt x="12" y="174"/>
                      <a:pt x="12" y="175"/>
                    </a:cubicBezTo>
                    <a:cubicBezTo>
                      <a:pt x="12" y="176"/>
                      <a:pt x="12" y="176"/>
                      <a:pt x="12" y="176"/>
                    </a:cubicBezTo>
                    <a:cubicBezTo>
                      <a:pt x="12" y="177"/>
                      <a:pt x="12" y="178"/>
                      <a:pt x="12" y="179"/>
                    </a:cubicBezTo>
                    <a:cubicBezTo>
                      <a:pt x="12" y="180"/>
                      <a:pt x="12" y="180"/>
                      <a:pt x="12" y="181"/>
                    </a:cubicBezTo>
                    <a:cubicBezTo>
                      <a:pt x="13" y="181"/>
                      <a:pt x="13" y="181"/>
                      <a:pt x="13" y="181"/>
                    </a:cubicBezTo>
                    <a:cubicBezTo>
                      <a:pt x="13" y="182"/>
                      <a:pt x="13" y="182"/>
                      <a:pt x="13" y="183"/>
                    </a:cubicBezTo>
                    <a:cubicBezTo>
                      <a:pt x="13" y="183"/>
                      <a:pt x="13" y="184"/>
                      <a:pt x="13" y="184"/>
                    </a:cubicBezTo>
                    <a:cubicBezTo>
                      <a:pt x="13" y="187"/>
                      <a:pt x="13" y="189"/>
                      <a:pt x="14" y="191"/>
                    </a:cubicBezTo>
                    <a:cubicBezTo>
                      <a:pt x="14" y="192"/>
                      <a:pt x="14" y="193"/>
                      <a:pt x="13" y="195"/>
                    </a:cubicBezTo>
                    <a:cubicBezTo>
                      <a:pt x="13" y="195"/>
                      <a:pt x="13" y="196"/>
                      <a:pt x="13" y="196"/>
                    </a:cubicBezTo>
                    <a:cubicBezTo>
                      <a:pt x="12" y="198"/>
                      <a:pt x="12" y="200"/>
                      <a:pt x="12" y="202"/>
                    </a:cubicBezTo>
                    <a:cubicBezTo>
                      <a:pt x="12" y="202"/>
                      <a:pt x="12" y="203"/>
                      <a:pt x="12" y="203"/>
                    </a:cubicBezTo>
                    <a:cubicBezTo>
                      <a:pt x="12" y="204"/>
                      <a:pt x="12" y="204"/>
                      <a:pt x="12" y="205"/>
                    </a:cubicBezTo>
                    <a:cubicBezTo>
                      <a:pt x="12" y="206"/>
                      <a:pt x="12" y="206"/>
                      <a:pt x="12" y="206"/>
                    </a:cubicBezTo>
                    <a:cubicBezTo>
                      <a:pt x="12" y="207"/>
                      <a:pt x="13" y="208"/>
                      <a:pt x="13" y="210"/>
                    </a:cubicBezTo>
                    <a:cubicBezTo>
                      <a:pt x="13" y="210"/>
                      <a:pt x="13" y="211"/>
                      <a:pt x="13" y="211"/>
                    </a:cubicBezTo>
                    <a:cubicBezTo>
                      <a:pt x="13" y="211"/>
                      <a:pt x="13" y="212"/>
                      <a:pt x="13" y="212"/>
                    </a:cubicBezTo>
                    <a:cubicBezTo>
                      <a:pt x="13" y="212"/>
                      <a:pt x="12" y="213"/>
                      <a:pt x="12" y="214"/>
                    </a:cubicBezTo>
                    <a:cubicBezTo>
                      <a:pt x="12" y="215"/>
                      <a:pt x="13" y="216"/>
                      <a:pt x="13" y="217"/>
                    </a:cubicBezTo>
                    <a:cubicBezTo>
                      <a:pt x="14" y="218"/>
                      <a:pt x="14" y="218"/>
                      <a:pt x="14" y="219"/>
                    </a:cubicBezTo>
                    <a:cubicBezTo>
                      <a:pt x="14" y="219"/>
                      <a:pt x="13" y="220"/>
                      <a:pt x="13" y="221"/>
                    </a:cubicBezTo>
                    <a:cubicBezTo>
                      <a:pt x="12" y="221"/>
                      <a:pt x="12" y="222"/>
                      <a:pt x="11" y="223"/>
                    </a:cubicBezTo>
                    <a:cubicBezTo>
                      <a:pt x="11" y="224"/>
                      <a:pt x="11" y="225"/>
                      <a:pt x="11" y="225"/>
                    </a:cubicBezTo>
                    <a:cubicBezTo>
                      <a:pt x="11" y="225"/>
                      <a:pt x="11" y="226"/>
                      <a:pt x="11" y="226"/>
                    </a:cubicBezTo>
                    <a:cubicBezTo>
                      <a:pt x="10" y="226"/>
                      <a:pt x="10" y="226"/>
                      <a:pt x="10" y="227"/>
                    </a:cubicBezTo>
                    <a:cubicBezTo>
                      <a:pt x="9" y="228"/>
                      <a:pt x="9" y="229"/>
                      <a:pt x="9" y="229"/>
                    </a:cubicBezTo>
                    <a:cubicBezTo>
                      <a:pt x="9" y="229"/>
                      <a:pt x="9" y="230"/>
                      <a:pt x="9" y="230"/>
                    </a:cubicBezTo>
                    <a:cubicBezTo>
                      <a:pt x="9" y="230"/>
                      <a:pt x="9" y="230"/>
                      <a:pt x="9" y="230"/>
                    </a:cubicBezTo>
                    <a:cubicBezTo>
                      <a:pt x="9" y="231"/>
                      <a:pt x="9" y="231"/>
                      <a:pt x="9" y="231"/>
                    </a:cubicBezTo>
                    <a:cubicBezTo>
                      <a:pt x="9" y="232"/>
                      <a:pt x="9" y="232"/>
                      <a:pt x="9" y="233"/>
                    </a:cubicBezTo>
                    <a:cubicBezTo>
                      <a:pt x="9" y="233"/>
                      <a:pt x="9" y="233"/>
                      <a:pt x="9" y="233"/>
                    </a:cubicBezTo>
                    <a:cubicBezTo>
                      <a:pt x="9" y="233"/>
                      <a:pt x="9" y="233"/>
                      <a:pt x="9" y="233"/>
                    </a:cubicBezTo>
                    <a:cubicBezTo>
                      <a:pt x="8" y="233"/>
                      <a:pt x="7" y="234"/>
                      <a:pt x="7" y="235"/>
                    </a:cubicBezTo>
                    <a:cubicBezTo>
                      <a:pt x="7" y="235"/>
                      <a:pt x="7" y="235"/>
                      <a:pt x="7" y="235"/>
                    </a:cubicBezTo>
                    <a:cubicBezTo>
                      <a:pt x="7" y="235"/>
                      <a:pt x="6" y="235"/>
                      <a:pt x="6" y="236"/>
                    </a:cubicBezTo>
                    <a:cubicBezTo>
                      <a:pt x="6" y="236"/>
                      <a:pt x="6" y="236"/>
                      <a:pt x="6" y="236"/>
                    </a:cubicBezTo>
                    <a:cubicBezTo>
                      <a:pt x="6" y="236"/>
                      <a:pt x="5" y="236"/>
                      <a:pt x="5" y="236"/>
                    </a:cubicBezTo>
                    <a:cubicBezTo>
                      <a:pt x="4" y="236"/>
                      <a:pt x="4" y="236"/>
                      <a:pt x="4" y="236"/>
                    </a:cubicBezTo>
                    <a:cubicBezTo>
                      <a:pt x="3" y="236"/>
                      <a:pt x="2" y="237"/>
                      <a:pt x="2" y="238"/>
                    </a:cubicBezTo>
                    <a:cubicBezTo>
                      <a:pt x="2" y="238"/>
                      <a:pt x="2" y="238"/>
                      <a:pt x="2" y="238"/>
                    </a:cubicBezTo>
                    <a:cubicBezTo>
                      <a:pt x="1" y="239"/>
                      <a:pt x="1" y="239"/>
                      <a:pt x="1" y="240"/>
                    </a:cubicBezTo>
                    <a:cubicBezTo>
                      <a:pt x="1" y="241"/>
                      <a:pt x="1" y="241"/>
                      <a:pt x="1" y="242"/>
                    </a:cubicBezTo>
                    <a:cubicBezTo>
                      <a:pt x="1" y="243"/>
                      <a:pt x="1" y="243"/>
                      <a:pt x="1" y="243"/>
                    </a:cubicBezTo>
                    <a:cubicBezTo>
                      <a:pt x="1" y="243"/>
                      <a:pt x="1" y="244"/>
                      <a:pt x="1" y="245"/>
                    </a:cubicBezTo>
                    <a:cubicBezTo>
                      <a:pt x="1" y="245"/>
                      <a:pt x="0" y="246"/>
                      <a:pt x="1" y="247"/>
                    </a:cubicBezTo>
                    <a:cubicBezTo>
                      <a:pt x="1" y="248"/>
                      <a:pt x="1" y="248"/>
                      <a:pt x="1" y="248"/>
                    </a:cubicBezTo>
                    <a:cubicBezTo>
                      <a:pt x="2" y="248"/>
                      <a:pt x="2" y="248"/>
                      <a:pt x="2" y="248"/>
                    </a:cubicBezTo>
                    <a:cubicBezTo>
                      <a:pt x="3" y="248"/>
                      <a:pt x="4" y="247"/>
                      <a:pt x="4" y="247"/>
                    </a:cubicBezTo>
                    <a:cubicBezTo>
                      <a:pt x="4" y="247"/>
                      <a:pt x="4" y="247"/>
                      <a:pt x="4" y="247"/>
                    </a:cubicBezTo>
                    <a:cubicBezTo>
                      <a:pt x="4" y="247"/>
                      <a:pt x="5" y="247"/>
                      <a:pt x="5" y="248"/>
                    </a:cubicBezTo>
                    <a:cubicBezTo>
                      <a:pt x="5" y="248"/>
                      <a:pt x="5" y="248"/>
                      <a:pt x="5" y="248"/>
                    </a:cubicBezTo>
                    <a:cubicBezTo>
                      <a:pt x="5" y="249"/>
                      <a:pt x="6" y="249"/>
                      <a:pt x="6" y="249"/>
                    </a:cubicBezTo>
                    <a:cubicBezTo>
                      <a:pt x="6" y="249"/>
                      <a:pt x="6" y="249"/>
                      <a:pt x="6" y="249"/>
                    </a:cubicBezTo>
                    <a:cubicBezTo>
                      <a:pt x="6" y="250"/>
                      <a:pt x="6" y="250"/>
                      <a:pt x="6" y="250"/>
                    </a:cubicBezTo>
                    <a:cubicBezTo>
                      <a:pt x="6" y="250"/>
                      <a:pt x="6" y="251"/>
                      <a:pt x="7" y="251"/>
                    </a:cubicBezTo>
                    <a:cubicBezTo>
                      <a:pt x="7" y="252"/>
                      <a:pt x="7" y="252"/>
                      <a:pt x="8" y="252"/>
                    </a:cubicBezTo>
                    <a:cubicBezTo>
                      <a:pt x="8" y="252"/>
                      <a:pt x="8" y="252"/>
                      <a:pt x="9" y="253"/>
                    </a:cubicBezTo>
                    <a:cubicBezTo>
                      <a:pt x="9" y="253"/>
                      <a:pt x="9" y="253"/>
                      <a:pt x="9" y="253"/>
                    </a:cubicBezTo>
                    <a:cubicBezTo>
                      <a:pt x="9" y="254"/>
                      <a:pt x="10" y="254"/>
                      <a:pt x="10" y="254"/>
                    </a:cubicBezTo>
                    <a:cubicBezTo>
                      <a:pt x="11" y="255"/>
                      <a:pt x="11" y="255"/>
                      <a:pt x="12" y="255"/>
                    </a:cubicBezTo>
                    <a:cubicBezTo>
                      <a:pt x="13" y="255"/>
                      <a:pt x="13" y="255"/>
                      <a:pt x="13" y="255"/>
                    </a:cubicBezTo>
                    <a:cubicBezTo>
                      <a:pt x="13" y="255"/>
                      <a:pt x="13" y="255"/>
                      <a:pt x="14" y="255"/>
                    </a:cubicBezTo>
                    <a:cubicBezTo>
                      <a:pt x="14" y="255"/>
                      <a:pt x="14" y="255"/>
                      <a:pt x="14" y="255"/>
                    </a:cubicBezTo>
                    <a:cubicBezTo>
                      <a:pt x="14" y="255"/>
                      <a:pt x="15" y="256"/>
                      <a:pt x="16" y="256"/>
                    </a:cubicBezTo>
                    <a:cubicBezTo>
                      <a:pt x="16" y="256"/>
                      <a:pt x="16" y="256"/>
                      <a:pt x="16" y="256"/>
                    </a:cubicBezTo>
                    <a:cubicBezTo>
                      <a:pt x="17" y="255"/>
                      <a:pt x="17" y="255"/>
                      <a:pt x="17" y="255"/>
                    </a:cubicBezTo>
                    <a:cubicBezTo>
                      <a:pt x="17" y="255"/>
                      <a:pt x="17" y="255"/>
                      <a:pt x="17" y="255"/>
                    </a:cubicBezTo>
                    <a:cubicBezTo>
                      <a:pt x="18" y="255"/>
                      <a:pt x="18" y="255"/>
                      <a:pt x="18" y="256"/>
                    </a:cubicBezTo>
                    <a:cubicBezTo>
                      <a:pt x="18" y="256"/>
                      <a:pt x="19" y="256"/>
                      <a:pt x="20" y="256"/>
                    </a:cubicBezTo>
                    <a:cubicBezTo>
                      <a:pt x="21" y="256"/>
                      <a:pt x="22" y="256"/>
                      <a:pt x="22" y="255"/>
                    </a:cubicBezTo>
                    <a:cubicBezTo>
                      <a:pt x="23" y="255"/>
                      <a:pt x="23" y="255"/>
                      <a:pt x="23" y="255"/>
                    </a:cubicBezTo>
                    <a:cubicBezTo>
                      <a:pt x="24" y="255"/>
                      <a:pt x="24" y="254"/>
                      <a:pt x="25" y="254"/>
                    </a:cubicBezTo>
                    <a:cubicBezTo>
                      <a:pt x="25" y="254"/>
                      <a:pt x="25" y="254"/>
                      <a:pt x="25" y="254"/>
                    </a:cubicBezTo>
                    <a:cubicBezTo>
                      <a:pt x="26" y="254"/>
                      <a:pt x="26" y="253"/>
                      <a:pt x="26" y="253"/>
                    </a:cubicBezTo>
                    <a:cubicBezTo>
                      <a:pt x="27" y="253"/>
                      <a:pt x="27" y="253"/>
                      <a:pt x="28" y="253"/>
                    </a:cubicBezTo>
                    <a:cubicBezTo>
                      <a:pt x="28" y="252"/>
                      <a:pt x="28" y="252"/>
                      <a:pt x="28" y="252"/>
                    </a:cubicBezTo>
                    <a:cubicBezTo>
                      <a:pt x="29" y="252"/>
                      <a:pt x="30" y="251"/>
                      <a:pt x="30" y="251"/>
                    </a:cubicBezTo>
                    <a:cubicBezTo>
                      <a:pt x="30" y="251"/>
                      <a:pt x="30" y="250"/>
                      <a:pt x="30" y="250"/>
                    </a:cubicBezTo>
                    <a:cubicBezTo>
                      <a:pt x="31" y="250"/>
                      <a:pt x="31" y="251"/>
                      <a:pt x="31" y="251"/>
                    </a:cubicBezTo>
                    <a:cubicBezTo>
                      <a:pt x="32" y="251"/>
                      <a:pt x="34" y="251"/>
                      <a:pt x="35" y="250"/>
                    </a:cubicBezTo>
                    <a:cubicBezTo>
                      <a:pt x="35" y="250"/>
                      <a:pt x="35" y="250"/>
                      <a:pt x="35" y="250"/>
                    </a:cubicBezTo>
                    <a:cubicBezTo>
                      <a:pt x="36" y="250"/>
                      <a:pt x="37" y="249"/>
                      <a:pt x="37" y="248"/>
                    </a:cubicBezTo>
                    <a:cubicBezTo>
                      <a:pt x="38" y="247"/>
                      <a:pt x="38" y="247"/>
                      <a:pt x="38" y="246"/>
                    </a:cubicBezTo>
                    <a:cubicBezTo>
                      <a:pt x="38" y="246"/>
                      <a:pt x="38" y="246"/>
                      <a:pt x="38" y="246"/>
                    </a:cubicBezTo>
                    <a:cubicBezTo>
                      <a:pt x="38" y="246"/>
                      <a:pt x="39" y="246"/>
                      <a:pt x="39" y="246"/>
                    </a:cubicBezTo>
                    <a:cubicBezTo>
                      <a:pt x="40" y="246"/>
                      <a:pt x="40" y="245"/>
                      <a:pt x="40" y="245"/>
                    </a:cubicBezTo>
                    <a:cubicBezTo>
                      <a:pt x="41" y="245"/>
                      <a:pt x="41" y="244"/>
                      <a:pt x="41" y="244"/>
                    </a:cubicBezTo>
                    <a:cubicBezTo>
                      <a:pt x="41" y="244"/>
                      <a:pt x="41" y="244"/>
                      <a:pt x="42" y="244"/>
                    </a:cubicBezTo>
                    <a:cubicBezTo>
                      <a:pt x="42" y="244"/>
                      <a:pt x="42" y="244"/>
                      <a:pt x="43" y="245"/>
                    </a:cubicBezTo>
                    <a:cubicBezTo>
                      <a:pt x="43" y="244"/>
                      <a:pt x="43" y="244"/>
                      <a:pt x="43" y="244"/>
                    </a:cubicBezTo>
                    <a:cubicBezTo>
                      <a:pt x="44" y="244"/>
                      <a:pt x="45" y="244"/>
                      <a:pt x="45" y="244"/>
                    </a:cubicBezTo>
                    <a:cubicBezTo>
                      <a:pt x="46" y="244"/>
                      <a:pt x="46" y="244"/>
                      <a:pt x="47" y="244"/>
                    </a:cubicBezTo>
                    <a:cubicBezTo>
                      <a:pt x="47" y="243"/>
                      <a:pt x="47" y="243"/>
                      <a:pt x="47" y="243"/>
                    </a:cubicBezTo>
                    <a:cubicBezTo>
                      <a:pt x="48" y="243"/>
                      <a:pt x="49" y="243"/>
                      <a:pt x="50" y="244"/>
                    </a:cubicBezTo>
                    <a:cubicBezTo>
                      <a:pt x="51" y="244"/>
                      <a:pt x="52" y="244"/>
                      <a:pt x="54" y="244"/>
                    </a:cubicBezTo>
                    <a:cubicBezTo>
                      <a:pt x="55" y="244"/>
                      <a:pt x="55" y="244"/>
                      <a:pt x="55" y="244"/>
                    </a:cubicBezTo>
                    <a:cubicBezTo>
                      <a:pt x="55" y="244"/>
                      <a:pt x="55" y="244"/>
                      <a:pt x="55" y="245"/>
                    </a:cubicBezTo>
                    <a:cubicBezTo>
                      <a:pt x="56" y="245"/>
                      <a:pt x="56" y="245"/>
                      <a:pt x="56" y="245"/>
                    </a:cubicBezTo>
                    <a:cubicBezTo>
                      <a:pt x="56" y="246"/>
                      <a:pt x="57" y="246"/>
                      <a:pt x="58" y="246"/>
                    </a:cubicBezTo>
                    <a:cubicBezTo>
                      <a:pt x="59" y="246"/>
                      <a:pt x="59" y="246"/>
                      <a:pt x="60" y="246"/>
                    </a:cubicBezTo>
                    <a:cubicBezTo>
                      <a:pt x="60" y="246"/>
                      <a:pt x="60" y="246"/>
                      <a:pt x="60" y="246"/>
                    </a:cubicBezTo>
                    <a:cubicBezTo>
                      <a:pt x="61" y="245"/>
                      <a:pt x="62" y="246"/>
                      <a:pt x="63" y="246"/>
                    </a:cubicBezTo>
                    <a:cubicBezTo>
                      <a:pt x="64" y="247"/>
                      <a:pt x="65" y="246"/>
                      <a:pt x="66" y="246"/>
                    </a:cubicBezTo>
                    <a:cubicBezTo>
                      <a:pt x="66" y="246"/>
                      <a:pt x="66" y="246"/>
                      <a:pt x="66" y="246"/>
                    </a:cubicBezTo>
                    <a:cubicBezTo>
                      <a:pt x="67" y="246"/>
                      <a:pt x="67" y="246"/>
                      <a:pt x="67" y="246"/>
                    </a:cubicBezTo>
                    <a:cubicBezTo>
                      <a:pt x="68" y="246"/>
                      <a:pt x="69" y="246"/>
                      <a:pt x="69" y="245"/>
                    </a:cubicBezTo>
                    <a:cubicBezTo>
                      <a:pt x="70" y="245"/>
                      <a:pt x="70" y="244"/>
                      <a:pt x="70" y="243"/>
                    </a:cubicBezTo>
                    <a:cubicBezTo>
                      <a:pt x="71" y="243"/>
                      <a:pt x="71" y="243"/>
                      <a:pt x="71" y="243"/>
                    </a:cubicBezTo>
                    <a:cubicBezTo>
                      <a:pt x="71" y="242"/>
                      <a:pt x="72" y="242"/>
                      <a:pt x="72" y="241"/>
                    </a:cubicBezTo>
                    <a:cubicBezTo>
                      <a:pt x="73" y="241"/>
                      <a:pt x="73" y="240"/>
                      <a:pt x="73" y="240"/>
                    </a:cubicBezTo>
                    <a:cubicBezTo>
                      <a:pt x="73" y="240"/>
                      <a:pt x="74" y="240"/>
                      <a:pt x="74" y="239"/>
                    </a:cubicBezTo>
                    <a:cubicBezTo>
                      <a:pt x="75" y="239"/>
                      <a:pt x="75" y="238"/>
                      <a:pt x="75" y="238"/>
                    </a:cubicBezTo>
                    <a:cubicBezTo>
                      <a:pt x="76" y="238"/>
                      <a:pt x="76" y="237"/>
                      <a:pt x="76" y="237"/>
                    </a:cubicBezTo>
                    <a:cubicBezTo>
                      <a:pt x="76" y="237"/>
                      <a:pt x="76" y="237"/>
                      <a:pt x="76" y="237"/>
                    </a:cubicBezTo>
                    <a:cubicBezTo>
                      <a:pt x="77" y="237"/>
                      <a:pt x="77" y="236"/>
                      <a:pt x="77" y="236"/>
                    </a:cubicBezTo>
                    <a:cubicBezTo>
                      <a:pt x="77" y="236"/>
                      <a:pt x="78" y="235"/>
                      <a:pt x="79" y="235"/>
                    </a:cubicBezTo>
                    <a:cubicBezTo>
                      <a:pt x="79" y="235"/>
                      <a:pt x="79" y="235"/>
                      <a:pt x="80" y="235"/>
                    </a:cubicBezTo>
                    <a:cubicBezTo>
                      <a:pt x="80" y="235"/>
                      <a:pt x="81" y="235"/>
                      <a:pt x="81" y="235"/>
                    </a:cubicBezTo>
                    <a:cubicBezTo>
                      <a:pt x="83" y="234"/>
                      <a:pt x="85" y="233"/>
                      <a:pt x="87" y="232"/>
                    </a:cubicBezTo>
                    <a:cubicBezTo>
                      <a:pt x="88" y="231"/>
                      <a:pt x="88" y="231"/>
                      <a:pt x="89" y="231"/>
                    </a:cubicBezTo>
                    <a:cubicBezTo>
                      <a:pt x="90" y="230"/>
                      <a:pt x="91" y="230"/>
                      <a:pt x="92" y="229"/>
                    </a:cubicBezTo>
                    <a:cubicBezTo>
                      <a:pt x="93" y="228"/>
                      <a:pt x="94" y="229"/>
                      <a:pt x="96" y="230"/>
                    </a:cubicBezTo>
                    <a:cubicBezTo>
                      <a:pt x="96" y="230"/>
                      <a:pt x="96" y="230"/>
                      <a:pt x="96" y="230"/>
                    </a:cubicBezTo>
                    <a:cubicBezTo>
                      <a:pt x="97" y="230"/>
                      <a:pt x="98" y="231"/>
                      <a:pt x="99" y="231"/>
                    </a:cubicBezTo>
                    <a:cubicBezTo>
                      <a:pt x="99" y="231"/>
                      <a:pt x="99" y="231"/>
                      <a:pt x="99" y="231"/>
                    </a:cubicBezTo>
                    <a:cubicBezTo>
                      <a:pt x="100" y="230"/>
                      <a:pt x="101" y="230"/>
                      <a:pt x="101" y="230"/>
                    </a:cubicBezTo>
                    <a:cubicBezTo>
                      <a:pt x="101" y="230"/>
                      <a:pt x="101" y="229"/>
                      <a:pt x="102" y="229"/>
                    </a:cubicBezTo>
                    <a:cubicBezTo>
                      <a:pt x="102" y="229"/>
                      <a:pt x="103" y="229"/>
                      <a:pt x="104" y="229"/>
                    </a:cubicBezTo>
                    <a:cubicBezTo>
                      <a:pt x="104" y="229"/>
                      <a:pt x="104" y="229"/>
                      <a:pt x="104" y="229"/>
                    </a:cubicBezTo>
                    <a:cubicBezTo>
                      <a:pt x="105" y="229"/>
                      <a:pt x="106" y="229"/>
                      <a:pt x="106" y="228"/>
                    </a:cubicBezTo>
                    <a:cubicBezTo>
                      <a:pt x="107" y="228"/>
                      <a:pt x="107" y="228"/>
                      <a:pt x="107" y="228"/>
                    </a:cubicBezTo>
                    <a:cubicBezTo>
                      <a:pt x="107" y="228"/>
                      <a:pt x="108" y="228"/>
                      <a:pt x="108" y="228"/>
                    </a:cubicBezTo>
                    <a:cubicBezTo>
                      <a:pt x="109" y="228"/>
                      <a:pt x="109" y="228"/>
                      <a:pt x="110" y="228"/>
                    </a:cubicBezTo>
                    <a:cubicBezTo>
                      <a:pt x="111" y="227"/>
                      <a:pt x="112" y="227"/>
                      <a:pt x="113" y="226"/>
                    </a:cubicBezTo>
                    <a:cubicBezTo>
                      <a:pt x="113" y="226"/>
                      <a:pt x="113" y="226"/>
                      <a:pt x="113" y="226"/>
                    </a:cubicBezTo>
                    <a:cubicBezTo>
                      <a:pt x="114" y="225"/>
                      <a:pt x="115" y="225"/>
                      <a:pt x="116" y="225"/>
                    </a:cubicBezTo>
                    <a:cubicBezTo>
                      <a:pt x="116" y="225"/>
                      <a:pt x="117" y="225"/>
                      <a:pt x="119" y="225"/>
                    </a:cubicBezTo>
                    <a:cubicBezTo>
                      <a:pt x="119" y="224"/>
                      <a:pt x="120" y="224"/>
                      <a:pt x="121" y="224"/>
                    </a:cubicBezTo>
                    <a:cubicBezTo>
                      <a:pt x="122" y="223"/>
                      <a:pt x="123" y="223"/>
                      <a:pt x="124" y="223"/>
                    </a:cubicBezTo>
                    <a:cubicBezTo>
                      <a:pt x="124" y="223"/>
                      <a:pt x="125" y="223"/>
                      <a:pt x="125" y="224"/>
                    </a:cubicBezTo>
                    <a:cubicBezTo>
                      <a:pt x="126" y="224"/>
                      <a:pt x="128" y="225"/>
                      <a:pt x="129" y="224"/>
                    </a:cubicBezTo>
                    <a:cubicBezTo>
                      <a:pt x="130" y="224"/>
                      <a:pt x="130" y="224"/>
                      <a:pt x="130" y="224"/>
                    </a:cubicBezTo>
                    <a:cubicBezTo>
                      <a:pt x="131" y="224"/>
                      <a:pt x="131" y="223"/>
                      <a:pt x="132" y="223"/>
                    </a:cubicBezTo>
                    <a:cubicBezTo>
                      <a:pt x="133" y="223"/>
                      <a:pt x="134" y="224"/>
                      <a:pt x="134" y="224"/>
                    </a:cubicBezTo>
                    <a:cubicBezTo>
                      <a:pt x="135" y="224"/>
                      <a:pt x="135" y="224"/>
                      <a:pt x="135" y="225"/>
                    </a:cubicBezTo>
                    <a:cubicBezTo>
                      <a:pt x="135" y="225"/>
                      <a:pt x="135" y="225"/>
                      <a:pt x="136" y="225"/>
                    </a:cubicBezTo>
                    <a:cubicBezTo>
                      <a:pt x="136" y="226"/>
                      <a:pt x="136" y="227"/>
                      <a:pt x="137" y="227"/>
                    </a:cubicBezTo>
                    <a:cubicBezTo>
                      <a:pt x="137" y="227"/>
                      <a:pt x="138" y="228"/>
                      <a:pt x="138" y="228"/>
                    </a:cubicBezTo>
                    <a:cubicBezTo>
                      <a:pt x="138" y="228"/>
                      <a:pt x="138" y="228"/>
                      <a:pt x="138" y="228"/>
                    </a:cubicBezTo>
                    <a:cubicBezTo>
                      <a:pt x="138" y="229"/>
                      <a:pt x="139" y="231"/>
                      <a:pt x="141" y="231"/>
                    </a:cubicBezTo>
                    <a:cubicBezTo>
                      <a:pt x="141" y="231"/>
                      <a:pt x="141" y="231"/>
                      <a:pt x="141" y="231"/>
                    </a:cubicBezTo>
                    <a:cubicBezTo>
                      <a:pt x="141" y="231"/>
                      <a:pt x="142" y="230"/>
                      <a:pt x="142" y="230"/>
                    </a:cubicBezTo>
                    <a:cubicBezTo>
                      <a:pt x="143" y="230"/>
                      <a:pt x="143" y="230"/>
                      <a:pt x="143" y="230"/>
                    </a:cubicBezTo>
                    <a:cubicBezTo>
                      <a:pt x="143" y="230"/>
                      <a:pt x="143" y="230"/>
                      <a:pt x="143" y="230"/>
                    </a:cubicBezTo>
                    <a:cubicBezTo>
                      <a:pt x="143" y="230"/>
                      <a:pt x="144" y="230"/>
                      <a:pt x="144" y="231"/>
                    </a:cubicBezTo>
                    <a:cubicBezTo>
                      <a:pt x="144" y="231"/>
                      <a:pt x="144" y="231"/>
                      <a:pt x="144" y="231"/>
                    </a:cubicBezTo>
                    <a:cubicBezTo>
                      <a:pt x="145" y="232"/>
                      <a:pt x="147" y="233"/>
                      <a:pt x="149" y="232"/>
                    </a:cubicBezTo>
                    <a:cubicBezTo>
                      <a:pt x="149" y="232"/>
                      <a:pt x="149" y="233"/>
                      <a:pt x="149" y="233"/>
                    </a:cubicBezTo>
                    <a:cubicBezTo>
                      <a:pt x="148" y="234"/>
                      <a:pt x="148" y="234"/>
                      <a:pt x="149" y="235"/>
                    </a:cubicBezTo>
                    <a:cubicBezTo>
                      <a:pt x="150" y="236"/>
                      <a:pt x="150" y="236"/>
                      <a:pt x="150" y="236"/>
                    </a:cubicBezTo>
                    <a:cubicBezTo>
                      <a:pt x="150" y="236"/>
                      <a:pt x="150" y="236"/>
                      <a:pt x="150" y="236"/>
                    </a:cubicBezTo>
                    <a:cubicBezTo>
                      <a:pt x="150" y="236"/>
                      <a:pt x="150" y="236"/>
                      <a:pt x="150" y="236"/>
                    </a:cubicBezTo>
                    <a:cubicBezTo>
                      <a:pt x="149" y="237"/>
                      <a:pt x="149" y="238"/>
                      <a:pt x="149" y="239"/>
                    </a:cubicBezTo>
                    <a:cubicBezTo>
                      <a:pt x="149" y="239"/>
                      <a:pt x="149" y="239"/>
                      <a:pt x="149" y="240"/>
                    </a:cubicBezTo>
                    <a:cubicBezTo>
                      <a:pt x="149" y="240"/>
                      <a:pt x="149" y="241"/>
                      <a:pt x="150" y="242"/>
                    </a:cubicBezTo>
                    <a:cubicBezTo>
                      <a:pt x="150" y="243"/>
                      <a:pt x="151" y="243"/>
                      <a:pt x="151" y="243"/>
                    </a:cubicBezTo>
                    <a:cubicBezTo>
                      <a:pt x="152" y="243"/>
                      <a:pt x="152" y="243"/>
                      <a:pt x="152" y="243"/>
                    </a:cubicBezTo>
                    <a:cubicBezTo>
                      <a:pt x="152" y="243"/>
                      <a:pt x="153" y="244"/>
                      <a:pt x="153" y="244"/>
                    </a:cubicBezTo>
                    <a:cubicBezTo>
                      <a:pt x="153" y="245"/>
                      <a:pt x="153" y="245"/>
                      <a:pt x="153" y="245"/>
                    </a:cubicBezTo>
                    <a:cubicBezTo>
                      <a:pt x="152" y="245"/>
                      <a:pt x="152" y="246"/>
                      <a:pt x="152" y="246"/>
                    </a:cubicBezTo>
                    <a:cubicBezTo>
                      <a:pt x="152" y="247"/>
                      <a:pt x="152" y="248"/>
                      <a:pt x="153" y="249"/>
                    </a:cubicBezTo>
                    <a:cubicBezTo>
                      <a:pt x="153" y="249"/>
                      <a:pt x="153" y="249"/>
                      <a:pt x="153" y="249"/>
                    </a:cubicBezTo>
                    <a:cubicBezTo>
                      <a:pt x="153" y="250"/>
                      <a:pt x="153" y="250"/>
                      <a:pt x="153" y="250"/>
                    </a:cubicBezTo>
                    <a:cubicBezTo>
                      <a:pt x="153" y="251"/>
                      <a:pt x="153" y="251"/>
                      <a:pt x="153" y="251"/>
                    </a:cubicBezTo>
                    <a:cubicBezTo>
                      <a:pt x="153" y="252"/>
                      <a:pt x="153" y="252"/>
                      <a:pt x="153" y="252"/>
                    </a:cubicBezTo>
                    <a:cubicBezTo>
                      <a:pt x="152" y="253"/>
                      <a:pt x="152" y="254"/>
                      <a:pt x="152" y="254"/>
                    </a:cubicBezTo>
                    <a:cubicBezTo>
                      <a:pt x="152" y="255"/>
                      <a:pt x="152" y="255"/>
                      <a:pt x="152" y="255"/>
                    </a:cubicBezTo>
                    <a:cubicBezTo>
                      <a:pt x="150" y="256"/>
                      <a:pt x="150" y="257"/>
                      <a:pt x="150" y="258"/>
                    </a:cubicBezTo>
                    <a:cubicBezTo>
                      <a:pt x="151" y="259"/>
                      <a:pt x="151" y="260"/>
                      <a:pt x="152" y="260"/>
                    </a:cubicBezTo>
                    <a:cubicBezTo>
                      <a:pt x="152" y="260"/>
                      <a:pt x="152" y="260"/>
                      <a:pt x="152" y="260"/>
                    </a:cubicBezTo>
                    <a:cubicBezTo>
                      <a:pt x="152" y="260"/>
                      <a:pt x="152" y="261"/>
                      <a:pt x="152" y="261"/>
                    </a:cubicBezTo>
                    <a:cubicBezTo>
                      <a:pt x="152" y="262"/>
                      <a:pt x="153" y="262"/>
                      <a:pt x="153" y="263"/>
                    </a:cubicBezTo>
                    <a:cubicBezTo>
                      <a:pt x="153" y="263"/>
                      <a:pt x="154" y="263"/>
                      <a:pt x="154" y="263"/>
                    </a:cubicBezTo>
                    <a:cubicBezTo>
                      <a:pt x="154" y="263"/>
                      <a:pt x="155" y="264"/>
                      <a:pt x="156" y="264"/>
                    </a:cubicBezTo>
                    <a:cubicBezTo>
                      <a:pt x="156" y="264"/>
                      <a:pt x="156" y="264"/>
                      <a:pt x="156" y="264"/>
                    </a:cubicBezTo>
                    <a:cubicBezTo>
                      <a:pt x="157" y="263"/>
                      <a:pt x="158" y="262"/>
                      <a:pt x="158" y="262"/>
                    </a:cubicBezTo>
                    <a:cubicBezTo>
                      <a:pt x="159" y="261"/>
                      <a:pt x="159" y="260"/>
                      <a:pt x="159" y="260"/>
                    </a:cubicBezTo>
                    <a:cubicBezTo>
                      <a:pt x="159" y="260"/>
                      <a:pt x="159" y="259"/>
                      <a:pt x="159" y="259"/>
                    </a:cubicBezTo>
                    <a:cubicBezTo>
                      <a:pt x="159" y="259"/>
                      <a:pt x="158" y="259"/>
                      <a:pt x="158" y="259"/>
                    </a:cubicBezTo>
                    <a:cubicBezTo>
                      <a:pt x="158" y="258"/>
                      <a:pt x="158" y="258"/>
                      <a:pt x="158" y="258"/>
                    </a:cubicBezTo>
                    <a:cubicBezTo>
                      <a:pt x="159" y="259"/>
                      <a:pt x="159" y="259"/>
                      <a:pt x="159" y="259"/>
                    </a:cubicBezTo>
                    <a:cubicBezTo>
                      <a:pt x="159" y="259"/>
                      <a:pt x="159" y="259"/>
                      <a:pt x="159" y="259"/>
                    </a:cubicBezTo>
                    <a:cubicBezTo>
                      <a:pt x="159" y="259"/>
                      <a:pt x="160" y="259"/>
                      <a:pt x="161" y="258"/>
                    </a:cubicBezTo>
                    <a:cubicBezTo>
                      <a:pt x="161" y="258"/>
                      <a:pt x="161" y="257"/>
                      <a:pt x="161" y="257"/>
                    </a:cubicBezTo>
                    <a:cubicBezTo>
                      <a:pt x="162" y="257"/>
                      <a:pt x="162" y="257"/>
                      <a:pt x="162" y="256"/>
                    </a:cubicBezTo>
                    <a:cubicBezTo>
                      <a:pt x="163" y="256"/>
                      <a:pt x="163" y="255"/>
                      <a:pt x="164" y="255"/>
                    </a:cubicBezTo>
                    <a:cubicBezTo>
                      <a:pt x="164" y="254"/>
                      <a:pt x="164" y="254"/>
                      <a:pt x="164" y="254"/>
                    </a:cubicBezTo>
                    <a:cubicBezTo>
                      <a:pt x="165" y="254"/>
                      <a:pt x="165" y="253"/>
                      <a:pt x="166" y="253"/>
                    </a:cubicBezTo>
                    <a:cubicBezTo>
                      <a:pt x="167" y="253"/>
                      <a:pt x="168" y="252"/>
                      <a:pt x="169" y="251"/>
                    </a:cubicBezTo>
                    <a:cubicBezTo>
                      <a:pt x="169" y="251"/>
                      <a:pt x="169" y="251"/>
                      <a:pt x="169" y="251"/>
                    </a:cubicBezTo>
                    <a:cubicBezTo>
                      <a:pt x="169" y="251"/>
                      <a:pt x="169" y="251"/>
                      <a:pt x="169" y="251"/>
                    </a:cubicBezTo>
                    <a:cubicBezTo>
                      <a:pt x="169" y="251"/>
                      <a:pt x="170" y="251"/>
                      <a:pt x="170" y="251"/>
                    </a:cubicBezTo>
                    <a:cubicBezTo>
                      <a:pt x="170" y="251"/>
                      <a:pt x="170" y="251"/>
                      <a:pt x="170" y="251"/>
                    </a:cubicBezTo>
                    <a:cubicBezTo>
                      <a:pt x="171" y="250"/>
                      <a:pt x="172" y="250"/>
                      <a:pt x="172" y="249"/>
                    </a:cubicBezTo>
                    <a:cubicBezTo>
                      <a:pt x="173" y="249"/>
                      <a:pt x="173" y="248"/>
                      <a:pt x="173" y="248"/>
                    </a:cubicBezTo>
                    <a:cubicBezTo>
                      <a:pt x="172" y="247"/>
                      <a:pt x="172" y="247"/>
                      <a:pt x="172" y="247"/>
                    </a:cubicBezTo>
                    <a:cubicBezTo>
                      <a:pt x="173" y="248"/>
                      <a:pt x="173" y="248"/>
                      <a:pt x="173" y="248"/>
                    </a:cubicBezTo>
                    <a:cubicBezTo>
                      <a:pt x="173" y="248"/>
                      <a:pt x="174" y="248"/>
                      <a:pt x="174" y="248"/>
                    </a:cubicBezTo>
                    <a:cubicBezTo>
                      <a:pt x="174" y="248"/>
                      <a:pt x="173" y="249"/>
                      <a:pt x="173" y="249"/>
                    </a:cubicBezTo>
                    <a:cubicBezTo>
                      <a:pt x="173" y="249"/>
                      <a:pt x="172" y="250"/>
                      <a:pt x="172" y="250"/>
                    </a:cubicBezTo>
                    <a:cubicBezTo>
                      <a:pt x="172" y="250"/>
                      <a:pt x="172" y="250"/>
                      <a:pt x="171" y="251"/>
                    </a:cubicBezTo>
                    <a:cubicBezTo>
                      <a:pt x="171" y="251"/>
                      <a:pt x="170" y="251"/>
                      <a:pt x="170" y="252"/>
                    </a:cubicBezTo>
                    <a:cubicBezTo>
                      <a:pt x="170" y="252"/>
                      <a:pt x="169" y="253"/>
                      <a:pt x="169" y="254"/>
                    </a:cubicBezTo>
                    <a:cubicBezTo>
                      <a:pt x="169" y="254"/>
                      <a:pt x="169" y="254"/>
                      <a:pt x="169" y="254"/>
                    </a:cubicBezTo>
                    <a:cubicBezTo>
                      <a:pt x="169" y="254"/>
                      <a:pt x="169" y="255"/>
                      <a:pt x="169" y="255"/>
                    </a:cubicBezTo>
                    <a:cubicBezTo>
                      <a:pt x="168" y="255"/>
                      <a:pt x="168" y="256"/>
                      <a:pt x="167" y="257"/>
                    </a:cubicBezTo>
                    <a:cubicBezTo>
                      <a:pt x="167" y="258"/>
                      <a:pt x="168" y="258"/>
                      <a:pt x="168" y="259"/>
                    </a:cubicBezTo>
                    <a:cubicBezTo>
                      <a:pt x="168" y="259"/>
                      <a:pt x="168" y="259"/>
                      <a:pt x="168" y="259"/>
                    </a:cubicBezTo>
                    <a:cubicBezTo>
                      <a:pt x="168" y="259"/>
                      <a:pt x="167" y="260"/>
                      <a:pt x="167" y="261"/>
                    </a:cubicBezTo>
                    <a:cubicBezTo>
                      <a:pt x="167" y="261"/>
                      <a:pt x="167" y="261"/>
                      <a:pt x="166" y="261"/>
                    </a:cubicBezTo>
                    <a:cubicBezTo>
                      <a:pt x="166" y="261"/>
                      <a:pt x="165" y="261"/>
                      <a:pt x="165" y="261"/>
                    </a:cubicBezTo>
                    <a:cubicBezTo>
                      <a:pt x="164" y="261"/>
                      <a:pt x="163" y="262"/>
                      <a:pt x="163" y="262"/>
                    </a:cubicBezTo>
                    <a:cubicBezTo>
                      <a:pt x="163" y="262"/>
                      <a:pt x="163" y="263"/>
                      <a:pt x="163" y="263"/>
                    </a:cubicBezTo>
                    <a:cubicBezTo>
                      <a:pt x="162" y="263"/>
                      <a:pt x="162" y="263"/>
                      <a:pt x="162" y="263"/>
                    </a:cubicBezTo>
                    <a:cubicBezTo>
                      <a:pt x="162" y="263"/>
                      <a:pt x="161" y="264"/>
                      <a:pt x="161" y="265"/>
                    </a:cubicBezTo>
                    <a:cubicBezTo>
                      <a:pt x="160" y="265"/>
                      <a:pt x="161" y="266"/>
                      <a:pt x="161" y="267"/>
                    </a:cubicBezTo>
                    <a:cubicBezTo>
                      <a:pt x="161" y="267"/>
                      <a:pt x="162" y="268"/>
                      <a:pt x="162" y="268"/>
                    </a:cubicBezTo>
                    <a:cubicBezTo>
                      <a:pt x="163" y="268"/>
                      <a:pt x="163" y="268"/>
                      <a:pt x="164" y="267"/>
                    </a:cubicBezTo>
                    <a:cubicBezTo>
                      <a:pt x="164" y="267"/>
                      <a:pt x="164" y="267"/>
                      <a:pt x="165" y="267"/>
                    </a:cubicBezTo>
                    <a:cubicBezTo>
                      <a:pt x="165" y="267"/>
                      <a:pt x="165" y="267"/>
                      <a:pt x="165" y="267"/>
                    </a:cubicBezTo>
                    <a:cubicBezTo>
                      <a:pt x="166" y="267"/>
                      <a:pt x="166" y="267"/>
                      <a:pt x="167" y="267"/>
                    </a:cubicBezTo>
                    <a:cubicBezTo>
                      <a:pt x="168" y="267"/>
                      <a:pt x="168" y="267"/>
                      <a:pt x="168" y="267"/>
                    </a:cubicBezTo>
                    <a:cubicBezTo>
                      <a:pt x="170" y="267"/>
                      <a:pt x="171" y="264"/>
                      <a:pt x="172" y="263"/>
                    </a:cubicBezTo>
                    <a:cubicBezTo>
                      <a:pt x="172" y="262"/>
                      <a:pt x="172" y="262"/>
                      <a:pt x="172" y="261"/>
                    </a:cubicBezTo>
                    <a:cubicBezTo>
                      <a:pt x="173" y="261"/>
                      <a:pt x="173" y="260"/>
                      <a:pt x="174" y="259"/>
                    </a:cubicBezTo>
                    <a:cubicBezTo>
                      <a:pt x="174" y="259"/>
                      <a:pt x="174" y="259"/>
                      <a:pt x="174" y="260"/>
                    </a:cubicBezTo>
                    <a:cubicBezTo>
                      <a:pt x="174" y="260"/>
                      <a:pt x="174" y="260"/>
                      <a:pt x="174" y="261"/>
                    </a:cubicBezTo>
                    <a:cubicBezTo>
                      <a:pt x="174" y="261"/>
                      <a:pt x="174" y="262"/>
                      <a:pt x="174" y="263"/>
                    </a:cubicBezTo>
                    <a:cubicBezTo>
                      <a:pt x="174" y="264"/>
                      <a:pt x="173" y="266"/>
                      <a:pt x="172" y="267"/>
                    </a:cubicBezTo>
                    <a:cubicBezTo>
                      <a:pt x="172" y="267"/>
                      <a:pt x="171" y="267"/>
                      <a:pt x="171" y="267"/>
                    </a:cubicBezTo>
                    <a:cubicBezTo>
                      <a:pt x="170" y="268"/>
                      <a:pt x="168" y="269"/>
                      <a:pt x="168" y="270"/>
                    </a:cubicBezTo>
                    <a:cubicBezTo>
                      <a:pt x="168" y="271"/>
                      <a:pt x="168" y="271"/>
                      <a:pt x="168" y="272"/>
                    </a:cubicBezTo>
                    <a:cubicBezTo>
                      <a:pt x="168" y="272"/>
                      <a:pt x="168" y="272"/>
                      <a:pt x="167" y="272"/>
                    </a:cubicBezTo>
                    <a:cubicBezTo>
                      <a:pt x="167" y="272"/>
                      <a:pt x="167" y="272"/>
                      <a:pt x="167" y="272"/>
                    </a:cubicBezTo>
                    <a:cubicBezTo>
                      <a:pt x="167" y="272"/>
                      <a:pt x="167" y="272"/>
                      <a:pt x="167" y="271"/>
                    </a:cubicBezTo>
                    <a:cubicBezTo>
                      <a:pt x="167" y="271"/>
                      <a:pt x="167" y="269"/>
                      <a:pt x="165" y="269"/>
                    </a:cubicBezTo>
                    <a:cubicBezTo>
                      <a:pt x="163" y="268"/>
                      <a:pt x="162" y="269"/>
                      <a:pt x="161" y="270"/>
                    </a:cubicBezTo>
                    <a:cubicBezTo>
                      <a:pt x="160" y="270"/>
                      <a:pt x="160" y="270"/>
                      <a:pt x="160" y="270"/>
                    </a:cubicBezTo>
                    <a:cubicBezTo>
                      <a:pt x="160" y="270"/>
                      <a:pt x="160" y="270"/>
                      <a:pt x="160" y="270"/>
                    </a:cubicBezTo>
                    <a:cubicBezTo>
                      <a:pt x="160" y="270"/>
                      <a:pt x="159" y="270"/>
                      <a:pt x="159" y="270"/>
                    </a:cubicBezTo>
                    <a:cubicBezTo>
                      <a:pt x="159" y="270"/>
                      <a:pt x="159" y="270"/>
                      <a:pt x="158" y="270"/>
                    </a:cubicBezTo>
                    <a:cubicBezTo>
                      <a:pt x="156" y="270"/>
                      <a:pt x="155" y="271"/>
                      <a:pt x="155" y="273"/>
                    </a:cubicBezTo>
                    <a:cubicBezTo>
                      <a:pt x="154" y="275"/>
                      <a:pt x="154" y="276"/>
                      <a:pt x="155" y="277"/>
                    </a:cubicBezTo>
                    <a:cubicBezTo>
                      <a:pt x="156" y="278"/>
                      <a:pt x="157" y="278"/>
                      <a:pt x="157" y="278"/>
                    </a:cubicBezTo>
                    <a:cubicBezTo>
                      <a:pt x="158" y="278"/>
                      <a:pt x="159" y="277"/>
                      <a:pt x="160" y="277"/>
                    </a:cubicBezTo>
                    <a:cubicBezTo>
                      <a:pt x="160" y="277"/>
                      <a:pt x="161" y="276"/>
                      <a:pt x="161" y="276"/>
                    </a:cubicBezTo>
                    <a:cubicBezTo>
                      <a:pt x="161" y="276"/>
                      <a:pt x="161" y="276"/>
                      <a:pt x="161" y="276"/>
                    </a:cubicBezTo>
                    <a:cubicBezTo>
                      <a:pt x="162" y="277"/>
                      <a:pt x="162" y="277"/>
                      <a:pt x="162" y="277"/>
                    </a:cubicBezTo>
                    <a:cubicBezTo>
                      <a:pt x="163" y="277"/>
                      <a:pt x="164" y="277"/>
                      <a:pt x="165" y="276"/>
                    </a:cubicBezTo>
                    <a:cubicBezTo>
                      <a:pt x="165" y="276"/>
                      <a:pt x="166" y="276"/>
                      <a:pt x="166" y="276"/>
                    </a:cubicBezTo>
                    <a:cubicBezTo>
                      <a:pt x="166" y="276"/>
                      <a:pt x="166" y="276"/>
                      <a:pt x="166" y="276"/>
                    </a:cubicBezTo>
                    <a:cubicBezTo>
                      <a:pt x="168" y="276"/>
                      <a:pt x="169" y="276"/>
                      <a:pt x="170" y="275"/>
                    </a:cubicBezTo>
                    <a:cubicBezTo>
                      <a:pt x="170" y="274"/>
                      <a:pt x="170" y="274"/>
                      <a:pt x="170" y="273"/>
                    </a:cubicBezTo>
                    <a:cubicBezTo>
                      <a:pt x="170" y="273"/>
                      <a:pt x="170" y="273"/>
                      <a:pt x="170" y="273"/>
                    </a:cubicBezTo>
                    <a:cubicBezTo>
                      <a:pt x="171" y="273"/>
                      <a:pt x="172" y="273"/>
                      <a:pt x="172" y="273"/>
                    </a:cubicBezTo>
                    <a:cubicBezTo>
                      <a:pt x="172" y="273"/>
                      <a:pt x="173" y="272"/>
                      <a:pt x="173" y="272"/>
                    </a:cubicBezTo>
                    <a:cubicBezTo>
                      <a:pt x="173" y="272"/>
                      <a:pt x="174" y="272"/>
                      <a:pt x="175" y="272"/>
                    </a:cubicBezTo>
                    <a:cubicBezTo>
                      <a:pt x="175" y="272"/>
                      <a:pt x="175" y="272"/>
                      <a:pt x="175" y="273"/>
                    </a:cubicBezTo>
                    <a:cubicBezTo>
                      <a:pt x="175" y="273"/>
                      <a:pt x="175" y="273"/>
                      <a:pt x="175" y="273"/>
                    </a:cubicBezTo>
                    <a:cubicBezTo>
                      <a:pt x="175" y="274"/>
                      <a:pt x="175" y="275"/>
                      <a:pt x="176" y="275"/>
                    </a:cubicBezTo>
                    <a:cubicBezTo>
                      <a:pt x="176" y="277"/>
                      <a:pt x="177" y="279"/>
                      <a:pt x="177" y="281"/>
                    </a:cubicBezTo>
                    <a:cubicBezTo>
                      <a:pt x="177" y="282"/>
                      <a:pt x="176" y="282"/>
                      <a:pt x="176" y="283"/>
                    </a:cubicBezTo>
                    <a:cubicBezTo>
                      <a:pt x="176" y="283"/>
                      <a:pt x="176" y="284"/>
                      <a:pt x="175" y="284"/>
                    </a:cubicBezTo>
                    <a:cubicBezTo>
                      <a:pt x="175" y="285"/>
                      <a:pt x="175" y="286"/>
                      <a:pt x="175" y="287"/>
                    </a:cubicBezTo>
                    <a:cubicBezTo>
                      <a:pt x="174" y="287"/>
                      <a:pt x="174" y="288"/>
                      <a:pt x="174" y="288"/>
                    </a:cubicBezTo>
                    <a:cubicBezTo>
                      <a:pt x="174" y="289"/>
                      <a:pt x="174" y="289"/>
                      <a:pt x="174" y="289"/>
                    </a:cubicBezTo>
                    <a:cubicBezTo>
                      <a:pt x="174" y="290"/>
                      <a:pt x="173" y="291"/>
                      <a:pt x="174" y="293"/>
                    </a:cubicBezTo>
                    <a:cubicBezTo>
                      <a:pt x="174" y="293"/>
                      <a:pt x="174" y="294"/>
                      <a:pt x="174" y="295"/>
                    </a:cubicBezTo>
                    <a:cubicBezTo>
                      <a:pt x="175" y="297"/>
                      <a:pt x="175" y="301"/>
                      <a:pt x="178" y="302"/>
                    </a:cubicBezTo>
                    <a:cubicBezTo>
                      <a:pt x="179" y="303"/>
                      <a:pt x="179" y="303"/>
                      <a:pt x="179" y="304"/>
                    </a:cubicBezTo>
                    <a:cubicBezTo>
                      <a:pt x="180" y="305"/>
                      <a:pt x="182" y="306"/>
                      <a:pt x="183" y="306"/>
                    </a:cubicBezTo>
                    <a:cubicBezTo>
                      <a:pt x="183" y="305"/>
                      <a:pt x="184" y="305"/>
                      <a:pt x="184" y="305"/>
                    </a:cubicBezTo>
                    <a:cubicBezTo>
                      <a:pt x="184" y="305"/>
                      <a:pt x="185" y="305"/>
                      <a:pt x="185" y="305"/>
                    </a:cubicBezTo>
                    <a:cubicBezTo>
                      <a:pt x="185" y="305"/>
                      <a:pt x="186" y="305"/>
                      <a:pt x="186" y="305"/>
                    </a:cubicBezTo>
                    <a:cubicBezTo>
                      <a:pt x="187" y="306"/>
                      <a:pt x="187" y="306"/>
                      <a:pt x="188" y="306"/>
                    </a:cubicBezTo>
                    <a:cubicBezTo>
                      <a:pt x="188" y="306"/>
                      <a:pt x="189" y="306"/>
                      <a:pt x="189" y="306"/>
                    </a:cubicBezTo>
                    <a:cubicBezTo>
                      <a:pt x="189" y="306"/>
                      <a:pt x="189" y="307"/>
                      <a:pt x="189" y="307"/>
                    </a:cubicBezTo>
                    <a:cubicBezTo>
                      <a:pt x="190" y="308"/>
                      <a:pt x="190" y="308"/>
                      <a:pt x="191" y="308"/>
                    </a:cubicBezTo>
                    <a:cubicBezTo>
                      <a:pt x="191" y="308"/>
                      <a:pt x="191" y="308"/>
                      <a:pt x="192" y="309"/>
                    </a:cubicBezTo>
                    <a:cubicBezTo>
                      <a:pt x="192" y="309"/>
                      <a:pt x="192" y="309"/>
                      <a:pt x="192" y="309"/>
                    </a:cubicBezTo>
                    <a:cubicBezTo>
                      <a:pt x="192" y="310"/>
                      <a:pt x="193" y="312"/>
                      <a:pt x="195" y="312"/>
                    </a:cubicBezTo>
                    <a:cubicBezTo>
                      <a:pt x="195" y="312"/>
                      <a:pt x="195" y="312"/>
                      <a:pt x="196" y="311"/>
                    </a:cubicBezTo>
                    <a:cubicBezTo>
                      <a:pt x="196" y="311"/>
                      <a:pt x="197" y="311"/>
                      <a:pt x="197" y="311"/>
                    </a:cubicBezTo>
                    <a:cubicBezTo>
                      <a:pt x="197" y="310"/>
                      <a:pt x="197" y="310"/>
                      <a:pt x="197" y="310"/>
                    </a:cubicBezTo>
                    <a:cubicBezTo>
                      <a:pt x="198" y="310"/>
                      <a:pt x="198" y="309"/>
                      <a:pt x="199" y="309"/>
                    </a:cubicBezTo>
                    <a:cubicBezTo>
                      <a:pt x="200" y="308"/>
                      <a:pt x="200" y="307"/>
                      <a:pt x="201" y="307"/>
                    </a:cubicBezTo>
                    <a:cubicBezTo>
                      <a:pt x="201" y="307"/>
                      <a:pt x="201" y="307"/>
                      <a:pt x="201" y="307"/>
                    </a:cubicBezTo>
                    <a:cubicBezTo>
                      <a:pt x="202" y="307"/>
                      <a:pt x="204" y="307"/>
                      <a:pt x="205" y="305"/>
                    </a:cubicBezTo>
                    <a:cubicBezTo>
                      <a:pt x="205" y="305"/>
                      <a:pt x="205" y="304"/>
                      <a:pt x="205" y="303"/>
                    </a:cubicBezTo>
                    <a:cubicBezTo>
                      <a:pt x="205" y="303"/>
                      <a:pt x="206" y="302"/>
                      <a:pt x="207" y="302"/>
                    </a:cubicBezTo>
                    <a:cubicBezTo>
                      <a:pt x="208" y="302"/>
                      <a:pt x="208" y="302"/>
                      <a:pt x="208" y="302"/>
                    </a:cubicBezTo>
                    <a:cubicBezTo>
                      <a:pt x="208" y="302"/>
                      <a:pt x="208" y="303"/>
                      <a:pt x="208" y="303"/>
                    </a:cubicBezTo>
                    <a:cubicBezTo>
                      <a:pt x="208" y="303"/>
                      <a:pt x="207" y="303"/>
                      <a:pt x="207" y="303"/>
                    </a:cubicBezTo>
                    <a:cubicBezTo>
                      <a:pt x="206" y="304"/>
                      <a:pt x="205" y="305"/>
                      <a:pt x="205" y="306"/>
                    </a:cubicBezTo>
                    <a:cubicBezTo>
                      <a:pt x="205" y="307"/>
                      <a:pt x="207" y="308"/>
                      <a:pt x="209" y="307"/>
                    </a:cubicBezTo>
                    <a:cubicBezTo>
                      <a:pt x="209" y="308"/>
                      <a:pt x="209" y="308"/>
                      <a:pt x="209" y="309"/>
                    </a:cubicBezTo>
                    <a:cubicBezTo>
                      <a:pt x="209" y="309"/>
                      <a:pt x="209" y="309"/>
                      <a:pt x="210" y="310"/>
                    </a:cubicBezTo>
                    <a:cubicBezTo>
                      <a:pt x="210" y="310"/>
                      <a:pt x="210" y="310"/>
                      <a:pt x="210" y="310"/>
                    </a:cubicBezTo>
                    <a:cubicBezTo>
                      <a:pt x="209" y="311"/>
                      <a:pt x="209" y="311"/>
                      <a:pt x="209" y="312"/>
                    </a:cubicBezTo>
                    <a:cubicBezTo>
                      <a:pt x="210" y="313"/>
                      <a:pt x="210" y="313"/>
                      <a:pt x="210" y="313"/>
                    </a:cubicBezTo>
                    <a:cubicBezTo>
                      <a:pt x="211" y="313"/>
                      <a:pt x="211" y="313"/>
                      <a:pt x="211" y="313"/>
                    </a:cubicBezTo>
                    <a:cubicBezTo>
                      <a:pt x="211" y="313"/>
                      <a:pt x="211" y="313"/>
                      <a:pt x="211" y="313"/>
                    </a:cubicBezTo>
                    <a:cubicBezTo>
                      <a:pt x="212" y="314"/>
                      <a:pt x="212" y="314"/>
                      <a:pt x="212" y="314"/>
                    </a:cubicBezTo>
                    <a:cubicBezTo>
                      <a:pt x="212" y="314"/>
                      <a:pt x="212" y="314"/>
                      <a:pt x="212" y="315"/>
                    </a:cubicBezTo>
                    <a:cubicBezTo>
                      <a:pt x="213" y="317"/>
                      <a:pt x="213" y="317"/>
                      <a:pt x="214" y="317"/>
                    </a:cubicBezTo>
                    <a:cubicBezTo>
                      <a:pt x="215" y="317"/>
                      <a:pt x="215" y="317"/>
                      <a:pt x="215" y="317"/>
                    </a:cubicBezTo>
                    <a:cubicBezTo>
                      <a:pt x="217" y="316"/>
                      <a:pt x="216" y="314"/>
                      <a:pt x="216" y="313"/>
                    </a:cubicBezTo>
                    <a:cubicBezTo>
                      <a:pt x="216" y="313"/>
                      <a:pt x="216" y="313"/>
                      <a:pt x="216" y="313"/>
                    </a:cubicBezTo>
                    <a:cubicBezTo>
                      <a:pt x="216" y="313"/>
                      <a:pt x="216" y="313"/>
                      <a:pt x="216" y="313"/>
                    </a:cubicBezTo>
                    <a:cubicBezTo>
                      <a:pt x="217" y="312"/>
                      <a:pt x="217" y="312"/>
                      <a:pt x="217" y="312"/>
                    </a:cubicBezTo>
                    <a:cubicBezTo>
                      <a:pt x="217" y="312"/>
                      <a:pt x="217" y="312"/>
                      <a:pt x="217" y="312"/>
                    </a:cubicBezTo>
                    <a:cubicBezTo>
                      <a:pt x="217" y="312"/>
                      <a:pt x="218" y="313"/>
                      <a:pt x="218" y="313"/>
                    </a:cubicBezTo>
                    <a:cubicBezTo>
                      <a:pt x="218" y="313"/>
                      <a:pt x="218" y="313"/>
                      <a:pt x="218" y="313"/>
                    </a:cubicBezTo>
                    <a:cubicBezTo>
                      <a:pt x="220" y="313"/>
                      <a:pt x="220" y="312"/>
                      <a:pt x="221" y="311"/>
                    </a:cubicBezTo>
                    <a:cubicBezTo>
                      <a:pt x="221" y="310"/>
                      <a:pt x="222" y="310"/>
                      <a:pt x="223" y="310"/>
                    </a:cubicBezTo>
                    <a:cubicBezTo>
                      <a:pt x="223" y="310"/>
                      <a:pt x="223" y="309"/>
                      <a:pt x="224" y="309"/>
                    </a:cubicBezTo>
                    <a:cubicBezTo>
                      <a:pt x="225" y="309"/>
                      <a:pt x="226" y="308"/>
                      <a:pt x="227" y="307"/>
                    </a:cubicBezTo>
                    <a:cubicBezTo>
                      <a:pt x="228" y="307"/>
                      <a:pt x="229" y="306"/>
                      <a:pt x="229" y="305"/>
                    </a:cubicBezTo>
                    <a:cubicBezTo>
                      <a:pt x="230" y="305"/>
                      <a:pt x="230" y="304"/>
                      <a:pt x="231" y="304"/>
                    </a:cubicBezTo>
                    <a:cubicBezTo>
                      <a:pt x="231" y="304"/>
                      <a:pt x="231" y="304"/>
                      <a:pt x="231" y="304"/>
                    </a:cubicBezTo>
                    <a:cubicBezTo>
                      <a:pt x="231" y="304"/>
                      <a:pt x="232" y="304"/>
                      <a:pt x="231" y="303"/>
                    </a:cubicBezTo>
                    <a:cubicBezTo>
                      <a:pt x="231" y="303"/>
                      <a:pt x="232" y="304"/>
                      <a:pt x="232" y="304"/>
                    </a:cubicBezTo>
                    <a:cubicBezTo>
                      <a:pt x="232" y="304"/>
                      <a:pt x="232" y="304"/>
                      <a:pt x="232" y="304"/>
                    </a:cubicBezTo>
                    <a:cubicBezTo>
                      <a:pt x="234" y="304"/>
                      <a:pt x="235" y="304"/>
                      <a:pt x="236" y="304"/>
                    </a:cubicBezTo>
                    <a:cubicBezTo>
                      <a:pt x="236" y="304"/>
                      <a:pt x="236" y="304"/>
                      <a:pt x="237" y="304"/>
                    </a:cubicBezTo>
                    <a:cubicBezTo>
                      <a:pt x="237" y="304"/>
                      <a:pt x="238" y="304"/>
                      <a:pt x="238" y="304"/>
                    </a:cubicBezTo>
                    <a:cubicBezTo>
                      <a:pt x="239" y="304"/>
                      <a:pt x="239" y="304"/>
                      <a:pt x="239" y="304"/>
                    </a:cubicBezTo>
                    <a:cubicBezTo>
                      <a:pt x="239" y="304"/>
                      <a:pt x="240" y="303"/>
                      <a:pt x="240" y="304"/>
                    </a:cubicBezTo>
                    <a:cubicBezTo>
                      <a:pt x="240" y="304"/>
                      <a:pt x="241" y="304"/>
                      <a:pt x="242" y="304"/>
                    </a:cubicBezTo>
                    <a:cubicBezTo>
                      <a:pt x="242" y="304"/>
                      <a:pt x="243" y="304"/>
                      <a:pt x="243" y="304"/>
                    </a:cubicBezTo>
                    <a:cubicBezTo>
                      <a:pt x="244" y="304"/>
                      <a:pt x="244" y="304"/>
                      <a:pt x="244" y="304"/>
                    </a:cubicBezTo>
                    <a:cubicBezTo>
                      <a:pt x="244" y="303"/>
                      <a:pt x="244" y="303"/>
                      <a:pt x="244" y="303"/>
                    </a:cubicBezTo>
                    <a:cubicBezTo>
                      <a:pt x="245" y="303"/>
                      <a:pt x="245" y="303"/>
                      <a:pt x="245" y="303"/>
                    </a:cubicBezTo>
                    <a:cubicBezTo>
                      <a:pt x="245" y="303"/>
                      <a:pt x="245" y="302"/>
                      <a:pt x="245" y="302"/>
                    </a:cubicBezTo>
                    <a:cubicBezTo>
                      <a:pt x="246" y="302"/>
                      <a:pt x="246" y="302"/>
                      <a:pt x="246" y="302"/>
                    </a:cubicBezTo>
                    <a:cubicBezTo>
                      <a:pt x="246" y="302"/>
                      <a:pt x="247" y="302"/>
                      <a:pt x="247" y="301"/>
                    </a:cubicBezTo>
                    <a:cubicBezTo>
                      <a:pt x="247" y="301"/>
                      <a:pt x="247" y="301"/>
                      <a:pt x="247" y="301"/>
                    </a:cubicBezTo>
                    <a:cubicBezTo>
                      <a:pt x="248" y="301"/>
                      <a:pt x="248" y="301"/>
                      <a:pt x="248" y="301"/>
                    </a:cubicBezTo>
                    <a:cubicBezTo>
                      <a:pt x="249" y="300"/>
                      <a:pt x="250" y="299"/>
                      <a:pt x="250" y="297"/>
                    </a:cubicBezTo>
                    <a:cubicBezTo>
                      <a:pt x="250" y="296"/>
                      <a:pt x="250" y="296"/>
                      <a:pt x="250" y="295"/>
                    </a:cubicBezTo>
                    <a:cubicBezTo>
                      <a:pt x="250" y="295"/>
                      <a:pt x="250" y="295"/>
                      <a:pt x="250" y="295"/>
                    </a:cubicBezTo>
                    <a:cubicBezTo>
                      <a:pt x="250" y="295"/>
                      <a:pt x="251" y="294"/>
                      <a:pt x="251" y="294"/>
                    </a:cubicBezTo>
                    <a:cubicBezTo>
                      <a:pt x="252" y="293"/>
                      <a:pt x="252" y="293"/>
                      <a:pt x="253" y="292"/>
                    </a:cubicBezTo>
                    <a:cubicBezTo>
                      <a:pt x="253" y="292"/>
                      <a:pt x="254" y="291"/>
                      <a:pt x="254" y="290"/>
                    </a:cubicBezTo>
                    <a:cubicBezTo>
                      <a:pt x="254" y="290"/>
                      <a:pt x="254" y="290"/>
                      <a:pt x="254" y="289"/>
                    </a:cubicBezTo>
                    <a:cubicBezTo>
                      <a:pt x="254" y="289"/>
                      <a:pt x="255" y="289"/>
                      <a:pt x="256" y="288"/>
                    </a:cubicBezTo>
                    <a:cubicBezTo>
                      <a:pt x="256" y="288"/>
                      <a:pt x="258" y="287"/>
                      <a:pt x="258" y="285"/>
                    </a:cubicBezTo>
                    <a:cubicBezTo>
                      <a:pt x="258" y="285"/>
                      <a:pt x="258" y="285"/>
                      <a:pt x="257" y="285"/>
                    </a:cubicBezTo>
                    <a:cubicBezTo>
                      <a:pt x="257" y="284"/>
                      <a:pt x="257" y="284"/>
                      <a:pt x="257" y="284"/>
                    </a:cubicBezTo>
                    <a:cubicBezTo>
                      <a:pt x="258" y="284"/>
                      <a:pt x="258" y="284"/>
                      <a:pt x="258" y="283"/>
                    </a:cubicBezTo>
                    <a:cubicBezTo>
                      <a:pt x="258" y="283"/>
                      <a:pt x="259" y="283"/>
                      <a:pt x="259" y="282"/>
                    </a:cubicBezTo>
                    <a:cubicBezTo>
                      <a:pt x="259" y="282"/>
                      <a:pt x="259" y="281"/>
                      <a:pt x="259" y="281"/>
                    </a:cubicBezTo>
                    <a:cubicBezTo>
                      <a:pt x="259" y="281"/>
                      <a:pt x="260" y="281"/>
                      <a:pt x="260" y="280"/>
                    </a:cubicBezTo>
                    <a:cubicBezTo>
                      <a:pt x="260" y="280"/>
                      <a:pt x="260" y="280"/>
                      <a:pt x="260" y="280"/>
                    </a:cubicBezTo>
                    <a:cubicBezTo>
                      <a:pt x="261" y="280"/>
                      <a:pt x="262" y="280"/>
                      <a:pt x="262" y="278"/>
                    </a:cubicBezTo>
                    <a:cubicBezTo>
                      <a:pt x="263" y="278"/>
                      <a:pt x="263" y="278"/>
                      <a:pt x="263" y="277"/>
                    </a:cubicBezTo>
                    <a:cubicBezTo>
                      <a:pt x="263" y="277"/>
                      <a:pt x="263" y="277"/>
                      <a:pt x="263" y="277"/>
                    </a:cubicBezTo>
                    <a:cubicBezTo>
                      <a:pt x="264" y="276"/>
                      <a:pt x="265" y="275"/>
                      <a:pt x="266" y="274"/>
                    </a:cubicBezTo>
                    <a:cubicBezTo>
                      <a:pt x="266" y="274"/>
                      <a:pt x="266" y="274"/>
                      <a:pt x="266" y="274"/>
                    </a:cubicBezTo>
                    <a:cubicBezTo>
                      <a:pt x="266" y="274"/>
                      <a:pt x="266" y="274"/>
                      <a:pt x="266" y="274"/>
                    </a:cubicBezTo>
                    <a:cubicBezTo>
                      <a:pt x="266" y="274"/>
                      <a:pt x="266" y="274"/>
                      <a:pt x="266" y="274"/>
                    </a:cubicBezTo>
                    <a:cubicBezTo>
                      <a:pt x="268" y="274"/>
                      <a:pt x="269" y="272"/>
                      <a:pt x="270" y="271"/>
                    </a:cubicBezTo>
                    <a:cubicBezTo>
                      <a:pt x="270" y="270"/>
                      <a:pt x="270" y="270"/>
                      <a:pt x="270" y="269"/>
                    </a:cubicBezTo>
                    <a:cubicBezTo>
                      <a:pt x="270" y="269"/>
                      <a:pt x="270" y="269"/>
                      <a:pt x="270" y="269"/>
                    </a:cubicBezTo>
                    <a:cubicBezTo>
                      <a:pt x="270" y="268"/>
                      <a:pt x="271" y="267"/>
                      <a:pt x="272" y="266"/>
                    </a:cubicBezTo>
                    <a:cubicBezTo>
                      <a:pt x="272" y="266"/>
                      <a:pt x="273" y="265"/>
                      <a:pt x="273" y="265"/>
                    </a:cubicBezTo>
                    <a:cubicBezTo>
                      <a:pt x="273" y="265"/>
                      <a:pt x="273" y="265"/>
                      <a:pt x="273" y="264"/>
                    </a:cubicBezTo>
                    <a:cubicBezTo>
                      <a:pt x="275" y="263"/>
                      <a:pt x="275" y="263"/>
                      <a:pt x="275" y="263"/>
                    </a:cubicBezTo>
                    <a:cubicBezTo>
                      <a:pt x="276" y="262"/>
                      <a:pt x="277" y="261"/>
                      <a:pt x="277" y="259"/>
                    </a:cubicBezTo>
                    <a:cubicBezTo>
                      <a:pt x="278" y="259"/>
                      <a:pt x="278" y="258"/>
                      <a:pt x="278" y="258"/>
                    </a:cubicBezTo>
                    <a:cubicBezTo>
                      <a:pt x="278" y="257"/>
                      <a:pt x="278" y="257"/>
                      <a:pt x="278" y="257"/>
                    </a:cubicBezTo>
                    <a:cubicBezTo>
                      <a:pt x="276" y="257"/>
                      <a:pt x="276" y="257"/>
                      <a:pt x="276" y="257"/>
                    </a:cubicBezTo>
                    <a:cubicBezTo>
                      <a:pt x="278" y="257"/>
                      <a:pt x="278" y="257"/>
                      <a:pt x="278" y="257"/>
                    </a:cubicBezTo>
                    <a:cubicBezTo>
                      <a:pt x="278" y="257"/>
                      <a:pt x="277" y="257"/>
                      <a:pt x="277" y="257"/>
                    </a:cubicBezTo>
                    <a:cubicBezTo>
                      <a:pt x="278" y="257"/>
                      <a:pt x="279" y="257"/>
                      <a:pt x="280" y="256"/>
                    </a:cubicBezTo>
                    <a:cubicBezTo>
                      <a:pt x="280" y="256"/>
                      <a:pt x="281" y="255"/>
                      <a:pt x="281" y="255"/>
                    </a:cubicBezTo>
                    <a:cubicBezTo>
                      <a:pt x="281" y="255"/>
                      <a:pt x="281" y="255"/>
                      <a:pt x="281" y="255"/>
                    </a:cubicBezTo>
                    <a:cubicBezTo>
                      <a:pt x="281" y="255"/>
                      <a:pt x="281" y="254"/>
                      <a:pt x="282" y="254"/>
                    </a:cubicBezTo>
                    <a:cubicBezTo>
                      <a:pt x="282" y="254"/>
                      <a:pt x="282" y="254"/>
                      <a:pt x="282" y="254"/>
                    </a:cubicBezTo>
                    <a:cubicBezTo>
                      <a:pt x="283" y="253"/>
                      <a:pt x="283" y="252"/>
                      <a:pt x="283" y="252"/>
                    </a:cubicBezTo>
                    <a:cubicBezTo>
                      <a:pt x="283" y="252"/>
                      <a:pt x="283" y="252"/>
                      <a:pt x="283" y="251"/>
                    </a:cubicBezTo>
                    <a:cubicBezTo>
                      <a:pt x="284" y="251"/>
                      <a:pt x="284" y="251"/>
                      <a:pt x="284" y="251"/>
                    </a:cubicBezTo>
                    <a:cubicBezTo>
                      <a:pt x="284" y="251"/>
                      <a:pt x="285" y="251"/>
                      <a:pt x="285" y="251"/>
                    </a:cubicBezTo>
                    <a:cubicBezTo>
                      <a:pt x="286" y="250"/>
                      <a:pt x="286" y="249"/>
                      <a:pt x="286" y="249"/>
                    </a:cubicBezTo>
                    <a:cubicBezTo>
                      <a:pt x="286" y="248"/>
                      <a:pt x="287" y="248"/>
                      <a:pt x="287" y="248"/>
                    </a:cubicBezTo>
                    <a:cubicBezTo>
                      <a:pt x="287" y="248"/>
                      <a:pt x="288" y="248"/>
                      <a:pt x="288" y="247"/>
                    </a:cubicBezTo>
                    <a:cubicBezTo>
                      <a:pt x="289" y="247"/>
                      <a:pt x="289" y="247"/>
                      <a:pt x="290" y="246"/>
                    </a:cubicBezTo>
                    <a:cubicBezTo>
                      <a:pt x="292" y="246"/>
                      <a:pt x="292" y="244"/>
                      <a:pt x="292" y="243"/>
                    </a:cubicBezTo>
                    <a:cubicBezTo>
                      <a:pt x="293" y="243"/>
                      <a:pt x="293" y="243"/>
                      <a:pt x="293" y="243"/>
                    </a:cubicBezTo>
                    <a:cubicBezTo>
                      <a:pt x="295" y="243"/>
                      <a:pt x="295" y="241"/>
                      <a:pt x="295" y="240"/>
                    </a:cubicBezTo>
                    <a:cubicBezTo>
                      <a:pt x="295" y="240"/>
                      <a:pt x="295" y="240"/>
                      <a:pt x="295" y="240"/>
                    </a:cubicBezTo>
                    <a:cubicBezTo>
                      <a:pt x="295" y="240"/>
                      <a:pt x="295" y="240"/>
                      <a:pt x="295" y="240"/>
                    </a:cubicBezTo>
                    <a:cubicBezTo>
                      <a:pt x="296" y="240"/>
                      <a:pt x="297" y="239"/>
                      <a:pt x="297" y="238"/>
                    </a:cubicBezTo>
                    <a:cubicBezTo>
                      <a:pt x="297" y="238"/>
                      <a:pt x="297" y="237"/>
                      <a:pt x="297" y="237"/>
                    </a:cubicBezTo>
                    <a:cubicBezTo>
                      <a:pt x="297" y="237"/>
                      <a:pt x="297" y="237"/>
                      <a:pt x="297" y="237"/>
                    </a:cubicBezTo>
                    <a:cubicBezTo>
                      <a:pt x="297" y="237"/>
                      <a:pt x="297" y="237"/>
                      <a:pt x="298" y="236"/>
                    </a:cubicBezTo>
                    <a:cubicBezTo>
                      <a:pt x="298" y="236"/>
                      <a:pt x="298" y="235"/>
                      <a:pt x="298" y="235"/>
                    </a:cubicBezTo>
                    <a:cubicBezTo>
                      <a:pt x="299" y="235"/>
                      <a:pt x="300" y="235"/>
                      <a:pt x="300" y="234"/>
                    </a:cubicBezTo>
                    <a:cubicBezTo>
                      <a:pt x="301" y="234"/>
                      <a:pt x="301" y="234"/>
                      <a:pt x="301" y="234"/>
                    </a:cubicBezTo>
                    <a:cubicBezTo>
                      <a:pt x="301" y="233"/>
                      <a:pt x="302" y="232"/>
                      <a:pt x="302" y="231"/>
                    </a:cubicBezTo>
                    <a:cubicBezTo>
                      <a:pt x="302" y="230"/>
                      <a:pt x="302" y="230"/>
                      <a:pt x="302" y="229"/>
                    </a:cubicBezTo>
                    <a:cubicBezTo>
                      <a:pt x="302" y="229"/>
                      <a:pt x="302" y="228"/>
                      <a:pt x="302" y="228"/>
                    </a:cubicBezTo>
                    <a:cubicBezTo>
                      <a:pt x="302" y="227"/>
                      <a:pt x="303" y="226"/>
                      <a:pt x="304" y="225"/>
                    </a:cubicBezTo>
                    <a:cubicBezTo>
                      <a:pt x="304" y="224"/>
                      <a:pt x="304" y="224"/>
                      <a:pt x="304" y="224"/>
                    </a:cubicBezTo>
                    <a:cubicBezTo>
                      <a:pt x="305" y="223"/>
                      <a:pt x="305" y="223"/>
                      <a:pt x="305" y="223"/>
                    </a:cubicBezTo>
                    <a:cubicBezTo>
                      <a:pt x="305" y="222"/>
                      <a:pt x="306" y="222"/>
                      <a:pt x="306" y="222"/>
                    </a:cubicBezTo>
                    <a:cubicBezTo>
                      <a:pt x="306" y="221"/>
                      <a:pt x="307" y="220"/>
                      <a:pt x="307" y="219"/>
                    </a:cubicBezTo>
                    <a:cubicBezTo>
                      <a:pt x="308" y="219"/>
                      <a:pt x="308" y="218"/>
                      <a:pt x="308" y="218"/>
                    </a:cubicBezTo>
                    <a:cubicBezTo>
                      <a:pt x="308" y="217"/>
                      <a:pt x="308" y="217"/>
                      <a:pt x="309" y="217"/>
                    </a:cubicBezTo>
                    <a:lnTo>
                      <a:pt x="308" y="216"/>
                    </a:lnTo>
                    <a:close/>
                    <a:moveTo>
                      <a:pt x="16" y="156"/>
                    </a:moveTo>
                    <a:cubicBezTo>
                      <a:pt x="16" y="155"/>
                      <a:pt x="16" y="155"/>
                      <a:pt x="16" y="155"/>
                    </a:cubicBezTo>
                    <a:cubicBezTo>
                      <a:pt x="17" y="155"/>
                      <a:pt x="17" y="155"/>
                      <a:pt x="17" y="155"/>
                    </a:cubicBezTo>
                    <a:cubicBezTo>
                      <a:pt x="17" y="155"/>
                      <a:pt x="17" y="155"/>
                      <a:pt x="17" y="155"/>
                    </a:cubicBezTo>
                    <a:cubicBezTo>
                      <a:pt x="16" y="156"/>
                      <a:pt x="16" y="156"/>
                      <a:pt x="16" y="156"/>
                    </a:cubicBezTo>
                    <a:cubicBezTo>
                      <a:pt x="16" y="156"/>
                      <a:pt x="16" y="156"/>
                      <a:pt x="16" y="156"/>
                    </a:cubicBezTo>
                    <a:cubicBezTo>
                      <a:pt x="16" y="156"/>
                      <a:pt x="16" y="156"/>
                      <a:pt x="16" y="156"/>
                    </a:cubicBezTo>
                    <a:cubicBezTo>
                      <a:pt x="16" y="156"/>
                      <a:pt x="16" y="156"/>
                      <a:pt x="16" y="156"/>
                    </a:cubicBezTo>
                    <a:close/>
                    <a:moveTo>
                      <a:pt x="160" y="48"/>
                    </a:moveTo>
                    <a:cubicBezTo>
                      <a:pt x="160" y="48"/>
                      <a:pt x="160" y="48"/>
                      <a:pt x="160" y="48"/>
                    </a:cubicBezTo>
                    <a:cubicBezTo>
                      <a:pt x="160" y="48"/>
                      <a:pt x="160" y="48"/>
                      <a:pt x="160" y="48"/>
                    </a:cubicBezTo>
                    <a:cubicBezTo>
                      <a:pt x="160" y="48"/>
                      <a:pt x="160" y="48"/>
                      <a:pt x="160" y="48"/>
                    </a:cubicBezTo>
                    <a:close/>
                    <a:moveTo>
                      <a:pt x="171" y="22"/>
                    </a:moveTo>
                    <a:cubicBezTo>
                      <a:pt x="171" y="22"/>
                      <a:pt x="171" y="22"/>
                      <a:pt x="171" y="22"/>
                    </a:cubicBezTo>
                    <a:cubicBezTo>
                      <a:pt x="171" y="22"/>
                      <a:pt x="171" y="22"/>
                      <a:pt x="171" y="22"/>
                    </a:cubicBezTo>
                    <a:cubicBezTo>
                      <a:pt x="171" y="22"/>
                      <a:pt x="171" y="22"/>
                      <a:pt x="171" y="22"/>
                    </a:cubicBezTo>
                    <a:close/>
                    <a:moveTo>
                      <a:pt x="109" y="58"/>
                    </a:moveTo>
                    <a:cubicBezTo>
                      <a:pt x="109" y="58"/>
                      <a:pt x="109" y="58"/>
                      <a:pt x="109" y="58"/>
                    </a:cubicBezTo>
                    <a:cubicBezTo>
                      <a:pt x="109" y="58"/>
                      <a:pt x="109" y="58"/>
                      <a:pt x="109" y="58"/>
                    </a:cubicBezTo>
                    <a:cubicBezTo>
                      <a:pt x="109" y="58"/>
                      <a:pt x="109" y="58"/>
                      <a:pt x="109" y="58"/>
                    </a:cubicBezTo>
                    <a:cubicBezTo>
                      <a:pt x="109" y="59"/>
                      <a:pt x="108" y="60"/>
                      <a:pt x="109" y="62"/>
                    </a:cubicBezTo>
                    <a:cubicBezTo>
                      <a:pt x="109" y="63"/>
                      <a:pt x="110" y="63"/>
                      <a:pt x="110" y="64"/>
                    </a:cubicBezTo>
                    <a:cubicBezTo>
                      <a:pt x="110" y="64"/>
                      <a:pt x="109" y="64"/>
                      <a:pt x="109" y="64"/>
                    </a:cubicBezTo>
                    <a:cubicBezTo>
                      <a:pt x="109" y="64"/>
                      <a:pt x="109" y="64"/>
                      <a:pt x="109" y="65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08" y="64"/>
                      <a:pt x="108" y="63"/>
                      <a:pt x="108" y="63"/>
                    </a:cubicBezTo>
                    <a:cubicBezTo>
                      <a:pt x="108" y="63"/>
                      <a:pt x="108" y="63"/>
                      <a:pt x="108" y="62"/>
                    </a:cubicBezTo>
                    <a:cubicBezTo>
                      <a:pt x="108" y="61"/>
                      <a:pt x="108" y="60"/>
                      <a:pt x="107" y="60"/>
                    </a:cubicBezTo>
                    <a:cubicBezTo>
                      <a:pt x="107" y="60"/>
                      <a:pt x="107" y="60"/>
                      <a:pt x="107" y="60"/>
                    </a:cubicBezTo>
                    <a:cubicBezTo>
                      <a:pt x="108" y="60"/>
                      <a:pt x="109" y="59"/>
                      <a:pt x="109" y="58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1" name="Google Shape;1011;p32"/>
              <p:cNvSpPr/>
              <p:nvPr/>
            </p:nvSpPr>
            <p:spPr>
              <a:xfrm>
                <a:off x="7546980" y="6235705"/>
                <a:ext cx="22225" cy="19050"/>
              </a:xfrm>
              <a:custGeom>
                <a:rect b="b" l="l" r="r" t="t"/>
                <a:pathLst>
                  <a:path extrusionOk="0" h="6" w="7">
                    <a:moveTo>
                      <a:pt x="5" y="2"/>
                    </a:moveTo>
                    <a:cubicBezTo>
                      <a:pt x="5" y="2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0" y="3"/>
                      <a:pt x="1" y="4"/>
                      <a:pt x="1" y="5"/>
                    </a:cubicBezTo>
                    <a:cubicBezTo>
                      <a:pt x="2" y="5"/>
                      <a:pt x="3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6"/>
                      <a:pt x="6" y="6"/>
                      <a:pt x="7" y="5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2"/>
                      <a:pt x="6" y="2"/>
                      <a:pt x="5" y="2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2" name="Google Shape;1012;p32"/>
              <p:cNvSpPr/>
              <p:nvPr/>
            </p:nvSpPr>
            <p:spPr>
              <a:xfrm>
                <a:off x="3971929" y="3624266"/>
                <a:ext cx="19050" cy="41275"/>
              </a:xfrm>
              <a:custGeom>
                <a:rect b="b" l="l" r="r" t="t"/>
                <a:pathLst>
                  <a:path extrusionOk="0" h="13" w="6">
                    <a:moveTo>
                      <a:pt x="5" y="4"/>
                    </a:moveTo>
                    <a:cubicBezTo>
                      <a:pt x="4" y="3"/>
                      <a:pt x="4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3"/>
                      <a:pt x="0" y="3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10"/>
                    </a:cubicBezTo>
                    <a:cubicBezTo>
                      <a:pt x="2" y="10"/>
                      <a:pt x="1" y="11"/>
                      <a:pt x="1" y="12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5" y="13"/>
                      <a:pt x="5" y="10"/>
                      <a:pt x="5" y="8"/>
                    </a:cubicBezTo>
                    <a:cubicBezTo>
                      <a:pt x="6" y="7"/>
                      <a:pt x="5" y="6"/>
                      <a:pt x="5" y="5"/>
                    </a:cubicBezTo>
                    <a:cubicBezTo>
                      <a:pt x="5" y="5"/>
                      <a:pt x="5" y="5"/>
                      <a:pt x="5" y="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3" name="Google Shape;1013;p32"/>
              <p:cNvSpPr/>
              <p:nvPr/>
            </p:nvSpPr>
            <p:spPr>
              <a:xfrm>
                <a:off x="3730629" y="3697291"/>
                <a:ext cx="263525" cy="139700"/>
              </a:xfrm>
              <a:custGeom>
                <a:rect b="b" l="l" r="r" t="t"/>
                <a:pathLst>
                  <a:path extrusionOk="0" h="44" w="83">
                    <a:moveTo>
                      <a:pt x="61" y="42"/>
                    </a:moveTo>
                    <a:cubicBezTo>
                      <a:pt x="61" y="41"/>
                      <a:pt x="61" y="41"/>
                      <a:pt x="61" y="41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2" y="42"/>
                      <a:pt x="63" y="43"/>
                      <a:pt x="63" y="43"/>
                    </a:cubicBezTo>
                    <a:cubicBezTo>
                      <a:pt x="64" y="43"/>
                      <a:pt x="64" y="43"/>
                      <a:pt x="65" y="43"/>
                    </a:cubicBezTo>
                    <a:cubicBezTo>
                      <a:pt x="65" y="43"/>
                      <a:pt x="65" y="43"/>
                      <a:pt x="65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6" y="43"/>
                      <a:pt x="66" y="44"/>
                      <a:pt x="68" y="44"/>
                    </a:cubicBezTo>
                    <a:cubicBezTo>
                      <a:pt x="68" y="44"/>
                      <a:pt x="69" y="43"/>
                      <a:pt x="69" y="43"/>
                    </a:cubicBezTo>
                    <a:cubicBezTo>
                      <a:pt x="69" y="44"/>
                      <a:pt x="70" y="44"/>
                      <a:pt x="71" y="44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2" y="44"/>
                      <a:pt x="72" y="44"/>
                      <a:pt x="73" y="43"/>
                    </a:cubicBezTo>
                    <a:cubicBezTo>
                      <a:pt x="73" y="43"/>
                      <a:pt x="73" y="43"/>
                      <a:pt x="73" y="43"/>
                    </a:cubicBezTo>
                    <a:cubicBezTo>
                      <a:pt x="73" y="43"/>
                      <a:pt x="74" y="44"/>
                      <a:pt x="74" y="44"/>
                    </a:cubicBezTo>
                    <a:cubicBezTo>
                      <a:pt x="75" y="44"/>
                      <a:pt x="76" y="44"/>
                      <a:pt x="77" y="43"/>
                    </a:cubicBezTo>
                    <a:cubicBezTo>
                      <a:pt x="76" y="42"/>
                      <a:pt x="76" y="42"/>
                      <a:pt x="76" y="42"/>
                    </a:cubicBezTo>
                    <a:cubicBezTo>
                      <a:pt x="76" y="42"/>
                      <a:pt x="76" y="42"/>
                      <a:pt x="76" y="42"/>
                    </a:cubicBezTo>
                    <a:cubicBezTo>
                      <a:pt x="77" y="43"/>
                      <a:pt x="77" y="43"/>
                      <a:pt x="77" y="43"/>
                    </a:cubicBezTo>
                    <a:cubicBezTo>
                      <a:pt x="77" y="43"/>
                      <a:pt x="77" y="42"/>
                      <a:pt x="78" y="42"/>
                    </a:cubicBezTo>
                    <a:cubicBezTo>
                      <a:pt x="78" y="42"/>
                      <a:pt x="78" y="42"/>
                      <a:pt x="78" y="42"/>
                    </a:cubicBezTo>
                    <a:cubicBezTo>
                      <a:pt x="78" y="42"/>
                      <a:pt x="80" y="43"/>
                      <a:pt x="81" y="42"/>
                    </a:cubicBezTo>
                    <a:cubicBezTo>
                      <a:pt x="82" y="42"/>
                      <a:pt x="82" y="41"/>
                      <a:pt x="83" y="40"/>
                    </a:cubicBezTo>
                    <a:cubicBezTo>
                      <a:pt x="83" y="38"/>
                      <a:pt x="83" y="38"/>
                      <a:pt x="83" y="37"/>
                    </a:cubicBezTo>
                    <a:cubicBezTo>
                      <a:pt x="82" y="36"/>
                      <a:pt x="81" y="36"/>
                      <a:pt x="80" y="36"/>
                    </a:cubicBezTo>
                    <a:cubicBezTo>
                      <a:pt x="79" y="36"/>
                      <a:pt x="79" y="36"/>
                      <a:pt x="79" y="36"/>
                    </a:cubicBezTo>
                    <a:cubicBezTo>
                      <a:pt x="79" y="35"/>
                      <a:pt x="78" y="35"/>
                      <a:pt x="78" y="35"/>
                    </a:cubicBezTo>
                    <a:cubicBezTo>
                      <a:pt x="78" y="34"/>
                      <a:pt x="77" y="34"/>
                      <a:pt x="77" y="33"/>
                    </a:cubicBezTo>
                    <a:cubicBezTo>
                      <a:pt x="76" y="33"/>
                      <a:pt x="75" y="32"/>
                      <a:pt x="74" y="32"/>
                    </a:cubicBezTo>
                    <a:cubicBezTo>
                      <a:pt x="74" y="32"/>
                      <a:pt x="73" y="32"/>
                      <a:pt x="73" y="32"/>
                    </a:cubicBezTo>
                    <a:cubicBezTo>
                      <a:pt x="72" y="32"/>
                      <a:pt x="72" y="31"/>
                      <a:pt x="72" y="31"/>
                    </a:cubicBezTo>
                    <a:cubicBezTo>
                      <a:pt x="72" y="30"/>
                      <a:pt x="71" y="29"/>
                      <a:pt x="71" y="29"/>
                    </a:cubicBezTo>
                    <a:cubicBezTo>
                      <a:pt x="70" y="28"/>
                      <a:pt x="69" y="28"/>
                      <a:pt x="68" y="27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27"/>
                      <a:pt x="68" y="27"/>
                      <a:pt x="67" y="26"/>
                    </a:cubicBezTo>
                    <a:cubicBezTo>
                      <a:pt x="66" y="26"/>
                      <a:pt x="65" y="26"/>
                      <a:pt x="64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25"/>
                      <a:pt x="64" y="25"/>
                      <a:pt x="63" y="25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24"/>
                      <a:pt x="64" y="23"/>
                      <a:pt x="63" y="23"/>
                    </a:cubicBezTo>
                    <a:cubicBezTo>
                      <a:pt x="62" y="22"/>
                      <a:pt x="62" y="22"/>
                      <a:pt x="62" y="22"/>
                    </a:cubicBezTo>
                    <a:cubicBezTo>
                      <a:pt x="62" y="22"/>
                      <a:pt x="62" y="22"/>
                      <a:pt x="62" y="22"/>
                    </a:cubicBezTo>
                    <a:cubicBezTo>
                      <a:pt x="62" y="21"/>
                      <a:pt x="62" y="20"/>
                      <a:pt x="62" y="19"/>
                    </a:cubicBezTo>
                    <a:cubicBezTo>
                      <a:pt x="61" y="19"/>
                      <a:pt x="61" y="19"/>
                      <a:pt x="60" y="18"/>
                    </a:cubicBezTo>
                    <a:cubicBezTo>
                      <a:pt x="59" y="18"/>
                      <a:pt x="59" y="19"/>
                      <a:pt x="58" y="19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8" y="18"/>
                      <a:pt x="57" y="18"/>
                      <a:pt x="57" y="18"/>
                    </a:cubicBezTo>
                    <a:cubicBezTo>
                      <a:pt x="57" y="18"/>
                      <a:pt x="57" y="17"/>
                      <a:pt x="56" y="17"/>
                    </a:cubicBezTo>
                    <a:cubicBezTo>
                      <a:pt x="56" y="17"/>
                      <a:pt x="55" y="16"/>
                      <a:pt x="55" y="16"/>
                    </a:cubicBezTo>
                    <a:cubicBezTo>
                      <a:pt x="55" y="16"/>
                      <a:pt x="55" y="16"/>
                      <a:pt x="55" y="15"/>
                    </a:cubicBezTo>
                    <a:cubicBezTo>
                      <a:pt x="55" y="14"/>
                      <a:pt x="54" y="14"/>
                      <a:pt x="54" y="13"/>
                    </a:cubicBezTo>
                    <a:cubicBezTo>
                      <a:pt x="53" y="11"/>
                      <a:pt x="51" y="11"/>
                      <a:pt x="50" y="11"/>
                    </a:cubicBezTo>
                    <a:cubicBezTo>
                      <a:pt x="49" y="11"/>
                      <a:pt x="49" y="10"/>
                      <a:pt x="48" y="10"/>
                    </a:cubicBezTo>
                    <a:cubicBezTo>
                      <a:pt x="48" y="10"/>
                      <a:pt x="48" y="9"/>
                      <a:pt x="48" y="9"/>
                    </a:cubicBezTo>
                    <a:cubicBezTo>
                      <a:pt x="47" y="9"/>
                      <a:pt x="47" y="8"/>
                      <a:pt x="47" y="8"/>
                    </a:cubicBezTo>
                    <a:cubicBezTo>
                      <a:pt x="46" y="7"/>
                      <a:pt x="46" y="6"/>
                      <a:pt x="45" y="5"/>
                    </a:cubicBezTo>
                    <a:cubicBezTo>
                      <a:pt x="44" y="5"/>
                      <a:pt x="43" y="5"/>
                      <a:pt x="42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1" y="4"/>
                    </a:cubicBezTo>
                    <a:cubicBezTo>
                      <a:pt x="41" y="3"/>
                      <a:pt x="40" y="3"/>
                      <a:pt x="39" y="3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7" y="2"/>
                      <a:pt x="36" y="1"/>
                      <a:pt x="36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30" y="0"/>
                      <a:pt x="29" y="0"/>
                      <a:pt x="29" y="0"/>
                    </a:cubicBezTo>
                    <a:cubicBezTo>
                      <a:pt x="29" y="0"/>
                      <a:pt x="28" y="0"/>
                      <a:pt x="28" y="1"/>
                    </a:cubicBezTo>
                    <a:cubicBezTo>
                      <a:pt x="28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6" y="1"/>
                      <a:pt x="25" y="1"/>
                      <a:pt x="25" y="1"/>
                    </a:cubicBezTo>
                    <a:cubicBezTo>
                      <a:pt x="24" y="1"/>
                      <a:pt x="23" y="1"/>
                      <a:pt x="23" y="2"/>
                    </a:cubicBezTo>
                    <a:cubicBezTo>
                      <a:pt x="22" y="2"/>
                      <a:pt x="21" y="2"/>
                      <a:pt x="21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9" y="2"/>
                      <a:pt x="17" y="2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4"/>
                      <a:pt x="13" y="4"/>
                      <a:pt x="13" y="4"/>
                    </a:cubicBezTo>
                    <a:cubicBezTo>
                      <a:pt x="10" y="4"/>
                      <a:pt x="9" y="6"/>
                      <a:pt x="9" y="7"/>
                    </a:cubicBezTo>
                    <a:cubicBezTo>
                      <a:pt x="9" y="7"/>
                      <a:pt x="9" y="7"/>
                      <a:pt x="8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7" y="8"/>
                      <a:pt x="6" y="9"/>
                      <a:pt x="5" y="10"/>
                    </a:cubicBezTo>
                    <a:cubicBezTo>
                      <a:pt x="5" y="10"/>
                      <a:pt x="5" y="10"/>
                      <a:pt x="5" y="11"/>
                    </a:cubicBezTo>
                    <a:cubicBezTo>
                      <a:pt x="5" y="11"/>
                      <a:pt x="4" y="11"/>
                      <a:pt x="4" y="11"/>
                    </a:cubicBezTo>
                    <a:cubicBezTo>
                      <a:pt x="3" y="11"/>
                      <a:pt x="3" y="11"/>
                      <a:pt x="3" y="12"/>
                    </a:cubicBezTo>
                    <a:cubicBezTo>
                      <a:pt x="3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3"/>
                      <a:pt x="1" y="13"/>
                      <a:pt x="0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0" y="16"/>
                      <a:pt x="0" y="16"/>
                    </a:cubicBezTo>
                    <a:cubicBezTo>
                      <a:pt x="1" y="16"/>
                      <a:pt x="1" y="17"/>
                      <a:pt x="2" y="17"/>
                    </a:cubicBezTo>
                    <a:cubicBezTo>
                      <a:pt x="2" y="17"/>
                      <a:pt x="3" y="17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8"/>
                      <a:pt x="7" y="17"/>
                      <a:pt x="7" y="17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9" y="16"/>
                      <a:pt x="10" y="16"/>
                      <a:pt x="10" y="15"/>
                    </a:cubicBezTo>
                    <a:cubicBezTo>
                      <a:pt x="11" y="14"/>
                      <a:pt x="12" y="13"/>
                      <a:pt x="13" y="13"/>
                    </a:cubicBezTo>
                    <a:cubicBezTo>
                      <a:pt x="15" y="13"/>
                      <a:pt x="17" y="11"/>
                      <a:pt x="19" y="10"/>
                    </a:cubicBezTo>
                    <a:cubicBezTo>
                      <a:pt x="19" y="10"/>
                      <a:pt x="19" y="10"/>
                      <a:pt x="20" y="10"/>
                    </a:cubicBezTo>
                    <a:cubicBezTo>
                      <a:pt x="20" y="10"/>
                      <a:pt x="20" y="9"/>
                      <a:pt x="20" y="9"/>
                    </a:cubicBezTo>
                    <a:cubicBezTo>
                      <a:pt x="20" y="9"/>
                      <a:pt x="21" y="9"/>
                      <a:pt x="21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8"/>
                      <a:pt x="22" y="8"/>
                      <a:pt x="23" y="8"/>
                    </a:cubicBezTo>
                    <a:cubicBezTo>
                      <a:pt x="23" y="9"/>
                      <a:pt x="23" y="9"/>
                      <a:pt x="24" y="9"/>
                    </a:cubicBezTo>
                    <a:cubicBezTo>
                      <a:pt x="24" y="9"/>
                      <a:pt x="25" y="9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4" y="9"/>
                      <a:pt x="24" y="9"/>
                      <a:pt x="24" y="10"/>
                    </a:cubicBezTo>
                    <a:cubicBezTo>
                      <a:pt x="23" y="11"/>
                      <a:pt x="24" y="11"/>
                      <a:pt x="24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2"/>
                      <a:pt x="24" y="13"/>
                      <a:pt x="25" y="13"/>
                    </a:cubicBezTo>
                    <a:cubicBezTo>
                      <a:pt x="25" y="13"/>
                      <a:pt x="25" y="14"/>
                      <a:pt x="25" y="14"/>
                    </a:cubicBezTo>
                    <a:cubicBezTo>
                      <a:pt x="25" y="15"/>
                      <a:pt x="26" y="15"/>
                      <a:pt x="26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8" y="18"/>
                      <a:pt x="30" y="18"/>
                    </a:cubicBezTo>
                    <a:cubicBezTo>
                      <a:pt x="30" y="18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2" y="18"/>
                      <a:pt x="33" y="18"/>
                      <a:pt x="35" y="18"/>
                    </a:cubicBezTo>
                    <a:cubicBezTo>
                      <a:pt x="36" y="18"/>
                      <a:pt x="36" y="18"/>
                      <a:pt x="37" y="17"/>
                    </a:cubicBezTo>
                    <a:cubicBezTo>
                      <a:pt x="37" y="17"/>
                      <a:pt x="37" y="18"/>
                      <a:pt x="37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7" y="19"/>
                      <a:pt x="37" y="20"/>
                      <a:pt x="38" y="21"/>
                    </a:cubicBezTo>
                    <a:cubicBezTo>
                      <a:pt x="38" y="22"/>
                      <a:pt x="39" y="22"/>
                      <a:pt x="40" y="22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22"/>
                      <a:pt x="41" y="22"/>
                      <a:pt x="41" y="22"/>
                    </a:cubicBezTo>
                    <a:cubicBezTo>
                      <a:pt x="41" y="23"/>
                      <a:pt x="41" y="23"/>
                      <a:pt x="42" y="23"/>
                    </a:cubicBezTo>
                    <a:cubicBezTo>
                      <a:pt x="43" y="24"/>
                      <a:pt x="44" y="24"/>
                      <a:pt x="45" y="24"/>
                    </a:cubicBezTo>
                    <a:cubicBezTo>
                      <a:pt x="45" y="24"/>
                      <a:pt x="45" y="23"/>
                      <a:pt x="45" y="23"/>
                    </a:cubicBezTo>
                    <a:cubicBezTo>
                      <a:pt x="45" y="24"/>
                      <a:pt x="46" y="24"/>
                      <a:pt x="46" y="24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7" y="23"/>
                      <a:pt x="47" y="23"/>
                      <a:pt x="47" y="23"/>
                    </a:cubicBezTo>
                    <a:cubicBezTo>
                      <a:pt x="47" y="24"/>
                      <a:pt x="47" y="24"/>
                      <a:pt x="47" y="25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8" y="25"/>
                      <a:pt x="48" y="25"/>
                      <a:pt x="47" y="26"/>
                    </a:cubicBezTo>
                    <a:cubicBezTo>
                      <a:pt x="47" y="26"/>
                      <a:pt x="47" y="27"/>
                      <a:pt x="47" y="27"/>
                    </a:cubicBezTo>
                    <a:cubicBezTo>
                      <a:pt x="48" y="31"/>
                      <a:pt x="50" y="33"/>
                      <a:pt x="54" y="33"/>
                    </a:cubicBezTo>
                    <a:cubicBezTo>
                      <a:pt x="54" y="33"/>
                      <a:pt x="55" y="33"/>
                      <a:pt x="55" y="33"/>
                    </a:cubicBezTo>
                    <a:cubicBezTo>
                      <a:pt x="55" y="33"/>
                      <a:pt x="55" y="33"/>
                      <a:pt x="56" y="33"/>
                    </a:cubicBezTo>
                    <a:cubicBezTo>
                      <a:pt x="56" y="33"/>
                      <a:pt x="56" y="34"/>
                      <a:pt x="56" y="34"/>
                    </a:cubicBezTo>
                    <a:cubicBezTo>
                      <a:pt x="55" y="35"/>
                      <a:pt x="55" y="36"/>
                      <a:pt x="56" y="37"/>
                    </a:cubicBezTo>
                    <a:cubicBezTo>
                      <a:pt x="56" y="37"/>
                      <a:pt x="56" y="37"/>
                      <a:pt x="56" y="37"/>
                    </a:cubicBezTo>
                    <a:cubicBezTo>
                      <a:pt x="55" y="37"/>
                      <a:pt x="54" y="37"/>
                      <a:pt x="53" y="38"/>
                    </a:cubicBezTo>
                    <a:cubicBezTo>
                      <a:pt x="52" y="39"/>
                      <a:pt x="52" y="40"/>
                      <a:pt x="52" y="40"/>
                    </a:cubicBezTo>
                    <a:cubicBezTo>
                      <a:pt x="52" y="40"/>
                      <a:pt x="52" y="41"/>
                      <a:pt x="51" y="41"/>
                    </a:cubicBezTo>
                    <a:cubicBezTo>
                      <a:pt x="51" y="41"/>
                      <a:pt x="50" y="42"/>
                      <a:pt x="50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2" y="44"/>
                      <a:pt x="52" y="44"/>
                      <a:pt x="52" y="44"/>
                    </a:cubicBezTo>
                    <a:cubicBezTo>
                      <a:pt x="53" y="44"/>
                      <a:pt x="54" y="44"/>
                      <a:pt x="54" y="43"/>
                    </a:cubicBezTo>
                    <a:cubicBezTo>
                      <a:pt x="54" y="43"/>
                      <a:pt x="54" y="43"/>
                      <a:pt x="54" y="43"/>
                    </a:cubicBezTo>
                    <a:cubicBezTo>
                      <a:pt x="54" y="43"/>
                      <a:pt x="55" y="43"/>
                      <a:pt x="55" y="43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56" y="43"/>
                      <a:pt x="57" y="43"/>
                      <a:pt x="58" y="43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8" y="43"/>
                      <a:pt x="59" y="42"/>
                      <a:pt x="59" y="42"/>
                    </a:cubicBezTo>
                    <a:cubicBezTo>
                      <a:pt x="59" y="42"/>
                      <a:pt x="59" y="42"/>
                      <a:pt x="59" y="42"/>
                    </a:cubicBezTo>
                    <a:cubicBezTo>
                      <a:pt x="60" y="42"/>
                      <a:pt x="60" y="43"/>
                      <a:pt x="61" y="42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4" name="Google Shape;1014;p32"/>
              <p:cNvSpPr/>
              <p:nvPr/>
            </p:nvSpPr>
            <p:spPr>
              <a:xfrm>
                <a:off x="3765554" y="3741741"/>
                <a:ext cx="31750" cy="31750"/>
              </a:xfrm>
              <a:custGeom>
                <a:rect b="b" l="l" r="r" t="t"/>
                <a:pathLst>
                  <a:path extrusionOk="0" h="10" w="10">
                    <a:moveTo>
                      <a:pt x="1" y="7"/>
                    </a:moveTo>
                    <a:cubicBezTo>
                      <a:pt x="0" y="7"/>
                      <a:pt x="1" y="8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9"/>
                      <a:pt x="2" y="10"/>
                      <a:pt x="4" y="10"/>
                    </a:cubicBezTo>
                    <a:cubicBezTo>
                      <a:pt x="4" y="10"/>
                      <a:pt x="5" y="10"/>
                      <a:pt x="5" y="10"/>
                    </a:cubicBezTo>
                    <a:cubicBezTo>
                      <a:pt x="5" y="10"/>
                      <a:pt x="6" y="10"/>
                      <a:pt x="6" y="10"/>
                    </a:cubicBezTo>
                    <a:cubicBezTo>
                      <a:pt x="6" y="10"/>
                      <a:pt x="7" y="10"/>
                      <a:pt x="9" y="9"/>
                    </a:cubicBezTo>
                    <a:cubicBezTo>
                      <a:pt x="10" y="8"/>
                      <a:pt x="10" y="7"/>
                      <a:pt x="10" y="6"/>
                    </a:cubicBezTo>
                    <a:cubicBezTo>
                      <a:pt x="10" y="5"/>
                      <a:pt x="9" y="3"/>
                      <a:pt x="8" y="1"/>
                    </a:cubicBezTo>
                    <a:cubicBezTo>
                      <a:pt x="8" y="1"/>
                      <a:pt x="8" y="0"/>
                      <a:pt x="6" y="0"/>
                    </a:cubicBezTo>
                    <a:cubicBezTo>
                      <a:pt x="5" y="0"/>
                      <a:pt x="5" y="1"/>
                      <a:pt x="5" y="1"/>
                    </a:cubicBezTo>
                    <a:cubicBezTo>
                      <a:pt x="4" y="1"/>
                      <a:pt x="4" y="2"/>
                      <a:pt x="4" y="2"/>
                    </a:cubicBezTo>
                    <a:cubicBezTo>
                      <a:pt x="4" y="2"/>
                      <a:pt x="3" y="2"/>
                      <a:pt x="3" y="3"/>
                    </a:cubicBezTo>
                    <a:cubicBezTo>
                      <a:pt x="2" y="4"/>
                      <a:pt x="3" y="4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2" y="5"/>
                      <a:pt x="1" y="6"/>
                      <a:pt x="1" y="7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5" name="Google Shape;1015;p32"/>
              <p:cNvSpPr/>
              <p:nvPr/>
            </p:nvSpPr>
            <p:spPr>
              <a:xfrm>
                <a:off x="3930654" y="3576641"/>
                <a:ext cx="28575" cy="19050"/>
              </a:xfrm>
              <a:custGeom>
                <a:rect b="b" l="l" r="r" t="t"/>
                <a:pathLst>
                  <a:path extrusionOk="0" h="6" w="9">
                    <a:moveTo>
                      <a:pt x="2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5" y="6"/>
                      <a:pt x="5" y="6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4"/>
                      <a:pt x="7" y="4"/>
                      <a:pt x="8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ubicBezTo>
                      <a:pt x="7" y="0"/>
                      <a:pt x="6" y="1"/>
                      <a:pt x="5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3" y="1"/>
                      <a:pt x="3" y="1"/>
                      <a:pt x="3" y="2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5"/>
                      <a:pt x="1" y="6"/>
                      <a:pt x="2" y="6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6" name="Google Shape;1016;p32"/>
              <p:cNvSpPr/>
              <p:nvPr/>
            </p:nvSpPr>
            <p:spPr>
              <a:xfrm>
                <a:off x="3978279" y="3665541"/>
                <a:ext cx="19050" cy="28575"/>
              </a:xfrm>
              <a:custGeom>
                <a:rect b="b" l="l" r="r" t="t"/>
                <a:pathLst>
                  <a:path extrusionOk="0" h="9" w="6">
                    <a:moveTo>
                      <a:pt x="5" y="2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0" y="5"/>
                      <a:pt x="0" y="7"/>
                    </a:cubicBezTo>
                    <a:cubicBezTo>
                      <a:pt x="0" y="7"/>
                      <a:pt x="0" y="8"/>
                      <a:pt x="2" y="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9"/>
                      <a:pt x="4" y="8"/>
                      <a:pt x="5" y="8"/>
                    </a:cubicBezTo>
                    <a:cubicBezTo>
                      <a:pt x="6" y="7"/>
                      <a:pt x="6" y="6"/>
                      <a:pt x="6" y="5"/>
                    </a:cubicBezTo>
                    <a:cubicBezTo>
                      <a:pt x="6" y="4"/>
                      <a:pt x="5" y="3"/>
                      <a:pt x="5" y="2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7" name="Google Shape;1017;p32"/>
              <p:cNvSpPr/>
              <p:nvPr/>
            </p:nvSpPr>
            <p:spPr>
              <a:xfrm>
                <a:off x="3921129" y="3640141"/>
                <a:ext cx="25400" cy="57150"/>
              </a:xfrm>
              <a:custGeom>
                <a:rect b="b" l="l" r="r" t="t"/>
                <a:pathLst>
                  <a:path extrusionOk="0" h="18" w="8">
                    <a:moveTo>
                      <a:pt x="2" y="4"/>
                    </a:moveTo>
                    <a:cubicBezTo>
                      <a:pt x="2" y="4"/>
                      <a:pt x="1" y="4"/>
                      <a:pt x="1" y="5"/>
                    </a:cubicBezTo>
                    <a:cubicBezTo>
                      <a:pt x="0" y="5"/>
                      <a:pt x="0" y="6"/>
                      <a:pt x="0" y="7"/>
                    </a:cubicBezTo>
                    <a:cubicBezTo>
                      <a:pt x="0" y="8"/>
                      <a:pt x="0" y="9"/>
                      <a:pt x="1" y="9"/>
                    </a:cubicBezTo>
                    <a:cubicBezTo>
                      <a:pt x="1" y="9"/>
                      <a:pt x="2" y="9"/>
                      <a:pt x="3" y="9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2"/>
                      <a:pt x="2" y="12"/>
                      <a:pt x="3" y="12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6"/>
                      <a:pt x="2" y="17"/>
                      <a:pt x="2" y="18"/>
                    </a:cubicBezTo>
                    <a:cubicBezTo>
                      <a:pt x="3" y="18"/>
                      <a:pt x="3" y="18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5" y="18"/>
                      <a:pt x="6" y="17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7" y="16"/>
                      <a:pt x="7" y="15"/>
                    </a:cubicBezTo>
                    <a:cubicBezTo>
                      <a:pt x="7" y="14"/>
                      <a:pt x="8" y="12"/>
                      <a:pt x="7" y="10"/>
                    </a:cubicBezTo>
                    <a:cubicBezTo>
                      <a:pt x="7" y="10"/>
                      <a:pt x="7" y="10"/>
                      <a:pt x="6" y="10"/>
                    </a:cubicBezTo>
                    <a:cubicBezTo>
                      <a:pt x="7" y="8"/>
                      <a:pt x="7" y="7"/>
                      <a:pt x="7" y="6"/>
                    </a:cubicBezTo>
                    <a:cubicBezTo>
                      <a:pt x="7" y="5"/>
                      <a:pt x="7" y="5"/>
                      <a:pt x="8" y="5"/>
                    </a:cubicBezTo>
                    <a:cubicBezTo>
                      <a:pt x="8" y="4"/>
                      <a:pt x="8" y="3"/>
                      <a:pt x="7" y="2"/>
                    </a:cubicBezTo>
                    <a:cubicBezTo>
                      <a:pt x="6" y="0"/>
                      <a:pt x="4" y="0"/>
                      <a:pt x="3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3" y="3"/>
                      <a:pt x="2" y="3"/>
                      <a:pt x="2" y="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8" name="Google Shape;1018;p32"/>
              <p:cNvSpPr/>
              <p:nvPr/>
            </p:nvSpPr>
            <p:spPr>
              <a:xfrm>
                <a:off x="3962404" y="3573466"/>
                <a:ext cx="22225" cy="44450"/>
              </a:xfrm>
              <a:custGeom>
                <a:rect b="b" l="l" r="r" t="t"/>
                <a:pathLst>
                  <a:path extrusionOk="0" h="14" w="7">
                    <a:moveTo>
                      <a:pt x="0" y="14"/>
                    </a:moveTo>
                    <a:cubicBezTo>
                      <a:pt x="1" y="14"/>
                      <a:pt x="1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3" y="14"/>
                      <a:pt x="3" y="14"/>
                      <a:pt x="3" y="13"/>
                    </a:cubicBezTo>
                    <a:cubicBezTo>
                      <a:pt x="3" y="13"/>
                      <a:pt x="4" y="13"/>
                      <a:pt x="4" y="13"/>
                    </a:cubicBezTo>
                    <a:cubicBezTo>
                      <a:pt x="4" y="13"/>
                      <a:pt x="4" y="12"/>
                      <a:pt x="4" y="12"/>
                    </a:cubicBezTo>
                    <a:cubicBezTo>
                      <a:pt x="5" y="12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6" y="10"/>
                      <a:pt x="7" y="9"/>
                    </a:cubicBezTo>
                    <a:cubicBezTo>
                      <a:pt x="7" y="8"/>
                      <a:pt x="7" y="7"/>
                      <a:pt x="7" y="7"/>
                    </a:cubicBezTo>
                    <a:cubicBezTo>
                      <a:pt x="6" y="6"/>
                      <a:pt x="6" y="5"/>
                      <a:pt x="6" y="5"/>
                    </a:cubicBezTo>
                    <a:cubicBezTo>
                      <a:pt x="5" y="4"/>
                      <a:pt x="5" y="3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0" y="12"/>
                      <a:pt x="0" y="13"/>
                      <a:pt x="0" y="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9" name="Google Shape;1019;p32"/>
              <p:cNvSpPr/>
              <p:nvPr/>
            </p:nvSpPr>
            <p:spPr>
              <a:xfrm>
                <a:off x="3981454" y="3697291"/>
                <a:ext cx="22225" cy="41275"/>
              </a:xfrm>
              <a:custGeom>
                <a:rect b="b" l="l" r="r" t="t"/>
                <a:pathLst>
                  <a:path extrusionOk="0" h="13" w="7">
                    <a:moveTo>
                      <a:pt x="4" y="13"/>
                    </a:moveTo>
                    <a:cubicBezTo>
                      <a:pt x="5" y="13"/>
                      <a:pt x="5" y="13"/>
                      <a:pt x="5" y="13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2"/>
                      <a:pt x="7" y="11"/>
                      <a:pt x="5" y="9"/>
                    </a:cubicBezTo>
                    <a:cubicBezTo>
                      <a:pt x="5" y="9"/>
                      <a:pt x="5" y="9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7"/>
                      <a:pt x="5" y="6"/>
                      <a:pt x="5" y="4"/>
                    </a:cubicBezTo>
                    <a:cubicBezTo>
                      <a:pt x="5" y="3"/>
                      <a:pt x="5" y="3"/>
                      <a:pt x="4" y="2"/>
                    </a:cubicBezTo>
                    <a:cubicBezTo>
                      <a:pt x="4" y="2"/>
                      <a:pt x="3" y="0"/>
                      <a:pt x="2" y="0"/>
                    </a:cubicBezTo>
                    <a:cubicBezTo>
                      <a:pt x="2" y="0"/>
                      <a:pt x="1" y="1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2" y="6"/>
                      <a:pt x="2" y="7"/>
                      <a:pt x="1" y="7"/>
                    </a:cubicBezTo>
                    <a:cubicBezTo>
                      <a:pt x="0" y="8"/>
                      <a:pt x="0" y="8"/>
                      <a:pt x="0" y="9"/>
                    </a:cubicBezTo>
                    <a:cubicBezTo>
                      <a:pt x="1" y="10"/>
                      <a:pt x="2" y="11"/>
                      <a:pt x="2" y="11"/>
                    </a:cubicBezTo>
                    <a:cubicBezTo>
                      <a:pt x="2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4" y="12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lnTo>
                      <a:pt x="4" y="13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0" name="Google Shape;1020;p32"/>
              <p:cNvSpPr/>
              <p:nvPr/>
            </p:nvSpPr>
            <p:spPr>
              <a:xfrm>
                <a:off x="3860804" y="3871916"/>
                <a:ext cx="60325" cy="44450"/>
              </a:xfrm>
              <a:custGeom>
                <a:rect b="b" l="l" r="r" t="t"/>
                <a:pathLst>
                  <a:path extrusionOk="0" h="14" w="19"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10"/>
                      <a:pt x="4" y="10"/>
                    </a:cubicBezTo>
                    <a:cubicBezTo>
                      <a:pt x="4" y="11"/>
                      <a:pt x="4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2"/>
                      <a:pt x="6" y="12"/>
                    </a:cubicBezTo>
                    <a:cubicBezTo>
                      <a:pt x="6" y="12"/>
                      <a:pt x="6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8" y="12"/>
                      <a:pt x="8" y="12"/>
                    </a:cubicBezTo>
                    <a:cubicBezTo>
                      <a:pt x="8" y="13"/>
                      <a:pt x="8" y="13"/>
                      <a:pt x="9" y="13"/>
                    </a:cubicBezTo>
                    <a:cubicBezTo>
                      <a:pt x="9" y="13"/>
                      <a:pt x="10" y="14"/>
                      <a:pt x="10" y="14"/>
                    </a:cubicBezTo>
                    <a:cubicBezTo>
                      <a:pt x="11" y="14"/>
                      <a:pt x="12" y="13"/>
                      <a:pt x="13" y="11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4" y="10"/>
                      <a:pt x="14" y="11"/>
                    </a:cubicBezTo>
                    <a:cubicBezTo>
                      <a:pt x="14" y="11"/>
                      <a:pt x="15" y="11"/>
                      <a:pt x="15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6" y="11"/>
                      <a:pt x="16" y="12"/>
                      <a:pt x="17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19" y="11"/>
                      <a:pt x="19" y="9"/>
                      <a:pt x="19" y="8"/>
                    </a:cubicBezTo>
                    <a:cubicBezTo>
                      <a:pt x="19" y="8"/>
                      <a:pt x="19" y="7"/>
                      <a:pt x="19" y="6"/>
                    </a:cubicBezTo>
                    <a:cubicBezTo>
                      <a:pt x="18" y="5"/>
                      <a:pt x="18" y="4"/>
                      <a:pt x="17" y="4"/>
                    </a:cubicBezTo>
                    <a:cubicBezTo>
                      <a:pt x="17" y="4"/>
                      <a:pt x="16" y="4"/>
                      <a:pt x="16" y="4"/>
                    </a:cubicBezTo>
                    <a:cubicBezTo>
                      <a:pt x="16" y="4"/>
                      <a:pt x="15" y="3"/>
                      <a:pt x="1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2"/>
                      <a:pt x="14" y="1"/>
                      <a:pt x="12" y="1"/>
                    </a:cubicBezTo>
                    <a:cubicBezTo>
                      <a:pt x="11" y="1"/>
                      <a:pt x="11" y="1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0"/>
                      <a:pt x="7" y="0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5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1"/>
                      <a:pt x="2" y="2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0" y="4"/>
                      <a:pt x="1" y="5"/>
                    </a:cubicBezTo>
                    <a:cubicBezTo>
                      <a:pt x="1" y="6"/>
                      <a:pt x="2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3" y="9"/>
                      <a:pt x="4" y="9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1" name="Google Shape;1021;p32"/>
              <p:cNvSpPr/>
              <p:nvPr/>
            </p:nvSpPr>
            <p:spPr>
              <a:xfrm>
                <a:off x="3962404" y="3827466"/>
                <a:ext cx="165100" cy="95250"/>
              </a:xfrm>
              <a:custGeom>
                <a:rect b="b" l="l" r="r" t="t"/>
                <a:pathLst>
                  <a:path extrusionOk="0" h="30" w="52">
                    <a:moveTo>
                      <a:pt x="2" y="20"/>
                    </a:moveTo>
                    <a:cubicBezTo>
                      <a:pt x="2" y="20"/>
                      <a:pt x="2" y="21"/>
                      <a:pt x="3" y="21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3"/>
                      <a:pt x="5" y="24"/>
                      <a:pt x="5" y="24"/>
                    </a:cubicBezTo>
                    <a:cubicBezTo>
                      <a:pt x="6" y="24"/>
                      <a:pt x="7" y="23"/>
                      <a:pt x="8" y="22"/>
                    </a:cubicBezTo>
                    <a:cubicBezTo>
                      <a:pt x="8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10" y="21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3" y="23"/>
                      <a:pt x="15" y="23"/>
                      <a:pt x="15" y="22"/>
                    </a:cubicBezTo>
                    <a:cubicBezTo>
                      <a:pt x="17" y="22"/>
                      <a:pt x="18" y="23"/>
                      <a:pt x="19" y="23"/>
                    </a:cubicBezTo>
                    <a:cubicBezTo>
                      <a:pt x="20" y="23"/>
                      <a:pt x="20" y="23"/>
                      <a:pt x="20" y="24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5"/>
                      <a:pt x="21" y="26"/>
                      <a:pt x="21" y="26"/>
                    </a:cubicBezTo>
                    <a:cubicBezTo>
                      <a:pt x="21" y="26"/>
                      <a:pt x="21" y="26"/>
                      <a:pt x="21" y="27"/>
                    </a:cubicBezTo>
                    <a:cubicBezTo>
                      <a:pt x="22" y="28"/>
                      <a:pt x="22" y="29"/>
                      <a:pt x="23" y="30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5" y="30"/>
                      <a:pt x="26" y="28"/>
                      <a:pt x="26" y="27"/>
                    </a:cubicBezTo>
                    <a:cubicBezTo>
                      <a:pt x="26" y="27"/>
                      <a:pt x="26" y="27"/>
                      <a:pt x="26" y="26"/>
                    </a:cubicBezTo>
                    <a:cubicBezTo>
                      <a:pt x="27" y="26"/>
                      <a:pt x="27" y="25"/>
                      <a:pt x="28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8" y="24"/>
                      <a:pt x="28" y="23"/>
                      <a:pt x="28" y="23"/>
                    </a:cubicBezTo>
                    <a:cubicBezTo>
                      <a:pt x="29" y="23"/>
                      <a:pt x="29" y="23"/>
                      <a:pt x="29" y="22"/>
                    </a:cubicBezTo>
                    <a:cubicBezTo>
                      <a:pt x="29" y="22"/>
                      <a:pt x="29" y="22"/>
                      <a:pt x="30" y="21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2"/>
                      <a:pt x="31" y="22"/>
                      <a:pt x="31" y="23"/>
                    </a:cubicBezTo>
                    <a:cubicBezTo>
                      <a:pt x="32" y="25"/>
                      <a:pt x="33" y="24"/>
                      <a:pt x="34" y="23"/>
                    </a:cubicBezTo>
                    <a:cubicBezTo>
                      <a:pt x="34" y="23"/>
                      <a:pt x="34" y="23"/>
                      <a:pt x="35" y="23"/>
                    </a:cubicBezTo>
                    <a:cubicBezTo>
                      <a:pt x="35" y="23"/>
                      <a:pt x="36" y="23"/>
                      <a:pt x="36" y="23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7" y="21"/>
                      <a:pt x="38" y="21"/>
                      <a:pt x="38" y="21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8" y="19"/>
                      <a:pt x="39" y="19"/>
                    </a:cubicBezTo>
                    <a:cubicBezTo>
                      <a:pt x="39" y="20"/>
                      <a:pt x="39" y="21"/>
                      <a:pt x="40" y="21"/>
                    </a:cubicBezTo>
                    <a:cubicBezTo>
                      <a:pt x="41" y="21"/>
                      <a:pt x="42" y="21"/>
                      <a:pt x="43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4" y="20"/>
                      <a:pt x="44" y="20"/>
                      <a:pt x="45" y="21"/>
                    </a:cubicBezTo>
                    <a:cubicBezTo>
                      <a:pt x="45" y="21"/>
                      <a:pt x="45" y="22"/>
                      <a:pt x="46" y="22"/>
                    </a:cubicBezTo>
                    <a:cubicBezTo>
                      <a:pt x="47" y="23"/>
                      <a:pt x="48" y="22"/>
                      <a:pt x="49" y="22"/>
                    </a:cubicBezTo>
                    <a:cubicBezTo>
                      <a:pt x="49" y="22"/>
                      <a:pt x="49" y="22"/>
                      <a:pt x="50" y="22"/>
                    </a:cubicBezTo>
                    <a:cubicBezTo>
                      <a:pt x="51" y="21"/>
                      <a:pt x="51" y="20"/>
                      <a:pt x="51" y="20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2" y="19"/>
                      <a:pt x="52" y="18"/>
                      <a:pt x="52" y="18"/>
                    </a:cubicBezTo>
                    <a:cubicBezTo>
                      <a:pt x="52" y="17"/>
                      <a:pt x="52" y="16"/>
                      <a:pt x="51" y="16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1" y="15"/>
                      <a:pt x="50" y="15"/>
                      <a:pt x="50" y="15"/>
                    </a:cubicBezTo>
                    <a:cubicBezTo>
                      <a:pt x="50" y="14"/>
                      <a:pt x="49" y="14"/>
                      <a:pt x="49" y="14"/>
                    </a:cubicBezTo>
                    <a:cubicBezTo>
                      <a:pt x="49" y="13"/>
                      <a:pt x="48" y="12"/>
                      <a:pt x="46" y="11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7" y="10"/>
                      <a:pt x="46" y="9"/>
                      <a:pt x="46" y="9"/>
                    </a:cubicBezTo>
                    <a:cubicBezTo>
                      <a:pt x="45" y="7"/>
                      <a:pt x="44" y="7"/>
                      <a:pt x="43" y="7"/>
                    </a:cubicBezTo>
                    <a:cubicBezTo>
                      <a:pt x="43" y="7"/>
                      <a:pt x="42" y="7"/>
                      <a:pt x="42" y="7"/>
                    </a:cubicBezTo>
                    <a:cubicBezTo>
                      <a:pt x="42" y="7"/>
                      <a:pt x="42" y="7"/>
                      <a:pt x="41" y="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3"/>
                      <a:pt x="39" y="3"/>
                      <a:pt x="38" y="3"/>
                    </a:cubicBezTo>
                    <a:cubicBezTo>
                      <a:pt x="38" y="3"/>
                      <a:pt x="37" y="3"/>
                      <a:pt x="37" y="3"/>
                    </a:cubicBezTo>
                    <a:cubicBezTo>
                      <a:pt x="36" y="3"/>
                      <a:pt x="36" y="3"/>
                      <a:pt x="35" y="2"/>
                    </a:cubicBezTo>
                    <a:cubicBezTo>
                      <a:pt x="34" y="1"/>
                      <a:pt x="32" y="1"/>
                      <a:pt x="31" y="2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1" y="1"/>
                      <a:pt x="30" y="1"/>
                      <a:pt x="29" y="0"/>
                    </a:cubicBezTo>
                    <a:cubicBezTo>
                      <a:pt x="27" y="0"/>
                      <a:pt x="26" y="1"/>
                      <a:pt x="25" y="2"/>
                    </a:cubicBezTo>
                    <a:cubicBezTo>
                      <a:pt x="25" y="2"/>
                      <a:pt x="24" y="2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3" y="3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1" y="2"/>
                      <a:pt x="21" y="1"/>
                      <a:pt x="19" y="1"/>
                    </a:cubicBezTo>
                    <a:cubicBezTo>
                      <a:pt x="19" y="1"/>
                      <a:pt x="18" y="1"/>
                      <a:pt x="17" y="1"/>
                    </a:cubicBezTo>
                    <a:cubicBezTo>
                      <a:pt x="17" y="1"/>
                      <a:pt x="17" y="2"/>
                      <a:pt x="17" y="2"/>
                    </a:cubicBezTo>
                    <a:cubicBezTo>
                      <a:pt x="17" y="2"/>
                      <a:pt x="16" y="1"/>
                      <a:pt x="16" y="1"/>
                    </a:cubicBezTo>
                    <a:cubicBezTo>
                      <a:pt x="15" y="1"/>
                      <a:pt x="15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2" y="2"/>
                      <a:pt x="12" y="2"/>
                    </a:cubicBezTo>
                    <a:cubicBezTo>
                      <a:pt x="10" y="3"/>
                      <a:pt x="10" y="4"/>
                      <a:pt x="11" y="5"/>
                    </a:cubicBezTo>
                    <a:cubicBezTo>
                      <a:pt x="11" y="5"/>
                      <a:pt x="12" y="6"/>
                      <a:pt x="13" y="6"/>
                    </a:cubicBezTo>
                    <a:cubicBezTo>
                      <a:pt x="13" y="6"/>
                      <a:pt x="14" y="6"/>
                      <a:pt x="14" y="6"/>
                    </a:cubicBezTo>
                    <a:cubicBezTo>
                      <a:pt x="14" y="6"/>
                      <a:pt x="14" y="6"/>
                      <a:pt x="15" y="6"/>
                    </a:cubicBezTo>
                    <a:cubicBezTo>
                      <a:pt x="14" y="7"/>
                      <a:pt x="14" y="7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3" y="10"/>
                      <a:pt x="13" y="11"/>
                      <a:pt x="14" y="11"/>
                    </a:cubicBezTo>
                    <a:cubicBezTo>
                      <a:pt x="13" y="12"/>
                      <a:pt x="12" y="12"/>
                      <a:pt x="12" y="13"/>
                    </a:cubicBezTo>
                    <a:cubicBezTo>
                      <a:pt x="11" y="14"/>
                      <a:pt x="12" y="15"/>
                      <a:pt x="12" y="15"/>
                    </a:cubicBezTo>
                    <a:cubicBezTo>
                      <a:pt x="13" y="16"/>
                      <a:pt x="13" y="17"/>
                      <a:pt x="14" y="17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17"/>
                      <a:pt x="13" y="17"/>
                      <a:pt x="13" y="16"/>
                    </a:cubicBezTo>
                    <a:cubicBezTo>
                      <a:pt x="13" y="16"/>
                      <a:pt x="12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0" y="16"/>
                      <a:pt x="10" y="16"/>
                      <a:pt x="9" y="16"/>
                    </a:cubicBezTo>
                    <a:cubicBezTo>
                      <a:pt x="9" y="15"/>
                      <a:pt x="9" y="15"/>
                      <a:pt x="8" y="15"/>
                    </a:cubicBezTo>
                    <a:cubicBezTo>
                      <a:pt x="8" y="14"/>
                      <a:pt x="7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4"/>
                      <a:pt x="5" y="14"/>
                    </a:cubicBezTo>
                    <a:cubicBezTo>
                      <a:pt x="5" y="14"/>
                      <a:pt x="4" y="13"/>
                      <a:pt x="3" y="13"/>
                    </a:cubicBezTo>
                    <a:cubicBezTo>
                      <a:pt x="2" y="13"/>
                      <a:pt x="1" y="13"/>
                      <a:pt x="1" y="14"/>
                    </a:cubicBezTo>
                    <a:cubicBezTo>
                      <a:pt x="0" y="15"/>
                      <a:pt x="0" y="16"/>
                      <a:pt x="0" y="17"/>
                    </a:cubicBezTo>
                    <a:cubicBezTo>
                      <a:pt x="0" y="18"/>
                      <a:pt x="0" y="19"/>
                      <a:pt x="2" y="2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2" name="Google Shape;1022;p32"/>
              <p:cNvSpPr/>
              <p:nvPr/>
            </p:nvSpPr>
            <p:spPr>
              <a:xfrm>
                <a:off x="4276729" y="4013204"/>
                <a:ext cx="19050" cy="28575"/>
              </a:xfrm>
              <a:custGeom>
                <a:rect b="b" l="l" r="r" t="t"/>
                <a:pathLst>
                  <a:path extrusionOk="0" h="9" w="6">
                    <a:moveTo>
                      <a:pt x="5" y="8"/>
                    </a:moveTo>
                    <a:cubicBezTo>
                      <a:pt x="6" y="6"/>
                      <a:pt x="6" y="5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4" y="2"/>
                      <a:pt x="4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ubicBezTo>
                      <a:pt x="1" y="7"/>
                      <a:pt x="2" y="9"/>
                      <a:pt x="3" y="9"/>
                    </a:cubicBezTo>
                    <a:cubicBezTo>
                      <a:pt x="4" y="9"/>
                      <a:pt x="4" y="9"/>
                      <a:pt x="5" y="8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3" name="Google Shape;1023;p32"/>
              <p:cNvSpPr/>
              <p:nvPr/>
            </p:nvSpPr>
            <p:spPr>
              <a:xfrm>
                <a:off x="4273554" y="3989391"/>
                <a:ext cx="12700" cy="20638"/>
              </a:xfrm>
              <a:custGeom>
                <a:rect b="b" l="l" r="r" t="t"/>
                <a:pathLst>
                  <a:path extrusionOk="0" h="7" w="4">
                    <a:moveTo>
                      <a:pt x="2" y="7"/>
                    </a:moveTo>
                    <a:cubicBezTo>
                      <a:pt x="3" y="7"/>
                      <a:pt x="4" y="6"/>
                      <a:pt x="4" y="5"/>
                    </a:cubicBezTo>
                    <a:cubicBezTo>
                      <a:pt x="4" y="4"/>
                      <a:pt x="4" y="2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1" y="6"/>
                      <a:pt x="1" y="7"/>
                      <a:pt x="2" y="7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4" name="Google Shape;1024;p32"/>
              <p:cNvSpPr/>
              <p:nvPr/>
            </p:nvSpPr>
            <p:spPr>
              <a:xfrm>
                <a:off x="4140204" y="3881441"/>
                <a:ext cx="53975" cy="34925"/>
              </a:xfrm>
              <a:custGeom>
                <a:rect b="b" l="l" r="r" t="t"/>
                <a:pathLst>
                  <a:path extrusionOk="0" h="11" w="17">
                    <a:moveTo>
                      <a:pt x="14" y="2"/>
                    </a:moveTo>
                    <a:cubicBezTo>
                      <a:pt x="13" y="1"/>
                      <a:pt x="13" y="1"/>
                      <a:pt x="13" y="1"/>
                    </a:cubicBezTo>
                    <a:cubicBezTo>
                      <a:pt x="12" y="0"/>
                      <a:pt x="10" y="0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0"/>
                    </a:cubicBezTo>
                    <a:cubicBezTo>
                      <a:pt x="5" y="0"/>
                      <a:pt x="4" y="1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3"/>
                      <a:pt x="2" y="3"/>
                      <a:pt x="1" y="4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7"/>
                      <a:pt x="0" y="8"/>
                      <a:pt x="1" y="9"/>
                    </a:cubicBezTo>
                    <a:cubicBezTo>
                      <a:pt x="1" y="9"/>
                      <a:pt x="2" y="10"/>
                      <a:pt x="3" y="10"/>
                    </a:cubicBezTo>
                    <a:cubicBezTo>
                      <a:pt x="3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11"/>
                      <a:pt x="9" y="11"/>
                      <a:pt x="9" y="11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1" y="11"/>
                      <a:pt x="11" y="11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4" y="10"/>
                      <a:pt x="14" y="9"/>
                      <a:pt x="14" y="9"/>
                    </a:cubicBezTo>
                    <a:cubicBezTo>
                      <a:pt x="15" y="9"/>
                      <a:pt x="15" y="8"/>
                      <a:pt x="16" y="8"/>
                    </a:cubicBezTo>
                    <a:cubicBezTo>
                      <a:pt x="16" y="7"/>
                      <a:pt x="17" y="6"/>
                      <a:pt x="17" y="5"/>
                    </a:cubicBezTo>
                    <a:cubicBezTo>
                      <a:pt x="17" y="3"/>
                      <a:pt x="15" y="2"/>
                      <a:pt x="14" y="2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5" name="Google Shape;1025;p32"/>
              <p:cNvSpPr/>
              <p:nvPr/>
            </p:nvSpPr>
            <p:spPr>
              <a:xfrm>
                <a:off x="4267204" y="3960816"/>
                <a:ext cx="28575" cy="22225"/>
              </a:xfrm>
              <a:custGeom>
                <a:rect b="b" l="l" r="r" t="t"/>
                <a:pathLst>
                  <a:path extrusionOk="0" h="7" w="9">
                    <a:moveTo>
                      <a:pt x="6" y="6"/>
                    </a:moveTo>
                    <a:cubicBezTo>
                      <a:pt x="7" y="6"/>
                      <a:pt x="8" y="5"/>
                      <a:pt x="8" y="5"/>
                    </a:cubicBezTo>
                    <a:cubicBezTo>
                      <a:pt x="8" y="4"/>
                      <a:pt x="9" y="3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"/>
                      <a:pt x="6" y="0"/>
                      <a:pt x="5" y="0"/>
                    </a:cubicBezTo>
                    <a:cubicBezTo>
                      <a:pt x="4" y="0"/>
                      <a:pt x="4" y="0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1" y="5"/>
                      <a:pt x="1" y="5"/>
                    </a:cubicBezTo>
                    <a:cubicBezTo>
                      <a:pt x="2" y="6"/>
                      <a:pt x="3" y="7"/>
                      <a:pt x="4" y="7"/>
                    </a:cubicBezTo>
                    <a:cubicBezTo>
                      <a:pt x="5" y="7"/>
                      <a:pt x="6" y="6"/>
                      <a:pt x="6" y="6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6" name="Google Shape;1026;p32"/>
              <p:cNvSpPr/>
              <p:nvPr/>
            </p:nvSpPr>
            <p:spPr>
              <a:xfrm>
                <a:off x="4273554" y="4041779"/>
                <a:ext cx="19050" cy="25400"/>
              </a:xfrm>
              <a:custGeom>
                <a:rect b="b" l="l" r="r" t="t"/>
                <a:pathLst>
                  <a:path extrusionOk="0" h="8" w="6">
                    <a:moveTo>
                      <a:pt x="2" y="8"/>
                    </a:moveTo>
                    <a:cubicBezTo>
                      <a:pt x="2" y="8"/>
                      <a:pt x="3" y="8"/>
                      <a:pt x="3" y="8"/>
                    </a:cubicBezTo>
                    <a:cubicBezTo>
                      <a:pt x="4" y="7"/>
                      <a:pt x="4" y="6"/>
                      <a:pt x="4" y="5"/>
                    </a:cubicBezTo>
                    <a:cubicBezTo>
                      <a:pt x="5" y="5"/>
                      <a:pt x="5" y="4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1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0" y="7"/>
                      <a:pt x="1" y="7"/>
                    </a:cubicBezTo>
                    <a:cubicBezTo>
                      <a:pt x="1" y="8"/>
                      <a:pt x="2" y="8"/>
                      <a:pt x="2" y="8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7" name="Google Shape;1027;p32"/>
              <p:cNvSpPr/>
              <p:nvPr/>
            </p:nvSpPr>
            <p:spPr>
              <a:xfrm>
                <a:off x="4257679" y="4067179"/>
                <a:ext cx="15875" cy="41275"/>
              </a:xfrm>
              <a:custGeom>
                <a:rect b="b" l="l" r="r" t="t"/>
                <a:pathLst>
                  <a:path extrusionOk="0" h="13" w="5">
                    <a:moveTo>
                      <a:pt x="2" y="6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4"/>
                      <a:pt x="5" y="3"/>
                    </a:cubicBezTo>
                    <a:cubicBezTo>
                      <a:pt x="5" y="2"/>
                      <a:pt x="4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8" name="Google Shape;1028;p32"/>
              <p:cNvSpPr/>
              <p:nvPr/>
            </p:nvSpPr>
            <p:spPr>
              <a:xfrm>
                <a:off x="4241804" y="4108454"/>
                <a:ext cx="15875" cy="19050"/>
              </a:xfrm>
              <a:custGeom>
                <a:rect b="b" l="l" r="r" t="t"/>
                <a:pathLst>
                  <a:path extrusionOk="0" h="6" w="5">
                    <a:moveTo>
                      <a:pt x="3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1" y="6"/>
                      <a:pt x="2" y="6"/>
                      <a:pt x="2" y="6"/>
                    </a:cubicBezTo>
                    <a:cubicBezTo>
                      <a:pt x="3" y="6"/>
                      <a:pt x="4" y="6"/>
                      <a:pt x="5" y="5"/>
                    </a:cubicBezTo>
                    <a:cubicBezTo>
                      <a:pt x="5" y="4"/>
                      <a:pt x="5" y="3"/>
                      <a:pt x="5" y="2"/>
                    </a:cubicBezTo>
                    <a:cubicBezTo>
                      <a:pt x="5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9" name="Google Shape;1029;p32"/>
              <p:cNvSpPr/>
              <p:nvPr/>
            </p:nvSpPr>
            <p:spPr>
              <a:xfrm>
                <a:off x="7883530" y="4213229"/>
                <a:ext cx="66675" cy="130175"/>
              </a:xfrm>
              <a:custGeom>
                <a:rect b="b" l="l" r="r" t="t"/>
                <a:pathLst>
                  <a:path extrusionOk="0" h="41" w="21">
                    <a:moveTo>
                      <a:pt x="20" y="25"/>
                    </a:moveTo>
                    <a:cubicBezTo>
                      <a:pt x="20" y="25"/>
                      <a:pt x="20" y="24"/>
                      <a:pt x="20" y="24"/>
                    </a:cubicBezTo>
                    <a:cubicBezTo>
                      <a:pt x="20" y="23"/>
                      <a:pt x="20" y="23"/>
                      <a:pt x="20" y="22"/>
                    </a:cubicBezTo>
                    <a:cubicBezTo>
                      <a:pt x="20" y="22"/>
                      <a:pt x="19" y="22"/>
                      <a:pt x="19" y="22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18" y="20"/>
                      <a:pt x="18" y="20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8"/>
                      <a:pt x="18" y="17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4"/>
                    </a:cubicBezTo>
                    <a:cubicBezTo>
                      <a:pt x="16" y="13"/>
                      <a:pt x="15" y="13"/>
                      <a:pt x="15" y="12"/>
                    </a:cubicBezTo>
                    <a:cubicBezTo>
                      <a:pt x="14" y="11"/>
                      <a:pt x="14" y="11"/>
                      <a:pt x="14" y="10"/>
                    </a:cubicBezTo>
                    <a:cubicBezTo>
                      <a:pt x="14" y="9"/>
                      <a:pt x="13" y="7"/>
                      <a:pt x="11" y="5"/>
                    </a:cubicBezTo>
                    <a:cubicBezTo>
                      <a:pt x="11" y="5"/>
                      <a:pt x="11" y="5"/>
                      <a:pt x="10" y="4"/>
                    </a:cubicBezTo>
                    <a:cubicBezTo>
                      <a:pt x="10" y="4"/>
                      <a:pt x="9" y="4"/>
                      <a:pt x="9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2"/>
                      <a:pt x="7" y="1"/>
                      <a:pt x="6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3" y="0"/>
                      <a:pt x="3" y="2"/>
                      <a:pt x="3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2" y="5"/>
                    </a:cubicBezTo>
                    <a:cubicBezTo>
                      <a:pt x="2" y="5"/>
                      <a:pt x="2" y="6"/>
                      <a:pt x="3" y="6"/>
                    </a:cubicBezTo>
                    <a:cubicBezTo>
                      <a:pt x="3" y="6"/>
                      <a:pt x="3" y="7"/>
                      <a:pt x="3" y="7"/>
                    </a:cubicBezTo>
                    <a:cubicBezTo>
                      <a:pt x="3" y="7"/>
                      <a:pt x="3" y="8"/>
                      <a:pt x="3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9"/>
                      <a:pt x="2" y="10"/>
                      <a:pt x="2" y="11"/>
                    </a:cubicBezTo>
                    <a:cubicBezTo>
                      <a:pt x="2" y="12"/>
                      <a:pt x="2" y="12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4"/>
                      <a:pt x="2" y="15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1" y="16"/>
                      <a:pt x="1" y="17"/>
                    </a:cubicBezTo>
                    <a:cubicBezTo>
                      <a:pt x="0" y="18"/>
                      <a:pt x="1" y="20"/>
                      <a:pt x="1" y="21"/>
                    </a:cubicBezTo>
                    <a:cubicBezTo>
                      <a:pt x="1" y="21"/>
                      <a:pt x="1" y="21"/>
                      <a:pt x="2" y="22"/>
                    </a:cubicBezTo>
                    <a:cubicBezTo>
                      <a:pt x="2" y="22"/>
                      <a:pt x="2" y="23"/>
                      <a:pt x="2" y="23"/>
                    </a:cubicBezTo>
                    <a:cubicBezTo>
                      <a:pt x="2" y="24"/>
                      <a:pt x="2" y="25"/>
                      <a:pt x="2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7"/>
                      <a:pt x="2" y="28"/>
                      <a:pt x="3" y="28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29"/>
                      <a:pt x="3" y="29"/>
                      <a:pt x="3" y="30"/>
                    </a:cubicBezTo>
                    <a:cubicBezTo>
                      <a:pt x="3" y="30"/>
                      <a:pt x="3" y="31"/>
                      <a:pt x="3" y="32"/>
                    </a:cubicBezTo>
                    <a:cubicBezTo>
                      <a:pt x="4" y="33"/>
                      <a:pt x="4" y="33"/>
                      <a:pt x="4" y="34"/>
                    </a:cubicBezTo>
                    <a:cubicBezTo>
                      <a:pt x="4" y="36"/>
                      <a:pt x="4" y="37"/>
                      <a:pt x="5" y="38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6" y="40"/>
                      <a:pt x="8" y="41"/>
                      <a:pt x="9" y="41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11" y="41"/>
                      <a:pt x="12" y="40"/>
                      <a:pt x="13" y="40"/>
                    </a:cubicBezTo>
                    <a:cubicBezTo>
                      <a:pt x="13" y="39"/>
                      <a:pt x="13" y="39"/>
                      <a:pt x="14" y="39"/>
                    </a:cubicBezTo>
                    <a:cubicBezTo>
                      <a:pt x="15" y="38"/>
                      <a:pt x="16" y="38"/>
                      <a:pt x="17" y="37"/>
                    </a:cubicBezTo>
                    <a:cubicBezTo>
                      <a:pt x="19" y="37"/>
                      <a:pt x="20" y="35"/>
                      <a:pt x="20" y="34"/>
                    </a:cubicBezTo>
                    <a:cubicBezTo>
                      <a:pt x="21" y="33"/>
                      <a:pt x="21" y="32"/>
                      <a:pt x="21" y="32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1" y="30"/>
                      <a:pt x="21" y="30"/>
                      <a:pt x="21" y="29"/>
                    </a:cubicBezTo>
                    <a:cubicBezTo>
                      <a:pt x="21" y="29"/>
                      <a:pt x="21" y="29"/>
                      <a:pt x="21" y="28"/>
                    </a:cubicBezTo>
                    <a:cubicBezTo>
                      <a:pt x="21" y="28"/>
                      <a:pt x="21" y="28"/>
                      <a:pt x="21" y="27"/>
                    </a:cubicBezTo>
                    <a:cubicBezTo>
                      <a:pt x="21" y="27"/>
                      <a:pt x="21" y="26"/>
                      <a:pt x="20" y="25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0" name="Google Shape;1030;p32"/>
              <p:cNvSpPr/>
              <p:nvPr/>
            </p:nvSpPr>
            <p:spPr>
              <a:xfrm>
                <a:off x="6567492" y="3379791"/>
                <a:ext cx="28575" cy="25400"/>
              </a:xfrm>
              <a:custGeom>
                <a:rect b="b" l="l" r="r" t="t"/>
                <a:pathLst>
                  <a:path extrusionOk="0" h="8" w="9">
                    <a:moveTo>
                      <a:pt x="2" y="8"/>
                    </a:moveTo>
                    <a:cubicBezTo>
                      <a:pt x="3" y="8"/>
                      <a:pt x="3" y="8"/>
                      <a:pt x="3" y="8"/>
                    </a:cubicBezTo>
                    <a:cubicBezTo>
                      <a:pt x="4" y="8"/>
                      <a:pt x="4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6"/>
                      <a:pt x="6" y="6"/>
                      <a:pt x="6" y="5"/>
                    </a:cubicBezTo>
                    <a:cubicBezTo>
                      <a:pt x="6" y="5"/>
                      <a:pt x="7" y="5"/>
                      <a:pt x="7" y="4"/>
                    </a:cubicBezTo>
                    <a:cubicBezTo>
                      <a:pt x="7" y="4"/>
                      <a:pt x="8" y="4"/>
                      <a:pt x="9" y="3"/>
                    </a:cubicBezTo>
                    <a:cubicBezTo>
                      <a:pt x="9" y="3"/>
                      <a:pt x="9" y="2"/>
                      <a:pt x="9" y="1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2" y="2"/>
                      <a:pt x="2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7"/>
                      <a:pt x="1" y="8"/>
                      <a:pt x="2" y="8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1" name="Google Shape;1031;p32"/>
              <p:cNvSpPr/>
              <p:nvPr/>
            </p:nvSpPr>
            <p:spPr>
              <a:xfrm>
                <a:off x="6126167" y="3154366"/>
                <a:ext cx="60325" cy="142875"/>
              </a:xfrm>
              <a:custGeom>
                <a:rect b="b" l="l" r="r" t="t"/>
                <a:pathLst>
                  <a:path extrusionOk="0" h="45" w="19">
                    <a:moveTo>
                      <a:pt x="5" y="45"/>
                    </a:moveTo>
                    <a:cubicBezTo>
                      <a:pt x="5" y="45"/>
                      <a:pt x="6" y="45"/>
                      <a:pt x="6" y="45"/>
                    </a:cubicBezTo>
                    <a:cubicBezTo>
                      <a:pt x="8" y="45"/>
                      <a:pt x="8" y="44"/>
                      <a:pt x="9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1" y="43"/>
                      <a:pt x="12" y="43"/>
                      <a:pt x="13" y="41"/>
                    </a:cubicBezTo>
                    <a:cubicBezTo>
                      <a:pt x="13" y="40"/>
                      <a:pt x="13" y="39"/>
                      <a:pt x="13" y="39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7"/>
                      <a:pt x="14" y="37"/>
                      <a:pt x="14" y="37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5" y="35"/>
                      <a:pt x="15" y="34"/>
                      <a:pt x="15" y="33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6" y="29"/>
                      <a:pt x="16" y="29"/>
                      <a:pt x="16" y="28"/>
                    </a:cubicBezTo>
                    <a:cubicBezTo>
                      <a:pt x="16" y="27"/>
                      <a:pt x="16" y="26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4"/>
                      <a:pt x="16" y="24"/>
                      <a:pt x="16" y="23"/>
                    </a:cubicBezTo>
                    <a:cubicBezTo>
                      <a:pt x="16" y="22"/>
                      <a:pt x="16" y="21"/>
                      <a:pt x="15" y="20"/>
                    </a:cubicBezTo>
                    <a:cubicBezTo>
                      <a:pt x="15" y="19"/>
                      <a:pt x="14" y="19"/>
                      <a:pt x="13" y="19"/>
                    </a:cubicBezTo>
                    <a:cubicBezTo>
                      <a:pt x="14" y="19"/>
                      <a:pt x="14" y="18"/>
                      <a:pt x="15" y="17"/>
                    </a:cubicBezTo>
                    <a:cubicBezTo>
                      <a:pt x="15" y="16"/>
                      <a:pt x="15" y="16"/>
                      <a:pt x="15" y="15"/>
                    </a:cubicBezTo>
                    <a:cubicBezTo>
                      <a:pt x="15" y="15"/>
                      <a:pt x="15" y="14"/>
                      <a:pt x="16" y="14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7" y="12"/>
                      <a:pt x="18" y="11"/>
                      <a:pt x="18" y="10"/>
                    </a:cubicBezTo>
                    <a:cubicBezTo>
                      <a:pt x="19" y="9"/>
                      <a:pt x="19" y="7"/>
                      <a:pt x="18" y="6"/>
                    </a:cubicBezTo>
                    <a:cubicBezTo>
                      <a:pt x="18" y="5"/>
                      <a:pt x="18" y="3"/>
                      <a:pt x="18" y="2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1"/>
                      <a:pt x="15" y="1"/>
                      <a:pt x="14" y="2"/>
                    </a:cubicBezTo>
                    <a:cubicBezTo>
                      <a:pt x="14" y="2"/>
                      <a:pt x="13" y="3"/>
                      <a:pt x="13" y="3"/>
                    </a:cubicBezTo>
                    <a:cubicBezTo>
                      <a:pt x="13" y="3"/>
                      <a:pt x="12" y="3"/>
                      <a:pt x="12" y="3"/>
                    </a:cubicBezTo>
                    <a:cubicBezTo>
                      <a:pt x="11" y="4"/>
                      <a:pt x="9" y="4"/>
                      <a:pt x="9" y="6"/>
                    </a:cubicBezTo>
                    <a:cubicBezTo>
                      <a:pt x="8" y="6"/>
                      <a:pt x="8" y="7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"/>
                      <a:pt x="8" y="9"/>
                      <a:pt x="8" y="10"/>
                    </a:cubicBezTo>
                    <a:cubicBezTo>
                      <a:pt x="7" y="12"/>
                      <a:pt x="8" y="13"/>
                      <a:pt x="8" y="14"/>
                    </a:cubicBezTo>
                    <a:cubicBezTo>
                      <a:pt x="9" y="14"/>
                      <a:pt x="9" y="15"/>
                      <a:pt x="9" y="15"/>
                    </a:cubicBezTo>
                    <a:cubicBezTo>
                      <a:pt x="9" y="16"/>
                      <a:pt x="9" y="17"/>
                      <a:pt x="10" y="18"/>
                    </a:cubicBezTo>
                    <a:cubicBezTo>
                      <a:pt x="11" y="18"/>
                      <a:pt x="11" y="19"/>
                      <a:pt x="12" y="19"/>
                    </a:cubicBezTo>
                    <a:cubicBezTo>
                      <a:pt x="11" y="19"/>
                      <a:pt x="10" y="20"/>
                      <a:pt x="9" y="20"/>
                    </a:cubicBezTo>
                    <a:cubicBezTo>
                      <a:pt x="9" y="21"/>
                      <a:pt x="8" y="21"/>
                      <a:pt x="8" y="21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2"/>
                      <a:pt x="6" y="22"/>
                      <a:pt x="6" y="22"/>
                    </a:cubicBezTo>
                    <a:cubicBezTo>
                      <a:pt x="6" y="22"/>
                      <a:pt x="6" y="22"/>
                      <a:pt x="5" y="21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2" y="27"/>
                      <a:pt x="3" y="27"/>
                      <a:pt x="3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9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1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31"/>
                      <a:pt x="2" y="32"/>
                      <a:pt x="3" y="33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6"/>
                      <a:pt x="2" y="37"/>
                      <a:pt x="1" y="37"/>
                    </a:cubicBezTo>
                    <a:cubicBezTo>
                      <a:pt x="1" y="39"/>
                      <a:pt x="0" y="41"/>
                      <a:pt x="1" y="43"/>
                    </a:cubicBezTo>
                    <a:cubicBezTo>
                      <a:pt x="1" y="45"/>
                      <a:pt x="3" y="45"/>
                      <a:pt x="5" y="45"/>
                    </a:cubicBezTo>
                    <a:close/>
                    <a:moveTo>
                      <a:pt x="8" y="42"/>
                    </a:moveTo>
                    <a:cubicBezTo>
                      <a:pt x="8" y="42"/>
                      <a:pt x="8" y="42"/>
                      <a:pt x="8" y="42"/>
                    </a:cubicBezTo>
                    <a:cubicBezTo>
                      <a:pt x="8" y="42"/>
                      <a:pt x="8" y="42"/>
                      <a:pt x="8" y="42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2" name="Google Shape;1032;p32"/>
              <p:cNvSpPr/>
              <p:nvPr/>
            </p:nvSpPr>
            <p:spPr>
              <a:xfrm>
                <a:off x="6678617" y="3405191"/>
                <a:ext cx="63500" cy="47625"/>
              </a:xfrm>
              <a:custGeom>
                <a:rect b="b" l="l" r="r" t="t"/>
                <a:pathLst>
                  <a:path extrusionOk="0" h="15" w="20">
                    <a:moveTo>
                      <a:pt x="2" y="13"/>
                    </a:moveTo>
                    <a:cubicBezTo>
                      <a:pt x="2" y="13"/>
                      <a:pt x="3" y="13"/>
                      <a:pt x="4" y="13"/>
                    </a:cubicBezTo>
                    <a:cubicBezTo>
                      <a:pt x="4" y="13"/>
                      <a:pt x="4" y="13"/>
                      <a:pt x="5" y="13"/>
                    </a:cubicBezTo>
                    <a:cubicBezTo>
                      <a:pt x="5" y="13"/>
                      <a:pt x="5" y="13"/>
                      <a:pt x="6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5"/>
                      <a:pt x="8" y="15"/>
                    </a:cubicBezTo>
                    <a:cubicBezTo>
                      <a:pt x="9" y="15"/>
                      <a:pt x="9" y="14"/>
                      <a:pt x="10" y="13"/>
                    </a:cubicBezTo>
                    <a:cubicBezTo>
                      <a:pt x="10" y="13"/>
                      <a:pt x="10" y="12"/>
                      <a:pt x="10" y="12"/>
                    </a:cubicBezTo>
                    <a:cubicBezTo>
                      <a:pt x="11" y="12"/>
                      <a:pt x="12" y="12"/>
                      <a:pt x="12" y="12"/>
                    </a:cubicBezTo>
                    <a:cubicBezTo>
                      <a:pt x="13" y="11"/>
                      <a:pt x="13" y="11"/>
                      <a:pt x="14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6" y="11"/>
                      <a:pt x="17" y="10"/>
                      <a:pt x="17" y="9"/>
                    </a:cubicBezTo>
                    <a:cubicBezTo>
                      <a:pt x="17" y="8"/>
                      <a:pt x="17" y="8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6"/>
                      <a:pt x="18" y="6"/>
                      <a:pt x="18" y="5"/>
                    </a:cubicBezTo>
                    <a:cubicBezTo>
                      <a:pt x="19" y="4"/>
                      <a:pt x="20" y="3"/>
                      <a:pt x="20" y="2"/>
                    </a:cubicBezTo>
                    <a:cubicBezTo>
                      <a:pt x="20" y="2"/>
                      <a:pt x="20" y="1"/>
                      <a:pt x="19" y="1"/>
                    </a:cubicBezTo>
                    <a:cubicBezTo>
                      <a:pt x="18" y="0"/>
                      <a:pt x="17" y="1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2"/>
                      <a:pt x="15" y="2"/>
                      <a:pt x="14" y="3"/>
                    </a:cubicBezTo>
                    <a:cubicBezTo>
                      <a:pt x="14" y="3"/>
                      <a:pt x="14" y="3"/>
                      <a:pt x="13" y="3"/>
                    </a:cubicBezTo>
                    <a:cubicBezTo>
                      <a:pt x="12" y="4"/>
                      <a:pt x="11" y="4"/>
                      <a:pt x="9" y="3"/>
                    </a:cubicBezTo>
                    <a:cubicBezTo>
                      <a:pt x="8" y="3"/>
                      <a:pt x="6" y="3"/>
                      <a:pt x="5" y="4"/>
                    </a:cubicBezTo>
                    <a:cubicBezTo>
                      <a:pt x="5" y="4"/>
                      <a:pt x="5" y="5"/>
                      <a:pt x="5" y="5"/>
                    </a:cubicBezTo>
                    <a:cubicBezTo>
                      <a:pt x="5" y="5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6"/>
                    </a:cubicBezTo>
                    <a:cubicBezTo>
                      <a:pt x="3" y="6"/>
                      <a:pt x="3" y="6"/>
                      <a:pt x="2" y="6"/>
                    </a:cubicBezTo>
                    <a:cubicBezTo>
                      <a:pt x="1" y="6"/>
                      <a:pt x="0" y="7"/>
                      <a:pt x="0" y="9"/>
                    </a:cubicBezTo>
                    <a:cubicBezTo>
                      <a:pt x="0" y="11"/>
                      <a:pt x="1" y="12"/>
                      <a:pt x="2" y="1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3" name="Google Shape;1033;p32"/>
              <p:cNvSpPr/>
              <p:nvPr/>
            </p:nvSpPr>
            <p:spPr>
              <a:xfrm>
                <a:off x="6519867" y="3259141"/>
                <a:ext cx="15875" cy="19050"/>
              </a:xfrm>
              <a:custGeom>
                <a:rect b="b" l="l" r="r" t="t"/>
                <a:pathLst>
                  <a:path extrusionOk="0" h="6" w="5">
                    <a:moveTo>
                      <a:pt x="2" y="6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3" y="6"/>
                      <a:pt x="4" y="6"/>
                      <a:pt x="4" y="5"/>
                    </a:cubicBezTo>
                    <a:cubicBezTo>
                      <a:pt x="4" y="4"/>
                      <a:pt x="5" y="4"/>
                      <a:pt x="5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2"/>
                      <a:pt x="5" y="2"/>
                    </a:cubicBezTo>
                    <a:cubicBezTo>
                      <a:pt x="5" y="0"/>
                      <a:pt x="3" y="0"/>
                      <a:pt x="2" y="0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0" y="4"/>
                      <a:pt x="0" y="4"/>
                      <a:pt x="1" y="5"/>
                    </a:cubicBezTo>
                    <a:cubicBezTo>
                      <a:pt x="1" y="6"/>
                      <a:pt x="2" y="6"/>
                      <a:pt x="2" y="6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4" name="Google Shape;1034;p32"/>
              <p:cNvSpPr/>
              <p:nvPr/>
            </p:nvSpPr>
            <p:spPr>
              <a:xfrm>
                <a:off x="6475417" y="3402016"/>
                <a:ext cx="69850" cy="41275"/>
              </a:xfrm>
              <a:custGeom>
                <a:rect b="b" l="l" r="r" t="t"/>
                <a:pathLst>
                  <a:path extrusionOk="0" h="13" w="22">
                    <a:moveTo>
                      <a:pt x="1" y="6"/>
                    </a:moveTo>
                    <a:cubicBezTo>
                      <a:pt x="1" y="7"/>
                      <a:pt x="1" y="8"/>
                      <a:pt x="3" y="9"/>
                    </a:cubicBezTo>
                    <a:cubicBezTo>
                      <a:pt x="3" y="9"/>
                      <a:pt x="4" y="9"/>
                      <a:pt x="4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7" y="9"/>
                      <a:pt x="7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1"/>
                      <a:pt x="9" y="12"/>
                      <a:pt x="10" y="12"/>
                    </a:cubicBezTo>
                    <a:cubicBezTo>
                      <a:pt x="10" y="12"/>
                      <a:pt x="10" y="13"/>
                      <a:pt x="11" y="13"/>
                    </a:cubicBezTo>
                    <a:cubicBezTo>
                      <a:pt x="12" y="13"/>
                      <a:pt x="13" y="12"/>
                      <a:pt x="13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1"/>
                      <a:pt x="15" y="11"/>
                      <a:pt x="16" y="11"/>
                    </a:cubicBezTo>
                    <a:cubicBezTo>
                      <a:pt x="16" y="11"/>
                      <a:pt x="16" y="11"/>
                      <a:pt x="17" y="11"/>
                    </a:cubicBezTo>
                    <a:cubicBezTo>
                      <a:pt x="17" y="11"/>
                      <a:pt x="17" y="11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9" y="11"/>
                      <a:pt x="20" y="10"/>
                    </a:cubicBezTo>
                    <a:cubicBezTo>
                      <a:pt x="21" y="10"/>
                      <a:pt x="21" y="9"/>
                      <a:pt x="21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1" y="8"/>
                      <a:pt x="22" y="7"/>
                      <a:pt x="21" y="6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19" y="5"/>
                      <a:pt x="18" y="5"/>
                      <a:pt x="17" y="6"/>
                    </a:cubicBezTo>
                    <a:cubicBezTo>
                      <a:pt x="17" y="6"/>
                      <a:pt x="17" y="6"/>
                      <a:pt x="17" y="5"/>
                    </a:cubicBezTo>
                    <a:cubicBezTo>
                      <a:pt x="16" y="4"/>
                      <a:pt x="15" y="4"/>
                      <a:pt x="1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3" y="4"/>
                    </a:cubicBezTo>
                    <a:cubicBezTo>
                      <a:pt x="13" y="4"/>
                      <a:pt x="12" y="3"/>
                      <a:pt x="11" y="3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9" y="4"/>
                      <a:pt x="9" y="4"/>
                      <a:pt x="8" y="4"/>
                    </a:cubicBezTo>
                    <a:cubicBezTo>
                      <a:pt x="8" y="4"/>
                      <a:pt x="8" y="5"/>
                      <a:pt x="8" y="5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5" y="2"/>
                      <a:pt x="5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6"/>
                      <a:pt x="0" y="6"/>
                      <a:pt x="1" y="6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5" name="Google Shape;1035;p32"/>
              <p:cNvSpPr/>
              <p:nvPr/>
            </p:nvSpPr>
            <p:spPr>
              <a:xfrm>
                <a:off x="4641854" y="2790828"/>
                <a:ext cx="57150" cy="50800"/>
              </a:xfrm>
              <a:custGeom>
                <a:rect b="b" l="l" r="r" t="t"/>
                <a:pathLst>
                  <a:path extrusionOk="0" h="16" w="18">
                    <a:moveTo>
                      <a:pt x="14" y="5"/>
                    </a:moveTo>
                    <a:cubicBezTo>
                      <a:pt x="13" y="4"/>
                      <a:pt x="12" y="4"/>
                      <a:pt x="10" y="3"/>
                    </a:cubicBezTo>
                    <a:cubicBezTo>
                      <a:pt x="9" y="3"/>
                      <a:pt x="9" y="3"/>
                      <a:pt x="8" y="2"/>
                    </a:cubicBezTo>
                    <a:cubicBezTo>
                      <a:pt x="8" y="1"/>
                      <a:pt x="6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2"/>
                      <a:pt x="0" y="3"/>
                      <a:pt x="1" y="4"/>
                    </a:cubicBezTo>
                    <a:cubicBezTo>
                      <a:pt x="1" y="5"/>
                      <a:pt x="2" y="5"/>
                      <a:pt x="2" y="6"/>
                    </a:cubicBezTo>
                    <a:cubicBezTo>
                      <a:pt x="3" y="6"/>
                      <a:pt x="3" y="7"/>
                      <a:pt x="3" y="7"/>
                    </a:cubicBezTo>
                    <a:cubicBezTo>
                      <a:pt x="3" y="7"/>
                      <a:pt x="3" y="8"/>
                      <a:pt x="4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11"/>
                      <a:pt x="6" y="12"/>
                      <a:pt x="7" y="12"/>
                    </a:cubicBezTo>
                    <a:cubicBezTo>
                      <a:pt x="7" y="12"/>
                      <a:pt x="7" y="12"/>
                      <a:pt x="8" y="13"/>
                    </a:cubicBezTo>
                    <a:cubicBezTo>
                      <a:pt x="8" y="13"/>
                      <a:pt x="8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10" y="14"/>
                      <a:pt x="10" y="14"/>
                    </a:cubicBezTo>
                    <a:cubicBezTo>
                      <a:pt x="10" y="14"/>
                      <a:pt x="10" y="15"/>
                      <a:pt x="11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6"/>
                      <a:pt x="14" y="16"/>
                    </a:cubicBezTo>
                    <a:cubicBezTo>
                      <a:pt x="14" y="16"/>
                      <a:pt x="15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7" y="16"/>
                      <a:pt x="17" y="16"/>
                    </a:cubicBezTo>
                    <a:cubicBezTo>
                      <a:pt x="18" y="15"/>
                      <a:pt x="18" y="13"/>
                      <a:pt x="18" y="12"/>
                    </a:cubicBezTo>
                    <a:cubicBezTo>
                      <a:pt x="17" y="9"/>
                      <a:pt x="16" y="7"/>
                      <a:pt x="14" y="5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6" name="Google Shape;1036;p32"/>
              <p:cNvSpPr/>
              <p:nvPr/>
            </p:nvSpPr>
            <p:spPr>
              <a:xfrm>
                <a:off x="3327403" y="2390778"/>
                <a:ext cx="76200" cy="95250"/>
              </a:xfrm>
              <a:custGeom>
                <a:rect b="b" l="l" r="r" t="t"/>
                <a:pathLst>
                  <a:path extrusionOk="0" h="30" w="24">
                    <a:moveTo>
                      <a:pt x="1" y="24"/>
                    </a:moveTo>
                    <a:cubicBezTo>
                      <a:pt x="1" y="25"/>
                      <a:pt x="1" y="25"/>
                      <a:pt x="1" y="25"/>
                    </a:cubicBezTo>
                    <a:cubicBezTo>
                      <a:pt x="0" y="25"/>
                      <a:pt x="0" y="26"/>
                      <a:pt x="0" y="27"/>
                    </a:cubicBezTo>
                    <a:cubicBezTo>
                      <a:pt x="0" y="28"/>
                      <a:pt x="1" y="29"/>
                      <a:pt x="2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29"/>
                      <a:pt x="2" y="29"/>
                      <a:pt x="2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29"/>
                      <a:pt x="3" y="30"/>
                      <a:pt x="4" y="30"/>
                    </a:cubicBezTo>
                    <a:cubicBezTo>
                      <a:pt x="5" y="30"/>
                      <a:pt x="6" y="29"/>
                      <a:pt x="6" y="28"/>
                    </a:cubicBezTo>
                    <a:cubicBezTo>
                      <a:pt x="6" y="27"/>
                      <a:pt x="6" y="27"/>
                      <a:pt x="6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5" y="26"/>
                      <a:pt x="5" y="26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4"/>
                    </a:cubicBezTo>
                    <a:cubicBezTo>
                      <a:pt x="6" y="24"/>
                      <a:pt x="6" y="23"/>
                      <a:pt x="6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7" y="22"/>
                      <a:pt x="7" y="21"/>
                    </a:cubicBezTo>
                    <a:cubicBezTo>
                      <a:pt x="8" y="20"/>
                      <a:pt x="8" y="19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10" y="19"/>
                      <a:pt x="10" y="19"/>
                    </a:cubicBezTo>
                    <a:cubicBezTo>
                      <a:pt x="11" y="19"/>
                      <a:pt x="12" y="18"/>
                      <a:pt x="12" y="17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5"/>
                    </a:cubicBezTo>
                    <a:cubicBezTo>
                      <a:pt x="12" y="15"/>
                      <a:pt x="12" y="15"/>
                      <a:pt x="12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3"/>
                      <a:pt x="13" y="12"/>
                      <a:pt x="14" y="12"/>
                    </a:cubicBezTo>
                    <a:cubicBezTo>
                      <a:pt x="14" y="12"/>
                      <a:pt x="15" y="11"/>
                      <a:pt x="16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8" y="10"/>
                      <a:pt x="18" y="10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20" y="8"/>
                      <a:pt x="21" y="8"/>
                    </a:cubicBezTo>
                    <a:cubicBezTo>
                      <a:pt x="21" y="8"/>
                      <a:pt x="22" y="7"/>
                      <a:pt x="23" y="7"/>
                    </a:cubicBezTo>
                    <a:cubicBezTo>
                      <a:pt x="23" y="6"/>
                      <a:pt x="24" y="5"/>
                      <a:pt x="23" y="4"/>
                    </a:cubicBezTo>
                    <a:cubicBezTo>
                      <a:pt x="23" y="4"/>
                      <a:pt x="22" y="3"/>
                      <a:pt x="21" y="3"/>
                    </a:cubicBezTo>
                    <a:cubicBezTo>
                      <a:pt x="21" y="3"/>
                      <a:pt x="20" y="3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9" y="3"/>
                      <a:pt x="18" y="3"/>
                      <a:pt x="18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2"/>
                      <a:pt x="15" y="2"/>
                      <a:pt x="15" y="1"/>
                    </a:cubicBezTo>
                    <a:cubicBezTo>
                      <a:pt x="15" y="1"/>
                      <a:pt x="14" y="0"/>
                      <a:pt x="13" y="0"/>
                    </a:cubicBezTo>
                    <a:cubicBezTo>
                      <a:pt x="13" y="0"/>
                      <a:pt x="12" y="1"/>
                      <a:pt x="12" y="1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9" y="3"/>
                      <a:pt x="6" y="4"/>
                      <a:pt x="7" y="7"/>
                    </a:cubicBezTo>
                    <a:cubicBezTo>
                      <a:pt x="7" y="7"/>
                      <a:pt x="7" y="8"/>
                      <a:pt x="7" y="8"/>
                    </a:cubicBezTo>
                    <a:cubicBezTo>
                      <a:pt x="7" y="8"/>
                      <a:pt x="6" y="8"/>
                      <a:pt x="6" y="8"/>
                    </a:cubicBezTo>
                    <a:cubicBezTo>
                      <a:pt x="5" y="9"/>
                      <a:pt x="5" y="10"/>
                      <a:pt x="6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4" y="12"/>
                      <a:pt x="5" y="13"/>
                      <a:pt x="5" y="13"/>
                    </a:cubicBezTo>
                    <a:cubicBezTo>
                      <a:pt x="5" y="13"/>
                      <a:pt x="5" y="13"/>
                      <a:pt x="5" y="14"/>
                    </a:cubicBezTo>
                    <a:cubicBezTo>
                      <a:pt x="4" y="14"/>
                      <a:pt x="3" y="14"/>
                      <a:pt x="3" y="15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9"/>
                      <a:pt x="3" y="20"/>
                    </a:cubicBezTo>
                    <a:cubicBezTo>
                      <a:pt x="2" y="21"/>
                      <a:pt x="2" y="22"/>
                      <a:pt x="2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2" y="23"/>
                      <a:pt x="2" y="24"/>
                      <a:pt x="2" y="24"/>
                    </a:cubicBezTo>
                    <a:cubicBezTo>
                      <a:pt x="2" y="24"/>
                      <a:pt x="2" y="24"/>
                      <a:pt x="1" y="2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7" name="Google Shape;1037;p32"/>
              <p:cNvSpPr/>
              <p:nvPr/>
            </p:nvSpPr>
            <p:spPr>
              <a:xfrm>
                <a:off x="9623431" y="6207130"/>
                <a:ext cx="31750" cy="28575"/>
              </a:xfrm>
              <a:custGeom>
                <a:rect b="b" l="l" r="r" t="t"/>
                <a:pathLst>
                  <a:path extrusionOk="0" h="9" w="10">
                    <a:moveTo>
                      <a:pt x="10" y="2"/>
                    </a:moveTo>
                    <a:cubicBezTo>
                      <a:pt x="10" y="1"/>
                      <a:pt x="9" y="1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5" y="2"/>
                      <a:pt x="5" y="3"/>
                    </a:cubicBezTo>
                    <a:cubicBezTo>
                      <a:pt x="4" y="4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5"/>
                      <a:pt x="1" y="5"/>
                      <a:pt x="0" y="6"/>
                    </a:cubicBezTo>
                    <a:cubicBezTo>
                      <a:pt x="0" y="6"/>
                      <a:pt x="0" y="7"/>
                      <a:pt x="0" y="8"/>
                    </a:cubicBezTo>
                    <a:cubicBezTo>
                      <a:pt x="0" y="8"/>
                      <a:pt x="0" y="9"/>
                      <a:pt x="1" y="9"/>
                    </a:cubicBezTo>
                    <a:cubicBezTo>
                      <a:pt x="1" y="9"/>
                      <a:pt x="1" y="9"/>
                      <a:pt x="2" y="9"/>
                    </a:cubicBezTo>
                    <a:cubicBezTo>
                      <a:pt x="2" y="9"/>
                      <a:pt x="3" y="9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6" y="8"/>
                      <a:pt x="8" y="8"/>
                      <a:pt x="8" y="7"/>
                    </a:cubicBezTo>
                    <a:cubicBezTo>
                      <a:pt x="9" y="7"/>
                      <a:pt x="9" y="6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10" y="4"/>
                      <a:pt x="10" y="3"/>
                      <a:pt x="10" y="2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8" name="Google Shape;1038;p32"/>
              <p:cNvSpPr/>
              <p:nvPr/>
            </p:nvSpPr>
            <p:spPr>
              <a:xfrm>
                <a:off x="3124203" y="1846265"/>
                <a:ext cx="50800" cy="44450"/>
              </a:xfrm>
              <a:custGeom>
                <a:rect b="b" l="l" r="r" t="t"/>
                <a:pathLst>
                  <a:path extrusionOk="0" h="14" w="16">
                    <a:moveTo>
                      <a:pt x="4" y="8"/>
                    </a:moveTo>
                    <a:cubicBezTo>
                      <a:pt x="5" y="8"/>
                      <a:pt x="5" y="8"/>
                      <a:pt x="6" y="8"/>
                    </a:cubicBezTo>
                    <a:cubicBezTo>
                      <a:pt x="6" y="8"/>
                      <a:pt x="7" y="8"/>
                      <a:pt x="8" y="8"/>
                    </a:cubicBezTo>
                    <a:cubicBezTo>
                      <a:pt x="8" y="9"/>
                      <a:pt x="8" y="9"/>
                      <a:pt x="8" y="10"/>
                    </a:cubicBezTo>
                    <a:cubicBezTo>
                      <a:pt x="8" y="10"/>
                      <a:pt x="9" y="11"/>
                      <a:pt x="9" y="12"/>
                    </a:cubicBezTo>
                    <a:cubicBezTo>
                      <a:pt x="10" y="13"/>
                      <a:pt x="11" y="14"/>
                      <a:pt x="12" y="14"/>
                    </a:cubicBezTo>
                    <a:cubicBezTo>
                      <a:pt x="13" y="14"/>
                      <a:pt x="14" y="13"/>
                      <a:pt x="15" y="13"/>
                    </a:cubicBezTo>
                    <a:cubicBezTo>
                      <a:pt x="16" y="11"/>
                      <a:pt x="15" y="10"/>
                      <a:pt x="15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7"/>
                      <a:pt x="14" y="6"/>
                      <a:pt x="14" y="6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3" y="3"/>
                      <a:pt x="12" y="3"/>
                    </a:cubicBezTo>
                    <a:cubicBezTo>
                      <a:pt x="12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0" y="2"/>
                      <a:pt x="10" y="2"/>
                    </a:cubicBezTo>
                    <a:cubicBezTo>
                      <a:pt x="10" y="2"/>
                      <a:pt x="9" y="0"/>
                      <a:pt x="7" y="0"/>
                    </a:cubicBezTo>
                    <a:cubicBezTo>
                      <a:pt x="5" y="0"/>
                      <a:pt x="2" y="1"/>
                      <a:pt x="1" y="2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1" y="7"/>
                      <a:pt x="2" y="8"/>
                      <a:pt x="4" y="8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9" name="Google Shape;1039;p32"/>
              <p:cNvSpPr/>
              <p:nvPr/>
            </p:nvSpPr>
            <p:spPr>
              <a:xfrm>
                <a:off x="3200403" y="2124078"/>
                <a:ext cx="38100" cy="28575"/>
              </a:xfrm>
              <a:custGeom>
                <a:rect b="b" l="l" r="r" t="t"/>
                <a:pathLst>
                  <a:path extrusionOk="0" h="9" w="12">
                    <a:moveTo>
                      <a:pt x="9" y="9"/>
                    </a:moveTo>
                    <a:cubicBezTo>
                      <a:pt x="9" y="9"/>
                      <a:pt x="10" y="8"/>
                      <a:pt x="10" y="8"/>
                    </a:cubicBezTo>
                    <a:cubicBezTo>
                      <a:pt x="11" y="7"/>
                      <a:pt x="11" y="7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4"/>
                      <a:pt x="12" y="3"/>
                      <a:pt x="10" y="3"/>
                    </a:cubicBezTo>
                    <a:cubicBezTo>
                      <a:pt x="10" y="3"/>
                      <a:pt x="10" y="2"/>
                      <a:pt x="10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1"/>
                      <a:pt x="9" y="1"/>
                    </a:cubicBezTo>
                    <a:cubicBezTo>
                      <a:pt x="8" y="1"/>
                      <a:pt x="7" y="0"/>
                      <a:pt x="7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1"/>
                      <a:pt x="3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7"/>
                      <a:pt x="0" y="8"/>
                      <a:pt x="1" y="9"/>
                    </a:cubicBezTo>
                    <a:cubicBezTo>
                      <a:pt x="1" y="9"/>
                      <a:pt x="2" y="9"/>
                      <a:pt x="2" y="9"/>
                    </a:cubicBezTo>
                    <a:cubicBezTo>
                      <a:pt x="3" y="9"/>
                      <a:pt x="3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7" y="9"/>
                      <a:pt x="8" y="9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9"/>
                      <a:pt x="9" y="9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0" name="Google Shape;1040;p32"/>
              <p:cNvSpPr/>
              <p:nvPr/>
            </p:nvSpPr>
            <p:spPr>
              <a:xfrm>
                <a:off x="5011742" y="1655765"/>
                <a:ext cx="60325" cy="53975"/>
              </a:xfrm>
              <a:custGeom>
                <a:rect b="b" l="l" r="r" t="t"/>
                <a:pathLst>
                  <a:path extrusionOk="0" h="17" w="19">
                    <a:moveTo>
                      <a:pt x="1" y="13"/>
                    </a:moveTo>
                    <a:cubicBezTo>
                      <a:pt x="1" y="13"/>
                      <a:pt x="1" y="14"/>
                      <a:pt x="1" y="14"/>
                    </a:cubicBezTo>
                    <a:cubicBezTo>
                      <a:pt x="0" y="15"/>
                      <a:pt x="1" y="16"/>
                      <a:pt x="1" y="17"/>
                    </a:cubicBezTo>
                    <a:cubicBezTo>
                      <a:pt x="1" y="17"/>
                      <a:pt x="2" y="17"/>
                      <a:pt x="3" y="17"/>
                    </a:cubicBezTo>
                    <a:cubicBezTo>
                      <a:pt x="3" y="17"/>
                      <a:pt x="4" y="17"/>
                      <a:pt x="4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7"/>
                      <a:pt x="6" y="17"/>
                      <a:pt x="7" y="17"/>
                    </a:cubicBezTo>
                    <a:cubicBezTo>
                      <a:pt x="7" y="17"/>
                      <a:pt x="8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7"/>
                      <a:pt x="10" y="17"/>
                      <a:pt x="11" y="16"/>
                    </a:cubicBezTo>
                    <a:cubicBezTo>
                      <a:pt x="11" y="16"/>
                      <a:pt x="11" y="16"/>
                      <a:pt x="12" y="16"/>
                    </a:cubicBezTo>
                    <a:cubicBezTo>
                      <a:pt x="13" y="15"/>
                      <a:pt x="14" y="15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3"/>
                      <a:pt x="17" y="13"/>
                      <a:pt x="18" y="12"/>
                    </a:cubicBezTo>
                    <a:cubicBezTo>
                      <a:pt x="19" y="12"/>
                      <a:pt x="19" y="10"/>
                      <a:pt x="18" y="9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7"/>
                      <a:pt x="18" y="7"/>
                    </a:cubicBezTo>
                    <a:cubicBezTo>
                      <a:pt x="18" y="6"/>
                      <a:pt x="18" y="6"/>
                      <a:pt x="18" y="5"/>
                    </a:cubicBezTo>
                    <a:cubicBezTo>
                      <a:pt x="18" y="5"/>
                      <a:pt x="17" y="4"/>
                      <a:pt x="17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2"/>
                      <a:pt x="15" y="1"/>
                      <a:pt x="14" y="0"/>
                    </a:cubicBezTo>
                    <a:cubicBezTo>
                      <a:pt x="13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1"/>
                      <a:pt x="9" y="2"/>
                      <a:pt x="9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8" y="3"/>
                      <a:pt x="7" y="3"/>
                      <a:pt x="7" y="4"/>
                    </a:cubicBezTo>
                    <a:cubicBezTo>
                      <a:pt x="6" y="4"/>
                      <a:pt x="5" y="5"/>
                      <a:pt x="5" y="6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4" y="8"/>
                      <a:pt x="4" y="9"/>
                      <a:pt x="5" y="10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0"/>
                      <a:pt x="4" y="10"/>
                      <a:pt x="4" y="10"/>
                    </a:cubicBezTo>
                    <a:cubicBezTo>
                      <a:pt x="2" y="10"/>
                      <a:pt x="1" y="11"/>
                      <a:pt x="1" y="13"/>
                    </a:cubicBezTo>
                    <a:close/>
                    <a:moveTo>
                      <a:pt x="14" y="13"/>
                    </a:move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3"/>
                      <a:pt x="14" y="13"/>
                      <a:pt x="14" y="1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1" name="Google Shape;1041;p32"/>
              <p:cNvSpPr/>
              <p:nvPr/>
            </p:nvSpPr>
            <p:spPr>
              <a:xfrm>
                <a:off x="4686304" y="1824040"/>
                <a:ext cx="139700" cy="107950"/>
              </a:xfrm>
              <a:custGeom>
                <a:rect b="b" l="l" r="r" t="t"/>
                <a:pathLst>
                  <a:path extrusionOk="0" h="34" w="44">
                    <a:moveTo>
                      <a:pt x="34" y="12"/>
                    </a:moveTo>
                    <a:cubicBezTo>
                      <a:pt x="34" y="12"/>
                      <a:pt x="34" y="12"/>
                      <a:pt x="34" y="12"/>
                    </a:cubicBezTo>
                    <a:cubicBezTo>
                      <a:pt x="35" y="12"/>
                      <a:pt x="36" y="12"/>
                      <a:pt x="37" y="11"/>
                    </a:cubicBezTo>
                    <a:cubicBezTo>
                      <a:pt x="37" y="11"/>
                      <a:pt x="37" y="10"/>
                      <a:pt x="38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40" y="9"/>
                      <a:pt x="42" y="9"/>
                      <a:pt x="43" y="8"/>
                    </a:cubicBezTo>
                    <a:cubicBezTo>
                      <a:pt x="43" y="7"/>
                      <a:pt x="44" y="6"/>
                      <a:pt x="43" y="5"/>
                    </a:cubicBezTo>
                    <a:cubicBezTo>
                      <a:pt x="43" y="5"/>
                      <a:pt x="43" y="4"/>
                      <a:pt x="42" y="4"/>
                    </a:cubicBezTo>
                    <a:cubicBezTo>
                      <a:pt x="42" y="3"/>
                      <a:pt x="41" y="3"/>
                      <a:pt x="40" y="3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39" y="3"/>
                      <a:pt x="39" y="3"/>
                      <a:pt x="38" y="3"/>
                    </a:cubicBezTo>
                    <a:cubicBezTo>
                      <a:pt x="38" y="3"/>
                      <a:pt x="37" y="3"/>
                      <a:pt x="36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3"/>
                      <a:pt x="34" y="3"/>
                      <a:pt x="34" y="3"/>
                    </a:cubicBezTo>
                    <a:cubicBezTo>
                      <a:pt x="34" y="3"/>
                      <a:pt x="34" y="3"/>
                      <a:pt x="33" y="2"/>
                    </a:cubicBezTo>
                    <a:cubicBezTo>
                      <a:pt x="33" y="2"/>
                      <a:pt x="33" y="2"/>
                      <a:pt x="32" y="2"/>
                    </a:cubicBezTo>
                    <a:cubicBezTo>
                      <a:pt x="31" y="1"/>
                      <a:pt x="30" y="2"/>
                      <a:pt x="29" y="1"/>
                    </a:cubicBezTo>
                    <a:cubicBezTo>
                      <a:pt x="29" y="1"/>
                      <a:pt x="28" y="1"/>
                      <a:pt x="28" y="0"/>
                    </a:cubicBezTo>
                    <a:cubicBezTo>
                      <a:pt x="27" y="0"/>
                      <a:pt x="26" y="0"/>
                      <a:pt x="24" y="0"/>
                    </a:cubicBezTo>
                    <a:cubicBezTo>
                      <a:pt x="23" y="1"/>
                      <a:pt x="22" y="1"/>
                      <a:pt x="22" y="2"/>
                    </a:cubicBezTo>
                    <a:cubicBezTo>
                      <a:pt x="21" y="3"/>
                      <a:pt x="21" y="4"/>
                      <a:pt x="21" y="4"/>
                    </a:cubicBezTo>
                    <a:cubicBezTo>
                      <a:pt x="20" y="4"/>
                      <a:pt x="19" y="4"/>
                      <a:pt x="18" y="5"/>
                    </a:cubicBezTo>
                    <a:cubicBezTo>
                      <a:pt x="18" y="5"/>
                      <a:pt x="17" y="6"/>
                      <a:pt x="18" y="8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8" y="10"/>
                      <a:pt x="18" y="10"/>
                    </a:cubicBezTo>
                    <a:cubicBezTo>
                      <a:pt x="18" y="10"/>
                      <a:pt x="18" y="11"/>
                      <a:pt x="18" y="11"/>
                    </a:cubicBezTo>
                    <a:cubicBezTo>
                      <a:pt x="17" y="11"/>
                      <a:pt x="16" y="11"/>
                      <a:pt x="16" y="12"/>
                    </a:cubicBezTo>
                    <a:cubicBezTo>
                      <a:pt x="15" y="12"/>
                      <a:pt x="14" y="12"/>
                      <a:pt x="14" y="13"/>
                    </a:cubicBezTo>
                    <a:cubicBezTo>
                      <a:pt x="14" y="14"/>
                      <a:pt x="14" y="14"/>
                      <a:pt x="14" y="15"/>
                    </a:cubicBezTo>
                    <a:cubicBezTo>
                      <a:pt x="14" y="15"/>
                      <a:pt x="14" y="15"/>
                      <a:pt x="13" y="15"/>
                    </a:cubicBezTo>
                    <a:cubicBezTo>
                      <a:pt x="13" y="14"/>
                      <a:pt x="13" y="14"/>
                      <a:pt x="12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1" y="14"/>
                      <a:pt x="11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2"/>
                      <a:pt x="10" y="11"/>
                      <a:pt x="10" y="11"/>
                    </a:cubicBezTo>
                    <a:cubicBezTo>
                      <a:pt x="10" y="10"/>
                      <a:pt x="10" y="9"/>
                      <a:pt x="7" y="9"/>
                    </a:cubicBezTo>
                    <a:cubicBezTo>
                      <a:pt x="7" y="9"/>
                      <a:pt x="6" y="9"/>
                      <a:pt x="5" y="9"/>
                    </a:cubicBezTo>
                    <a:cubicBezTo>
                      <a:pt x="4" y="9"/>
                      <a:pt x="3" y="10"/>
                      <a:pt x="2" y="11"/>
                    </a:cubicBezTo>
                    <a:cubicBezTo>
                      <a:pt x="1" y="13"/>
                      <a:pt x="1" y="14"/>
                      <a:pt x="1" y="15"/>
                    </a:cubicBezTo>
                    <a:cubicBezTo>
                      <a:pt x="1" y="16"/>
                      <a:pt x="1" y="17"/>
                      <a:pt x="1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9"/>
                      <a:pt x="1" y="20"/>
                      <a:pt x="2" y="20"/>
                    </a:cubicBezTo>
                    <a:cubicBezTo>
                      <a:pt x="3" y="20"/>
                      <a:pt x="3" y="21"/>
                      <a:pt x="3" y="20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3" y="22"/>
                      <a:pt x="3" y="23"/>
                    </a:cubicBezTo>
                    <a:cubicBezTo>
                      <a:pt x="3" y="23"/>
                      <a:pt x="3" y="23"/>
                      <a:pt x="2" y="24"/>
                    </a:cubicBezTo>
                    <a:cubicBezTo>
                      <a:pt x="2" y="25"/>
                      <a:pt x="2" y="26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8"/>
                    </a:cubicBezTo>
                    <a:cubicBezTo>
                      <a:pt x="2" y="28"/>
                      <a:pt x="1" y="28"/>
                      <a:pt x="1" y="29"/>
                    </a:cubicBezTo>
                    <a:cubicBezTo>
                      <a:pt x="1" y="29"/>
                      <a:pt x="0" y="30"/>
                      <a:pt x="0" y="31"/>
                    </a:cubicBezTo>
                    <a:cubicBezTo>
                      <a:pt x="0" y="31"/>
                      <a:pt x="0" y="31"/>
                      <a:pt x="0" y="32"/>
                    </a:cubicBezTo>
                    <a:cubicBezTo>
                      <a:pt x="1" y="32"/>
                      <a:pt x="1" y="32"/>
                      <a:pt x="1" y="33"/>
                    </a:cubicBezTo>
                    <a:cubicBezTo>
                      <a:pt x="2" y="34"/>
                      <a:pt x="2" y="34"/>
                      <a:pt x="3" y="34"/>
                    </a:cubicBezTo>
                    <a:cubicBezTo>
                      <a:pt x="3" y="34"/>
                      <a:pt x="4" y="34"/>
                      <a:pt x="4" y="34"/>
                    </a:cubicBezTo>
                    <a:cubicBezTo>
                      <a:pt x="5" y="34"/>
                      <a:pt x="5" y="33"/>
                      <a:pt x="6" y="33"/>
                    </a:cubicBezTo>
                    <a:cubicBezTo>
                      <a:pt x="6" y="33"/>
                      <a:pt x="6" y="32"/>
                      <a:pt x="6" y="32"/>
                    </a:cubicBezTo>
                    <a:cubicBezTo>
                      <a:pt x="6" y="32"/>
                      <a:pt x="6" y="32"/>
                      <a:pt x="7" y="32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8" y="32"/>
                      <a:pt x="9" y="31"/>
                      <a:pt x="10" y="30"/>
                    </a:cubicBezTo>
                    <a:cubicBezTo>
                      <a:pt x="10" y="31"/>
                      <a:pt x="10" y="31"/>
                      <a:pt x="11" y="31"/>
                    </a:cubicBezTo>
                    <a:cubicBezTo>
                      <a:pt x="12" y="31"/>
                      <a:pt x="13" y="31"/>
                      <a:pt x="14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6" y="31"/>
                    </a:cubicBezTo>
                    <a:cubicBezTo>
                      <a:pt x="16" y="30"/>
                      <a:pt x="16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31"/>
                      <a:pt x="19" y="31"/>
                      <a:pt x="20" y="31"/>
                    </a:cubicBezTo>
                    <a:cubicBezTo>
                      <a:pt x="21" y="30"/>
                      <a:pt x="21" y="29"/>
                      <a:pt x="21" y="29"/>
                    </a:cubicBezTo>
                    <a:cubicBezTo>
                      <a:pt x="22" y="29"/>
                      <a:pt x="22" y="28"/>
                      <a:pt x="22" y="27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3" y="27"/>
                      <a:pt x="23" y="27"/>
                      <a:pt x="24" y="26"/>
                    </a:cubicBezTo>
                    <a:cubicBezTo>
                      <a:pt x="25" y="26"/>
                      <a:pt x="25" y="25"/>
                      <a:pt x="25" y="25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7" y="24"/>
                      <a:pt x="28" y="24"/>
                      <a:pt x="28" y="23"/>
                    </a:cubicBezTo>
                    <a:cubicBezTo>
                      <a:pt x="29" y="23"/>
                      <a:pt x="29" y="22"/>
                      <a:pt x="29" y="22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0" y="21"/>
                      <a:pt x="30" y="21"/>
                      <a:pt x="30" y="21"/>
                    </a:cubicBezTo>
                    <a:cubicBezTo>
                      <a:pt x="30" y="21"/>
                      <a:pt x="31" y="21"/>
                      <a:pt x="31" y="20"/>
                    </a:cubicBezTo>
                    <a:cubicBezTo>
                      <a:pt x="31" y="20"/>
                      <a:pt x="31" y="19"/>
                      <a:pt x="31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8"/>
                      <a:pt x="32" y="17"/>
                      <a:pt x="32" y="17"/>
                    </a:cubicBezTo>
                    <a:cubicBezTo>
                      <a:pt x="32" y="17"/>
                      <a:pt x="33" y="16"/>
                      <a:pt x="33" y="15"/>
                    </a:cubicBezTo>
                    <a:cubicBezTo>
                      <a:pt x="32" y="14"/>
                      <a:pt x="32" y="13"/>
                      <a:pt x="31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2" y="13"/>
                      <a:pt x="33" y="12"/>
                      <a:pt x="34" y="12"/>
                    </a:cubicBezTo>
                    <a:close/>
                    <a:moveTo>
                      <a:pt x="22" y="9"/>
                    </a:moveTo>
                    <a:cubicBezTo>
                      <a:pt x="22" y="9"/>
                      <a:pt x="22" y="9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lose/>
                    <a:moveTo>
                      <a:pt x="21" y="9"/>
                    </a:moveTo>
                    <a:cubicBezTo>
                      <a:pt x="21" y="9"/>
                      <a:pt x="21" y="9"/>
                      <a:pt x="21" y="9"/>
                    </a:cubicBezTo>
                    <a:cubicBezTo>
                      <a:pt x="21" y="8"/>
                      <a:pt x="21" y="8"/>
                      <a:pt x="21" y="8"/>
                    </a:cubicBezTo>
                    <a:lnTo>
                      <a:pt x="21" y="9"/>
                    </a:lnTo>
                    <a:close/>
                    <a:moveTo>
                      <a:pt x="3" y="33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lose/>
                    <a:moveTo>
                      <a:pt x="3" y="33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2" name="Google Shape;1042;p32"/>
              <p:cNvSpPr/>
              <p:nvPr/>
            </p:nvSpPr>
            <p:spPr>
              <a:xfrm>
                <a:off x="4591054" y="2270128"/>
                <a:ext cx="63500" cy="53975"/>
              </a:xfrm>
              <a:custGeom>
                <a:rect b="b" l="l" r="r" t="t"/>
                <a:pathLst>
                  <a:path extrusionOk="0" h="17" w="20">
                    <a:moveTo>
                      <a:pt x="10" y="10"/>
                    </a:moveTo>
                    <a:cubicBezTo>
                      <a:pt x="10" y="10"/>
                      <a:pt x="11" y="10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6" y="9"/>
                      <a:pt x="18" y="7"/>
                      <a:pt x="19" y="5"/>
                    </a:cubicBezTo>
                    <a:cubicBezTo>
                      <a:pt x="20" y="4"/>
                      <a:pt x="20" y="3"/>
                      <a:pt x="20" y="2"/>
                    </a:cubicBezTo>
                    <a:cubicBezTo>
                      <a:pt x="20" y="1"/>
                      <a:pt x="19" y="0"/>
                      <a:pt x="19" y="0"/>
                    </a:cubicBezTo>
                    <a:cubicBezTo>
                      <a:pt x="17" y="0"/>
                      <a:pt x="15" y="0"/>
                      <a:pt x="14" y="1"/>
                    </a:cubicBezTo>
                    <a:cubicBezTo>
                      <a:pt x="13" y="1"/>
                      <a:pt x="13" y="1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10" y="0"/>
                      <a:pt x="9" y="0"/>
                      <a:pt x="8" y="1"/>
                    </a:cubicBezTo>
                    <a:cubicBezTo>
                      <a:pt x="8" y="1"/>
                      <a:pt x="8" y="2"/>
                      <a:pt x="8" y="2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6" y="3"/>
                      <a:pt x="6" y="4"/>
                    </a:cubicBezTo>
                    <a:cubicBezTo>
                      <a:pt x="6" y="4"/>
                      <a:pt x="5" y="4"/>
                      <a:pt x="5" y="4"/>
                    </a:cubicBezTo>
                    <a:cubicBezTo>
                      <a:pt x="4" y="5"/>
                      <a:pt x="4" y="5"/>
                      <a:pt x="4" y="6"/>
                    </a:cubicBezTo>
                    <a:cubicBezTo>
                      <a:pt x="4" y="6"/>
                      <a:pt x="4" y="6"/>
                      <a:pt x="3" y="6"/>
                    </a:cubicBezTo>
                    <a:cubicBezTo>
                      <a:pt x="3" y="6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0"/>
                      <a:pt x="0" y="11"/>
                      <a:pt x="0" y="1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2"/>
                      <a:pt x="6" y="12"/>
                      <a:pt x="6" y="12"/>
                    </a:cubicBezTo>
                    <a:cubicBezTo>
                      <a:pt x="7" y="12"/>
                      <a:pt x="7" y="12"/>
                      <a:pt x="8" y="11"/>
                    </a:cubicBezTo>
                    <a:cubicBezTo>
                      <a:pt x="9" y="11"/>
                      <a:pt x="9" y="11"/>
                      <a:pt x="9" y="10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lnTo>
                      <a:pt x="10" y="10"/>
                    </a:ln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3" name="Google Shape;1043;p32"/>
              <p:cNvSpPr/>
              <p:nvPr/>
            </p:nvSpPr>
            <p:spPr>
              <a:xfrm>
                <a:off x="4562479" y="1633540"/>
                <a:ext cx="254000" cy="136525"/>
              </a:xfrm>
              <a:custGeom>
                <a:rect b="b" l="l" r="r" t="t"/>
                <a:pathLst>
                  <a:path extrusionOk="0" h="43" w="80">
                    <a:moveTo>
                      <a:pt x="3" y="9"/>
                    </a:moveTo>
                    <a:cubicBezTo>
                      <a:pt x="4" y="10"/>
                      <a:pt x="4" y="10"/>
                      <a:pt x="4" y="10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2"/>
                      <a:pt x="7" y="12"/>
                      <a:pt x="8" y="13"/>
                    </a:cubicBezTo>
                    <a:cubicBezTo>
                      <a:pt x="8" y="13"/>
                      <a:pt x="8" y="13"/>
                      <a:pt x="9" y="13"/>
                    </a:cubicBezTo>
                    <a:cubicBezTo>
                      <a:pt x="9" y="13"/>
                      <a:pt x="9" y="13"/>
                      <a:pt x="9" y="14"/>
                    </a:cubicBezTo>
                    <a:cubicBezTo>
                      <a:pt x="9" y="14"/>
                      <a:pt x="9" y="14"/>
                      <a:pt x="10" y="15"/>
                    </a:cubicBezTo>
                    <a:cubicBezTo>
                      <a:pt x="11" y="15"/>
                      <a:pt x="12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6"/>
                      <a:pt x="13" y="16"/>
                      <a:pt x="14" y="17"/>
                    </a:cubicBezTo>
                    <a:cubicBezTo>
                      <a:pt x="15" y="17"/>
                      <a:pt x="15" y="17"/>
                      <a:pt x="17" y="17"/>
                    </a:cubicBezTo>
                    <a:cubicBezTo>
                      <a:pt x="18" y="17"/>
                      <a:pt x="19" y="17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7"/>
                      <a:pt x="21" y="17"/>
                      <a:pt x="21" y="17"/>
                    </a:cubicBezTo>
                    <a:cubicBezTo>
                      <a:pt x="22" y="17"/>
                      <a:pt x="22" y="17"/>
                      <a:pt x="23" y="17"/>
                    </a:cubicBezTo>
                    <a:cubicBezTo>
                      <a:pt x="23" y="17"/>
                      <a:pt x="24" y="16"/>
                      <a:pt x="24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4"/>
                      <a:pt x="26" y="14"/>
                    </a:cubicBezTo>
                    <a:cubicBezTo>
                      <a:pt x="27" y="14"/>
                      <a:pt x="27" y="14"/>
                      <a:pt x="28" y="13"/>
                    </a:cubicBezTo>
                    <a:cubicBezTo>
                      <a:pt x="29" y="13"/>
                      <a:pt x="30" y="12"/>
                      <a:pt x="31" y="12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0" y="14"/>
                      <a:pt x="31" y="15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1" y="16"/>
                      <a:pt x="30" y="17"/>
                      <a:pt x="30" y="18"/>
                    </a:cubicBezTo>
                    <a:cubicBezTo>
                      <a:pt x="30" y="19"/>
                      <a:pt x="31" y="19"/>
                      <a:pt x="31" y="19"/>
                    </a:cubicBezTo>
                    <a:cubicBezTo>
                      <a:pt x="31" y="19"/>
                      <a:pt x="31" y="19"/>
                      <a:pt x="30" y="19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9"/>
                      <a:pt x="28" y="19"/>
                      <a:pt x="28" y="19"/>
                    </a:cubicBezTo>
                    <a:cubicBezTo>
                      <a:pt x="27" y="19"/>
                      <a:pt x="25" y="19"/>
                      <a:pt x="24" y="19"/>
                    </a:cubicBezTo>
                    <a:cubicBezTo>
                      <a:pt x="23" y="20"/>
                      <a:pt x="22" y="21"/>
                      <a:pt x="22" y="21"/>
                    </a:cubicBezTo>
                    <a:cubicBezTo>
                      <a:pt x="22" y="22"/>
                      <a:pt x="22" y="22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0" y="23"/>
                      <a:pt x="18" y="23"/>
                      <a:pt x="17" y="23"/>
                    </a:cubicBezTo>
                    <a:cubicBezTo>
                      <a:pt x="16" y="23"/>
                      <a:pt x="14" y="24"/>
                      <a:pt x="14" y="25"/>
                    </a:cubicBezTo>
                    <a:cubicBezTo>
                      <a:pt x="13" y="26"/>
                      <a:pt x="13" y="27"/>
                      <a:pt x="14" y="27"/>
                    </a:cubicBezTo>
                    <a:cubicBezTo>
                      <a:pt x="14" y="28"/>
                      <a:pt x="15" y="28"/>
                      <a:pt x="15" y="28"/>
                    </a:cubicBezTo>
                    <a:cubicBezTo>
                      <a:pt x="15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30"/>
                      <a:pt x="17" y="30"/>
                      <a:pt x="17" y="31"/>
                    </a:cubicBezTo>
                    <a:cubicBezTo>
                      <a:pt x="18" y="31"/>
                      <a:pt x="20" y="31"/>
                      <a:pt x="20" y="30"/>
                    </a:cubicBezTo>
                    <a:cubicBezTo>
                      <a:pt x="20" y="31"/>
                      <a:pt x="21" y="32"/>
                      <a:pt x="21" y="32"/>
                    </a:cubicBezTo>
                    <a:cubicBezTo>
                      <a:pt x="21" y="32"/>
                      <a:pt x="22" y="33"/>
                      <a:pt x="23" y="33"/>
                    </a:cubicBezTo>
                    <a:cubicBezTo>
                      <a:pt x="23" y="33"/>
                      <a:pt x="24" y="33"/>
                      <a:pt x="24" y="32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6" y="32"/>
                      <a:pt x="27" y="31"/>
                      <a:pt x="27" y="31"/>
                    </a:cubicBezTo>
                    <a:cubicBezTo>
                      <a:pt x="28" y="31"/>
                      <a:pt x="28" y="31"/>
                      <a:pt x="29" y="31"/>
                    </a:cubicBezTo>
                    <a:cubicBezTo>
                      <a:pt x="29" y="31"/>
                      <a:pt x="30" y="31"/>
                      <a:pt x="31" y="30"/>
                    </a:cubicBezTo>
                    <a:cubicBezTo>
                      <a:pt x="30" y="31"/>
                      <a:pt x="30" y="32"/>
                      <a:pt x="31" y="33"/>
                    </a:cubicBezTo>
                    <a:cubicBezTo>
                      <a:pt x="32" y="33"/>
                      <a:pt x="33" y="33"/>
                      <a:pt x="34" y="33"/>
                    </a:cubicBezTo>
                    <a:cubicBezTo>
                      <a:pt x="34" y="33"/>
                      <a:pt x="35" y="33"/>
                      <a:pt x="35" y="33"/>
                    </a:cubicBezTo>
                    <a:cubicBezTo>
                      <a:pt x="35" y="33"/>
                      <a:pt x="35" y="33"/>
                      <a:pt x="36" y="33"/>
                    </a:cubicBezTo>
                    <a:cubicBezTo>
                      <a:pt x="36" y="33"/>
                      <a:pt x="36" y="34"/>
                      <a:pt x="37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4"/>
                      <a:pt x="35" y="34"/>
                      <a:pt x="34" y="34"/>
                    </a:cubicBezTo>
                    <a:cubicBezTo>
                      <a:pt x="34" y="34"/>
                      <a:pt x="33" y="34"/>
                      <a:pt x="33" y="34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32" y="34"/>
                      <a:pt x="32" y="33"/>
                      <a:pt x="31" y="33"/>
                    </a:cubicBezTo>
                    <a:cubicBezTo>
                      <a:pt x="31" y="33"/>
                      <a:pt x="30" y="33"/>
                      <a:pt x="30" y="33"/>
                    </a:cubicBezTo>
                    <a:cubicBezTo>
                      <a:pt x="30" y="33"/>
                      <a:pt x="29" y="33"/>
                      <a:pt x="29" y="33"/>
                    </a:cubicBezTo>
                    <a:cubicBezTo>
                      <a:pt x="29" y="33"/>
                      <a:pt x="29" y="33"/>
                      <a:pt x="28" y="33"/>
                    </a:cubicBezTo>
                    <a:cubicBezTo>
                      <a:pt x="28" y="33"/>
                      <a:pt x="27" y="33"/>
                      <a:pt x="27" y="33"/>
                    </a:cubicBezTo>
                    <a:cubicBezTo>
                      <a:pt x="26" y="33"/>
                      <a:pt x="26" y="33"/>
                      <a:pt x="25" y="33"/>
                    </a:cubicBezTo>
                    <a:cubicBezTo>
                      <a:pt x="25" y="34"/>
                      <a:pt x="25" y="34"/>
                      <a:pt x="24" y="34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4" y="34"/>
                      <a:pt x="23" y="34"/>
                      <a:pt x="23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4"/>
                      <a:pt x="21" y="34"/>
                      <a:pt x="21" y="34"/>
                    </a:cubicBezTo>
                    <a:cubicBezTo>
                      <a:pt x="19" y="34"/>
                      <a:pt x="18" y="37"/>
                      <a:pt x="18" y="39"/>
                    </a:cubicBezTo>
                    <a:cubicBezTo>
                      <a:pt x="18" y="41"/>
                      <a:pt x="20" y="43"/>
                      <a:pt x="23" y="43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5" y="42"/>
                      <a:pt x="27" y="42"/>
                      <a:pt x="28" y="42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9" y="42"/>
                      <a:pt x="30" y="42"/>
                      <a:pt x="30" y="43"/>
                    </a:cubicBezTo>
                    <a:cubicBezTo>
                      <a:pt x="31" y="43"/>
                      <a:pt x="32" y="43"/>
                      <a:pt x="33" y="43"/>
                    </a:cubicBezTo>
                    <a:cubicBezTo>
                      <a:pt x="33" y="43"/>
                      <a:pt x="34" y="43"/>
                      <a:pt x="34" y="42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5" y="42"/>
                      <a:pt x="35" y="42"/>
                      <a:pt x="36" y="42"/>
                    </a:cubicBezTo>
                    <a:cubicBezTo>
                      <a:pt x="36" y="42"/>
                      <a:pt x="36" y="41"/>
                      <a:pt x="36" y="41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7" y="42"/>
                      <a:pt x="37" y="42"/>
                      <a:pt x="38" y="42"/>
                    </a:cubicBezTo>
                    <a:cubicBezTo>
                      <a:pt x="38" y="42"/>
                      <a:pt x="38" y="42"/>
                      <a:pt x="38" y="42"/>
                    </a:cubicBezTo>
                    <a:cubicBezTo>
                      <a:pt x="39" y="42"/>
                      <a:pt x="39" y="42"/>
                      <a:pt x="40" y="42"/>
                    </a:cubicBezTo>
                    <a:cubicBezTo>
                      <a:pt x="42" y="41"/>
                      <a:pt x="42" y="41"/>
                      <a:pt x="43" y="41"/>
                    </a:cubicBezTo>
                    <a:cubicBezTo>
                      <a:pt x="43" y="42"/>
                      <a:pt x="43" y="42"/>
                      <a:pt x="44" y="42"/>
                    </a:cubicBezTo>
                    <a:cubicBezTo>
                      <a:pt x="44" y="42"/>
                      <a:pt x="45" y="42"/>
                      <a:pt x="46" y="41"/>
                    </a:cubicBezTo>
                    <a:cubicBezTo>
                      <a:pt x="46" y="41"/>
                      <a:pt x="46" y="41"/>
                      <a:pt x="47" y="40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8" y="41"/>
                      <a:pt x="48" y="41"/>
                      <a:pt x="48" y="41"/>
                    </a:cubicBezTo>
                    <a:cubicBezTo>
                      <a:pt x="48" y="41"/>
                      <a:pt x="48" y="41"/>
                      <a:pt x="48" y="41"/>
                    </a:cubicBezTo>
                    <a:cubicBezTo>
                      <a:pt x="49" y="42"/>
                      <a:pt x="50" y="42"/>
                      <a:pt x="51" y="4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51" y="43"/>
                      <a:pt x="52" y="43"/>
                      <a:pt x="52" y="43"/>
                    </a:cubicBezTo>
                    <a:cubicBezTo>
                      <a:pt x="53" y="43"/>
                      <a:pt x="53" y="43"/>
                      <a:pt x="54" y="43"/>
                    </a:cubicBezTo>
                    <a:cubicBezTo>
                      <a:pt x="54" y="43"/>
                      <a:pt x="55" y="43"/>
                      <a:pt x="55" y="43"/>
                    </a:cubicBezTo>
                    <a:cubicBezTo>
                      <a:pt x="55" y="43"/>
                      <a:pt x="55" y="43"/>
                      <a:pt x="56" y="43"/>
                    </a:cubicBezTo>
                    <a:cubicBezTo>
                      <a:pt x="56" y="43"/>
                      <a:pt x="56" y="43"/>
                      <a:pt x="56" y="43"/>
                    </a:cubicBezTo>
                    <a:cubicBezTo>
                      <a:pt x="57" y="43"/>
                      <a:pt x="57" y="43"/>
                      <a:pt x="58" y="43"/>
                    </a:cubicBezTo>
                    <a:cubicBezTo>
                      <a:pt x="58" y="43"/>
                      <a:pt x="58" y="43"/>
                      <a:pt x="58" y="42"/>
                    </a:cubicBezTo>
                    <a:cubicBezTo>
                      <a:pt x="59" y="42"/>
                      <a:pt x="59" y="42"/>
                      <a:pt x="59" y="42"/>
                    </a:cubicBezTo>
                    <a:cubicBezTo>
                      <a:pt x="60" y="43"/>
                      <a:pt x="61" y="43"/>
                      <a:pt x="62" y="42"/>
                    </a:cubicBezTo>
                    <a:cubicBezTo>
                      <a:pt x="62" y="42"/>
                      <a:pt x="63" y="42"/>
                      <a:pt x="63" y="42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4" y="41"/>
                      <a:pt x="64" y="42"/>
                      <a:pt x="64" y="42"/>
                    </a:cubicBezTo>
                    <a:cubicBezTo>
                      <a:pt x="65" y="42"/>
                      <a:pt x="65" y="42"/>
                      <a:pt x="65" y="42"/>
                    </a:cubicBezTo>
                    <a:cubicBezTo>
                      <a:pt x="65" y="41"/>
                      <a:pt x="66" y="41"/>
                      <a:pt x="66" y="41"/>
                    </a:cubicBezTo>
                    <a:cubicBezTo>
                      <a:pt x="67" y="40"/>
                      <a:pt x="68" y="39"/>
                      <a:pt x="68" y="38"/>
                    </a:cubicBezTo>
                    <a:cubicBezTo>
                      <a:pt x="69" y="38"/>
                      <a:pt x="69" y="38"/>
                      <a:pt x="69" y="38"/>
                    </a:cubicBezTo>
                    <a:cubicBezTo>
                      <a:pt x="69" y="38"/>
                      <a:pt x="70" y="38"/>
                      <a:pt x="70" y="38"/>
                    </a:cubicBezTo>
                    <a:cubicBezTo>
                      <a:pt x="71" y="38"/>
                      <a:pt x="71" y="37"/>
                      <a:pt x="72" y="37"/>
                    </a:cubicBezTo>
                    <a:cubicBezTo>
                      <a:pt x="72" y="37"/>
                      <a:pt x="73" y="37"/>
                      <a:pt x="73" y="37"/>
                    </a:cubicBezTo>
                    <a:cubicBezTo>
                      <a:pt x="75" y="36"/>
                      <a:pt x="78" y="35"/>
                      <a:pt x="79" y="32"/>
                    </a:cubicBezTo>
                    <a:cubicBezTo>
                      <a:pt x="80" y="31"/>
                      <a:pt x="79" y="30"/>
                      <a:pt x="79" y="29"/>
                    </a:cubicBezTo>
                    <a:cubicBezTo>
                      <a:pt x="78" y="28"/>
                      <a:pt x="76" y="28"/>
                      <a:pt x="75" y="28"/>
                    </a:cubicBezTo>
                    <a:cubicBezTo>
                      <a:pt x="75" y="28"/>
                      <a:pt x="74" y="28"/>
                      <a:pt x="74" y="28"/>
                    </a:cubicBezTo>
                    <a:cubicBezTo>
                      <a:pt x="73" y="28"/>
                      <a:pt x="72" y="29"/>
                      <a:pt x="72" y="29"/>
                    </a:cubicBezTo>
                    <a:cubicBezTo>
                      <a:pt x="72" y="29"/>
                      <a:pt x="72" y="29"/>
                      <a:pt x="72" y="29"/>
                    </a:cubicBezTo>
                    <a:cubicBezTo>
                      <a:pt x="72" y="29"/>
                      <a:pt x="72" y="29"/>
                      <a:pt x="71" y="29"/>
                    </a:cubicBezTo>
                    <a:cubicBezTo>
                      <a:pt x="72" y="29"/>
                      <a:pt x="72" y="28"/>
                      <a:pt x="72" y="28"/>
                    </a:cubicBezTo>
                    <a:cubicBezTo>
                      <a:pt x="73" y="27"/>
                      <a:pt x="73" y="27"/>
                      <a:pt x="74" y="26"/>
                    </a:cubicBezTo>
                    <a:cubicBezTo>
                      <a:pt x="74" y="26"/>
                      <a:pt x="74" y="26"/>
                      <a:pt x="75" y="26"/>
                    </a:cubicBezTo>
                    <a:cubicBezTo>
                      <a:pt x="75" y="25"/>
                      <a:pt x="76" y="24"/>
                      <a:pt x="77" y="23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8" y="22"/>
                      <a:pt x="79" y="22"/>
                      <a:pt x="79" y="20"/>
                    </a:cubicBezTo>
                    <a:cubicBezTo>
                      <a:pt x="79" y="20"/>
                      <a:pt x="79" y="19"/>
                      <a:pt x="79" y="18"/>
                    </a:cubicBezTo>
                    <a:cubicBezTo>
                      <a:pt x="78" y="18"/>
                      <a:pt x="77" y="17"/>
                      <a:pt x="76" y="17"/>
                    </a:cubicBezTo>
                    <a:cubicBezTo>
                      <a:pt x="75" y="17"/>
                      <a:pt x="74" y="18"/>
                      <a:pt x="73" y="18"/>
                    </a:cubicBezTo>
                    <a:cubicBezTo>
                      <a:pt x="73" y="18"/>
                      <a:pt x="72" y="19"/>
                      <a:pt x="71" y="19"/>
                    </a:cubicBezTo>
                    <a:cubicBezTo>
                      <a:pt x="71" y="19"/>
                      <a:pt x="70" y="20"/>
                      <a:pt x="70" y="20"/>
                    </a:cubicBezTo>
                    <a:cubicBezTo>
                      <a:pt x="69" y="20"/>
                      <a:pt x="68" y="20"/>
                      <a:pt x="66" y="20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20"/>
                      <a:pt x="65" y="20"/>
                      <a:pt x="65" y="20"/>
                    </a:cubicBezTo>
                    <a:cubicBezTo>
                      <a:pt x="64" y="20"/>
                      <a:pt x="63" y="20"/>
                      <a:pt x="62" y="21"/>
                    </a:cubicBezTo>
                    <a:cubicBezTo>
                      <a:pt x="62" y="22"/>
                      <a:pt x="62" y="22"/>
                      <a:pt x="62" y="23"/>
                    </a:cubicBezTo>
                    <a:cubicBezTo>
                      <a:pt x="62" y="23"/>
                      <a:pt x="62" y="24"/>
                      <a:pt x="62" y="24"/>
                    </a:cubicBezTo>
                    <a:cubicBezTo>
                      <a:pt x="62" y="25"/>
                      <a:pt x="62" y="26"/>
                      <a:pt x="62" y="26"/>
                    </a:cubicBezTo>
                    <a:cubicBezTo>
                      <a:pt x="62" y="26"/>
                      <a:pt x="62" y="27"/>
                      <a:pt x="61" y="27"/>
                    </a:cubicBezTo>
                    <a:cubicBezTo>
                      <a:pt x="61" y="27"/>
                      <a:pt x="60" y="27"/>
                      <a:pt x="59" y="26"/>
                    </a:cubicBezTo>
                    <a:cubicBezTo>
                      <a:pt x="59" y="26"/>
                      <a:pt x="58" y="26"/>
                      <a:pt x="57" y="26"/>
                    </a:cubicBezTo>
                    <a:cubicBezTo>
                      <a:pt x="55" y="26"/>
                      <a:pt x="55" y="27"/>
                      <a:pt x="54" y="28"/>
                    </a:cubicBezTo>
                    <a:cubicBezTo>
                      <a:pt x="54" y="28"/>
                      <a:pt x="54" y="29"/>
                      <a:pt x="54" y="30"/>
                    </a:cubicBezTo>
                    <a:cubicBezTo>
                      <a:pt x="54" y="30"/>
                      <a:pt x="55" y="31"/>
                      <a:pt x="56" y="31"/>
                    </a:cubicBezTo>
                    <a:cubicBezTo>
                      <a:pt x="57" y="31"/>
                      <a:pt x="57" y="31"/>
                      <a:pt x="58" y="32"/>
                    </a:cubicBezTo>
                    <a:cubicBezTo>
                      <a:pt x="58" y="32"/>
                      <a:pt x="58" y="32"/>
                      <a:pt x="57" y="32"/>
                    </a:cubicBezTo>
                    <a:cubicBezTo>
                      <a:pt x="57" y="32"/>
                      <a:pt x="57" y="32"/>
                      <a:pt x="57" y="33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55" y="32"/>
                      <a:pt x="55" y="32"/>
                      <a:pt x="55" y="32"/>
                    </a:cubicBezTo>
                    <a:cubicBezTo>
                      <a:pt x="55" y="32"/>
                      <a:pt x="54" y="31"/>
                      <a:pt x="52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1" y="31"/>
                      <a:pt x="51" y="30"/>
                      <a:pt x="51" y="30"/>
                    </a:cubicBezTo>
                    <a:cubicBezTo>
                      <a:pt x="50" y="30"/>
                      <a:pt x="50" y="29"/>
                      <a:pt x="49" y="29"/>
                    </a:cubicBezTo>
                    <a:cubicBezTo>
                      <a:pt x="49" y="28"/>
                      <a:pt x="49" y="28"/>
                      <a:pt x="49" y="27"/>
                    </a:cubicBezTo>
                    <a:cubicBezTo>
                      <a:pt x="49" y="27"/>
                      <a:pt x="49" y="27"/>
                      <a:pt x="49" y="26"/>
                    </a:cubicBezTo>
                    <a:cubicBezTo>
                      <a:pt x="49" y="26"/>
                      <a:pt x="50" y="26"/>
                      <a:pt x="50" y="25"/>
                    </a:cubicBezTo>
                    <a:cubicBezTo>
                      <a:pt x="51" y="25"/>
                      <a:pt x="51" y="24"/>
                      <a:pt x="51" y="23"/>
                    </a:cubicBezTo>
                    <a:cubicBezTo>
                      <a:pt x="51" y="23"/>
                      <a:pt x="51" y="23"/>
                      <a:pt x="51" y="22"/>
                    </a:cubicBezTo>
                    <a:cubicBezTo>
                      <a:pt x="52" y="21"/>
                      <a:pt x="52" y="20"/>
                      <a:pt x="52" y="20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7"/>
                      <a:pt x="51" y="17"/>
                      <a:pt x="50" y="16"/>
                    </a:cubicBezTo>
                    <a:cubicBezTo>
                      <a:pt x="50" y="16"/>
                      <a:pt x="50" y="16"/>
                      <a:pt x="50" y="15"/>
                    </a:cubicBezTo>
                    <a:cubicBezTo>
                      <a:pt x="50" y="15"/>
                      <a:pt x="49" y="14"/>
                      <a:pt x="48" y="14"/>
                    </a:cubicBezTo>
                    <a:cubicBezTo>
                      <a:pt x="48" y="13"/>
                      <a:pt x="47" y="13"/>
                      <a:pt x="47" y="13"/>
                    </a:cubicBezTo>
                    <a:cubicBezTo>
                      <a:pt x="47" y="13"/>
                      <a:pt x="48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50" y="12"/>
                      <a:pt x="51" y="11"/>
                      <a:pt x="51" y="11"/>
                    </a:cubicBezTo>
                    <a:cubicBezTo>
                      <a:pt x="51" y="10"/>
                      <a:pt x="52" y="10"/>
                      <a:pt x="52" y="9"/>
                    </a:cubicBezTo>
                    <a:cubicBezTo>
                      <a:pt x="53" y="9"/>
                      <a:pt x="53" y="9"/>
                      <a:pt x="54" y="9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5" y="9"/>
                      <a:pt x="57" y="9"/>
                      <a:pt x="58" y="7"/>
                    </a:cubicBezTo>
                    <a:cubicBezTo>
                      <a:pt x="59" y="6"/>
                      <a:pt x="59" y="4"/>
                      <a:pt x="59" y="3"/>
                    </a:cubicBezTo>
                    <a:cubicBezTo>
                      <a:pt x="58" y="1"/>
                      <a:pt x="57" y="1"/>
                      <a:pt x="56" y="1"/>
                    </a:cubicBezTo>
                    <a:cubicBezTo>
                      <a:pt x="55" y="1"/>
                      <a:pt x="54" y="2"/>
                      <a:pt x="54" y="3"/>
                    </a:cubicBezTo>
                    <a:cubicBezTo>
                      <a:pt x="54" y="3"/>
                      <a:pt x="53" y="3"/>
                      <a:pt x="53" y="3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2"/>
                      <a:pt x="52" y="1"/>
                      <a:pt x="50" y="0"/>
                    </a:cubicBezTo>
                    <a:cubicBezTo>
                      <a:pt x="49" y="0"/>
                      <a:pt x="47" y="0"/>
                      <a:pt x="45" y="1"/>
                    </a:cubicBezTo>
                    <a:cubicBezTo>
                      <a:pt x="44" y="1"/>
                      <a:pt x="44" y="1"/>
                      <a:pt x="43" y="1"/>
                    </a:cubicBezTo>
                    <a:cubicBezTo>
                      <a:pt x="42" y="1"/>
                      <a:pt x="41" y="1"/>
                      <a:pt x="40" y="1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8" y="1"/>
                      <a:pt x="37" y="1"/>
                      <a:pt x="36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3" y="1"/>
                      <a:pt x="31" y="1"/>
                      <a:pt x="29" y="2"/>
                    </a:cubicBezTo>
                    <a:cubicBezTo>
                      <a:pt x="28" y="2"/>
                      <a:pt x="28" y="3"/>
                      <a:pt x="27" y="3"/>
                    </a:cubicBezTo>
                    <a:cubicBezTo>
                      <a:pt x="25" y="4"/>
                      <a:pt x="24" y="4"/>
                      <a:pt x="22" y="5"/>
                    </a:cubicBezTo>
                    <a:cubicBezTo>
                      <a:pt x="19" y="5"/>
                      <a:pt x="17" y="6"/>
                      <a:pt x="15" y="6"/>
                    </a:cubicBezTo>
                    <a:cubicBezTo>
                      <a:pt x="14" y="6"/>
                      <a:pt x="14" y="6"/>
                      <a:pt x="13" y="6"/>
                    </a:cubicBezTo>
                    <a:cubicBezTo>
                      <a:pt x="11" y="6"/>
                      <a:pt x="9" y="6"/>
                      <a:pt x="7" y="7"/>
                    </a:cubicBezTo>
                    <a:cubicBezTo>
                      <a:pt x="6" y="7"/>
                      <a:pt x="6" y="7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3" y="9"/>
                      <a:pt x="3" y="9"/>
                      <a:pt x="3" y="9"/>
                    </a:cubicBezTo>
                    <a:close/>
                    <a:moveTo>
                      <a:pt x="38" y="34"/>
                    </a:moveTo>
                    <a:cubicBezTo>
                      <a:pt x="38" y="35"/>
                      <a:pt x="38" y="35"/>
                      <a:pt x="38" y="35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lose/>
                    <a:moveTo>
                      <a:pt x="37" y="15"/>
                    </a:moveTo>
                    <a:cubicBezTo>
                      <a:pt x="37" y="14"/>
                      <a:pt x="38" y="14"/>
                      <a:pt x="38" y="14"/>
                    </a:cubicBezTo>
                    <a:cubicBezTo>
                      <a:pt x="39" y="14"/>
                      <a:pt x="40" y="14"/>
                      <a:pt x="41" y="14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0" y="14"/>
                      <a:pt x="40" y="15"/>
                      <a:pt x="40" y="15"/>
                    </a:cubicBezTo>
                    <a:cubicBezTo>
                      <a:pt x="39" y="16"/>
                      <a:pt x="39" y="17"/>
                      <a:pt x="40" y="18"/>
                    </a:cubicBezTo>
                    <a:cubicBezTo>
                      <a:pt x="39" y="17"/>
                      <a:pt x="38" y="17"/>
                      <a:pt x="38" y="17"/>
                    </a:cubicBezTo>
                    <a:cubicBezTo>
                      <a:pt x="37" y="16"/>
                      <a:pt x="37" y="15"/>
                      <a:pt x="36" y="15"/>
                    </a:cubicBezTo>
                    <a:cubicBezTo>
                      <a:pt x="36" y="15"/>
                      <a:pt x="37" y="15"/>
                      <a:pt x="37" y="15"/>
                    </a:cubicBezTo>
                    <a:close/>
                    <a:moveTo>
                      <a:pt x="70" y="31"/>
                    </a:moveTo>
                    <a:cubicBezTo>
                      <a:pt x="70" y="31"/>
                      <a:pt x="70" y="31"/>
                      <a:pt x="70" y="31"/>
                    </a:cubicBezTo>
                    <a:cubicBezTo>
                      <a:pt x="70" y="31"/>
                      <a:pt x="70" y="31"/>
                      <a:pt x="70" y="31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4" name="Google Shape;1044;p32"/>
              <p:cNvSpPr/>
              <p:nvPr/>
            </p:nvSpPr>
            <p:spPr>
              <a:xfrm>
                <a:off x="4778379" y="1633540"/>
                <a:ext cx="76200" cy="41275"/>
              </a:xfrm>
              <a:custGeom>
                <a:rect b="b" l="l" r="r" t="t"/>
                <a:pathLst>
                  <a:path extrusionOk="0" h="13" w="24">
                    <a:moveTo>
                      <a:pt x="3" y="13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4" y="13"/>
                      <a:pt x="5" y="13"/>
                      <a:pt x="6" y="13"/>
                    </a:cubicBezTo>
                    <a:cubicBezTo>
                      <a:pt x="6" y="13"/>
                      <a:pt x="7" y="13"/>
                      <a:pt x="7" y="12"/>
                    </a:cubicBezTo>
                    <a:cubicBezTo>
                      <a:pt x="7" y="12"/>
                      <a:pt x="8" y="12"/>
                      <a:pt x="8" y="12"/>
                    </a:cubicBezTo>
                    <a:cubicBezTo>
                      <a:pt x="9" y="12"/>
                      <a:pt x="10" y="12"/>
                      <a:pt x="11" y="13"/>
                    </a:cubicBezTo>
                    <a:cubicBezTo>
                      <a:pt x="11" y="13"/>
                      <a:pt x="12" y="13"/>
                      <a:pt x="12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4" y="13"/>
                      <a:pt x="15" y="12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7" y="11"/>
                      <a:pt x="18" y="10"/>
                      <a:pt x="18" y="9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9"/>
                      <a:pt x="22" y="9"/>
                      <a:pt x="23" y="8"/>
                    </a:cubicBezTo>
                    <a:cubicBezTo>
                      <a:pt x="24" y="8"/>
                      <a:pt x="24" y="7"/>
                      <a:pt x="24" y="6"/>
                    </a:cubicBezTo>
                    <a:cubicBezTo>
                      <a:pt x="24" y="5"/>
                      <a:pt x="24" y="5"/>
                      <a:pt x="23" y="4"/>
                    </a:cubicBezTo>
                    <a:cubicBezTo>
                      <a:pt x="22" y="4"/>
                      <a:pt x="21" y="4"/>
                      <a:pt x="20" y="4"/>
                    </a:cubicBezTo>
                    <a:cubicBezTo>
                      <a:pt x="20" y="4"/>
                      <a:pt x="19" y="4"/>
                      <a:pt x="19" y="4"/>
                    </a:cubicBezTo>
                    <a:cubicBezTo>
                      <a:pt x="19" y="4"/>
                      <a:pt x="18" y="4"/>
                      <a:pt x="18" y="3"/>
                    </a:cubicBezTo>
                    <a:cubicBezTo>
                      <a:pt x="17" y="2"/>
                      <a:pt x="17" y="2"/>
                      <a:pt x="16" y="1"/>
                    </a:cubicBezTo>
                    <a:cubicBezTo>
                      <a:pt x="14" y="0"/>
                      <a:pt x="11" y="0"/>
                      <a:pt x="9" y="1"/>
                    </a:cubicBezTo>
                    <a:cubicBezTo>
                      <a:pt x="8" y="1"/>
                      <a:pt x="8" y="2"/>
                      <a:pt x="7" y="2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5"/>
                      <a:pt x="2" y="6"/>
                      <a:pt x="2" y="8"/>
                    </a:cubicBezTo>
                    <a:cubicBezTo>
                      <a:pt x="2" y="9"/>
                      <a:pt x="2" y="9"/>
                      <a:pt x="1" y="9"/>
                    </a:cubicBezTo>
                    <a:cubicBezTo>
                      <a:pt x="1" y="9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2"/>
                    </a:cubicBezTo>
                    <a:cubicBezTo>
                      <a:pt x="0" y="12"/>
                      <a:pt x="1" y="13"/>
                      <a:pt x="3" y="13"/>
                    </a:cubicBezTo>
                    <a:close/>
                    <a:moveTo>
                      <a:pt x="19" y="8"/>
                    </a:move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5" name="Google Shape;1045;p32"/>
              <p:cNvSpPr/>
              <p:nvPr/>
            </p:nvSpPr>
            <p:spPr>
              <a:xfrm>
                <a:off x="4829179" y="1614490"/>
                <a:ext cx="63500" cy="34925"/>
              </a:xfrm>
              <a:custGeom>
                <a:rect b="b" l="l" r="r" t="t"/>
                <a:pathLst>
                  <a:path extrusionOk="0" h="11" w="20">
                    <a:moveTo>
                      <a:pt x="2" y="6"/>
                    </a:moveTo>
                    <a:cubicBezTo>
                      <a:pt x="3" y="6"/>
                      <a:pt x="3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7"/>
                    </a:cubicBezTo>
                    <a:cubicBezTo>
                      <a:pt x="5" y="7"/>
                      <a:pt x="5" y="8"/>
                      <a:pt x="6" y="8"/>
                    </a:cubicBezTo>
                    <a:cubicBezTo>
                      <a:pt x="7" y="9"/>
                      <a:pt x="8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1" y="10"/>
                      <a:pt x="11" y="11"/>
                      <a:pt x="13" y="11"/>
                    </a:cubicBezTo>
                    <a:cubicBezTo>
                      <a:pt x="13" y="11"/>
                      <a:pt x="14" y="11"/>
                      <a:pt x="14" y="11"/>
                    </a:cubicBezTo>
                    <a:cubicBezTo>
                      <a:pt x="18" y="9"/>
                      <a:pt x="20" y="6"/>
                      <a:pt x="20" y="3"/>
                    </a:cubicBezTo>
                    <a:cubicBezTo>
                      <a:pt x="19" y="1"/>
                      <a:pt x="18" y="0"/>
                      <a:pt x="16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4" y="0"/>
                      <a:pt x="13" y="0"/>
                      <a:pt x="13" y="1"/>
                    </a:cubicBezTo>
                    <a:cubicBezTo>
                      <a:pt x="12" y="1"/>
                      <a:pt x="12" y="1"/>
                      <a:pt x="11" y="2"/>
                    </a:cubicBezTo>
                    <a:cubicBezTo>
                      <a:pt x="11" y="2"/>
                      <a:pt x="10" y="1"/>
                      <a:pt x="10" y="1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5" y="1"/>
                      <a:pt x="3" y="2"/>
                    </a:cubicBezTo>
                    <a:cubicBezTo>
                      <a:pt x="2" y="2"/>
                      <a:pt x="1" y="3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1" y="6"/>
                      <a:pt x="1" y="6"/>
                      <a:pt x="2" y="6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6" name="Google Shape;1046;p32"/>
              <p:cNvSpPr/>
              <p:nvPr/>
            </p:nvSpPr>
            <p:spPr>
              <a:xfrm>
                <a:off x="4941892" y="1725615"/>
                <a:ext cx="215900" cy="149225"/>
              </a:xfrm>
              <a:custGeom>
                <a:rect b="b" l="l" r="r" t="t"/>
                <a:pathLst>
                  <a:path extrusionOk="0" h="47" w="68">
                    <a:moveTo>
                      <a:pt x="64" y="32"/>
                    </a:move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32"/>
                      <a:pt x="64" y="32"/>
                      <a:pt x="64" y="31"/>
                    </a:cubicBezTo>
                    <a:cubicBezTo>
                      <a:pt x="64" y="31"/>
                      <a:pt x="64" y="31"/>
                      <a:pt x="64" y="30"/>
                    </a:cubicBezTo>
                    <a:cubicBezTo>
                      <a:pt x="63" y="29"/>
                      <a:pt x="61" y="28"/>
                      <a:pt x="59" y="28"/>
                    </a:cubicBezTo>
                    <a:cubicBezTo>
                      <a:pt x="58" y="28"/>
                      <a:pt x="57" y="28"/>
                      <a:pt x="56" y="29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5" y="29"/>
                      <a:pt x="55" y="29"/>
                      <a:pt x="55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8"/>
                      <a:pt x="54" y="28"/>
                      <a:pt x="53" y="27"/>
                    </a:cubicBezTo>
                    <a:cubicBezTo>
                      <a:pt x="53" y="27"/>
                      <a:pt x="52" y="27"/>
                      <a:pt x="50" y="28"/>
                    </a:cubicBezTo>
                    <a:cubicBezTo>
                      <a:pt x="50" y="28"/>
                      <a:pt x="50" y="28"/>
                      <a:pt x="49" y="28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48" y="28"/>
                      <a:pt x="48" y="28"/>
                      <a:pt x="47" y="28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46" y="28"/>
                      <a:pt x="45" y="27"/>
                      <a:pt x="43" y="28"/>
                    </a:cubicBezTo>
                    <a:cubicBezTo>
                      <a:pt x="43" y="28"/>
                      <a:pt x="43" y="28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39" y="28"/>
                      <a:pt x="39" y="28"/>
                      <a:pt x="39" y="29"/>
                    </a:cubicBezTo>
                    <a:cubicBezTo>
                      <a:pt x="38" y="29"/>
                      <a:pt x="38" y="30"/>
                      <a:pt x="38" y="30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7" y="30"/>
                      <a:pt x="37" y="29"/>
                      <a:pt x="37" y="29"/>
                    </a:cubicBezTo>
                    <a:cubicBezTo>
                      <a:pt x="37" y="29"/>
                      <a:pt x="38" y="28"/>
                      <a:pt x="37" y="27"/>
                    </a:cubicBezTo>
                    <a:cubicBezTo>
                      <a:pt x="37" y="25"/>
                      <a:pt x="36" y="25"/>
                      <a:pt x="35" y="25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3" y="25"/>
                      <a:pt x="32" y="26"/>
                      <a:pt x="32" y="26"/>
                    </a:cubicBezTo>
                    <a:cubicBezTo>
                      <a:pt x="32" y="26"/>
                      <a:pt x="32" y="27"/>
                      <a:pt x="32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1" y="26"/>
                      <a:pt x="31" y="26"/>
                      <a:pt x="30" y="26"/>
                    </a:cubicBezTo>
                    <a:cubicBezTo>
                      <a:pt x="30" y="24"/>
                      <a:pt x="29" y="24"/>
                      <a:pt x="28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3"/>
                      <a:pt x="27" y="22"/>
                      <a:pt x="27" y="21"/>
                    </a:cubicBezTo>
                    <a:cubicBezTo>
                      <a:pt x="28" y="22"/>
                      <a:pt x="30" y="21"/>
                      <a:pt x="31" y="20"/>
                    </a:cubicBezTo>
                    <a:cubicBezTo>
                      <a:pt x="31" y="19"/>
                      <a:pt x="31" y="18"/>
                      <a:pt x="30" y="18"/>
                    </a:cubicBezTo>
                    <a:cubicBezTo>
                      <a:pt x="31" y="18"/>
                      <a:pt x="31" y="17"/>
                      <a:pt x="31" y="17"/>
                    </a:cubicBezTo>
                    <a:cubicBezTo>
                      <a:pt x="32" y="16"/>
                      <a:pt x="31" y="15"/>
                      <a:pt x="30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29" y="11"/>
                      <a:pt x="28" y="10"/>
                      <a:pt x="25" y="10"/>
                    </a:cubicBezTo>
                    <a:cubicBezTo>
                      <a:pt x="25" y="10"/>
                      <a:pt x="24" y="9"/>
                      <a:pt x="24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8"/>
                      <a:pt x="22" y="8"/>
                    </a:cubicBezTo>
                    <a:cubicBezTo>
                      <a:pt x="23" y="8"/>
                      <a:pt x="23" y="7"/>
                      <a:pt x="23" y="6"/>
                    </a:cubicBezTo>
                    <a:cubicBezTo>
                      <a:pt x="22" y="5"/>
                      <a:pt x="21" y="4"/>
                      <a:pt x="20" y="4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9" y="3"/>
                      <a:pt x="19" y="3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7" y="1"/>
                      <a:pt x="15" y="1"/>
                      <a:pt x="15" y="1"/>
                    </a:cubicBezTo>
                    <a:cubicBezTo>
                      <a:pt x="14" y="1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0" y="0"/>
                      <a:pt x="9" y="1"/>
                      <a:pt x="9" y="2"/>
                    </a:cubicBezTo>
                    <a:cubicBezTo>
                      <a:pt x="9" y="3"/>
                      <a:pt x="9" y="3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8" y="3"/>
                      <a:pt x="8" y="3"/>
                    </a:cubicBezTo>
                    <a:cubicBezTo>
                      <a:pt x="7" y="3"/>
                      <a:pt x="6" y="4"/>
                      <a:pt x="6" y="5"/>
                    </a:cubicBezTo>
                    <a:cubicBezTo>
                      <a:pt x="6" y="6"/>
                      <a:pt x="6" y="8"/>
                      <a:pt x="8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8" y="12"/>
                      <a:pt x="9" y="12"/>
                      <a:pt x="9" y="12"/>
                    </a:cubicBezTo>
                    <a:cubicBezTo>
                      <a:pt x="10" y="12"/>
                      <a:pt x="10" y="12"/>
                      <a:pt x="10" y="13"/>
                    </a:cubicBezTo>
                    <a:cubicBezTo>
                      <a:pt x="10" y="13"/>
                      <a:pt x="11" y="13"/>
                      <a:pt x="11" y="14"/>
                    </a:cubicBezTo>
                    <a:cubicBezTo>
                      <a:pt x="12" y="14"/>
                      <a:pt x="12" y="15"/>
                      <a:pt x="14" y="15"/>
                    </a:cubicBezTo>
                    <a:cubicBezTo>
                      <a:pt x="14" y="15"/>
                      <a:pt x="14" y="14"/>
                      <a:pt x="14" y="14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6"/>
                    </a:cubicBezTo>
                    <a:cubicBezTo>
                      <a:pt x="14" y="16"/>
                      <a:pt x="14" y="17"/>
                      <a:pt x="14" y="17"/>
                    </a:cubicBezTo>
                    <a:cubicBezTo>
                      <a:pt x="14" y="18"/>
                      <a:pt x="14" y="18"/>
                      <a:pt x="14" y="19"/>
                    </a:cubicBezTo>
                    <a:cubicBezTo>
                      <a:pt x="14" y="19"/>
                      <a:pt x="13" y="19"/>
                      <a:pt x="13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19"/>
                      <a:pt x="12" y="20"/>
                      <a:pt x="12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0" y="21"/>
                      <a:pt x="9" y="21"/>
                      <a:pt x="9" y="21"/>
                    </a:cubicBezTo>
                    <a:cubicBezTo>
                      <a:pt x="8" y="22"/>
                      <a:pt x="8" y="22"/>
                      <a:pt x="7" y="22"/>
                    </a:cubicBezTo>
                    <a:cubicBezTo>
                      <a:pt x="7" y="22"/>
                      <a:pt x="6" y="23"/>
                      <a:pt x="5" y="23"/>
                    </a:cubicBezTo>
                    <a:cubicBezTo>
                      <a:pt x="4" y="23"/>
                      <a:pt x="4" y="24"/>
                      <a:pt x="3" y="25"/>
                    </a:cubicBezTo>
                    <a:cubicBezTo>
                      <a:pt x="3" y="26"/>
                      <a:pt x="3" y="27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7"/>
                      <a:pt x="3" y="28"/>
                      <a:pt x="3" y="28"/>
                    </a:cubicBezTo>
                    <a:cubicBezTo>
                      <a:pt x="2" y="28"/>
                      <a:pt x="0" y="28"/>
                      <a:pt x="0" y="30"/>
                    </a:cubicBezTo>
                    <a:cubicBezTo>
                      <a:pt x="0" y="32"/>
                      <a:pt x="0" y="34"/>
                      <a:pt x="0" y="34"/>
                    </a:cubicBezTo>
                    <a:cubicBezTo>
                      <a:pt x="1" y="35"/>
                      <a:pt x="1" y="35"/>
                      <a:pt x="2" y="35"/>
                    </a:cubicBezTo>
                    <a:cubicBezTo>
                      <a:pt x="3" y="35"/>
                      <a:pt x="3" y="35"/>
                      <a:pt x="4" y="35"/>
                    </a:cubicBezTo>
                    <a:cubicBezTo>
                      <a:pt x="4" y="35"/>
                      <a:pt x="4" y="36"/>
                      <a:pt x="4" y="36"/>
                    </a:cubicBezTo>
                    <a:cubicBezTo>
                      <a:pt x="4" y="37"/>
                      <a:pt x="6" y="37"/>
                      <a:pt x="6" y="37"/>
                    </a:cubicBezTo>
                    <a:cubicBezTo>
                      <a:pt x="8" y="37"/>
                      <a:pt x="10" y="38"/>
                      <a:pt x="11" y="37"/>
                    </a:cubicBezTo>
                    <a:cubicBezTo>
                      <a:pt x="12" y="37"/>
                      <a:pt x="12" y="36"/>
                      <a:pt x="13" y="36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5"/>
                      <a:pt x="13" y="35"/>
                      <a:pt x="13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7"/>
                      <a:pt x="13" y="37"/>
                      <a:pt x="13" y="38"/>
                    </a:cubicBezTo>
                    <a:cubicBezTo>
                      <a:pt x="13" y="38"/>
                      <a:pt x="13" y="39"/>
                      <a:pt x="13" y="39"/>
                    </a:cubicBezTo>
                    <a:cubicBezTo>
                      <a:pt x="14" y="40"/>
                      <a:pt x="15" y="40"/>
                      <a:pt x="16" y="40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40"/>
                      <a:pt x="17" y="41"/>
                      <a:pt x="17" y="41"/>
                    </a:cubicBezTo>
                    <a:cubicBezTo>
                      <a:pt x="18" y="41"/>
                      <a:pt x="19" y="42"/>
                      <a:pt x="20" y="42"/>
                    </a:cubicBezTo>
                    <a:cubicBezTo>
                      <a:pt x="20" y="42"/>
                      <a:pt x="20" y="42"/>
                      <a:pt x="20" y="41"/>
                    </a:cubicBezTo>
                    <a:cubicBezTo>
                      <a:pt x="20" y="42"/>
                      <a:pt x="21" y="42"/>
                      <a:pt x="21" y="43"/>
                    </a:cubicBezTo>
                    <a:cubicBezTo>
                      <a:pt x="22" y="43"/>
                      <a:pt x="23" y="43"/>
                      <a:pt x="23" y="42"/>
                    </a:cubicBezTo>
                    <a:cubicBezTo>
                      <a:pt x="24" y="43"/>
                      <a:pt x="24" y="43"/>
                      <a:pt x="25" y="4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6" y="43"/>
                      <a:pt x="27" y="43"/>
                      <a:pt x="28" y="42"/>
                    </a:cubicBezTo>
                    <a:cubicBezTo>
                      <a:pt x="28" y="42"/>
                      <a:pt x="28" y="42"/>
                      <a:pt x="29" y="42"/>
                    </a:cubicBezTo>
                    <a:cubicBezTo>
                      <a:pt x="29" y="42"/>
                      <a:pt x="29" y="42"/>
                      <a:pt x="29" y="42"/>
                    </a:cubicBezTo>
                    <a:cubicBezTo>
                      <a:pt x="29" y="43"/>
                      <a:pt x="29" y="43"/>
                      <a:pt x="31" y="44"/>
                    </a:cubicBezTo>
                    <a:cubicBezTo>
                      <a:pt x="31" y="44"/>
                      <a:pt x="31" y="44"/>
                      <a:pt x="32" y="44"/>
                    </a:cubicBezTo>
                    <a:cubicBezTo>
                      <a:pt x="32" y="44"/>
                      <a:pt x="33" y="44"/>
                      <a:pt x="3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5" y="44"/>
                      <a:pt x="36" y="44"/>
                      <a:pt x="37" y="43"/>
                    </a:cubicBezTo>
                    <a:cubicBezTo>
                      <a:pt x="36" y="42"/>
                      <a:pt x="36" y="42"/>
                      <a:pt x="36" y="42"/>
                    </a:cubicBezTo>
                    <a:cubicBezTo>
                      <a:pt x="37" y="43"/>
                      <a:pt x="37" y="43"/>
                      <a:pt x="37" y="43"/>
                    </a:cubicBezTo>
                    <a:cubicBezTo>
                      <a:pt x="37" y="43"/>
                      <a:pt x="38" y="42"/>
                      <a:pt x="38" y="42"/>
                    </a:cubicBezTo>
                    <a:cubicBezTo>
                      <a:pt x="38" y="42"/>
                      <a:pt x="38" y="42"/>
                      <a:pt x="38" y="42"/>
                    </a:cubicBezTo>
                    <a:cubicBezTo>
                      <a:pt x="38" y="42"/>
                      <a:pt x="38" y="43"/>
                      <a:pt x="38" y="43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5"/>
                      <a:pt x="38" y="45"/>
                      <a:pt x="39" y="46"/>
                    </a:cubicBezTo>
                    <a:cubicBezTo>
                      <a:pt x="39" y="47"/>
                      <a:pt x="40" y="47"/>
                      <a:pt x="42" y="47"/>
                    </a:cubicBezTo>
                    <a:cubicBezTo>
                      <a:pt x="43" y="47"/>
                      <a:pt x="44" y="47"/>
                      <a:pt x="45" y="46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47" y="46"/>
                      <a:pt x="48" y="46"/>
                      <a:pt x="49" y="46"/>
                    </a:cubicBezTo>
                    <a:cubicBezTo>
                      <a:pt x="49" y="46"/>
                      <a:pt x="49" y="46"/>
                      <a:pt x="49" y="46"/>
                    </a:cubicBezTo>
                    <a:cubicBezTo>
                      <a:pt x="50" y="47"/>
                      <a:pt x="52" y="47"/>
                      <a:pt x="53" y="47"/>
                    </a:cubicBezTo>
                    <a:cubicBezTo>
                      <a:pt x="54" y="46"/>
                      <a:pt x="54" y="46"/>
                      <a:pt x="55" y="45"/>
                    </a:cubicBezTo>
                    <a:cubicBezTo>
                      <a:pt x="55" y="45"/>
                      <a:pt x="55" y="45"/>
                      <a:pt x="56" y="45"/>
                    </a:cubicBezTo>
                    <a:cubicBezTo>
                      <a:pt x="56" y="44"/>
                      <a:pt x="57" y="44"/>
                      <a:pt x="58" y="44"/>
                    </a:cubicBezTo>
                    <a:cubicBezTo>
                      <a:pt x="58" y="44"/>
                      <a:pt x="60" y="44"/>
                      <a:pt x="60" y="43"/>
                    </a:cubicBezTo>
                    <a:cubicBezTo>
                      <a:pt x="60" y="42"/>
                      <a:pt x="60" y="41"/>
                      <a:pt x="60" y="41"/>
                    </a:cubicBezTo>
                    <a:cubicBezTo>
                      <a:pt x="60" y="41"/>
                      <a:pt x="60" y="40"/>
                      <a:pt x="60" y="40"/>
                    </a:cubicBezTo>
                    <a:cubicBezTo>
                      <a:pt x="60" y="40"/>
                      <a:pt x="60" y="40"/>
                      <a:pt x="61" y="40"/>
                    </a:cubicBezTo>
                    <a:cubicBezTo>
                      <a:pt x="61" y="40"/>
                      <a:pt x="62" y="39"/>
                      <a:pt x="62" y="39"/>
                    </a:cubicBezTo>
                    <a:cubicBezTo>
                      <a:pt x="63" y="39"/>
                      <a:pt x="63" y="39"/>
                      <a:pt x="63" y="38"/>
                    </a:cubicBezTo>
                    <a:cubicBezTo>
                      <a:pt x="63" y="38"/>
                      <a:pt x="63" y="38"/>
                      <a:pt x="64" y="38"/>
                    </a:cubicBezTo>
                    <a:cubicBezTo>
                      <a:pt x="64" y="38"/>
                      <a:pt x="66" y="38"/>
                      <a:pt x="66" y="37"/>
                    </a:cubicBezTo>
                    <a:cubicBezTo>
                      <a:pt x="68" y="36"/>
                      <a:pt x="67" y="34"/>
                      <a:pt x="67" y="33"/>
                    </a:cubicBezTo>
                    <a:cubicBezTo>
                      <a:pt x="66" y="32"/>
                      <a:pt x="65" y="32"/>
                      <a:pt x="64" y="32"/>
                    </a:cubicBezTo>
                    <a:close/>
                    <a:moveTo>
                      <a:pt x="24" y="25"/>
                    </a:move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4"/>
                      <a:pt x="24" y="24"/>
                      <a:pt x="24" y="24"/>
                    </a:cubicBezTo>
                    <a:lnTo>
                      <a:pt x="24" y="25"/>
                    </a:lnTo>
                    <a:close/>
                    <a:moveTo>
                      <a:pt x="46" y="30"/>
                    </a:moveTo>
                    <a:cubicBezTo>
                      <a:pt x="47" y="30"/>
                      <a:pt x="47" y="30"/>
                      <a:pt x="47" y="30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7" name="Google Shape;1047;p32"/>
              <p:cNvSpPr/>
              <p:nvPr/>
            </p:nvSpPr>
            <p:spPr>
              <a:xfrm>
                <a:off x="4829179" y="1725615"/>
                <a:ext cx="112713" cy="76200"/>
              </a:xfrm>
              <a:custGeom>
                <a:rect b="b" l="l" r="r" t="t"/>
                <a:pathLst>
                  <a:path extrusionOk="0" h="24" w="36">
                    <a:moveTo>
                      <a:pt x="19" y="7"/>
                    </a:move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9" y="4"/>
                      <a:pt x="19" y="3"/>
                    </a:cubicBezTo>
                    <a:cubicBezTo>
                      <a:pt x="19" y="2"/>
                      <a:pt x="19" y="2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2"/>
                      <a:pt x="14" y="3"/>
                    </a:cubicBezTo>
                    <a:cubicBezTo>
                      <a:pt x="14" y="3"/>
                      <a:pt x="14" y="3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4"/>
                      <a:pt x="11" y="6"/>
                    </a:cubicBezTo>
                    <a:cubicBezTo>
                      <a:pt x="11" y="7"/>
                      <a:pt x="11" y="7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9" y="8"/>
                      <a:pt x="9" y="8"/>
                      <a:pt x="8" y="8"/>
                    </a:cubicBezTo>
                    <a:cubicBezTo>
                      <a:pt x="7" y="8"/>
                      <a:pt x="7" y="9"/>
                      <a:pt x="6" y="9"/>
                    </a:cubicBezTo>
                    <a:cubicBezTo>
                      <a:pt x="5" y="9"/>
                      <a:pt x="5" y="9"/>
                      <a:pt x="4" y="9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3" y="9"/>
                    </a:cubicBezTo>
                    <a:cubicBezTo>
                      <a:pt x="3" y="9"/>
                      <a:pt x="3" y="9"/>
                      <a:pt x="2" y="9"/>
                    </a:cubicBezTo>
                    <a:cubicBezTo>
                      <a:pt x="2" y="9"/>
                      <a:pt x="1" y="9"/>
                      <a:pt x="0" y="10"/>
                    </a:cubicBezTo>
                    <a:cubicBezTo>
                      <a:pt x="0" y="11"/>
                      <a:pt x="0" y="11"/>
                      <a:pt x="0" y="12"/>
                    </a:cubicBezTo>
                    <a:cubicBezTo>
                      <a:pt x="1" y="13"/>
                      <a:pt x="2" y="14"/>
                      <a:pt x="3" y="14"/>
                    </a:cubicBezTo>
                    <a:cubicBezTo>
                      <a:pt x="3" y="14"/>
                      <a:pt x="4" y="14"/>
                      <a:pt x="4" y="14"/>
                    </a:cubicBezTo>
                    <a:cubicBezTo>
                      <a:pt x="5" y="14"/>
                      <a:pt x="5" y="13"/>
                      <a:pt x="6" y="14"/>
                    </a:cubicBezTo>
                    <a:cubicBezTo>
                      <a:pt x="6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9" y="14"/>
                      <a:pt x="9" y="14"/>
                      <a:pt x="10" y="14"/>
                    </a:cubicBezTo>
                    <a:cubicBezTo>
                      <a:pt x="9" y="14"/>
                      <a:pt x="8" y="15"/>
                      <a:pt x="8" y="15"/>
                    </a:cubicBezTo>
                    <a:cubicBezTo>
                      <a:pt x="8" y="15"/>
                      <a:pt x="8" y="15"/>
                      <a:pt x="7" y="15"/>
                    </a:cubicBezTo>
                    <a:cubicBezTo>
                      <a:pt x="6" y="14"/>
                      <a:pt x="5" y="14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0" y="19"/>
                      <a:pt x="0" y="20"/>
                      <a:pt x="1" y="20"/>
                    </a:cubicBezTo>
                    <a:cubicBezTo>
                      <a:pt x="1" y="22"/>
                      <a:pt x="4" y="22"/>
                      <a:pt x="4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6" y="22"/>
                      <a:pt x="6" y="22"/>
                    </a:cubicBezTo>
                    <a:cubicBezTo>
                      <a:pt x="7" y="22"/>
                      <a:pt x="7" y="22"/>
                      <a:pt x="8" y="22"/>
                    </a:cubicBezTo>
                    <a:cubicBezTo>
                      <a:pt x="8" y="22"/>
                      <a:pt x="9" y="22"/>
                      <a:pt x="9" y="22"/>
                    </a:cubicBezTo>
                    <a:cubicBezTo>
                      <a:pt x="9" y="22"/>
                      <a:pt x="9" y="22"/>
                      <a:pt x="9" y="23"/>
                    </a:cubicBezTo>
                    <a:cubicBezTo>
                      <a:pt x="9" y="23"/>
                      <a:pt x="10" y="24"/>
                      <a:pt x="11" y="24"/>
                    </a:cubicBezTo>
                    <a:cubicBezTo>
                      <a:pt x="11" y="24"/>
                      <a:pt x="12" y="24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3" y="23"/>
                      <a:pt x="13" y="23"/>
                      <a:pt x="14" y="23"/>
                    </a:cubicBezTo>
                    <a:cubicBezTo>
                      <a:pt x="14" y="23"/>
                      <a:pt x="14" y="23"/>
                      <a:pt x="15" y="23"/>
                    </a:cubicBezTo>
                    <a:cubicBezTo>
                      <a:pt x="17" y="23"/>
                      <a:pt x="17" y="21"/>
                      <a:pt x="17" y="19"/>
                    </a:cubicBezTo>
                    <a:cubicBezTo>
                      <a:pt x="17" y="19"/>
                      <a:pt x="17" y="19"/>
                      <a:pt x="18" y="19"/>
                    </a:cubicBezTo>
                    <a:cubicBezTo>
                      <a:pt x="18" y="18"/>
                      <a:pt x="19" y="18"/>
                      <a:pt x="20" y="18"/>
                    </a:cubicBezTo>
                    <a:cubicBezTo>
                      <a:pt x="20" y="19"/>
                      <a:pt x="21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3" y="20"/>
                      <a:pt x="24" y="19"/>
                      <a:pt x="24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8"/>
                      <a:pt x="26" y="18"/>
                      <a:pt x="26" y="18"/>
                    </a:cubicBezTo>
                    <a:cubicBezTo>
                      <a:pt x="27" y="18"/>
                      <a:pt x="27" y="18"/>
                      <a:pt x="28" y="17"/>
                    </a:cubicBezTo>
                    <a:cubicBezTo>
                      <a:pt x="28" y="16"/>
                      <a:pt x="28" y="15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9" y="14"/>
                      <a:pt x="30" y="13"/>
                      <a:pt x="31" y="11"/>
                    </a:cubicBezTo>
                    <a:cubicBezTo>
                      <a:pt x="31" y="11"/>
                      <a:pt x="32" y="11"/>
                      <a:pt x="32" y="10"/>
                    </a:cubicBezTo>
                    <a:cubicBezTo>
                      <a:pt x="32" y="10"/>
                      <a:pt x="32" y="10"/>
                      <a:pt x="33" y="10"/>
                    </a:cubicBezTo>
                    <a:cubicBezTo>
                      <a:pt x="33" y="10"/>
                      <a:pt x="34" y="10"/>
                      <a:pt x="35" y="9"/>
                    </a:cubicBezTo>
                    <a:cubicBezTo>
                      <a:pt x="36" y="7"/>
                      <a:pt x="35" y="4"/>
                      <a:pt x="35" y="4"/>
                    </a:cubicBezTo>
                    <a:cubicBezTo>
                      <a:pt x="35" y="2"/>
                      <a:pt x="33" y="2"/>
                      <a:pt x="32" y="3"/>
                    </a:cubicBezTo>
                    <a:cubicBezTo>
                      <a:pt x="31" y="3"/>
                      <a:pt x="31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3"/>
                      <a:pt x="30" y="3"/>
                      <a:pt x="30" y="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8" y="0"/>
                      <a:pt x="27" y="0"/>
                    </a:cubicBezTo>
                    <a:cubicBezTo>
                      <a:pt x="26" y="0"/>
                      <a:pt x="26" y="0"/>
                      <a:pt x="25" y="0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3" y="1"/>
                      <a:pt x="22" y="2"/>
                      <a:pt x="22" y="2"/>
                    </a:cubicBezTo>
                    <a:cubicBezTo>
                      <a:pt x="21" y="3"/>
                      <a:pt x="21" y="3"/>
                      <a:pt x="21" y="4"/>
                    </a:cubicBezTo>
                    <a:cubicBezTo>
                      <a:pt x="21" y="4"/>
                      <a:pt x="21" y="4"/>
                      <a:pt x="20" y="4"/>
                    </a:cubicBezTo>
                    <a:cubicBezTo>
                      <a:pt x="20" y="5"/>
                      <a:pt x="19" y="6"/>
                      <a:pt x="19" y="6"/>
                    </a:cubicBezTo>
                    <a:cubicBezTo>
                      <a:pt x="19" y="6"/>
                      <a:pt x="19" y="7"/>
                      <a:pt x="19" y="7"/>
                    </a:cubicBezTo>
                    <a:close/>
                    <a:moveTo>
                      <a:pt x="4" y="10"/>
                    </a:move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lose/>
                    <a:moveTo>
                      <a:pt x="11" y="23"/>
                    </a:move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8" name="Google Shape;1048;p32"/>
              <p:cNvSpPr/>
              <p:nvPr/>
            </p:nvSpPr>
            <p:spPr>
              <a:xfrm>
                <a:off x="4886329" y="2095503"/>
                <a:ext cx="65088" cy="50800"/>
              </a:xfrm>
              <a:custGeom>
                <a:rect b="b" l="l" r="r" t="t"/>
                <a:pathLst>
                  <a:path extrusionOk="0" h="16" w="21">
                    <a:moveTo>
                      <a:pt x="5" y="15"/>
                    </a:moveTo>
                    <a:cubicBezTo>
                      <a:pt x="5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7" y="16"/>
                    </a:cubicBezTo>
                    <a:cubicBezTo>
                      <a:pt x="7" y="16"/>
                      <a:pt x="8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6"/>
                      <a:pt x="11" y="16"/>
                      <a:pt x="11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4"/>
                      <a:pt x="14" y="13"/>
                      <a:pt x="15" y="12"/>
                    </a:cubicBezTo>
                    <a:cubicBezTo>
                      <a:pt x="15" y="12"/>
                      <a:pt x="15" y="11"/>
                      <a:pt x="16" y="11"/>
                    </a:cubicBezTo>
                    <a:cubicBezTo>
                      <a:pt x="16" y="10"/>
                      <a:pt x="16" y="9"/>
                      <a:pt x="17" y="9"/>
                    </a:cubicBezTo>
                    <a:cubicBezTo>
                      <a:pt x="20" y="7"/>
                      <a:pt x="21" y="6"/>
                      <a:pt x="20" y="3"/>
                    </a:cubicBezTo>
                    <a:cubicBezTo>
                      <a:pt x="19" y="1"/>
                      <a:pt x="17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13" y="0"/>
                      <a:pt x="12" y="0"/>
                      <a:pt x="11" y="1"/>
                    </a:cubicBezTo>
                    <a:cubicBezTo>
                      <a:pt x="10" y="1"/>
                      <a:pt x="10" y="2"/>
                      <a:pt x="9" y="2"/>
                    </a:cubicBezTo>
                    <a:cubicBezTo>
                      <a:pt x="9" y="2"/>
                      <a:pt x="9" y="3"/>
                      <a:pt x="9" y="3"/>
                    </a:cubicBezTo>
                    <a:cubicBezTo>
                      <a:pt x="8" y="3"/>
                      <a:pt x="8" y="4"/>
                      <a:pt x="7" y="4"/>
                    </a:cubicBezTo>
                    <a:cubicBezTo>
                      <a:pt x="5" y="5"/>
                      <a:pt x="4" y="6"/>
                      <a:pt x="4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2" y="10"/>
                      <a:pt x="0" y="11"/>
                      <a:pt x="2" y="13"/>
                    </a:cubicBezTo>
                    <a:cubicBezTo>
                      <a:pt x="2" y="15"/>
                      <a:pt x="4" y="15"/>
                      <a:pt x="5" y="15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9" name="Google Shape;1049;p32"/>
              <p:cNvSpPr/>
              <p:nvPr/>
            </p:nvSpPr>
            <p:spPr>
              <a:xfrm>
                <a:off x="4883154" y="1782765"/>
                <a:ext cx="65088" cy="47625"/>
              </a:xfrm>
              <a:custGeom>
                <a:rect b="b" l="l" r="r" t="t"/>
                <a:pathLst>
                  <a:path extrusionOk="0" h="15" w="21">
                    <a:moveTo>
                      <a:pt x="17" y="0"/>
                    </a:moveTo>
                    <a:cubicBezTo>
                      <a:pt x="16" y="0"/>
                      <a:pt x="15" y="0"/>
                      <a:pt x="13" y="1"/>
                    </a:cubicBezTo>
                    <a:cubicBezTo>
                      <a:pt x="13" y="1"/>
                      <a:pt x="12" y="1"/>
                      <a:pt x="12" y="1"/>
                    </a:cubicBezTo>
                    <a:cubicBezTo>
                      <a:pt x="10" y="1"/>
                      <a:pt x="9" y="2"/>
                      <a:pt x="7" y="2"/>
                    </a:cubicBezTo>
                    <a:cubicBezTo>
                      <a:pt x="7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3" y="3"/>
                      <a:pt x="3" y="4"/>
                    </a:cubicBezTo>
                    <a:cubicBezTo>
                      <a:pt x="3" y="4"/>
                      <a:pt x="0" y="5"/>
                      <a:pt x="0" y="7"/>
                    </a:cubicBezTo>
                    <a:cubicBezTo>
                      <a:pt x="0" y="7"/>
                      <a:pt x="1" y="8"/>
                      <a:pt x="2" y="8"/>
                    </a:cubicBezTo>
                    <a:cubicBezTo>
                      <a:pt x="2" y="9"/>
                      <a:pt x="2" y="9"/>
                      <a:pt x="2" y="10"/>
                    </a:cubicBezTo>
                    <a:cubicBezTo>
                      <a:pt x="2" y="11"/>
                      <a:pt x="4" y="11"/>
                      <a:pt x="4" y="12"/>
                    </a:cubicBezTo>
                    <a:cubicBezTo>
                      <a:pt x="5" y="12"/>
                      <a:pt x="6" y="13"/>
                      <a:pt x="7" y="13"/>
                    </a:cubicBezTo>
                    <a:cubicBezTo>
                      <a:pt x="8" y="14"/>
                      <a:pt x="9" y="15"/>
                      <a:pt x="10" y="15"/>
                    </a:cubicBezTo>
                    <a:cubicBezTo>
                      <a:pt x="12" y="15"/>
                      <a:pt x="13" y="13"/>
                      <a:pt x="15" y="11"/>
                    </a:cubicBezTo>
                    <a:cubicBezTo>
                      <a:pt x="15" y="11"/>
                      <a:pt x="15" y="10"/>
                      <a:pt x="15" y="10"/>
                    </a:cubicBezTo>
                    <a:cubicBezTo>
                      <a:pt x="16" y="10"/>
                      <a:pt x="16" y="9"/>
                      <a:pt x="17" y="9"/>
                    </a:cubicBezTo>
                    <a:cubicBezTo>
                      <a:pt x="19" y="7"/>
                      <a:pt x="21" y="6"/>
                      <a:pt x="21" y="3"/>
                    </a:cubicBezTo>
                    <a:cubicBezTo>
                      <a:pt x="21" y="1"/>
                      <a:pt x="19" y="0"/>
                      <a:pt x="17" y="0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0" name="Google Shape;1050;p32"/>
              <p:cNvSpPr/>
              <p:nvPr/>
            </p:nvSpPr>
            <p:spPr>
              <a:xfrm>
                <a:off x="4938717" y="1614490"/>
                <a:ext cx="79375" cy="85725"/>
              </a:xfrm>
              <a:custGeom>
                <a:rect b="b" l="l" r="r" t="t"/>
                <a:pathLst>
                  <a:path extrusionOk="0" h="27" w="25">
                    <a:moveTo>
                      <a:pt x="3" y="16"/>
                    </a:moveTo>
                    <a:cubicBezTo>
                      <a:pt x="3" y="16"/>
                      <a:pt x="3" y="16"/>
                      <a:pt x="3" y="16"/>
                    </a:cubicBezTo>
                    <a:cubicBezTo>
                      <a:pt x="4" y="16"/>
                      <a:pt x="4" y="16"/>
                      <a:pt x="5" y="16"/>
                    </a:cubicBezTo>
                    <a:cubicBezTo>
                      <a:pt x="5" y="16"/>
                      <a:pt x="5" y="15"/>
                      <a:pt x="6" y="15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7"/>
                      <a:pt x="7" y="18"/>
                    </a:cubicBezTo>
                    <a:cubicBezTo>
                      <a:pt x="8" y="18"/>
                      <a:pt x="8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10" y="18"/>
                      <a:pt x="10" y="18"/>
                    </a:cubicBezTo>
                    <a:cubicBezTo>
                      <a:pt x="10" y="18"/>
                      <a:pt x="10" y="19"/>
                      <a:pt x="10" y="19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19"/>
                      <a:pt x="11" y="20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0" y="21"/>
                      <a:pt x="9" y="23"/>
                      <a:pt x="9" y="24"/>
                    </a:cubicBezTo>
                    <a:cubicBezTo>
                      <a:pt x="9" y="25"/>
                      <a:pt x="10" y="26"/>
                      <a:pt x="10" y="26"/>
                    </a:cubicBezTo>
                    <a:cubicBezTo>
                      <a:pt x="11" y="26"/>
                      <a:pt x="12" y="26"/>
                      <a:pt x="12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6" y="26"/>
                      <a:pt x="17" y="26"/>
                      <a:pt x="17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4"/>
                      <a:pt x="19" y="24"/>
                      <a:pt x="19" y="23"/>
                    </a:cubicBezTo>
                    <a:cubicBezTo>
                      <a:pt x="20" y="22"/>
                      <a:pt x="20" y="22"/>
                      <a:pt x="20" y="21"/>
                    </a:cubicBezTo>
                    <a:cubicBezTo>
                      <a:pt x="20" y="21"/>
                      <a:pt x="20" y="20"/>
                      <a:pt x="20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3" y="19"/>
                      <a:pt x="25" y="19"/>
                      <a:pt x="25" y="16"/>
                    </a:cubicBezTo>
                    <a:cubicBezTo>
                      <a:pt x="25" y="16"/>
                      <a:pt x="25" y="16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4"/>
                      <a:pt x="25" y="14"/>
                    </a:cubicBezTo>
                    <a:cubicBezTo>
                      <a:pt x="25" y="14"/>
                      <a:pt x="25" y="13"/>
                      <a:pt x="25" y="12"/>
                    </a:cubicBezTo>
                    <a:cubicBezTo>
                      <a:pt x="24" y="11"/>
                      <a:pt x="23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3" y="9"/>
                      <a:pt x="22" y="8"/>
                    </a:cubicBezTo>
                    <a:cubicBezTo>
                      <a:pt x="22" y="7"/>
                      <a:pt x="21" y="6"/>
                      <a:pt x="20" y="6"/>
                    </a:cubicBezTo>
                    <a:cubicBezTo>
                      <a:pt x="20" y="6"/>
                      <a:pt x="19" y="6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6"/>
                      <a:pt x="18" y="5"/>
                      <a:pt x="18" y="4"/>
                    </a:cubicBezTo>
                    <a:cubicBezTo>
                      <a:pt x="18" y="4"/>
                      <a:pt x="18" y="3"/>
                      <a:pt x="18" y="3"/>
                    </a:cubicBezTo>
                    <a:cubicBezTo>
                      <a:pt x="17" y="1"/>
                      <a:pt x="16" y="0"/>
                      <a:pt x="14" y="0"/>
                    </a:cubicBezTo>
                    <a:cubicBezTo>
                      <a:pt x="14" y="0"/>
                      <a:pt x="13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9" y="3"/>
                      <a:pt x="8" y="4"/>
                    </a:cubicBezTo>
                    <a:cubicBezTo>
                      <a:pt x="8" y="5"/>
                      <a:pt x="9" y="5"/>
                      <a:pt x="9" y="5"/>
                    </a:cubicBezTo>
                    <a:cubicBezTo>
                      <a:pt x="9" y="6"/>
                      <a:pt x="9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6" y="7"/>
                      <a:pt x="7" y="8"/>
                    </a:cubicBezTo>
                    <a:cubicBezTo>
                      <a:pt x="7" y="8"/>
                      <a:pt x="7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7" y="10"/>
                      <a:pt x="7" y="10"/>
                    </a:cubicBezTo>
                    <a:cubicBezTo>
                      <a:pt x="7" y="10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6" y="11"/>
                      <a:pt x="5" y="10"/>
                      <a:pt x="4" y="10"/>
                    </a:cubicBezTo>
                    <a:cubicBezTo>
                      <a:pt x="3" y="10"/>
                      <a:pt x="2" y="10"/>
                      <a:pt x="2" y="11"/>
                    </a:cubicBezTo>
                    <a:cubicBezTo>
                      <a:pt x="0" y="12"/>
                      <a:pt x="0" y="13"/>
                      <a:pt x="0" y="14"/>
                    </a:cubicBezTo>
                    <a:cubicBezTo>
                      <a:pt x="0" y="15"/>
                      <a:pt x="1" y="16"/>
                      <a:pt x="3" y="16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1" name="Google Shape;1051;p32"/>
              <p:cNvSpPr/>
              <p:nvPr/>
            </p:nvSpPr>
            <p:spPr>
              <a:xfrm>
                <a:off x="5992817" y="3252791"/>
                <a:ext cx="34925" cy="34925"/>
              </a:xfrm>
              <a:custGeom>
                <a:rect b="b" l="l" r="r" t="t"/>
                <a:pathLst>
                  <a:path extrusionOk="0" h="11" w="11">
                    <a:moveTo>
                      <a:pt x="3" y="7"/>
                    </a:move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4" y="8"/>
                      <a:pt x="3" y="8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7" y="9"/>
                      <a:pt x="7" y="9"/>
                    </a:cubicBezTo>
                    <a:cubicBezTo>
                      <a:pt x="8" y="9"/>
                      <a:pt x="8" y="8"/>
                      <a:pt x="9" y="7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9" y="6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1" y="4"/>
                      <a:pt x="10" y="3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2"/>
                      <a:pt x="8" y="2"/>
                      <a:pt x="8" y="1"/>
                    </a:cubicBezTo>
                    <a:cubicBezTo>
                      <a:pt x="8" y="1"/>
                      <a:pt x="8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3" y="1"/>
                      <a:pt x="2" y="2"/>
                      <a:pt x="1" y="2"/>
                    </a:cubicBezTo>
                    <a:cubicBezTo>
                      <a:pt x="0" y="4"/>
                      <a:pt x="0" y="6"/>
                      <a:pt x="1" y="6"/>
                    </a:cubicBezTo>
                    <a:cubicBezTo>
                      <a:pt x="1" y="7"/>
                      <a:pt x="2" y="7"/>
                      <a:pt x="3" y="7"/>
                    </a:cubicBezTo>
                    <a:close/>
                    <a:moveTo>
                      <a:pt x="8" y="6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2" name="Google Shape;1052;p32"/>
              <p:cNvSpPr/>
              <p:nvPr/>
            </p:nvSpPr>
            <p:spPr>
              <a:xfrm>
                <a:off x="6430967" y="2647953"/>
                <a:ext cx="28575" cy="44450"/>
              </a:xfrm>
              <a:custGeom>
                <a:rect b="b" l="l" r="r" t="t"/>
                <a:pathLst>
                  <a:path extrusionOk="0" h="14" w="9">
                    <a:moveTo>
                      <a:pt x="2" y="14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4" y="13"/>
                      <a:pt x="4" y="12"/>
                      <a:pt x="4" y="11"/>
                    </a:cubicBezTo>
                    <a:cubicBezTo>
                      <a:pt x="5" y="11"/>
                      <a:pt x="5" y="11"/>
                      <a:pt x="6" y="11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9" y="8"/>
                      <a:pt x="8" y="6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5"/>
                      <a:pt x="8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3"/>
                      <a:pt x="9" y="2"/>
                      <a:pt x="9" y="2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6" y="0"/>
                      <a:pt x="5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2" y="3"/>
                      <a:pt x="1" y="4"/>
                      <a:pt x="1" y="5"/>
                    </a:cubicBezTo>
                    <a:cubicBezTo>
                      <a:pt x="0" y="6"/>
                      <a:pt x="0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9"/>
                      <a:pt x="0" y="9"/>
                    </a:cubicBezTo>
                    <a:cubicBezTo>
                      <a:pt x="0" y="10"/>
                      <a:pt x="0" y="11"/>
                      <a:pt x="0" y="12"/>
                    </a:cubicBezTo>
                    <a:cubicBezTo>
                      <a:pt x="1" y="13"/>
                      <a:pt x="2" y="14"/>
                      <a:pt x="2" y="14"/>
                    </a:cubicBezTo>
                    <a:close/>
                  </a:path>
                </a:pathLst>
              </a:custGeom>
              <a:solidFill>
                <a:srgbClr val="F0F0F0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3" name="Google Shape;1053;p32"/>
              <p:cNvSpPr/>
              <p:nvPr/>
            </p:nvSpPr>
            <p:spPr>
              <a:xfrm>
                <a:off x="5091113" y="2997200"/>
                <a:ext cx="1952625" cy="1689100"/>
              </a:xfrm>
              <a:custGeom>
                <a:rect b="b" l="l" r="r" t="t"/>
                <a:pathLst>
                  <a:path extrusionOk="0" h="1064" w="1230">
                    <a:moveTo>
                      <a:pt x="922" y="0"/>
                    </a:moveTo>
                    <a:lnTo>
                      <a:pt x="308" y="0"/>
                    </a:lnTo>
                    <a:lnTo>
                      <a:pt x="0" y="531"/>
                    </a:lnTo>
                    <a:lnTo>
                      <a:pt x="308" y="1064"/>
                    </a:lnTo>
                    <a:lnTo>
                      <a:pt x="922" y="1064"/>
                    </a:lnTo>
                    <a:lnTo>
                      <a:pt x="1230" y="531"/>
                    </a:lnTo>
                    <a:lnTo>
                      <a:pt x="92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54" name="Google Shape;1054;p32"/>
            <p:cNvSpPr/>
            <p:nvPr/>
          </p:nvSpPr>
          <p:spPr>
            <a:xfrm>
              <a:off x="2762253" y="1668465"/>
              <a:ext cx="2376489" cy="4818065"/>
            </a:xfrm>
            <a:custGeom>
              <a:rect b="b" l="l" r="r" t="t"/>
              <a:pathLst>
                <a:path extrusionOk="0" h="1520" w="749">
                  <a:moveTo>
                    <a:pt x="747" y="122"/>
                  </a:moveTo>
                  <a:cubicBezTo>
                    <a:pt x="748" y="122"/>
                    <a:pt x="748" y="122"/>
                    <a:pt x="748" y="122"/>
                  </a:cubicBezTo>
                  <a:cubicBezTo>
                    <a:pt x="749" y="120"/>
                    <a:pt x="748" y="119"/>
                    <a:pt x="747" y="118"/>
                  </a:cubicBezTo>
                  <a:cubicBezTo>
                    <a:pt x="747" y="118"/>
                    <a:pt x="747" y="117"/>
                    <a:pt x="747" y="117"/>
                  </a:cubicBezTo>
                  <a:cubicBezTo>
                    <a:pt x="748" y="115"/>
                    <a:pt x="748" y="115"/>
                    <a:pt x="748" y="115"/>
                  </a:cubicBezTo>
                  <a:cubicBezTo>
                    <a:pt x="746" y="115"/>
                    <a:pt x="746" y="115"/>
                    <a:pt x="746" y="115"/>
                  </a:cubicBezTo>
                  <a:cubicBezTo>
                    <a:pt x="745" y="115"/>
                    <a:pt x="745" y="114"/>
                    <a:pt x="745" y="114"/>
                  </a:cubicBezTo>
                  <a:cubicBezTo>
                    <a:pt x="744" y="114"/>
                    <a:pt x="744" y="114"/>
                    <a:pt x="744" y="114"/>
                  </a:cubicBezTo>
                  <a:cubicBezTo>
                    <a:pt x="744" y="113"/>
                    <a:pt x="744" y="113"/>
                    <a:pt x="744" y="113"/>
                  </a:cubicBezTo>
                  <a:cubicBezTo>
                    <a:pt x="744" y="113"/>
                    <a:pt x="745" y="111"/>
                    <a:pt x="744" y="110"/>
                  </a:cubicBezTo>
                  <a:cubicBezTo>
                    <a:pt x="744" y="110"/>
                    <a:pt x="744" y="110"/>
                    <a:pt x="743" y="110"/>
                  </a:cubicBezTo>
                  <a:cubicBezTo>
                    <a:pt x="744" y="109"/>
                    <a:pt x="744" y="108"/>
                    <a:pt x="744" y="107"/>
                  </a:cubicBezTo>
                  <a:cubicBezTo>
                    <a:pt x="744" y="104"/>
                    <a:pt x="743" y="103"/>
                    <a:pt x="741" y="103"/>
                  </a:cubicBezTo>
                  <a:cubicBezTo>
                    <a:pt x="741" y="103"/>
                    <a:pt x="741" y="103"/>
                    <a:pt x="741" y="103"/>
                  </a:cubicBezTo>
                  <a:cubicBezTo>
                    <a:pt x="739" y="103"/>
                    <a:pt x="738" y="104"/>
                    <a:pt x="737" y="104"/>
                  </a:cubicBezTo>
                  <a:cubicBezTo>
                    <a:pt x="736" y="105"/>
                    <a:pt x="736" y="105"/>
                    <a:pt x="736" y="105"/>
                  </a:cubicBezTo>
                  <a:cubicBezTo>
                    <a:pt x="735" y="106"/>
                    <a:pt x="734" y="106"/>
                    <a:pt x="733" y="106"/>
                  </a:cubicBezTo>
                  <a:cubicBezTo>
                    <a:pt x="733" y="106"/>
                    <a:pt x="733" y="106"/>
                    <a:pt x="733" y="106"/>
                  </a:cubicBezTo>
                  <a:cubicBezTo>
                    <a:pt x="733" y="106"/>
                    <a:pt x="733" y="106"/>
                    <a:pt x="733" y="106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35" y="104"/>
                    <a:pt x="736" y="103"/>
                    <a:pt x="736" y="102"/>
                  </a:cubicBezTo>
                  <a:cubicBezTo>
                    <a:pt x="736" y="101"/>
                    <a:pt x="736" y="101"/>
                    <a:pt x="735" y="100"/>
                  </a:cubicBezTo>
                  <a:cubicBezTo>
                    <a:pt x="735" y="100"/>
                    <a:pt x="735" y="100"/>
                    <a:pt x="735" y="100"/>
                  </a:cubicBezTo>
                  <a:cubicBezTo>
                    <a:pt x="735" y="100"/>
                    <a:pt x="735" y="100"/>
                    <a:pt x="735" y="100"/>
                  </a:cubicBezTo>
                  <a:cubicBezTo>
                    <a:pt x="736" y="99"/>
                    <a:pt x="736" y="98"/>
                    <a:pt x="735" y="97"/>
                  </a:cubicBezTo>
                  <a:cubicBezTo>
                    <a:pt x="735" y="97"/>
                    <a:pt x="735" y="97"/>
                    <a:pt x="734" y="97"/>
                  </a:cubicBezTo>
                  <a:cubicBezTo>
                    <a:pt x="734" y="97"/>
                    <a:pt x="735" y="97"/>
                    <a:pt x="735" y="97"/>
                  </a:cubicBezTo>
                  <a:cubicBezTo>
                    <a:pt x="735" y="96"/>
                    <a:pt x="736" y="95"/>
                    <a:pt x="737" y="94"/>
                  </a:cubicBezTo>
                  <a:cubicBezTo>
                    <a:pt x="737" y="93"/>
                    <a:pt x="738" y="91"/>
                    <a:pt x="737" y="90"/>
                  </a:cubicBezTo>
                  <a:cubicBezTo>
                    <a:pt x="736" y="89"/>
                    <a:pt x="734" y="90"/>
                    <a:pt x="734" y="90"/>
                  </a:cubicBezTo>
                  <a:cubicBezTo>
                    <a:pt x="733" y="90"/>
                    <a:pt x="733" y="90"/>
                    <a:pt x="733" y="90"/>
                  </a:cubicBezTo>
                  <a:cubicBezTo>
                    <a:pt x="733" y="90"/>
                    <a:pt x="733" y="90"/>
                    <a:pt x="733" y="90"/>
                  </a:cubicBezTo>
                  <a:cubicBezTo>
                    <a:pt x="733" y="89"/>
                    <a:pt x="733" y="89"/>
                    <a:pt x="733" y="89"/>
                  </a:cubicBezTo>
                  <a:cubicBezTo>
                    <a:pt x="732" y="89"/>
                    <a:pt x="732" y="89"/>
                    <a:pt x="732" y="88"/>
                  </a:cubicBezTo>
                  <a:cubicBezTo>
                    <a:pt x="732" y="88"/>
                    <a:pt x="732" y="88"/>
                    <a:pt x="732" y="88"/>
                  </a:cubicBezTo>
                  <a:cubicBezTo>
                    <a:pt x="732" y="88"/>
                    <a:pt x="732" y="88"/>
                    <a:pt x="733" y="88"/>
                  </a:cubicBezTo>
                  <a:cubicBezTo>
                    <a:pt x="733" y="88"/>
                    <a:pt x="734" y="89"/>
                    <a:pt x="735" y="89"/>
                  </a:cubicBezTo>
                  <a:cubicBezTo>
                    <a:pt x="736" y="89"/>
                    <a:pt x="737" y="88"/>
                    <a:pt x="737" y="88"/>
                  </a:cubicBezTo>
                  <a:cubicBezTo>
                    <a:pt x="738" y="87"/>
                    <a:pt x="738" y="86"/>
                    <a:pt x="738" y="85"/>
                  </a:cubicBezTo>
                  <a:cubicBezTo>
                    <a:pt x="738" y="85"/>
                    <a:pt x="737" y="85"/>
                    <a:pt x="737" y="84"/>
                  </a:cubicBezTo>
                  <a:cubicBezTo>
                    <a:pt x="737" y="84"/>
                    <a:pt x="737" y="84"/>
                    <a:pt x="737" y="84"/>
                  </a:cubicBezTo>
                  <a:cubicBezTo>
                    <a:pt x="737" y="83"/>
                    <a:pt x="737" y="83"/>
                    <a:pt x="738" y="82"/>
                  </a:cubicBezTo>
                  <a:cubicBezTo>
                    <a:pt x="738" y="81"/>
                    <a:pt x="738" y="81"/>
                    <a:pt x="738" y="81"/>
                  </a:cubicBezTo>
                  <a:cubicBezTo>
                    <a:pt x="739" y="80"/>
                    <a:pt x="739" y="79"/>
                    <a:pt x="738" y="77"/>
                  </a:cubicBezTo>
                  <a:cubicBezTo>
                    <a:pt x="738" y="76"/>
                    <a:pt x="736" y="76"/>
                    <a:pt x="735" y="75"/>
                  </a:cubicBezTo>
                  <a:cubicBezTo>
                    <a:pt x="735" y="75"/>
                    <a:pt x="734" y="75"/>
                    <a:pt x="734" y="75"/>
                  </a:cubicBezTo>
                  <a:cubicBezTo>
                    <a:pt x="733" y="75"/>
                    <a:pt x="733" y="75"/>
                    <a:pt x="733" y="75"/>
                  </a:cubicBezTo>
                  <a:cubicBezTo>
                    <a:pt x="733" y="75"/>
                    <a:pt x="732" y="75"/>
                    <a:pt x="732" y="75"/>
                  </a:cubicBezTo>
                  <a:cubicBezTo>
                    <a:pt x="731" y="75"/>
                    <a:pt x="731" y="75"/>
                    <a:pt x="730" y="74"/>
                  </a:cubicBezTo>
                  <a:cubicBezTo>
                    <a:pt x="730" y="74"/>
                    <a:pt x="730" y="74"/>
                    <a:pt x="730" y="74"/>
                  </a:cubicBezTo>
                  <a:cubicBezTo>
                    <a:pt x="729" y="73"/>
                    <a:pt x="728" y="73"/>
                    <a:pt x="728" y="72"/>
                  </a:cubicBezTo>
                  <a:cubicBezTo>
                    <a:pt x="725" y="71"/>
                    <a:pt x="724" y="72"/>
                    <a:pt x="723" y="73"/>
                  </a:cubicBezTo>
                  <a:cubicBezTo>
                    <a:pt x="723" y="73"/>
                    <a:pt x="723" y="73"/>
                    <a:pt x="723" y="73"/>
                  </a:cubicBezTo>
                  <a:cubicBezTo>
                    <a:pt x="723" y="73"/>
                    <a:pt x="722" y="74"/>
                    <a:pt x="722" y="74"/>
                  </a:cubicBezTo>
                  <a:cubicBezTo>
                    <a:pt x="722" y="72"/>
                    <a:pt x="721" y="71"/>
                    <a:pt x="720" y="71"/>
                  </a:cubicBezTo>
                  <a:cubicBezTo>
                    <a:pt x="719" y="70"/>
                    <a:pt x="719" y="70"/>
                    <a:pt x="716" y="70"/>
                  </a:cubicBezTo>
                  <a:cubicBezTo>
                    <a:pt x="715" y="70"/>
                    <a:pt x="715" y="70"/>
                    <a:pt x="715" y="70"/>
                  </a:cubicBezTo>
                  <a:cubicBezTo>
                    <a:pt x="715" y="70"/>
                    <a:pt x="714" y="70"/>
                    <a:pt x="714" y="70"/>
                  </a:cubicBezTo>
                  <a:cubicBezTo>
                    <a:pt x="713" y="70"/>
                    <a:pt x="713" y="70"/>
                    <a:pt x="713" y="70"/>
                  </a:cubicBezTo>
                  <a:cubicBezTo>
                    <a:pt x="713" y="70"/>
                    <a:pt x="712" y="70"/>
                    <a:pt x="712" y="70"/>
                  </a:cubicBezTo>
                  <a:cubicBezTo>
                    <a:pt x="712" y="70"/>
                    <a:pt x="712" y="70"/>
                    <a:pt x="712" y="70"/>
                  </a:cubicBezTo>
                  <a:cubicBezTo>
                    <a:pt x="711" y="70"/>
                    <a:pt x="711" y="70"/>
                    <a:pt x="711" y="70"/>
                  </a:cubicBezTo>
                  <a:cubicBezTo>
                    <a:pt x="711" y="70"/>
                    <a:pt x="711" y="70"/>
                    <a:pt x="711" y="70"/>
                  </a:cubicBezTo>
                  <a:cubicBezTo>
                    <a:pt x="710" y="70"/>
                    <a:pt x="708" y="70"/>
                    <a:pt x="707" y="72"/>
                  </a:cubicBezTo>
                  <a:cubicBezTo>
                    <a:pt x="707" y="72"/>
                    <a:pt x="707" y="72"/>
                    <a:pt x="706" y="71"/>
                  </a:cubicBezTo>
                  <a:cubicBezTo>
                    <a:pt x="705" y="71"/>
                    <a:pt x="704" y="71"/>
                    <a:pt x="704" y="72"/>
                  </a:cubicBezTo>
                  <a:cubicBezTo>
                    <a:pt x="703" y="72"/>
                    <a:pt x="703" y="72"/>
                    <a:pt x="703" y="72"/>
                  </a:cubicBezTo>
                  <a:cubicBezTo>
                    <a:pt x="703" y="72"/>
                    <a:pt x="703" y="72"/>
                    <a:pt x="703" y="72"/>
                  </a:cubicBezTo>
                  <a:cubicBezTo>
                    <a:pt x="702" y="72"/>
                    <a:pt x="701" y="72"/>
                    <a:pt x="701" y="71"/>
                  </a:cubicBezTo>
                  <a:cubicBezTo>
                    <a:pt x="702" y="71"/>
                    <a:pt x="702" y="71"/>
                    <a:pt x="703" y="71"/>
                  </a:cubicBezTo>
                  <a:cubicBezTo>
                    <a:pt x="703" y="71"/>
                    <a:pt x="703" y="71"/>
                    <a:pt x="703" y="71"/>
                  </a:cubicBezTo>
                  <a:cubicBezTo>
                    <a:pt x="704" y="71"/>
                    <a:pt x="706" y="71"/>
                    <a:pt x="707" y="70"/>
                  </a:cubicBezTo>
                  <a:cubicBezTo>
                    <a:pt x="708" y="69"/>
                    <a:pt x="708" y="69"/>
                    <a:pt x="708" y="68"/>
                  </a:cubicBezTo>
                  <a:cubicBezTo>
                    <a:pt x="708" y="66"/>
                    <a:pt x="706" y="66"/>
                    <a:pt x="705" y="66"/>
                  </a:cubicBezTo>
                  <a:cubicBezTo>
                    <a:pt x="704" y="65"/>
                    <a:pt x="703" y="65"/>
                    <a:pt x="702" y="65"/>
                  </a:cubicBezTo>
                  <a:cubicBezTo>
                    <a:pt x="701" y="65"/>
                    <a:pt x="701" y="65"/>
                    <a:pt x="701" y="65"/>
                  </a:cubicBezTo>
                  <a:cubicBezTo>
                    <a:pt x="700" y="64"/>
                    <a:pt x="699" y="64"/>
                    <a:pt x="697" y="64"/>
                  </a:cubicBezTo>
                  <a:cubicBezTo>
                    <a:pt x="697" y="64"/>
                    <a:pt x="697" y="64"/>
                    <a:pt x="697" y="64"/>
                  </a:cubicBezTo>
                  <a:cubicBezTo>
                    <a:pt x="695" y="64"/>
                    <a:pt x="694" y="64"/>
                    <a:pt x="692" y="65"/>
                  </a:cubicBezTo>
                  <a:cubicBezTo>
                    <a:pt x="692" y="65"/>
                    <a:pt x="691" y="65"/>
                    <a:pt x="690" y="66"/>
                  </a:cubicBezTo>
                  <a:cubicBezTo>
                    <a:pt x="690" y="66"/>
                    <a:pt x="689" y="66"/>
                    <a:pt x="689" y="66"/>
                  </a:cubicBezTo>
                  <a:cubicBezTo>
                    <a:pt x="688" y="67"/>
                    <a:pt x="687" y="67"/>
                    <a:pt x="686" y="67"/>
                  </a:cubicBezTo>
                  <a:cubicBezTo>
                    <a:pt x="685" y="67"/>
                    <a:pt x="685" y="67"/>
                    <a:pt x="684" y="68"/>
                  </a:cubicBezTo>
                  <a:cubicBezTo>
                    <a:pt x="684" y="68"/>
                    <a:pt x="684" y="68"/>
                    <a:pt x="684" y="68"/>
                  </a:cubicBezTo>
                  <a:cubicBezTo>
                    <a:pt x="683" y="68"/>
                    <a:pt x="683" y="68"/>
                    <a:pt x="683" y="68"/>
                  </a:cubicBezTo>
                  <a:cubicBezTo>
                    <a:pt x="683" y="69"/>
                    <a:pt x="683" y="69"/>
                    <a:pt x="683" y="69"/>
                  </a:cubicBezTo>
                  <a:cubicBezTo>
                    <a:pt x="683" y="68"/>
                    <a:pt x="683" y="68"/>
                    <a:pt x="683" y="68"/>
                  </a:cubicBezTo>
                  <a:cubicBezTo>
                    <a:pt x="682" y="67"/>
                    <a:pt x="682" y="67"/>
                    <a:pt x="681" y="68"/>
                  </a:cubicBezTo>
                  <a:cubicBezTo>
                    <a:pt x="681" y="68"/>
                    <a:pt x="680" y="68"/>
                    <a:pt x="680" y="68"/>
                  </a:cubicBezTo>
                  <a:cubicBezTo>
                    <a:pt x="680" y="68"/>
                    <a:pt x="679" y="69"/>
                    <a:pt x="679" y="69"/>
                  </a:cubicBezTo>
                  <a:cubicBezTo>
                    <a:pt x="679" y="69"/>
                    <a:pt x="679" y="69"/>
                    <a:pt x="679" y="69"/>
                  </a:cubicBezTo>
                  <a:cubicBezTo>
                    <a:pt x="679" y="69"/>
                    <a:pt x="678" y="69"/>
                    <a:pt x="678" y="69"/>
                  </a:cubicBezTo>
                  <a:cubicBezTo>
                    <a:pt x="677" y="69"/>
                    <a:pt x="677" y="70"/>
                    <a:pt x="676" y="70"/>
                  </a:cubicBezTo>
                  <a:cubicBezTo>
                    <a:pt x="676" y="70"/>
                    <a:pt x="676" y="70"/>
                    <a:pt x="676" y="70"/>
                  </a:cubicBezTo>
                  <a:cubicBezTo>
                    <a:pt x="675" y="71"/>
                    <a:pt x="675" y="71"/>
                    <a:pt x="674" y="72"/>
                  </a:cubicBezTo>
                  <a:cubicBezTo>
                    <a:pt x="674" y="72"/>
                    <a:pt x="674" y="72"/>
                    <a:pt x="674" y="72"/>
                  </a:cubicBezTo>
                  <a:cubicBezTo>
                    <a:pt x="673" y="73"/>
                    <a:pt x="673" y="73"/>
                    <a:pt x="673" y="73"/>
                  </a:cubicBezTo>
                  <a:cubicBezTo>
                    <a:pt x="673" y="73"/>
                    <a:pt x="672" y="73"/>
                    <a:pt x="672" y="74"/>
                  </a:cubicBezTo>
                  <a:cubicBezTo>
                    <a:pt x="671" y="74"/>
                    <a:pt x="670" y="75"/>
                    <a:pt x="669" y="75"/>
                  </a:cubicBezTo>
                  <a:cubicBezTo>
                    <a:pt x="668" y="76"/>
                    <a:pt x="668" y="76"/>
                    <a:pt x="667" y="76"/>
                  </a:cubicBezTo>
                  <a:cubicBezTo>
                    <a:pt x="667" y="77"/>
                    <a:pt x="667" y="77"/>
                    <a:pt x="666" y="77"/>
                  </a:cubicBezTo>
                  <a:cubicBezTo>
                    <a:pt x="666" y="77"/>
                    <a:pt x="666" y="77"/>
                    <a:pt x="666" y="77"/>
                  </a:cubicBezTo>
                  <a:cubicBezTo>
                    <a:pt x="666" y="77"/>
                    <a:pt x="665" y="77"/>
                    <a:pt x="664" y="77"/>
                  </a:cubicBezTo>
                  <a:cubicBezTo>
                    <a:pt x="663" y="78"/>
                    <a:pt x="663" y="79"/>
                    <a:pt x="663" y="80"/>
                  </a:cubicBezTo>
                  <a:cubicBezTo>
                    <a:pt x="662" y="81"/>
                    <a:pt x="661" y="81"/>
                    <a:pt x="660" y="81"/>
                  </a:cubicBezTo>
                  <a:cubicBezTo>
                    <a:pt x="660" y="81"/>
                    <a:pt x="659" y="81"/>
                    <a:pt x="659" y="81"/>
                  </a:cubicBezTo>
                  <a:cubicBezTo>
                    <a:pt x="657" y="81"/>
                    <a:pt x="656" y="83"/>
                    <a:pt x="657" y="84"/>
                  </a:cubicBezTo>
                  <a:cubicBezTo>
                    <a:pt x="657" y="84"/>
                    <a:pt x="657" y="84"/>
                    <a:pt x="656" y="84"/>
                  </a:cubicBezTo>
                  <a:cubicBezTo>
                    <a:pt x="656" y="84"/>
                    <a:pt x="656" y="85"/>
                    <a:pt x="656" y="85"/>
                  </a:cubicBezTo>
                  <a:cubicBezTo>
                    <a:pt x="655" y="85"/>
                    <a:pt x="655" y="85"/>
                    <a:pt x="654" y="86"/>
                  </a:cubicBezTo>
                  <a:cubicBezTo>
                    <a:pt x="654" y="86"/>
                    <a:pt x="654" y="87"/>
                    <a:pt x="654" y="87"/>
                  </a:cubicBezTo>
                  <a:cubicBezTo>
                    <a:pt x="654" y="87"/>
                    <a:pt x="654" y="87"/>
                    <a:pt x="654" y="87"/>
                  </a:cubicBezTo>
                  <a:cubicBezTo>
                    <a:pt x="653" y="88"/>
                    <a:pt x="653" y="88"/>
                    <a:pt x="653" y="90"/>
                  </a:cubicBezTo>
                  <a:cubicBezTo>
                    <a:pt x="653" y="91"/>
                    <a:pt x="653" y="91"/>
                    <a:pt x="654" y="92"/>
                  </a:cubicBezTo>
                  <a:cubicBezTo>
                    <a:pt x="653" y="91"/>
                    <a:pt x="652" y="91"/>
                    <a:pt x="651" y="92"/>
                  </a:cubicBezTo>
                  <a:cubicBezTo>
                    <a:pt x="651" y="92"/>
                    <a:pt x="650" y="93"/>
                    <a:pt x="650" y="93"/>
                  </a:cubicBezTo>
                  <a:cubicBezTo>
                    <a:pt x="650" y="93"/>
                    <a:pt x="650" y="94"/>
                    <a:pt x="650" y="94"/>
                  </a:cubicBezTo>
                  <a:cubicBezTo>
                    <a:pt x="650" y="94"/>
                    <a:pt x="650" y="94"/>
                    <a:pt x="650" y="94"/>
                  </a:cubicBezTo>
                  <a:cubicBezTo>
                    <a:pt x="650" y="94"/>
                    <a:pt x="650" y="94"/>
                    <a:pt x="650" y="94"/>
                  </a:cubicBezTo>
                  <a:cubicBezTo>
                    <a:pt x="649" y="94"/>
                    <a:pt x="649" y="94"/>
                    <a:pt x="649" y="94"/>
                  </a:cubicBezTo>
                  <a:cubicBezTo>
                    <a:pt x="648" y="94"/>
                    <a:pt x="647" y="95"/>
                    <a:pt x="647" y="95"/>
                  </a:cubicBezTo>
                  <a:cubicBezTo>
                    <a:pt x="648" y="96"/>
                    <a:pt x="648" y="96"/>
                    <a:pt x="648" y="96"/>
                  </a:cubicBezTo>
                  <a:cubicBezTo>
                    <a:pt x="648" y="96"/>
                    <a:pt x="648" y="96"/>
                    <a:pt x="648" y="96"/>
                  </a:cubicBezTo>
                  <a:cubicBezTo>
                    <a:pt x="646" y="96"/>
                    <a:pt x="646" y="96"/>
                    <a:pt x="646" y="96"/>
                  </a:cubicBezTo>
                  <a:cubicBezTo>
                    <a:pt x="646" y="96"/>
                    <a:pt x="646" y="96"/>
                    <a:pt x="646" y="96"/>
                  </a:cubicBezTo>
                  <a:cubicBezTo>
                    <a:pt x="645" y="96"/>
                    <a:pt x="645" y="97"/>
                    <a:pt x="645" y="97"/>
                  </a:cubicBezTo>
                  <a:cubicBezTo>
                    <a:pt x="644" y="99"/>
                    <a:pt x="644" y="100"/>
                    <a:pt x="645" y="101"/>
                  </a:cubicBezTo>
                  <a:cubicBezTo>
                    <a:pt x="645" y="101"/>
                    <a:pt x="645" y="101"/>
                    <a:pt x="645" y="101"/>
                  </a:cubicBezTo>
                  <a:cubicBezTo>
                    <a:pt x="645" y="101"/>
                    <a:pt x="645" y="101"/>
                    <a:pt x="645" y="101"/>
                  </a:cubicBezTo>
                  <a:cubicBezTo>
                    <a:pt x="644" y="102"/>
                    <a:pt x="644" y="102"/>
                    <a:pt x="644" y="103"/>
                  </a:cubicBezTo>
                  <a:cubicBezTo>
                    <a:pt x="645" y="104"/>
                    <a:pt x="645" y="104"/>
                    <a:pt x="646" y="104"/>
                  </a:cubicBezTo>
                  <a:cubicBezTo>
                    <a:pt x="647" y="104"/>
                    <a:pt x="647" y="104"/>
                    <a:pt x="648" y="104"/>
                  </a:cubicBezTo>
                  <a:cubicBezTo>
                    <a:pt x="648" y="104"/>
                    <a:pt x="648" y="104"/>
                    <a:pt x="649" y="104"/>
                  </a:cubicBezTo>
                  <a:cubicBezTo>
                    <a:pt x="649" y="104"/>
                    <a:pt x="649" y="104"/>
                    <a:pt x="649" y="105"/>
                  </a:cubicBezTo>
                  <a:cubicBezTo>
                    <a:pt x="650" y="105"/>
                    <a:pt x="650" y="105"/>
                    <a:pt x="650" y="105"/>
                  </a:cubicBezTo>
                  <a:cubicBezTo>
                    <a:pt x="651" y="106"/>
                    <a:pt x="653" y="106"/>
                    <a:pt x="654" y="105"/>
                  </a:cubicBezTo>
                  <a:cubicBezTo>
                    <a:pt x="654" y="105"/>
                    <a:pt x="654" y="105"/>
                    <a:pt x="654" y="105"/>
                  </a:cubicBezTo>
                  <a:cubicBezTo>
                    <a:pt x="654" y="105"/>
                    <a:pt x="654" y="105"/>
                    <a:pt x="654" y="105"/>
                  </a:cubicBezTo>
                  <a:cubicBezTo>
                    <a:pt x="654" y="105"/>
                    <a:pt x="654" y="105"/>
                    <a:pt x="654" y="106"/>
                  </a:cubicBezTo>
                  <a:cubicBezTo>
                    <a:pt x="654" y="107"/>
                    <a:pt x="654" y="107"/>
                    <a:pt x="655" y="108"/>
                  </a:cubicBezTo>
                  <a:cubicBezTo>
                    <a:pt x="655" y="108"/>
                    <a:pt x="655" y="108"/>
                    <a:pt x="655" y="109"/>
                  </a:cubicBezTo>
                  <a:cubicBezTo>
                    <a:pt x="655" y="109"/>
                    <a:pt x="655" y="109"/>
                    <a:pt x="655" y="109"/>
                  </a:cubicBezTo>
                  <a:cubicBezTo>
                    <a:pt x="657" y="109"/>
                    <a:pt x="657" y="109"/>
                    <a:pt x="657" y="109"/>
                  </a:cubicBezTo>
                  <a:cubicBezTo>
                    <a:pt x="657" y="109"/>
                    <a:pt x="657" y="109"/>
                    <a:pt x="657" y="109"/>
                  </a:cubicBezTo>
                  <a:cubicBezTo>
                    <a:pt x="656" y="110"/>
                    <a:pt x="656" y="110"/>
                    <a:pt x="656" y="110"/>
                  </a:cubicBezTo>
                  <a:cubicBezTo>
                    <a:pt x="656" y="110"/>
                    <a:pt x="656" y="110"/>
                    <a:pt x="656" y="110"/>
                  </a:cubicBezTo>
                  <a:cubicBezTo>
                    <a:pt x="656" y="110"/>
                    <a:pt x="655" y="110"/>
                    <a:pt x="655" y="111"/>
                  </a:cubicBezTo>
                  <a:cubicBezTo>
                    <a:pt x="654" y="111"/>
                    <a:pt x="654" y="111"/>
                    <a:pt x="653" y="112"/>
                  </a:cubicBezTo>
                  <a:cubicBezTo>
                    <a:pt x="653" y="112"/>
                    <a:pt x="653" y="112"/>
                    <a:pt x="653" y="112"/>
                  </a:cubicBezTo>
                  <a:cubicBezTo>
                    <a:pt x="652" y="113"/>
                    <a:pt x="651" y="113"/>
                    <a:pt x="650" y="114"/>
                  </a:cubicBezTo>
                  <a:cubicBezTo>
                    <a:pt x="650" y="114"/>
                    <a:pt x="650" y="114"/>
                    <a:pt x="649" y="115"/>
                  </a:cubicBezTo>
                  <a:cubicBezTo>
                    <a:pt x="649" y="115"/>
                    <a:pt x="649" y="115"/>
                    <a:pt x="648" y="115"/>
                  </a:cubicBezTo>
                  <a:cubicBezTo>
                    <a:pt x="648" y="116"/>
                    <a:pt x="648" y="116"/>
                    <a:pt x="648" y="116"/>
                  </a:cubicBezTo>
                  <a:cubicBezTo>
                    <a:pt x="648" y="116"/>
                    <a:pt x="648" y="116"/>
                    <a:pt x="648" y="116"/>
                  </a:cubicBezTo>
                  <a:cubicBezTo>
                    <a:pt x="647" y="117"/>
                    <a:pt x="647" y="117"/>
                    <a:pt x="647" y="118"/>
                  </a:cubicBezTo>
                  <a:cubicBezTo>
                    <a:pt x="647" y="118"/>
                    <a:pt x="647" y="118"/>
                    <a:pt x="646" y="118"/>
                  </a:cubicBezTo>
                  <a:cubicBezTo>
                    <a:pt x="646" y="119"/>
                    <a:pt x="646" y="119"/>
                    <a:pt x="647" y="121"/>
                  </a:cubicBezTo>
                  <a:cubicBezTo>
                    <a:pt x="647" y="121"/>
                    <a:pt x="647" y="121"/>
                    <a:pt x="647" y="121"/>
                  </a:cubicBezTo>
                  <a:cubicBezTo>
                    <a:pt x="647" y="121"/>
                    <a:pt x="647" y="121"/>
                    <a:pt x="647" y="121"/>
                  </a:cubicBezTo>
                  <a:cubicBezTo>
                    <a:pt x="647" y="122"/>
                    <a:pt x="647" y="122"/>
                    <a:pt x="647" y="122"/>
                  </a:cubicBezTo>
                  <a:cubicBezTo>
                    <a:pt x="646" y="121"/>
                    <a:pt x="646" y="121"/>
                    <a:pt x="646" y="121"/>
                  </a:cubicBezTo>
                  <a:cubicBezTo>
                    <a:pt x="646" y="121"/>
                    <a:pt x="645" y="121"/>
                    <a:pt x="645" y="121"/>
                  </a:cubicBezTo>
                  <a:cubicBezTo>
                    <a:pt x="644" y="121"/>
                    <a:pt x="644" y="122"/>
                    <a:pt x="644" y="122"/>
                  </a:cubicBezTo>
                  <a:cubicBezTo>
                    <a:pt x="644" y="122"/>
                    <a:pt x="642" y="121"/>
                    <a:pt x="641" y="122"/>
                  </a:cubicBezTo>
                  <a:cubicBezTo>
                    <a:pt x="641" y="122"/>
                    <a:pt x="641" y="122"/>
                    <a:pt x="640" y="123"/>
                  </a:cubicBezTo>
                  <a:cubicBezTo>
                    <a:pt x="640" y="123"/>
                    <a:pt x="640" y="123"/>
                    <a:pt x="640" y="123"/>
                  </a:cubicBezTo>
                  <a:cubicBezTo>
                    <a:pt x="639" y="123"/>
                    <a:pt x="639" y="124"/>
                    <a:pt x="639" y="124"/>
                  </a:cubicBezTo>
                  <a:cubicBezTo>
                    <a:pt x="638" y="125"/>
                    <a:pt x="638" y="125"/>
                    <a:pt x="638" y="126"/>
                  </a:cubicBezTo>
                  <a:cubicBezTo>
                    <a:pt x="638" y="126"/>
                    <a:pt x="637" y="126"/>
                    <a:pt x="637" y="127"/>
                  </a:cubicBezTo>
                  <a:cubicBezTo>
                    <a:pt x="637" y="127"/>
                    <a:pt x="637" y="127"/>
                    <a:pt x="637" y="127"/>
                  </a:cubicBezTo>
                  <a:cubicBezTo>
                    <a:pt x="636" y="127"/>
                    <a:pt x="636" y="127"/>
                    <a:pt x="636" y="127"/>
                  </a:cubicBezTo>
                  <a:cubicBezTo>
                    <a:pt x="636" y="127"/>
                    <a:pt x="636" y="127"/>
                    <a:pt x="636" y="128"/>
                  </a:cubicBezTo>
                  <a:cubicBezTo>
                    <a:pt x="635" y="128"/>
                    <a:pt x="635" y="128"/>
                    <a:pt x="635" y="128"/>
                  </a:cubicBezTo>
                  <a:cubicBezTo>
                    <a:pt x="635" y="128"/>
                    <a:pt x="634" y="128"/>
                    <a:pt x="634" y="129"/>
                  </a:cubicBezTo>
                  <a:cubicBezTo>
                    <a:pt x="634" y="129"/>
                    <a:pt x="634" y="129"/>
                    <a:pt x="634" y="129"/>
                  </a:cubicBezTo>
                  <a:cubicBezTo>
                    <a:pt x="634" y="129"/>
                    <a:pt x="633" y="129"/>
                    <a:pt x="633" y="129"/>
                  </a:cubicBezTo>
                  <a:cubicBezTo>
                    <a:pt x="633" y="130"/>
                    <a:pt x="633" y="130"/>
                    <a:pt x="633" y="130"/>
                  </a:cubicBezTo>
                  <a:cubicBezTo>
                    <a:pt x="632" y="130"/>
                    <a:pt x="631" y="131"/>
                    <a:pt x="630" y="131"/>
                  </a:cubicBezTo>
                  <a:cubicBezTo>
                    <a:pt x="630" y="132"/>
                    <a:pt x="629" y="132"/>
                    <a:pt x="628" y="133"/>
                  </a:cubicBezTo>
                  <a:cubicBezTo>
                    <a:pt x="628" y="133"/>
                    <a:pt x="628" y="133"/>
                    <a:pt x="628" y="133"/>
                  </a:cubicBezTo>
                  <a:cubicBezTo>
                    <a:pt x="628" y="133"/>
                    <a:pt x="627" y="134"/>
                    <a:pt x="627" y="134"/>
                  </a:cubicBezTo>
                  <a:cubicBezTo>
                    <a:pt x="627" y="134"/>
                    <a:pt x="626" y="135"/>
                    <a:pt x="625" y="135"/>
                  </a:cubicBezTo>
                  <a:cubicBezTo>
                    <a:pt x="625" y="135"/>
                    <a:pt x="625" y="135"/>
                    <a:pt x="625" y="135"/>
                  </a:cubicBezTo>
                  <a:cubicBezTo>
                    <a:pt x="625" y="135"/>
                    <a:pt x="625" y="135"/>
                    <a:pt x="625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4" y="135"/>
                    <a:pt x="624" y="135"/>
                    <a:pt x="624" y="135"/>
                  </a:cubicBezTo>
                  <a:cubicBezTo>
                    <a:pt x="623" y="135"/>
                    <a:pt x="622" y="135"/>
                    <a:pt x="621" y="136"/>
                  </a:cubicBezTo>
                  <a:cubicBezTo>
                    <a:pt x="620" y="136"/>
                    <a:pt x="620" y="137"/>
                    <a:pt x="620" y="137"/>
                  </a:cubicBezTo>
                  <a:cubicBezTo>
                    <a:pt x="619" y="137"/>
                    <a:pt x="619" y="137"/>
                    <a:pt x="619" y="136"/>
                  </a:cubicBezTo>
                  <a:cubicBezTo>
                    <a:pt x="618" y="136"/>
                    <a:pt x="617" y="136"/>
                    <a:pt x="617" y="136"/>
                  </a:cubicBezTo>
                  <a:cubicBezTo>
                    <a:pt x="616" y="136"/>
                    <a:pt x="616" y="137"/>
                    <a:pt x="615" y="137"/>
                  </a:cubicBezTo>
                  <a:cubicBezTo>
                    <a:pt x="615" y="137"/>
                    <a:pt x="615" y="137"/>
                    <a:pt x="615" y="137"/>
                  </a:cubicBezTo>
                  <a:cubicBezTo>
                    <a:pt x="615" y="137"/>
                    <a:pt x="615" y="137"/>
                    <a:pt x="615" y="137"/>
                  </a:cubicBezTo>
                  <a:cubicBezTo>
                    <a:pt x="614" y="137"/>
                    <a:pt x="614" y="137"/>
                    <a:pt x="614" y="137"/>
                  </a:cubicBezTo>
                  <a:cubicBezTo>
                    <a:pt x="614" y="137"/>
                    <a:pt x="614" y="137"/>
                    <a:pt x="614" y="137"/>
                  </a:cubicBezTo>
                  <a:cubicBezTo>
                    <a:pt x="614" y="137"/>
                    <a:pt x="614" y="137"/>
                    <a:pt x="614" y="136"/>
                  </a:cubicBezTo>
                  <a:cubicBezTo>
                    <a:pt x="614" y="136"/>
                    <a:pt x="614" y="136"/>
                    <a:pt x="614" y="136"/>
                  </a:cubicBezTo>
                  <a:cubicBezTo>
                    <a:pt x="614" y="136"/>
                    <a:pt x="614" y="135"/>
                    <a:pt x="615" y="135"/>
                  </a:cubicBezTo>
                  <a:cubicBezTo>
                    <a:pt x="615" y="134"/>
                    <a:pt x="615" y="134"/>
                    <a:pt x="615" y="134"/>
                  </a:cubicBezTo>
                  <a:cubicBezTo>
                    <a:pt x="615" y="134"/>
                    <a:pt x="615" y="133"/>
                    <a:pt x="615" y="133"/>
                  </a:cubicBezTo>
                  <a:cubicBezTo>
                    <a:pt x="615" y="132"/>
                    <a:pt x="615" y="132"/>
                    <a:pt x="615" y="132"/>
                  </a:cubicBezTo>
                  <a:cubicBezTo>
                    <a:pt x="615" y="131"/>
                    <a:pt x="615" y="131"/>
                    <a:pt x="615" y="131"/>
                  </a:cubicBezTo>
                  <a:cubicBezTo>
                    <a:pt x="616" y="132"/>
                    <a:pt x="616" y="132"/>
                    <a:pt x="616" y="132"/>
                  </a:cubicBezTo>
                  <a:cubicBezTo>
                    <a:pt x="616" y="131"/>
                    <a:pt x="617" y="131"/>
                    <a:pt x="617" y="130"/>
                  </a:cubicBezTo>
                  <a:cubicBezTo>
                    <a:pt x="618" y="130"/>
                    <a:pt x="619" y="129"/>
                    <a:pt x="620" y="128"/>
                  </a:cubicBezTo>
                  <a:cubicBezTo>
                    <a:pt x="620" y="128"/>
                    <a:pt x="621" y="129"/>
                    <a:pt x="621" y="129"/>
                  </a:cubicBezTo>
                  <a:cubicBezTo>
                    <a:pt x="622" y="129"/>
                    <a:pt x="622" y="129"/>
                    <a:pt x="623" y="129"/>
                  </a:cubicBezTo>
                  <a:cubicBezTo>
                    <a:pt x="623" y="128"/>
                    <a:pt x="624" y="128"/>
                    <a:pt x="624" y="127"/>
                  </a:cubicBezTo>
                  <a:cubicBezTo>
                    <a:pt x="624" y="127"/>
                    <a:pt x="624" y="127"/>
                    <a:pt x="624" y="127"/>
                  </a:cubicBezTo>
                  <a:cubicBezTo>
                    <a:pt x="625" y="126"/>
                    <a:pt x="626" y="126"/>
                    <a:pt x="626" y="125"/>
                  </a:cubicBezTo>
                  <a:cubicBezTo>
                    <a:pt x="627" y="125"/>
                    <a:pt x="627" y="125"/>
                    <a:pt x="627" y="125"/>
                  </a:cubicBezTo>
                  <a:cubicBezTo>
                    <a:pt x="627" y="124"/>
                    <a:pt x="627" y="124"/>
                    <a:pt x="628" y="124"/>
                  </a:cubicBezTo>
                  <a:cubicBezTo>
                    <a:pt x="628" y="123"/>
                    <a:pt x="628" y="123"/>
                    <a:pt x="629" y="123"/>
                  </a:cubicBezTo>
                  <a:cubicBezTo>
                    <a:pt x="629" y="122"/>
                    <a:pt x="629" y="122"/>
                    <a:pt x="629" y="122"/>
                  </a:cubicBezTo>
                  <a:cubicBezTo>
                    <a:pt x="629" y="122"/>
                    <a:pt x="630" y="122"/>
                    <a:pt x="630" y="122"/>
                  </a:cubicBezTo>
                  <a:cubicBezTo>
                    <a:pt x="630" y="121"/>
                    <a:pt x="630" y="120"/>
                    <a:pt x="630" y="120"/>
                  </a:cubicBezTo>
                  <a:cubicBezTo>
                    <a:pt x="630" y="119"/>
                    <a:pt x="631" y="119"/>
                    <a:pt x="631" y="119"/>
                  </a:cubicBezTo>
                  <a:cubicBezTo>
                    <a:pt x="631" y="118"/>
                    <a:pt x="631" y="118"/>
                    <a:pt x="631" y="118"/>
                  </a:cubicBezTo>
                  <a:cubicBezTo>
                    <a:pt x="631" y="118"/>
                    <a:pt x="631" y="117"/>
                    <a:pt x="631" y="117"/>
                  </a:cubicBezTo>
                  <a:cubicBezTo>
                    <a:pt x="632" y="116"/>
                    <a:pt x="632" y="115"/>
                    <a:pt x="632" y="114"/>
                  </a:cubicBezTo>
                  <a:cubicBezTo>
                    <a:pt x="632" y="114"/>
                    <a:pt x="631" y="112"/>
                    <a:pt x="629" y="112"/>
                  </a:cubicBezTo>
                  <a:cubicBezTo>
                    <a:pt x="628" y="112"/>
                    <a:pt x="627" y="113"/>
                    <a:pt x="627" y="113"/>
                  </a:cubicBezTo>
                  <a:cubicBezTo>
                    <a:pt x="626" y="113"/>
                    <a:pt x="626" y="114"/>
                    <a:pt x="625" y="114"/>
                  </a:cubicBezTo>
                  <a:cubicBezTo>
                    <a:pt x="625" y="114"/>
                    <a:pt x="625" y="114"/>
                    <a:pt x="625" y="114"/>
                  </a:cubicBezTo>
                  <a:cubicBezTo>
                    <a:pt x="625" y="114"/>
                    <a:pt x="625" y="115"/>
                    <a:pt x="624" y="115"/>
                  </a:cubicBezTo>
                  <a:cubicBezTo>
                    <a:pt x="624" y="115"/>
                    <a:pt x="624" y="115"/>
                    <a:pt x="624" y="115"/>
                  </a:cubicBezTo>
                  <a:cubicBezTo>
                    <a:pt x="622" y="116"/>
                    <a:pt x="622" y="117"/>
                    <a:pt x="622" y="117"/>
                  </a:cubicBezTo>
                  <a:cubicBezTo>
                    <a:pt x="622" y="118"/>
                    <a:pt x="622" y="118"/>
                    <a:pt x="621" y="118"/>
                  </a:cubicBezTo>
                  <a:cubicBezTo>
                    <a:pt x="621" y="118"/>
                    <a:pt x="621" y="118"/>
                    <a:pt x="621" y="118"/>
                  </a:cubicBezTo>
                  <a:cubicBezTo>
                    <a:pt x="621" y="119"/>
                    <a:pt x="621" y="119"/>
                    <a:pt x="620" y="119"/>
                  </a:cubicBezTo>
                  <a:cubicBezTo>
                    <a:pt x="620" y="119"/>
                    <a:pt x="619" y="119"/>
                    <a:pt x="619" y="119"/>
                  </a:cubicBezTo>
                  <a:cubicBezTo>
                    <a:pt x="618" y="120"/>
                    <a:pt x="618" y="120"/>
                    <a:pt x="617" y="120"/>
                  </a:cubicBezTo>
                  <a:cubicBezTo>
                    <a:pt x="617" y="121"/>
                    <a:pt x="617" y="121"/>
                    <a:pt x="617" y="121"/>
                  </a:cubicBezTo>
                  <a:cubicBezTo>
                    <a:pt x="617" y="121"/>
                    <a:pt x="617" y="121"/>
                    <a:pt x="616" y="121"/>
                  </a:cubicBezTo>
                  <a:cubicBezTo>
                    <a:pt x="617" y="120"/>
                    <a:pt x="617" y="120"/>
                    <a:pt x="617" y="120"/>
                  </a:cubicBezTo>
                  <a:cubicBezTo>
                    <a:pt x="618" y="119"/>
                    <a:pt x="618" y="119"/>
                    <a:pt x="618" y="119"/>
                  </a:cubicBezTo>
                  <a:cubicBezTo>
                    <a:pt x="619" y="118"/>
                    <a:pt x="620" y="117"/>
                    <a:pt x="620" y="115"/>
                  </a:cubicBezTo>
                  <a:cubicBezTo>
                    <a:pt x="620" y="114"/>
                    <a:pt x="620" y="113"/>
                    <a:pt x="620" y="113"/>
                  </a:cubicBezTo>
                  <a:cubicBezTo>
                    <a:pt x="619" y="112"/>
                    <a:pt x="619" y="112"/>
                    <a:pt x="619" y="112"/>
                  </a:cubicBezTo>
                  <a:cubicBezTo>
                    <a:pt x="619" y="112"/>
                    <a:pt x="619" y="112"/>
                    <a:pt x="619" y="112"/>
                  </a:cubicBezTo>
                  <a:cubicBezTo>
                    <a:pt x="621" y="113"/>
                    <a:pt x="623" y="113"/>
                    <a:pt x="624" y="112"/>
                  </a:cubicBezTo>
                  <a:cubicBezTo>
                    <a:pt x="624" y="111"/>
                    <a:pt x="624" y="110"/>
                    <a:pt x="624" y="109"/>
                  </a:cubicBezTo>
                  <a:cubicBezTo>
                    <a:pt x="623" y="108"/>
                    <a:pt x="622" y="108"/>
                    <a:pt x="622" y="108"/>
                  </a:cubicBezTo>
                  <a:cubicBezTo>
                    <a:pt x="621" y="107"/>
                    <a:pt x="620" y="107"/>
                    <a:pt x="620" y="107"/>
                  </a:cubicBezTo>
                  <a:cubicBezTo>
                    <a:pt x="619" y="107"/>
                    <a:pt x="619" y="107"/>
                    <a:pt x="619" y="107"/>
                  </a:cubicBezTo>
                  <a:cubicBezTo>
                    <a:pt x="619" y="106"/>
                    <a:pt x="619" y="106"/>
                    <a:pt x="619" y="106"/>
                  </a:cubicBezTo>
                  <a:cubicBezTo>
                    <a:pt x="619" y="106"/>
                    <a:pt x="619" y="106"/>
                    <a:pt x="619" y="106"/>
                  </a:cubicBezTo>
                  <a:cubicBezTo>
                    <a:pt x="620" y="106"/>
                    <a:pt x="620" y="106"/>
                    <a:pt x="621" y="105"/>
                  </a:cubicBezTo>
                  <a:cubicBezTo>
                    <a:pt x="621" y="105"/>
                    <a:pt x="621" y="105"/>
                    <a:pt x="621" y="105"/>
                  </a:cubicBezTo>
                  <a:cubicBezTo>
                    <a:pt x="621" y="105"/>
                    <a:pt x="622" y="105"/>
                    <a:pt x="622" y="105"/>
                  </a:cubicBezTo>
                  <a:cubicBezTo>
                    <a:pt x="622" y="105"/>
                    <a:pt x="623" y="105"/>
                    <a:pt x="623" y="105"/>
                  </a:cubicBezTo>
                  <a:cubicBezTo>
                    <a:pt x="623" y="105"/>
                    <a:pt x="623" y="105"/>
                    <a:pt x="623" y="105"/>
                  </a:cubicBezTo>
                  <a:cubicBezTo>
                    <a:pt x="624" y="105"/>
                    <a:pt x="625" y="105"/>
                    <a:pt x="625" y="104"/>
                  </a:cubicBezTo>
                  <a:cubicBezTo>
                    <a:pt x="626" y="104"/>
                    <a:pt x="626" y="104"/>
                    <a:pt x="626" y="103"/>
                  </a:cubicBezTo>
                  <a:cubicBezTo>
                    <a:pt x="626" y="103"/>
                    <a:pt x="627" y="104"/>
                    <a:pt x="627" y="104"/>
                  </a:cubicBezTo>
                  <a:cubicBezTo>
                    <a:pt x="628" y="104"/>
                    <a:pt x="628" y="104"/>
                    <a:pt x="629" y="104"/>
                  </a:cubicBezTo>
                  <a:cubicBezTo>
                    <a:pt x="629" y="104"/>
                    <a:pt x="629" y="104"/>
                    <a:pt x="629" y="104"/>
                  </a:cubicBezTo>
                  <a:cubicBezTo>
                    <a:pt x="629" y="104"/>
                    <a:pt x="630" y="104"/>
                    <a:pt x="630" y="104"/>
                  </a:cubicBezTo>
                  <a:cubicBezTo>
                    <a:pt x="631" y="104"/>
                    <a:pt x="631" y="103"/>
                    <a:pt x="631" y="101"/>
                  </a:cubicBezTo>
                  <a:cubicBezTo>
                    <a:pt x="631" y="101"/>
                    <a:pt x="631" y="100"/>
                    <a:pt x="631" y="100"/>
                  </a:cubicBezTo>
                  <a:cubicBezTo>
                    <a:pt x="630" y="99"/>
                    <a:pt x="630" y="99"/>
                    <a:pt x="630" y="99"/>
                  </a:cubicBezTo>
                  <a:cubicBezTo>
                    <a:pt x="630" y="99"/>
                    <a:pt x="630" y="99"/>
                    <a:pt x="630" y="99"/>
                  </a:cubicBezTo>
                  <a:cubicBezTo>
                    <a:pt x="630" y="98"/>
                    <a:pt x="630" y="98"/>
                    <a:pt x="631" y="98"/>
                  </a:cubicBezTo>
                  <a:cubicBezTo>
                    <a:pt x="630" y="97"/>
                    <a:pt x="630" y="97"/>
                    <a:pt x="630" y="97"/>
                  </a:cubicBezTo>
                  <a:cubicBezTo>
                    <a:pt x="630" y="97"/>
                    <a:pt x="630" y="97"/>
                    <a:pt x="630" y="97"/>
                  </a:cubicBezTo>
                  <a:cubicBezTo>
                    <a:pt x="631" y="97"/>
                    <a:pt x="631" y="97"/>
                    <a:pt x="631" y="97"/>
                  </a:cubicBezTo>
                  <a:cubicBezTo>
                    <a:pt x="631" y="97"/>
                    <a:pt x="631" y="96"/>
                    <a:pt x="632" y="96"/>
                  </a:cubicBezTo>
                  <a:cubicBezTo>
                    <a:pt x="632" y="95"/>
                    <a:pt x="632" y="94"/>
                    <a:pt x="632" y="94"/>
                  </a:cubicBezTo>
                  <a:cubicBezTo>
                    <a:pt x="632" y="93"/>
                    <a:pt x="632" y="93"/>
                    <a:pt x="632" y="93"/>
                  </a:cubicBezTo>
                  <a:cubicBezTo>
                    <a:pt x="633" y="93"/>
                    <a:pt x="633" y="92"/>
                    <a:pt x="633" y="92"/>
                  </a:cubicBezTo>
                  <a:cubicBezTo>
                    <a:pt x="633" y="91"/>
                    <a:pt x="634" y="91"/>
                    <a:pt x="634" y="91"/>
                  </a:cubicBezTo>
                  <a:cubicBezTo>
                    <a:pt x="635" y="90"/>
                    <a:pt x="635" y="90"/>
                    <a:pt x="636" y="90"/>
                  </a:cubicBezTo>
                  <a:cubicBezTo>
                    <a:pt x="637" y="89"/>
                    <a:pt x="638" y="87"/>
                    <a:pt x="638" y="86"/>
                  </a:cubicBezTo>
                  <a:cubicBezTo>
                    <a:pt x="638" y="85"/>
                    <a:pt x="638" y="84"/>
                    <a:pt x="638" y="84"/>
                  </a:cubicBezTo>
                  <a:cubicBezTo>
                    <a:pt x="638" y="83"/>
                    <a:pt x="639" y="83"/>
                    <a:pt x="639" y="82"/>
                  </a:cubicBezTo>
                  <a:cubicBezTo>
                    <a:pt x="638" y="81"/>
                    <a:pt x="638" y="81"/>
                    <a:pt x="638" y="80"/>
                  </a:cubicBezTo>
                  <a:cubicBezTo>
                    <a:pt x="638" y="81"/>
                    <a:pt x="639" y="81"/>
                    <a:pt x="639" y="81"/>
                  </a:cubicBezTo>
                  <a:cubicBezTo>
                    <a:pt x="640" y="81"/>
                    <a:pt x="640" y="81"/>
                    <a:pt x="640" y="81"/>
                  </a:cubicBezTo>
                  <a:cubicBezTo>
                    <a:pt x="641" y="81"/>
                    <a:pt x="641" y="81"/>
                    <a:pt x="642" y="81"/>
                  </a:cubicBezTo>
                  <a:cubicBezTo>
                    <a:pt x="642" y="80"/>
                    <a:pt x="642" y="79"/>
                    <a:pt x="642" y="78"/>
                  </a:cubicBezTo>
                  <a:cubicBezTo>
                    <a:pt x="642" y="78"/>
                    <a:pt x="642" y="78"/>
                    <a:pt x="642" y="78"/>
                  </a:cubicBezTo>
                  <a:cubicBezTo>
                    <a:pt x="642" y="78"/>
                    <a:pt x="642" y="78"/>
                    <a:pt x="642" y="78"/>
                  </a:cubicBezTo>
                  <a:cubicBezTo>
                    <a:pt x="643" y="78"/>
                    <a:pt x="643" y="78"/>
                    <a:pt x="643" y="78"/>
                  </a:cubicBezTo>
                  <a:cubicBezTo>
                    <a:pt x="643" y="78"/>
                    <a:pt x="643" y="78"/>
                    <a:pt x="644" y="78"/>
                  </a:cubicBezTo>
                  <a:cubicBezTo>
                    <a:pt x="645" y="78"/>
                    <a:pt x="646" y="78"/>
                    <a:pt x="647" y="77"/>
                  </a:cubicBezTo>
                  <a:cubicBezTo>
                    <a:pt x="647" y="77"/>
                    <a:pt x="647" y="77"/>
                    <a:pt x="648" y="77"/>
                  </a:cubicBezTo>
                  <a:cubicBezTo>
                    <a:pt x="648" y="76"/>
                    <a:pt x="649" y="76"/>
                    <a:pt x="650" y="75"/>
                  </a:cubicBezTo>
                  <a:cubicBezTo>
                    <a:pt x="650" y="75"/>
                    <a:pt x="652" y="74"/>
                    <a:pt x="652" y="73"/>
                  </a:cubicBezTo>
                  <a:cubicBezTo>
                    <a:pt x="653" y="72"/>
                    <a:pt x="653" y="71"/>
                    <a:pt x="653" y="70"/>
                  </a:cubicBezTo>
                  <a:cubicBezTo>
                    <a:pt x="653" y="70"/>
                    <a:pt x="653" y="70"/>
                    <a:pt x="653" y="70"/>
                  </a:cubicBezTo>
                  <a:cubicBezTo>
                    <a:pt x="653" y="70"/>
                    <a:pt x="654" y="71"/>
                    <a:pt x="654" y="71"/>
                  </a:cubicBezTo>
                  <a:cubicBezTo>
                    <a:pt x="654" y="71"/>
                    <a:pt x="655" y="71"/>
                    <a:pt x="656" y="71"/>
                  </a:cubicBezTo>
                  <a:cubicBezTo>
                    <a:pt x="656" y="71"/>
                    <a:pt x="656" y="71"/>
                    <a:pt x="657" y="71"/>
                  </a:cubicBezTo>
                  <a:cubicBezTo>
                    <a:pt x="657" y="71"/>
                    <a:pt x="657" y="71"/>
                    <a:pt x="657" y="71"/>
                  </a:cubicBezTo>
                  <a:cubicBezTo>
                    <a:pt x="657" y="72"/>
                    <a:pt x="657" y="74"/>
                    <a:pt x="660" y="74"/>
                  </a:cubicBezTo>
                  <a:cubicBezTo>
                    <a:pt x="661" y="74"/>
                    <a:pt x="661" y="73"/>
                    <a:pt x="662" y="73"/>
                  </a:cubicBezTo>
                  <a:cubicBezTo>
                    <a:pt x="662" y="73"/>
                    <a:pt x="663" y="72"/>
                    <a:pt x="663" y="72"/>
                  </a:cubicBezTo>
                  <a:cubicBezTo>
                    <a:pt x="664" y="72"/>
                    <a:pt x="664" y="72"/>
                    <a:pt x="664" y="72"/>
                  </a:cubicBezTo>
                  <a:cubicBezTo>
                    <a:pt x="665" y="72"/>
                    <a:pt x="665" y="71"/>
                    <a:pt x="665" y="71"/>
                  </a:cubicBezTo>
                  <a:cubicBezTo>
                    <a:pt x="666" y="71"/>
                    <a:pt x="666" y="71"/>
                    <a:pt x="666" y="71"/>
                  </a:cubicBezTo>
                  <a:cubicBezTo>
                    <a:pt x="667" y="71"/>
                    <a:pt x="667" y="71"/>
                    <a:pt x="668" y="70"/>
                  </a:cubicBezTo>
                  <a:cubicBezTo>
                    <a:pt x="668" y="70"/>
                    <a:pt x="669" y="69"/>
                    <a:pt x="669" y="69"/>
                  </a:cubicBezTo>
                  <a:cubicBezTo>
                    <a:pt x="669" y="69"/>
                    <a:pt x="669" y="69"/>
                    <a:pt x="669" y="69"/>
                  </a:cubicBezTo>
                  <a:cubicBezTo>
                    <a:pt x="669" y="69"/>
                    <a:pt x="669" y="69"/>
                    <a:pt x="669" y="69"/>
                  </a:cubicBezTo>
                  <a:cubicBezTo>
                    <a:pt x="671" y="69"/>
                    <a:pt x="673" y="68"/>
                    <a:pt x="674" y="67"/>
                  </a:cubicBezTo>
                  <a:cubicBezTo>
                    <a:pt x="675" y="67"/>
                    <a:pt x="675" y="67"/>
                    <a:pt x="675" y="67"/>
                  </a:cubicBezTo>
                  <a:cubicBezTo>
                    <a:pt x="676" y="66"/>
                    <a:pt x="676" y="66"/>
                    <a:pt x="677" y="66"/>
                  </a:cubicBezTo>
                  <a:cubicBezTo>
                    <a:pt x="677" y="66"/>
                    <a:pt x="678" y="66"/>
                    <a:pt x="679" y="65"/>
                  </a:cubicBezTo>
                  <a:cubicBezTo>
                    <a:pt x="679" y="65"/>
                    <a:pt x="679" y="65"/>
                    <a:pt x="680" y="64"/>
                  </a:cubicBezTo>
                  <a:cubicBezTo>
                    <a:pt x="680" y="64"/>
                    <a:pt x="680" y="64"/>
                    <a:pt x="680" y="64"/>
                  </a:cubicBezTo>
                  <a:cubicBezTo>
                    <a:pt x="681" y="63"/>
                    <a:pt x="683" y="63"/>
                    <a:pt x="683" y="61"/>
                  </a:cubicBezTo>
                  <a:cubicBezTo>
                    <a:pt x="683" y="61"/>
                    <a:pt x="683" y="60"/>
                    <a:pt x="682" y="59"/>
                  </a:cubicBezTo>
                  <a:cubicBezTo>
                    <a:pt x="682" y="59"/>
                    <a:pt x="681" y="58"/>
                    <a:pt x="681" y="58"/>
                  </a:cubicBezTo>
                  <a:cubicBezTo>
                    <a:pt x="680" y="58"/>
                    <a:pt x="680" y="58"/>
                    <a:pt x="680" y="58"/>
                  </a:cubicBezTo>
                  <a:cubicBezTo>
                    <a:pt x="680" y="58"/>
                    <a:pt x="680" y="58"/>
                    <a:pt x="680" y="58"/>
                  </a:cubicBezTo>
                  <a:cubicBezTo>
                    <a:pt x="679" y="57"/>
                    <a:pt x="678" y="56"/>
                    <a:pt x="676" y="57"/>
                  </a:cubicBezTo>
                  <a:cubicBezTo>
                    <a:pt x="676" y="57"/>
                    <a:pt x="676" y="57"/>
                    <a:pt x="676" y="57"/>
                  </a:cubicBezTo>
                  <a:cubicBezTo>
                    <a:pt x="676" y="56"/>
                    <a:pt x="676" y="56"/>
                    <a:pt x="674" y="55"/>
                  </a:cubicBezTo>
                  <a:cubicBezTo>
                    <a:pt x="674" y="55"/>
                    <a:pt x="673" y="55"/>
                    <a:pt x="672" y="54"/>
                  </a:cubicBezTo>
                  <a:cubicBezTo>
                    <a:pt x="672" y="54"/>
                    <a:pt x="672" y="54"/>
                    <a:pt x="672" y="54"/>
                  </a:cubicBezTo>
                  <a:cubicBezTo>
                    <a:pt x="671" y="54"/>
                    <a:pt x="669" y="54"/>
                    <a:pt x="669" y="54"/>
                  </a:cubicBezTo>
                  <a:cubicBezTo>
                    <a:pt x="669" y="54"/>
                    <a:pt x="668" y="54"/>
                    <a:pt x="668" y="55"/>
                  </a:cubicBezTo>
                  <a:cubicBezTo>
                    <a:pt x="668" y="54"/>
                    <a:pt x="668" y="54"/>
                    <a:pt x="667" y="54"/>
                  </a:cubicBezTo>
                  <a:cubicBezTo>
                    <a:pt x="666" y="54"/>
                    <a:pt x="666" y="54"/>
                    <a:pt x="666" y="54"/>
                  </a:cubicBezTo>
                  <a:cubicBezTo>
                    <a:pt x="666" y="54"/>
                    <a:pt x="665" y="54"/>
                    <a:pt x="665" y="53"/>
                  </a:cubicBezTo>
                  <a:cubicBezTo>
                    <a:pt x="664" y="53"/>
                    <a:pt x="663" y="53"/>
                    <a:pt x="663" y="53"/>
                  </a:cubicBezTo>
                  <a:cubicBezTo>
                    <a:pt x="661" y="54"/>
                    <a:pt x="660" y="55"/>
                    <a:pt x="659" y="56"/>
                  </a:cubicBezTo>
                  <a:cubicBezTo>
                    <a:pt x="659" y="56"/>
                    <a:pt x="659" y="56"/>
                    <a:pt x="659" y="57"/>
                  </a:cubicBezTo>
                  <a:cubicBezTo>
                    <a:pt x="658" y="57"/>
                    <a:pt x="658" y="57"/>
                    <a:pt x="658" y="57"/>
                  </a:cubicBezTo>
                  <a:cubicBezTo>
                    <a:pt x="658" y="56"/>
                    <a:pt x="657" y="56"/>
                    <a:pt x="656" y="56"/>
                  </a:cubicBezTo>
                  <a:cubicBezTo>
                    <a:pt x="655" y="57"/>
                    <a:pt x="654" y="57"/>
                    <a:pt x="654" y="58"/>
                  </a:cubicBezTo>
                  <a:cubicBezTo>
                    <a:pt x="654" y="58"/>
                    <a:pt x="653" y="58"/>
                    <a:pt x="653" y="58"/>
                  </a:cubicBezTo>
                  <a:cubicBezTo>
                    <a:pt x="653" y="59"/>
                    <a:pt x="653" y="59"/>
                    <a:pt x="653" y="59"/>
                  </a:cubicBezTo>
                  <a:cubicBezTo>
                    <a:pt x="653" y="59"/>
                    <a:pt x="653" y="59"/>
                    <a:pt x="653" y="59"/>
                  </a:cubicBezTo>
                  <a:cubicBezTo>
                    <a:pt x="653" y="59"/>
                    <a:pt x="652" y="59"/>
                    <a:pt x="652" y="59"/>
                  </a:cubicBezTo>
                  <a:cubicBezTo>
                    <a:pt x="652" y="59"/>
                    <a:pt x="652" y="60"/>
                    <a:pt x="651" y="60"/>
                  </a:cubicBezTo>
                  <a:cubicBezTo>
                    <a:pt x="651" y="60"/>
                    <a:pt x="650" y="61"/>
                    <a:pt x="649" y="61"/>
                  </a:cubicBezTo>
                  <a:cubicBezTo>
                    <a:pt x="649" y="62"/>
                    <a:pt x="649" y="62"/>
                    <a:pt x="648" y="62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8" y="62"/>
                    <a:pt x="648" y="62"/>
                    <a:pt x="648" y="62"/>
                  </a:cubicBezTo>
                  <a:cubicBezTo>
                    <a:pt x="647" y="62"/>
                    <a:pt x="646" y="62"/>
                    <a:pt x="646" y="63"/>
                  </a:cubicBezTo>
                  <a:cubicBezTo>
                    <a:pt x="645" y="63"/>
                    <a:pt x="645" y="63"/>
                    <a:pt x="645" y="64"/>
                  </a:cubicBezTo>
                  <a:cubicBezTo>
                    <a:pt x="645" y="64"/>
                    <a:pt x="644" y="64"/>
                    <a:pt x="644" y="64"/>
                  </a:cubicBezTo>
                  <a:cubicBezTo>
                    <a:pt x="644" y="65"/>
                    <a:pt x="644" y="65"/>
                    <a:pt x="643" y="65"/>
                  </a:cubicBezTo>
                  <a:cubicBezTo>
                    <a:pt x="642" y="65"/>
                    <a:pt x="641" y="66"/>
                    <a:pt x="641" y="68"/>
                  </a:cubicBezTo>
                  <a:cubicBezTo>
                    <a:pt x="641" y="68"/>
                    <a:pt x="641" y="68"/>
                    <a:pt x="641" y="68"/>
                  </a:cubicBezTo>
                  <a:cubicBezTo>
                    <a:pt x="640" y="69"/>
                    <a:pt x="640" y="70"/>
                    <a:pt x="640" y="71"/>
                  </a:cubicBezTo>
                  <a:cubicBezTo>
                    <a:pt x="640" y="71"/>
                    <a:pt x="640" y="71"/>
                    <a:pt x="640" y="71"/>
                  </a:cubicBezTo>
                  <a:cubicBezTo>
                    <a:pt x="640" y="72"/>
                    <a:pt x="639" y="72"/>
                    <a:pt x="639" y="72"/>
                  </a:cubicBezTo>
                  <a:cubicBezTo>
                    <a:pt x="639" y="72"/>
                    <a:pt x="638" y="72"/>
                    <a:pt x="638" y="72"/>
                  </a:cubicBezTo>
                  <a:cubicBezTo>
                    <a:pt x="637" y="72"/>
                    <a:pt x="636" y="73"/>
                    <a:pt x="636" y="75"/>
                  </a:cubicBezTo>
                  <a:cubicBezTo>
                    <a:pt x="635" y="75"/>
                    <a:pt x="635" y="75"/>
                    <a:pt x="634" y="76"/>
                  </a:cubicBezTo>
                  <a:cubicBezTo>
                    <a:pt x="634" y="76"/>
                    <a:pt x="634" y="77"/>
                    <a:pt x="634" y="77"/>
                  </a:cubicBezTo>
                  <a:cubicBezTo>
                    <a:pt x="634" y="77"/>
                    <a:pt x="633" y="77"/>
                    <a:pt x="633" y="78"/>
                  </a:cubicBezTo>
                  <a:cubicBezTo>
                    <a:pt x="633" y="78"/>
                    <a:pt x="632" y="78"/>
                    <a:pt x="632" y="78"/>
                  </a:cubicBezTo>
                  <a:cubicBezTo>
                    <a:pt x="632" y="78"/>
                    <a:pt x="632" y="79"/>
                    <a:pt x="632" y="79"/>
                  </a:cubicBezTo>
                  <a:cubicBezTo>
                    <a:pt x="631" y="79"/>
                    <a:pt x="631" y="79"/>
                    <a:pt x="630" y="79"/>
                  </a:cubicBezTo>
                  <a:cubicBezTo>
                    <a:pt x="630" y="80"/>
                    <a:pt x="629" y="80"/>
                    <a:pt x="628" y="80"/>
                  </a:cubicBezTo>
                  <a:cubicBezTo>
                    <a:pt x="628" y="80"/>
                    <a:pt x="627" y="80"/>
                    <a:pt x="626" y="80"/>
                  </a:cubicBezTo>
                  <a:cubicBezTo>
                    <a:pt x="626" y="81"/>
                    <a:pt x="625" y="81"/>
                    <a:pt x="625" y="82"/>
                  </a:cubicBezTo>
                  <a:cubicBezTo>
                    <a:pt x="625" y="82"/>
                    <a:pt x="625" y="82"/>
                    <a:pt x="624" y="82"/>
                  </a:cubicBezTo>
                  <a:cubicBezTo>
                    <a:pt x="624" y="82"/>
                    <a:pt x="624" y="82"/>
                    <a:pt x="624" y="82"/>
                  </a:cubicBezTo>
                  <a:cubicBezTo>
                    <a:pt x="623" y="82"/>
                    <a:pt x="623" y="82"/>
                    <a:pt x="623" y="82"/>
                  </a:cubicBezTo>
                  <a:cubicBezTo>
                    <a:pt x="623" y="82"/>
                    <a:pt x="622" y="82"/>
                    <a:pt x="622" y="82"/>
                  </a:cubicBezTo>
                  <a:cubicBezTo>
                    <a:pt x="622" y="82"/>
                    <a:pt x="622" y="82"/>
                    <a:pt x="622" y="82"/>
                  </a:cubicBezTo>
                  <a:cubicBezTo>
                    <a:pt x="621" y="82"/>
                    <a:pt x="620" y="82"/>
                    <a:pt x="619" y="83"/>
                  </a:cubicBezTo>
                  <a:cubicBezTo>
                    <a:pt x="619" y="83"/>
                    <a:pt x="618" y="84"/>
                    <a:pt x="618" y="84"/>
                  </a:cubicBezTo>
                  <a:cubicBezTo>
                    <a:pt x="618" y="84"/>
                    <a:pt x="618" y="84"/>
                    <a:pt x="618" y="84"/>
                  </a:cubicBezTo>
                  <a:cubicBezTo>
                    <a:pt x="617" y="85"/>
                    <a:pt x="617" y="85"/>
                    <a:pt x="616" y="85"/>
                  </a:cubicBezTo>
                  <a:cubicBezTo>
                    <a:pt x="616" y="86"/>
                    <a:pt x="615" y="86"/>
                    <a:pt x="615" y="86"/>
                  </a:cubicBezTo>
                  <a:cubicBezTo>
                    <a:pt x="615" y="86"/>
                    <a:pt x="615" y="86"/>
                    <a:pt x="615" y="86"/>
                  </a:cubicBezTo>
                  <a:cubicBezTo>
                    <a:pt x="614" y="86"/>
                    <a:pt x="613" y="87"/>
                    <a:pt x="613" y="87"/>
                  </a:cubicBezTo>
                  <a:cubicBezTo>
                    <a:pt x="613" y="88"/>
                    <a:pt x="612" y="88"/>
                    <a:pt x="612" y="88"/>
                  </a:cubicBezTo>
                  <a:cubicBezTo>
                    <a:pt x="611" y="90"/>
                    <a:pt x="611" y="91"/>
                    <a:pt x="612" y="91"/>
                  </a:cubicBezTo>
                  <a:cubicBezTo>
                    <a:pt x="612" y="92"/>
                    <a:pt x="611" y="92"/>
                    <a:pt x="611" y="92"/>
                  </a:cubicBezTo>
                  <a:cubicBezTo>
                    <a:pt x="611" y="92"/>
                    <a:pt x="611" y="92"/>
                    <a:pt x="611" y="91"/>
                  </a:cubicBezTo>
                  <a:cubicBezTo>
                    <a:pt x="611" y="91"/>
                    <a:pt x="611" y="91"/>
                    <a:pt x="610" y="91"/>
                  </a:cubicBezTo>
                  <a:cubicBezTo>
                    <a:pt x="610" y="91"/>
                    <a:pt x="609" y="91"/>
                    <a:pt x="608" y="91"/>
                  </a:cubicBezTo>
                  <a:cubicBezTo>
                    <a:pt x="607" y="91"/>
                    <a:pt x="607" y="92"/>
                    <a:pt x="606" y="92"/>
                  </a:cubicBezTo>
                  <a:cubicBezTo>
                    <a:pt x="605" y="93"/>
                    <a:pt x="604" y="94"/>
                    <a:pt x="604" y="94"/>
                  </a:cubicBezTo>
                  <a:cubicBezTo>
                    <a:pt x="603" y="95"/>
                    <a:pt x="602" y="96"/>
                    <a:pt x="602" y="98"/>
                  </a:cubicBezTo>
                  <a:cubicBezTo>
                    <a:pt x="602" y="98"/>
                    <a:pt x="602" y="98"/>
                    <a:pt x="602" y="98"/>
                  </a:cubicBezTo>
                  <a:cubicBezTo>
                    <a:pt x="601" y="99"/>
                    <a:pt x="601" y="100"/>
                    <a:pt x="601" y="102"/>
                  </a:cubicBezTo>
                  <a:cubicBezTo>
                    <a:pt x="601" y="102"/>
                    <a:pt x="602" y="103"/>
                    <a:pt x="602" y="103"/>
                  </a:cubicBezTo>
                  <a:cubicBezTo>
                    <a:pt x="602" y="104"/>
                    <a:pt x="603" y="104"/>
                    <a:pt x="603" y="105"/>
                  </a:cubicBezTo>
                  <a:cubicBezTo>
                    <a:pt x="604" y="105"/>
                    <a:pt x="604" y="105"/>
                    <a:pt x="605" y="105"/>
                  </a:cubicBezTo>
                  <a:cubicBezTo>
                    <a:pt x="605" y="105"/>
                    <a:pt x="605" y="105"/>
                    <a:pt x="606" y="105"/>
                  </a:cubicBezTo>
                  <a:cubicBezTo>
                    <a:pt x="606" y="105"/>
                    <a:pt x="606" y="105"/>
                    <a:pt x="606" y="105"/>
                  </a:cubicBezTo>
                  <a:cubicBezTo>
                    <a:pt x="606" y="106"/>
                    <a:pt x="606" y="106"/>
                    <a:pt x="606" y="106"/>
                  </a:cubicBezTo>
                  <a:cubicBezTo>
                    <a:pt x="606" y="106"/>
                    <a:pt x="606" y="106"/>
                    <a:pt x="606" y="107"/>
                  </a:cubicBezTo>
                  <a:cubicBezTo>
                    <a:pt x="606" y="107"/>
                    <a:pt x="605" y="107"/>
                    <a:pt x="605" y="107"/>
                  </a:cubicBezTo>
                  <a:cubicBezTo>
                    <a:pt x="605" y="107"/>
                    <a:pt x="604" y="107"/>
                    <a:pt x="604" y="107"/>
                  </a:cubicBezTo>
                  <a:cubicBezTo>
                    <a:pt x="604" y="107"/>
                    <a:pt x="604" y="107"/>
                    <a:pt x="604" y="107"/>
                  </a:cubicBezTo>
                  <a:cubicBezTo>
                    <a:pt x="603" y="107"/>
                    <a:pt x="603" y="107"/>
                    <a:pt x="603" y="107"/>
                  </a:cubicBezTo>
                  <a:cubicBezTo>
                    <a:pt x="603" y="107"/>
                    <a:pt x="602" y="107"/>
                    <a:pt x="602" y="107"/>
                  </a:cubicBezTo>
                  <a:cubicBezTo>
                    <a:pt x="601" y="108"/>
                    <a:pt x="600" y="108"/>
                    <a:pt x="600" y="109"/>
                  </a:cubicBezTo>
                  <a:cubicBezTo>
                    <a:pt x="600" y="110"/>
                    <a:pt x="600" y="110"/>
                    <a:pt x="600" y="110"/>
                  </a:cubicBezTo>
                  <a:cubicBezTo>
                    <a:pt x="600" y="110"/>
                    <a:pt x="600" y="110"/>
                    <a:pt x="600" y="110"/>
                  </a:cubicBezTo>
                  <a:cubicBezTo>
                    <a:pt x="600" y="110"/>
                    <a:pt x="600" y="110"/>
                    <a:pt x="600" y="110"/>
                  </a:cubicBezTo>
                  <a:cubicBezTo>
                    <a:pt x="600" y="110"/>
                    <a:pt x="600" y="110"/>
                    <a:pt x="600" y="110"/>
                  </a:cubicBezTo>
                  <a:cubicBezTo>
                    <a:pt x="599" y="110"/>
                    <a:pt x="599" y="111"/>
                    <a:pt x="599" y="111"/>
                  </a:cubicBezTo>
                  <a:cubicBezTo>
                    <a:pt x="598" y="111"/>
                    <a:pt x="598" y="111"/>
                    <a:pt x="598" y="112"/>
                  </a:cubicBezTo>
                  <a:cubicBezTo>
                    <a:pt x="599" y="113"/>
                    <a:pt x="599" y="113"/>
                    <a:pt x="599" y="113"/>
                  </a:cubicBezTo>
                  <a:cubicBezTo>
                    <a:pt x="598" y="112"/>
                    <a:pt x="598" y="112"/>
                    <a:pt x="598" y="112"/>
                  </a:cubicBezTo>
                  <a:cubicBezTo>
                    <a:pt x="597" y="112"/>
                    <a:pt x="597" y="112"/>
                    <a:pt x="597" y="112"/>
                  </a:cubicBezTo>
                  <a:cubicBezTo>
                    <a:pt x="597" y="112"/>
                    <a:pt x="597" y="112"/>
                    <a:pt x="597" y="112"/>
                  </a:cubicBezTo>
                  <a:cubicBezTo>
                    <a:pt x="597" y="112"/>
                    <a:pt x="596" y="112"/>
                    <a:pt x="596" y="112"/>
                  </a:cubicBezTo>
                  <a:cubicBezTo>
                    <a:pt x="595" y="112"/>
                    <a:pt x="594" y="112"/>
                    <a:pt x="594" y="113"/>
                  </a:cubicBezTo>
                  <a:cubicBezTo>
                    <a:pt x="594" y="114"/>
                    <a:pt x="594" y="115"/>
                    <a:pt x="595" y="115"/>
                  </a:cubicBezTo>
                  <a:cubicBezTo>
                    <a:pt x="595" y="116"/>
                    <a:pt x="596" y="116"/>
                    <a:pt x="597" y="116"/>
                  </a:cubicBezTo>
                  <a:cubicBezTo>
                    <a:pt x="597" y="116"/>
                    <a:pt x="597" y="116"/>
                    <a:pt x="597" y="117"/>
                  </a:cubicBezTo>
                  <a:cubicBezTo>
                    <a:pt x="596" y="117"/>
                    <a:pt x="596" y="117"/>
                    <a:pt x="596" y="117"/>
                  </a:cubicBezTo>
                  <a:cubicBezTo>
                    <a:pt x="596" y="117"/>
                    <a:pt x="596" y="117"/>
                    <a:pt x="596" y="117"/>
                  </a:cubicBezTo>
                  <a:cubicBezTo>
                    <a:pt x="595" y="117"/>
                    <a:pt x="595" y="117"/>
                    <a:pt x="595" y="117"/>
                  </a:cubicBezTo>
                  <a:cubicBezTo>
                    <a:pt x="594" y="117"/>
                    <a:pt x="594" y="117"/>
                    <a:pt x="593" y="117"/>
                  </a:cubicBezTo>
                  <a:cubicBezTo>
                    <a:pt x="593" y="118"/>
                    <a:pt x="593" y="118"/>
                    <a:pt x="593" y="118"/>
                  </a:cubicBezTo>
                  <a:cubicBezTo>
                    <a:pt x="593" y="118"/>
                    <a:pt x="593" y="118"/>
                    <a:pt x="593" y="118"/>
                  </a:cubicBezTo>
                  <a:cubicBezTo>
                    <a:pt x="593" y="117"/>
                    <a:pt x="593" y="117"/>
                    <a:pt x="593" y="117"/>
                  </a:cubicBezTo>
                  <a:cubicBezTo>
                    <a:pt x="592" y="117"/>
                    <a:pt x="591" y="117"/>
                    <a:pt x="591" y="118"/>
                  </a:cubicBezTo>
                  <a:cubicBezTo>
                    <a:pt x="590" y="118"/>
                    <a:pt x="590" y="119"/>
                    <a:pt x="590" y="119"/>
                  </a:cubicBezTo>
                  <a:cubicBezTo>
                    <a:pt x="589" y="119"/>
                    <a:pt x="589" y="119"/>
                    <a:pt x="589" y="120"/>
                  </a:cubicBezTo>
                  <a:cubicBezTo>
                    <a:pt x="589" y="120"/>
                    <a:pt x="589" y="120"/>
                    <a:pt x="589" y="120"/>
                  </a:cubicBezTo>
                  <a:cubicBezTo>
                    <a:pt x="588" y="120"/>
                    <a:pt x="588" y="120"/>
                    <a:pt x="588" y="120"/>
                  </a:cubicBezTo>
                  <a:cubicBezTo>
                    <a:pt x="588" y="120"/>
                    <a:pt x="587" y="120"/>
                    <a:pt x="586" y="120"/>
                  </a:cubicBezTo>
                  <a:cubicBezTo>
                    <a:pt x="586" y="120"/>
                    <a:pt x="586" y="120"/>
                    <a:pt x="586" y="120"/>
                  </a:cubicBezTo>
                  <a:cubicBezTo>
                    <a:pt x="586" y="120"/>
                    <a:pt x="585" y="120"/>
                    <a:pt x="585" y="120"/>
                  </a:cubicBezTo>
                  <a:cubicBezTo>
                    <a:pt x="584" y="120"/>
                    <a:pt x="583" y="120"/>
                    <a:pt x="583" y="120"/>
                  </a:cubicBezTo>
                  <a:cubicBezTo>
                    <a:pt x="583" y="120"/>
                    <a:pt x="583" y="120"/>
                    <a:pt x="583" y="120"/>
                  </a:cubicBezTo>
                  <a:cubicBezTo>
                    <a:pt x="582" y="120"/>
                    <a:pt x="582" y="120"/>
                    <a:pt x="581" y="120"/>
                  </a:cubicBezTo>
                  <a:cubicBezTo>
                    <a:pt x="582" y="120"/>
                    <a:pt x="582" y="119"/>
                    <a:pt x="582" y="119"/>
                  </a:cubicBezTo>
                  <a:cubicBezTo>
                    <a:pt x="581" y="118"/>
                    <a:pt x="581" y="118"/>
                    <a:pt x="580" y="117"/>
                  </a:cubicBezTo>
                  <a:cubicBezTo>
                    <a:pt x="580" y="117"/>
                    <a:pt x="579" y="117"/>
                    <a:pt x="579" y="117"/>
                  </a:cubicBezTo>
                  <a:cubicBezTo>
                    <a:pt x="579" y="117"/>
                    <a:pt x="579" y="116"/>
                    <a:pt x="579" y="116"/>
                  </a:cubicBezTo>
                  <a:cubicBezTo>
                    <a:pt x="578" y="115"/>
                    <a:pt x="578" y="114"/>
                    <a:pt x="577" y="114"/>
                  </a:cubicBezTo>
                  <a:cubicBezTo>
                    <a:pt x="577" y="114"/>
                    <a:pt x="577" y="114"/>
                    <a:pt x="577" y="113"/>
                  </a:cubicBezTo>
                  <a:cubicBezTo>
                    <a:pt x="577" y="114"/>
                    <a:pt x="577" y="114"/>
                    <a:pt x="577" y="114"/>
                  </a:cubicBezTo>
                  <a:cubicBezTo>
                    <a:pt x="578" y="114"/>
                    <a:pt x="578" y="114"/>
                    <a:pt x="578" y="114"/>
                  </a:cubicBezTo>
                  <a:cubicBezTo>
                    <a:pt x="578" y="114"/>
                    <a:pt x="578" y="114"/>
                    <a:pt x="578" y="114"/>
                  </a:cubicBezTo>
                  <a:cubicBezTo>
                    <a:pt x="578" y="114"/>
                    <a:pt x="578" y="114"/>
                    <a:pt x="579" y="115"/>
                  </a:cubicBezTo>
                  <a:cubicBezTo>
                    <a:pt x="579" y="115"/>
                    <a:pt x="579" y="115"/>
                    <a:pt x="579" y="115"/>
                  </a:cubicBezTo>
                  <a:cubicBezTo>
                    <a:pt x="580" y="115"/>
                    <a:pt x="580" y="116"/>
                    <a:pt x="581" y="116"/>
                  </a:cubicBezTo>
                  <a:cubicBezTo>
                    <a:pt x="581" y="116"/>
                    <a:pt x="581" y="116"/>
                    <a:pt x="581" y="116"/>
                  </a:cubicBezTo>
                  <a:cubicBezTo>
                    <a:pt x="582" y="116"/>
                    <a:pt x="583" y="115"/>
                    <a:pt x="583" y="115"/>
                  </a:cubicBezTo>
                  <a:cubicBezTo>
                    <a:pt x="583" y="115"/>
                    <a:pt x="583" y="115"/>
                    <a:pt x="583" y="115"/>
                  </a:cubicBezTo>
                  <a:cubicBezTo>
                    <a:pt x="583" y="115"/>
                    <a:pt x="584" y="115"/>
                    <a:pt x="584" y="115"/>
                  </a:cubicBezTo>
                  <a:cubicBezTo>
                    <a:pt x="586" y="115"/>
                    <a:pt x="587" y="115"/>
                    <a:pt x="588" y="114"/>
                  </a:cubicBezTo>
                  <a:cubicBezTo>
                    <a:pt x="588" y="114"/>
                    <a:pt x="588" y="114"/>
                    <a:pt x="588" y="114"/>
                  </a:cubicBezTo>
                  <a:cubicBezTo>
                    <a:pt x="588" y="114"/>
                    <a:pt x="588" y="114"/>
                    <a:pt x="588" y="114"/>
                  </a:cubicBezTo>
                  <a:cubicBezTo>
                    <a:pt x="589" y="114"/>
                    <a:pt x="589" y="115"/>
                    <a:pt x="590" y="115"/>
                  </a:cubicBezTo>
                  <a:cubicBezTo>
                    <a:pt x="591" y="115"/>
                    <a:pt x="591" y="115"/>
                    <a:pt x="591" y="115"/>
                  </a:cubicBezTo>
                  <a:cubicBezTo>
                    <a:pt x="592" y="115"/>
                    <a:pt x="592" y="114"/>
                    <a:pt x="593" y="114"/>
                  </a:cubicBezTo>
                  <a:cubicBezTo>
                    <a:pt x="592" y="113"/>
                    <a:pt x="592" y="113"/>
                    <a:pt x="592" y="113"/>
                  </a:cubicBezTo>
                  <a:cubicBezTo>
                    <a:pt x="593" y="114"/>
                    <a:pt x="593" y="114"/>
                    <a:pt x="593" y="114"/>
                  </a:cubicBezTo>
                  <a:cubicBezTo>
                    <a:pt x="593" y="113"/>
                    <a:pt x="594" y="113"/>
                    <a:pt x="594" y="111"/>
                  </a:cubicBezTo>
                  <a:cubicBezTo>
                    <a:pt x="594" y="111"/>
                    <a:pt x="593" y="110"/>
                    <a:pt x="593" y="110"/>
                  </a:cubicBezTo>
                  <a:cubicBezTo>
                    <a:pt x="593" y="109"/>
                    <a:pt x="593" y="109"/>
                    <a:pt x="593" y="109"/>
                  </a:cubicBezTo>
                  <a:cubicBezTo>
                    <a:pt x="593" y="108"/>
                    <a:pt x="593" y="108"/>
                    <a:pt x="593" y="107"/>
                  </a:cubicBezTo>
                  <a:cubicBezTo>
                    <a:pt x="593" y="107"/>
                    <a:pt x="593" y="107"/>
                    <a:pt x="592" y="107"/>
                  </a:cubicBezTo>
                  <a:cubicBezTo>
                    <a:pt x="592" y="107"/>
                    <a:pt x="592" y="106"/>
                    <a:pt x="592" y="106"/>
                  </a:cubicBezTo>
                  <a:cubicBezTo>
                    <a:pt x="592" y="106"/>
                    <a:pt x="593" y="105"/>
                    <a:pt x="593" y="104"/>
                  </a:cubicBezTo>
                  <a:cubicBezTo>
                    <a:pt x="593" y="104"/>
                    <a:pt x="593" y="104"/>
                    <a:pt x="593" y="104"/>
                  </a:cubicBezTo>
                  <a:cubicBezTo>
                    <a:pt x="593" y="104"/>
                    <a:pt x="593" y="103"/>
                    <a:pt x="593" y="103"/>
                  </a:cubicBezTo>
                  <a:cubicBezTo>
                    <a:pt x="593" y="101"/>
                    <a:pt x="594" y="100"/>
                    <a:pt x="593" y="98"/>
                  </a:cubicBezTo>
                  <a:cubicBezTo>
                    <a:pt x="593" y="96"/>
                    <a:pt x="591" y="96"/>
                    <a:pt x="591" y="96"/>
                  </a:cubicBezTo>
                  <a:cubicBezTo>
                    <a:pt x="590" y="96"/>
                    <a:pt x="590" y="96"/>
                    <a:pt x="590" y="96"/>
                  </a:cubicBezTo>
                  <a:cubicBezTo>
                    <a:pt x="589" y="96"/>
                    <a:pt x="589" y="97"/>
                    <a:pt x="588" y="98"/>
                  </a:cubicBezTo>
                  <a:cubicBezTo>
                    <a:pt x="588" y="99"/>
                    <a:pt x="588" y="99"/>
                    <a:pt x="588" y="99"/>
                  </a:cubicBezTo>
                  <a:cubicBezTo>
                    <a:pt x="587" y="99"/>
                    <a:pt x="587" y="99"/>
                    <a:pt x="587" y="100"/>
                  </a:cubicBezTo>
                  <a:cubicBezTo>
                    <a:pt x="587" y="100"/>
                    <a:pt x="587" y="100"/>
                    <a:pt x="586" y="100"/>
                  </a:cubicBezTo>
                  <a:cubicBezTo>
                    <a:pt x="586" y="100"/>
                    <a:pt x="585" y="99"/>
                    <a:pt x="584" y="99"/>
                  </a:cubicBezTo>
                  <a:cubicBezTo>
                    <a:pt x="584" y="99"/>
                    <a:pt x="584" y="99"/>
                    <a:pt x="584" y="99"/>
                  </a:cubicBezTo>
                  <a:cubicBezTo>
                    <a:pt x="583" y="99"/>
                    <a:pt x="582" y="101"/>
                    <a:pt x="582" y="101"/>
                  </a:cubicBezTo>
                  <a:cubicBezTo>
                    <a:pt x="582" y="102"/>
                    <a:pt x="582" y="102"/>
                    <a:pt x="582" y="102"/>
                  </a:cubicBezTo>
                  <a:cubicBezTo>
                    <a:pt x="582" y="102"/>
                    <a:pt x="582" y="102"/>
                    <a:pt x="582" y="102"/>
                  </a:cubicBezTo>
                  <a:cubicBezTo>
                    <a:pt x="582" y="102"/>
                    <a:pt x="581" y="102"/>
                    <a:pt x="581" y="102"/>
                  </a:cubicBezTo>
                  <a:cubicBezTo>
                    <a:pt x="581" y="102"/>
                    <a:pt x="580" y="102"/>
                    <a:pt x="580" y="102"/>
                  </a:cubicBezTo>
                  <a:cubicBezTo>
                    <a:pt x="579" y="102"/>
                    <a:pt x="578" y="102"/>
                    <a:pt x="577" y="103"/>
                  </a:cubicBezTo>
                  <a:cubicBezTo>
                    <a:pt x="577" y="103"/>
                    <a:pt x="577" y="103"/>
                    <a:pt x="577" y="103"/>
                  </a:cubicBezTo>
                  <a:cubicBezTo>
                    <a:pt x="577" y="103"/>
                    <a:pt x="576" y="103"/>
                    <a:pt x="576" y="103"/>
                  </a:cubicBezTo>
                  <a:cubicBezTo>
                    <a:pt x="575" y="103"/>
                    <a:pt x="574" y="103"/>
                    <a:pt x="573" y="104"/>
                  </a:cubicBezTo>
                  <a:cubicBezTo>
                    <a:pt x="572" y="104"/>
                    <a:pt x="572" y="105"/>
                    <a:pt x="572" y="106"/>
                  </a:cubicBezTo>
                  <a:cubicBezTo>
                    <a:pt x="572" y="107"/>
                    <a:pt x="572" y="107"/>
                    <a:pt x="573" y="108"/>
                  </a:cubicBezTo>
                  <a:cubicBezTo>
                    <a:pt x="573" y="108"/>
                    <a:pt x="573" y="108"/>
                    <a:pt x="573" y="108"/>
                  </a:cubicBezTo>
                  <a:cubicBezTo>
                    <a:pt x="573" y="108"/>
                    <a:pt x="573" y="109"/>
                    <a:pt x="573" y="110"/>
                  </a:cubicBezTo>
                  <a:cubicBezTo>
                    <a:pt x="574" y="110"/>
                    <a:pt x="574" y="110"/>
                    <a:pt x="575" y="110"/>
                  </a:cubicBezTo>
                  <a:cubicBezTo>
                    <a:pt x="575" y="111"/>
                    <a:pt x="575" y="111"/>
                    <a:pt x="575" y="111"/>
                  </a:cubicBezTo>
                  <a:cubicBezTo>
                    <a:pt x="575" y="111"/>
                    <a:pt x="575" y="111"/>
                    <a:pt x="575" y="111"/>
                  </a:cubicBezTo>
                  <a:cubicBezTo>
                    <a:pt x="575" y="111"/>
                    <a:pt x="575" y="111"/>
                    <a:pt x="575" y="111"/>
                  </a:cubicBezTo>
                  <a:cubicBezTo>
                    <a:pt x="574" y="111"/>
                    <a:pt x="573" y="112"/>
                    <a:pt x="573" y="113"/>
                  </a:cubicBezTo>
                  <a:cubicBezTo>
                    <a:pt x="573" y="113"/>
                    <a:pt x="572" y="113"/>
                    <a:pt x="573" y="113"/>
                  </a:cubicBezTo>
                  <a:cubicBezTo>
                    <a:pt x="573" y="113"/>
                    <a:pt x="573" y="113"/>
                    <a:pt x="573" y="113"/>
                  </a:cubicBezTo>
                  <a:cubicBezTo>
                    <a:pt x="572" y="113"/>
                    <a:pt x="572" y="113"/>
                    <a:pt x="572" y="113"/>
                  </a:cubicBezTo>
                  <a:cubicBezTo>
                    <a:pt x="571" y="113"/>
                    <a:pt x="571" y="113"/>
                    <a:pt x="571" y="113"/>
                  </a:cubicBezTo>
                  <a:cubicBezTo>
                    <a:pt x="571" y="112"/>
                    <a:pt x="570" y="112"/>
                    <a:pt x="569" y="112"/>
                  </a:cubicBezTo>
                  <a:cubicBezTo>
                    <a:pt x="569" y="112"/>
                    <a:pt x="569" y="112"/>
                    <a:pt x="569" y="112"/>
                  </a:cubicBezTo>
                  <a:cubicBezTo>
                    <a:pt x="568" y="112"/>
                    <a:pt x="568" y="113"/>
                    <a:pt x="568" y="113"/>
                  </a:cubicBezTo>
                  <a:cubicBezTo>
                    <a:pt x="567" y="114"/>
                    <a:pt x="567" y="114"/>
                    <a:pt x="567" y="114"/>
                  </a:cubicBezTo>
                  <a:cubicBezTo>
                    <a:pt x="567" y="114"/>
                    <a:pt x="567" y="115"/>
                    <a:pt x="567" y="115"/>
                  </a:cubicBezTo>
                  <a:cubicBezTo>
                    <a:pt x="567" y="115"/>
                    <a:pt x="567" y="115"/>
                    <a:pt x="567" y="115"/>
                  </a:cubicBezTo>
                  <a:cubicBezTo>
                    <a:pt x="566" y="115"/>
                    <a:pt x="566" y="116"/>
                    <a:pt x="566" y="116"/>
                  </a:cubicBezTo>
                  <a:cubicBezTo>
                    <a:pt x="566" y="116"/>
                    <a:pt x="566" y="116"/>
                    <a:pt x="565" y="117"/>
                  </a:cubicBezTo>
                  <a:cubicBezTo>
                    <a:pt x="565" y="116"/>
                    <a:pt x="565" y="116"/>
                    <a:pt x="565" y="116"/>
                  </a:cubicBezTo>
                  <a:cubicBezTo>
                    <a:pt x="564" y="116"/>
                    <a:pt x="564" y="116"/>
                    <a:pt x="564" y="116"/>
                  </a:cubicBezTo>
                  <a:cubicBezTo>
                    <a:pt x="564" y="116"/>
                    <a:pt x="562" y="116"/>
                    <a:pt x="562" y="118"/>
                  </a:cubicBezTo>
                  <a:cubicBezTo>
                    <a:pt x="562" y="118"/>
                    <a:pt x="562" y="119"/>
                    <a:pt x="562" y="119"/>
                  </a:cubicBezTo>
                  <a:cubicBezTo>
                    <a:pt x="562" y="120"/>
                    <a:pt x="562" y="120"/>
                    <a:pt x="561" y="120"/>
                  </a:cubicBezTo>
                  <a:cubicBezTo>
                    <a:pt x="561" y="120"/>
                    <a:pt x="561" y="120"/>
                    <a:pt x="561" y="120"/>
                  </a:cubicBezTo>
                  <a:cubicBezTo>
                    <a:pt x="561" y="120"/>
                    <a:pt x="560" y="120"/>
                    <a:pt x="560" y="120"/>
                  </a:cubicBezTo>
                  <a:cubicBezTo>
                    <a:pt x="559" y="120"/>
                    <a:pt x="559" y="120"/>
                    <a:pt x="559" y="120"/>
                  </a:cubicBezTo>
                  <a:cubicBezTo>
                    <a:pt x="559" y="120"/>
                    <a:pt x="558" y="120"/>
                    <a:pt x="558" y="120"/>
                  </a:cubicBezTo>
                  <a:cubicBezTo>
                    <a:pt x="557" y="120"/>
                    <a:pt x="557" y="120"/>
                    <a:pt x="557" y="120"/>
                  </a:cubicBezTo>
                  <a:cubicBezTo>
                    <a:pt x="557" y="120"/>
                    <a:pt x="557" y="120"/>
                    <a:pt x="556" y="120"/>
                  </a:cubicBezTo>
                  <a:cubicBezTo>
                    <a:pt x="556" y="120"/>
                    <a:pt x="556" y="120"/>
                    <a:pt x="556" y="120"/>
                  </a:cubicBezTo>
                  <a:cubicBezTo>
                    <a:pt x="555" y="120"/>
                    <a:pt x="555" y="120"/>
                    <a:pt x="555" y="120"/>
                  </a:cubicBezTo>
                  <a:cubicBezTo>
                    <a:pt x="554" y="120"/>
                    <a:pt x="554" y="119"/>
                    <a:pt x="553" y="119"/>
                  </a:cubicBezTo>
                  <a:cubicBezTo>
                    <a:pt x="552" y="119"/>
                    <a:pt x="552" y="119"/>
                    <a:pt x="552" y="119"/>
                  </a:cubicBezTo>
                  <a:cubicBezTo>
                    <a:pt x="552" y="119"/>
                    <a:pt x="551" y="119"/>
                    <a:pt x="551" y="119"/>
                  </a:cubicBezTo>
                  <a:cubicBezTo>
                    <a:pt x="551" y="119"/>
                    <a:pt x="551" y="119"/>
                    <a:pt x="551" y="119"/>
                  </a:cubicBezTo>
                  <a:cubicBezTo>
                    <a:pt x="550" y="118"/>
                    <a:pt x="550" y="118"/>
                    <a:pt x="548" y="118"/>
                  </a:cubicBezTo>
                  <a:cubicBezTo>
                    <a:pt x="548" y="118"/>
                    <a:pt x="548" y="118"/>
                    <a:pt x="548" y="118"/>
                  </a:cubicBezTo>
                  <a:cubicBezTo>
                    <a:pt x="547" y="118"/>
                    <a:pt x="547" y="118"/>
                    <a:pt x="547" y="118"/>
                  </a:cubicBezTo>
                  <a:cubicBezTo>
                    <a:pt x="547" y="118"/>
                    <a:pt x="547" y="118"/>
                    <a:pt x="547" y="118"/>
                  </a:cubicBezTo>
                  <a:cubicBezTo>
                    <a:pt x="547" y="117"/>
                    <a:pt x="547" y="116"/>
                    <a:pt x="546" y="115"/>
                  </a:cubicBezTo>
                  <a:cubicBezTo>
                    <a:pt x="546" y="115"/>
                    <a:pt x="546" y="115"/>
                    <a:pt x="545" y="114"/>
                  </a:cubicBezTo>
                  <a:cubicBezTo>
                    <a:pt x="545" y="114"/>
                    <a:pt x="545" y="114"/>
                    <a:pt x="545" y="114"/>
                  </a:cubicBezTo>
                  <a:cubicBezTo>
                    <a:pt x="545" y="113"/>
                    <a:pt x="545" y="113"/>
                    <a:pt x="544" y="112"/>
                  </a:cubicBezTo>
                  <a:cubicBezTo>
                    <a:pt x="544" y="112"/>
                    <a:pt x="544" y="112"/>
                    <a:pt x="544" y="112"/>
                  </a:cubicBezTo>
                  <a:cubicBezTo>
                    <a:pt x="544" y="111"/>
                    <a:pt x="544" y="110"/>
                    <a:pt x="543" y="109"/>
                  </a:cubicBezTo>
                  <a:cubicBezTo>
                    <a:pt x="543" y="109"/>
                    <a:pt x="542" y="109"/>
                    <a:pt x="541" y="109"/>
                  </a:cubicBezTo>
                  <a:cubicBezTo>
                    <a:pt x="541" y="109"/>
                    <a:pt x="541" y="109"/>
                    <a:pt x="541" y="109"/>
                  </a:cubicBezTo>
                  <a:cubicBezTo>
                    <a:pt x="540" y="109"/>
                    <a:pt x="540" y="110"/>
                    <a:pt x="540" y="110"/>
                  </a:cubicBezTo>
                  <a:cubicBezTo>
                    <a:pt x="539" y="110"/>
                    <a:pt x="539" y="110"/>
                    <a:pt x="539" y="110"/>
                  </a:cubicBezTo>
                  <a:cubicBezTo>
                    <a:pt x="539" y="110"/>
                    <a:pt x="539" y="111"/>
                    <a:pt x="538" y="111"/>
                  </a:cubicBezTo>
                  <a:cubicBezTo>
                    <a:pt x="538" y="110"/>
                    <a:pt x="538" y="110"/>
                    <a:pt x="539" y="109"/>
                  </a:cubicBezTo>
                  <a:cubicBezTo>
                    <a:pt x="539" y="108"/>
                    <a:pt x="539" y="108"/>
                    <a:pt x="539" y="107"/>
                  </a:cubicBezTo>
                  <a:cubicBezTo>
                    <a:pt x="538" y="106"/>
                    <a:pt x="538" y="106"/>
                    <a:pt x="538" y="106"/>
                  </a:cubicBezTo>
                  <a:cubicBezTo>
                    <a:pt x="538" y="106"/>
                    <a:pt x="538" y="105"/>
                    <a:pt x="538" y="105"/>
                  </a:cubicBezTo>
                  <a:cubicBezTo>
                    <a:pt x="538" y="105"/>
                    <a:pt x="539" y="104"/>
                    <a:pt x="539" y="104"/>
                  </a:cubicBezTo>
                  <a:cubicBezTo>
                    <a:pt x="539" y="103"/>
                    <a:pt x="540" y="102"/>
                    <a:pt x="540" y="100"/>
                  </a:cubicBezTo>
                  <a:cubicBezTo>
                    <a:pt x="539" y="99"/>
                    <a:pt x="538" y="98"/>
                    <a:pt x="537" y="98"/>
                  </a:cubicBezTo>
                  <a:cubicBezTo>
                    <a:pt x="536" y="98"/>
                    <a:pt x="535" y="99"/>
                    <a:pt x="534" y="99"/>
                  </a:cubicBezTo>
                  <a:cubicBezTo>
                    <a:pt x="533" y="99"/>
                    <a:pt x="533" y="99"/>
                    <a:pt x="532" y="99"/>
                  </a:cubicBezTo>
                  <a:cubicBezTo>
                    <a:pt x="532" y="99"/>
                    <a:pt x="531" y="99"/>
                    <a:pt x="531" y="99"/>
                  </a:cubicBezTo>
                  <a:cubicBezTo>
                    <a:pt x="529" y="100"/>
                    <a:pt x="529" y="100"/>
                    <a:pt x="529" y="100"/>
                  </a:cubicBezTo>
                  <a:cubicBezTo>
                    <a:pt x="528" y="100"/>
                    <a:pt x="527" y="100"/>
                    <a:pt x="527" y="100"/>
                  </a:cubicBezTo>
                  <a:cubicBezTo>
                    <a:pt x="526" y="99"/>
                    <a:pt x="526" y="99"/>
                    <a:pt x="526" y="99"/>
                  </a:cubicBezTo>
                  <a:cubicBezTo>
                    <a:pt x="525" y="99"/>
                    <a:pt x="525" y="99"/>
                    <a:pt x="525" y="99"/>
                  </a:cubicBezTo>
                  <a:cubicBezTo>
                    <a:pt x="524" y="99"/>
                    <a:pt x="524" y="99"/>
                    <a:pt x="524" y="99"/>
                  </a:cubicBezTo>
                  <a:cubicBezTo>
                    <a:pt x="525" y="99"/>
                    <a:pt x="525" y="98"/>
                    <a:pt x="526" y="98"/>
                  </a:cubicBezTo>
                  <a:cubicBezTo>
                    <a:pt x="526" y="98"/>
                    <a:pt x="526" y="98"/>
                    <a:pt x="526" y="98"/>
                  </a:cubicBezTo>
                  <a:cubicBezTo>
                    <a:pt x="527" y="98"/>
                    <a:pt x="527" y="98"/>
                    <a:pt x="527" y="98"/>
                  </a:cubicBezTo>
                  <a:cubicBezTo>
                    <a:pt x="528" y="98"/>
                    <a:pt x="528" y="98"/>
                    <a:pt x="528" y="98"/>
                  </a:cubicBezTo>
                  <a:cubicBezTo>
                    <a:pt x="529" y="98"/>
                    <a:pt x="529" y="98"/>
                    <a:pt x="529" y="98"/>
                  </a:cubicBezTo>
                  <a:cubicBezTo>
                    <a:pt x="529" y="98"/>
                    <a:pt x="529" y="98"/>
                    <a:pt x="529" y="98"/>
                  </a:cubicBezTo>
                  <a:cubicBezTo>
                    <a:pt x="530" y="98"/>
                    <a:pt x="531" y="98"/>
                    <a:pt x="531" y="98"/>
                  </a:cubicBezTo>
                  <a:cubicBezTo>
                    <a:pt x="533" y="98"/>
                    <a:pt x="534" y="98"/>
                    <a:pt x="536" y="98"/>
                  </a:cubicBezTo>
                  <a:cubicBezTo>
                    <a:pt x="537" y="98"/>
                    <a:pt x="539" y="97"/>
                    <a:pt x="541" y="96"/>
                  </a:cubicBezTo>
                  <a:cubicBezTo>
                    <a:pt x="542" y="96"/>
                    <a:pt x="542" y="95"/>
                    <a:pt x="543" y="94"/>
                  </a:cubicBezTo>
                  <a:cubicBezTo>
                    <a:pt x="543" y="94"/>
                    <a:pt x="543" y="94"/>
                    <a:pt x="543" y="94"/>
                  </a:cubicBezTo>
                  <a:cubicBezTo>
                    <a:pt x="543" y="94"/>
                    <a:pt x="543" y="93"/>
                    <a:pt x="543" y="93"/>
                  </a:cubicBezTo>
                  <a:cubicBezTo>
                    <a:pt x="543" y="93"/>
                    <a:pt x="543" y="94"/>
                    <a:pt x="543" y="94"/>
                  </a:cubicBezTo>
                  <a:cubicBezTo>
                    <a:pt x="543" y="94"/>
                    <a:pt x="544" y="94"/>
                    <a:pt x="544" y="94"/>
                  </a:cubicBezTo>
                  <a:cubicBezTo>
                    <a:pt x="543" y="95"/>
                    <a:pt x="543" y="96"/>
                    <a:pt x="543" y="96"/>
                  </a:cubicBezTo>
                  <a:cubicBezTo>
                    <a:pt x="543" y="97"/>
                    <a:pt x="544" y="98"/>
                    <a:pt x="545" y="99"/>
                  </a:cubicBezTo>
                  <a:cubicBezTo>
                    <a:pt x="545" y="99"/>
                    <a:pt x="545" y="99"/>
                    <a:pt x="545" y="99"/>
                  </a:cubicBezTo>
                  <a:cubicBezTo>
                    <a:pt x="545" y="99"/>
                    <a:pt x="545" y="100"/>
                    <a:pt x="545" y="101"/>
                  </a:cubicBezTo>
                  <a:cubicBezTo>
                    <a:pt x="545" y="102"/>
                    <a:pt x="545" y="103"/>
                    <a:pt x="547" y="103"/>
                  </a:cubicBezTo>
                  <a:cubicBezTo>
                    <a:pt x="548" y="103"/>
                    <a:pt x="548" y="103"/>
                    <a:pt x="549" y="103"/>
                  </a:cubicBezTo>
                  <a:cubicBezTo>
                    <a:pt x="549" y="103"/>
                    <a:pt x="549" y="103"/>
                    <a:pt x="550" y="103"/>
                  </a:cubicBezTo>
                  <a:cubicBezTo>
                    <a:pt x="550" y="103"/>
                    <a:pt x="550" y="103"/>
                    <a:pt x="550" y="103"/>
                  </a:cubicBezTo>
                  <a:cubicBezTo>
                    <a:pt x="551" y="103"/>
                    <a:pt x="551" y="104"/>
                    <a:pt x="552" y="104"/>
                  </a:cubicBezTo>
                  <a:cubicBezTo>
                    <a:pt x="553" y="104"/>
                    <a:pt x="553" y="104"/>
                    <a:pt x="554" y="104"/>
                  </a:cubicBezTo>
                  <a:cubicBezTo>
                    <a:pt x="555" y="104"/>
                    <a:pt x="557" y="104"/>
                    <a:pt x="558" y="104"/>
                  </a:cubicBezTo>
                  <a:cubicBezTo>
                    <a:pt x="558" y="103"/>
                    <a:pt x="558" y="103"/>
                    <a:pt x="558" y="103"/>
                  </a:cubicBezTo>
                  <a:cubicBezTo>
                    <a:pt x="558" y="104"/>
                    <a:pt x="558" y="104"/>
                    <a:pt x="558" y="104"/>
                  </a:cubicBezTo>
                  <a:cubicBezTo>
                    <a:pt x="559" y="104"/>
                    <a:pt x="559" y="103"/>
                    <a:pt x="560" y="103"/>
                  </a:cubicBezTo>
                  <a:cubicBezTo>
                    <a:pt x="560" y="103"/>
                    <a:pt x="561" y="103"/>
                    <a:pt x="561" y="103"/>
                  </a:cubicBezTo>
                  <a:cubicBezTo>
                    <a:pt x="561" y="103"/>
                    <a:pt x="561" y="103"/>
                    <a:pt x="561" y="103"/>
                  </a:cubicBezTo>
                  <a:cubicBezTo>
                    <a:pt x="562" y="103"/>
                    <a:pt x="564" y="103"/>
                    <a:pt x="565" y="102"/>
                  </a:cubicBezTo>
                  <a:cubicBezTo>
                    <a:pt x="565" y="102"/>
                    <a:pt x="565" y="101"/>
                    <a:pt x="566" y="101"/>
                  </a:cubicBezTo>
                  <a:cubicBezTo>
                    <a:pt x="566" y="100"/>
                    <a:pt x="566" y="100"/>
                    <a:pt x="566" y="100"/>
                  </a:cubicBezTo>
                  <a:cubicBezTo>
                    <a:pt x="566" y="100"/>
                    <a:pt x="566" y="100"/>
                    <a:pt x="566" y="100"/>
                  </a:cubicBezTo>
                  <a:cubicBezTo>
                    <a:pt x="567" y="99"/>
                    <a:pt x="568" y="99"/>
                    <a:pt x="568" y="98"/>
                  </a:cubicBezTo>
                  <a:cubicBezTo>
                    <a:pt x="568" y="97"/>
                    <a:pt x="568" y="97"/>
                    <a:pt x="567" y="96"/>
                  </a:cubicBezTo>
                  <a:cubicBezTo>
                    <a:pt x="567" y="96"/>
                    <a:pt x="567" y="96"/>
                    <a:pt x="567" y="96"/>
                  </a:cubicBezTo>
                  <a:cubicBezTo>
                    <a:pt x="567" y="95"/>
                    <a:pt x="567" y="95"/>
                    <a:pt x="568" y="95"/>
                  </a:cubicBezTo>
                  <a:cubicBezTo>
                    <a:pt x="568" y="95"/>
                    <a:pt x="568" y="94"/>
                    <a:pt x="568" y="94"/>
                  </a:cubicBezTo>
                  <a:cubicBezTo>
                    <a:pt x="568" y="94"/>
                    <a:pt x="568" y="94"/>
                    <a:pt x="569" y="94"/>
                  </a:cubicBezTo>
                  <a:cubicBezTo>
                    <a:pt x="569" y="94"/>
                    <a:pt x="569" y="94"/>
                    <a:pt x="569" y="94"/>
                  </a:cubicBezTo>
                  <a:cubicBezTo>
                    <a:pt x="569" y="94"/>
                    <a:pt x="569" y="94"/>
                    <a:pt x="569" y="94"/>
                  </a:cubicBezTo>
                  <a:cubicBezTo>
                    <a:pt x="570" y="94"/>
                    <a:pt x="570" y="94"/>
                    <a:pt x="570" y="94"/>
                  </a:cubicBezTo>
                  <a:cubicBezTo>
                    <a:pt x="570" y="94"/>
                    <a:pt x="571" y="94"/>
                    <a:pt x="571" y="94"/>
                  </a:cubicBezTo>
                  <a:cubicBezTo>
                    <a:pt x="571" y="95"/>
                    <a:pt x="571" y="96"/>
                    <a:pt x="572" y="96"/>
                  </a:cubicBezTo>
                  <a:cubicBezTo>
                    <a:pt x="573" y="97"/>
                    <a:pt x="573" y="97"/>
                    <a:pt x="574" y="96"/>
                  </a:cubicBezTo>
                  <a:cubicBezTo>
                    <a:pt x="574" y="97"/>
                    <a:pt x="574" y="97"/>
                    <a:pt x="574" y="98"/>
                  </a:cubicBezTo>
                  <a:cubicBezTo>
                    <a:pt x="575" y="98"/>
                    <a:pt x="575" y="98"/>
                    <a:pt x="575" y="98"/>
                  </a:cubicBezTo>
                  <a:cubicBezTo>
                    <a:pt x="576" y="98"/>
                    <a:pt x="576" y="98"/>
                    <a:pt x="576" y="98"/>
                  </a:cubicBezTo>
                  <a:cubicBezTo>
                    <a:pt x="577" y="98"/>
                    <a:pt x="577" y="97"/>
                    <a:pt x="578" y="96"/>
                  </a:cubicBezTo>
                  <a:cubicBezTo>
                    <a:pt x="578" y="96"/>
                    <a:pt x="578" y="96"/>
                    <a:pt x="578" y="96"/>
                  </a:cubicBezTo>
                  <a:cubicBezTo>
                    <a:pt x="579" y="95"/>
                    <a:pt x="580" y="95"/>
                    <a:pt x="581" y="94"/>
                  </a:cubicBezTo>
                  <a:cubicBezTo>
                    <a:pt x="582" y="94"/>
                    <a:pt x="582" y="94"/>
                    <a:pt x="582" y="94"/>
                  </a:cubicBezTo>
                  <a:cubicBezTo>
                    <a:pt x="583" y="93"/>
                    <a:pt x="583" y="92"/>
                    <a:pt x="583" y="91"/>
                  </a:cubicBezTo>
                  <a:cubicBezTo>
                    <a:pt x="583" y="91"/>
                    <a:pt x="583" y="90"/>
                    <a:pt x="583" y="89"/>
                  </a:cubicBezTo>
                  <a:cubicBezTo>
                    <a:pt x="582" y="89"/>
                    <a:pt x="582" y="89"/>
                    <a:pt x="582" y="89"/>
                  </a:cubicBezTo>
                  <a:cubicBezTo>
                    <a:pt x="582" y="89"/>
                    <a:pt x="582" y="89"/>
                    <a:pt x="582" y="89"/>
                  </a:cubicBezTo>
                  <a:cubicBezTo>
                    <a:pt x="583" y="87"/>
                    <a:pt x="583" y="87"/>
                    <a:pt x="583" y="87"/>
                  </a:cubicBezTo>
                  <a:cubicBezTo>
                    <a:pt x="582" y="87"/>
                    <a:pt x="582" y="87"/>
                    <a:pt x="582" y="87"/>
                  </a:cubicBezTo>
                  <a:cubicBezTo>
                    <a:pt x="581" y="86"/>
                    <a:pt x="581" y="86"/>
                    <a:pt x="580" y="85"/>
                  </a:cubicBezTo>
                  <a:cubicBezTo>
                    <a:pt x="580" y="85"/>
                    <a:pt x="580" y="85"/>
                    <a:pt x="580" y="85"/>
                  </a:cubicBezTo>
                  <a:cubicBezTo>
                    <a:pt x="580" y="84"/>
                    <a:pt x="580" y="84"/>
                    <a:pt x="579" y="83"/>
                  </a:cubicBezTo>
                  <a:cubicBezTo>
                    <a:pt x="579" y="83"/>
                    <a:pt x="578" y="82"/>
                    <a:pt x="577" y="82"/>
                  </a:cubicBezTo>
                  <a:cubicBezTo>
                    <a:pt x="577" y="82"/>
                    <a:pt x="577" y="82"/>
                    <a:pt x="577" y="82"/>
                  </a:cubicBezTo>
                  <a:cubicBezTo>
                    <a:pt x="578" y="81"/>
                    <a:pt x="578" y="81"/>
                    <a:pt x="578" y="80"/>
                  </a:cubicBezTo>
                  <a:cubicBezTo>
                    <a:pt x="579" y="79"/>
                    <a:pt x="579" y="78"/>
                    <a:pt x="579" y="77"/>
                  </a:cubicBezTo>
                  <a:cubicBezTo>
                    <a:pt x="579" y="76"/>
                    <a:pt x="579" y="75"/>
                    <a:pt x="580" y="75"/>
                  </a:cubicBezTo>
                  <a:cubicBezTo>
                    <a:pt x="580" y="75"/>
                    <a:pt x="581" y="75"/>
                    <a:pt x="581" y="75"/>
                  </a:cubicBezTo>
                  <a:cubicBezTo>
                    <a:pt x="582" y="75"/>
                    <a:pt x="583" y="75"/>
                    <a:pt x="584" y="73"/>
                  </a:cubicBezTo>
                  <a:cubicBezTo>
                    <a:pt x="585" y="73"/>
                    <a:pt x="585" y="73"/>
                    <a:pt x="585" y="73"/>
                  </a:cubicBezTo>
                  <a:cubicBezTo>
                    <a:pt x="585" y="72"/>
                    <a:pt x="585" y="72"/>
                    <a:pt x="586" y="71"/>
                  </a:cubicBezTo>
                  <a:cubicBezTo>
                    <a:pt x="586" y="71"/>
                    <a:pt x="586" y="71"/>
                    <a:pt x="586" y="71"/>
                  </a:cubicBezTo>
                  <a:cubicBezTo>
                    <a:pt x="586" y="70"/>
                    <a:pt x="586" y="70"/>
                    <a:pt x="587" y="70"/>
                  </a:cubicBezTo>
                  <a:cubicBezTo>
                    <a:pt x="587" y="70"/>
                    <a:pt x="588" y="70"/>
                    <a:pt x="588" y="70"/>
                  </a:cubicBezTo>
                  <a:cubicBezTo>
                    <a:pt x="589" y="69"/>
                    <a:pt x="590" y="68"/>
                    <a:pt x="590" y="67"/>
                  </a:cubicBezTo>
                  <a:cubicBezTo>
                    <a:pt x="590" y="66"/>
                    <a:pt x="590" y="66"/>
                    <a:pt x="590" y="66"/>
                  </a:cubicBezTo>
                  <a:cubicBezTo>
                    <a:pt x="590" y="66"/>
                    <a:pt x="590" y="66"/>
                    <a:pt x="590" y="66"/>
                  </a:cubicBezTo>
                  <a:cubicBezTo>
                    <a:pt x="591" y="65"/>
                    <a:pt x="592" y="65"/>
                    <a:pt x="592" y="64"/>
                  </a:cubicBezTo>
                  <a:cubicBezTo>
                    <a:pt x="592" y="63"/>
                    <a:pt x="592" y="63"/>
                    <a:pt x="592" y="62"/>
                  </a:cubicBezTo>
                  <a:cubicBezTo>
                    <a:pt x="593" y="62"/>
                    <a:pt x="593" y="62"/>
                    <a:pt x="593" y="62"/>
                  </a:cubicBezTo>
                  <a:cubicBezTo>
                    <a:pt x="595" y="61"/>
                    <a:pt x="595" y="61"/>
                    <a:pt x="595" y="59"/>
                  </a:cubicBezTo>
                  <a:cubicBezTo>
                    <a:pt x="595" y="59"/>
                    <a:pt x="595" y="59"/>
                    <a:pt x="595" y="59"/>
                  </a:cubicBezTo>
                  <a:cubicBezTo>
                    <a:pt x="595" y="59"/>
                    <a:pt x="595" y="59"/>
                    <a:pt x="595" y="59"/>
                  </a:cubicBezTo>
                  <a:cubicBezTo>
                    <a:pt x="596" y="59"/>
                    <a:pt x="596" y="59"/>
                    <a:pt x="597" y="58"/>
                  </a:cubicBezTo>
                  <a:cubicBezTo>
                    <a:pt x="598" y="58"/>
                    <a:pt x="598" y="57"/>
                    <a:pt x="598" y="56"/>
                  </a:cubicBezTo>
                  <a:cubicBezTo>
                    <a:pt x="599" y="57"/>
                    <a:pt x="599" y="57"/>
                    <a:pt x="600" y="57"/>
                  </a:cubicBezTo>
                  <a:cubicBezTo>
                    <a:pt x="600" y="57"/>
                    <a:pt x="601" y="57"/>
                    <a:pt x="601" y="57"/>
                  </a:cubicBezTo>
                  <a:cubicBezTo>
                    <a:pt x="601" y="56"/>
                    <a:pt x="601" y="56"/>
                    <a:pt x="602" y="56"/>
                  </a:cubicBezTo>
                  <a:cubicBezTo>
                    <a:pt x="602" y="56"/>
                    <a:pt x="602" y="56"/>
                    <a:pt x="603" y="56"/>
                  </a:cubicBezTo>
                  <a:cubicBezTo>
                    <a:pt x="603" y="56"/>
                    <a:pt x="603" y="56"/>
                    <a:pt x="604" y="56"/>
                  </a:cubicBezTo>
                  <a:cubicBezTo>
                    <a:pt x="604" y="55"/>
                    <a:pt x="604" y="55"/>
                    <a:pt x="605" y="55"/>
                  </a:cubicBezTo>
                  <a:cubicBezTo>
                    <a:pt x="605" y="55"/>
                    <a:pt x="605" y="55"/>
                    <a:pt x="606" y="55"/>
                  </a:cubicBezTo>
                  <a:cubicBezTo>
                    <a:pt x="606" y="54"/>
                    <a:pt x="606" y="54"/>
                    <a:pt x="606" y="54"/>
                  </a:cubicBezTo>
                  <a:cubicBezTo>
                    <a:pt x="607" y="54"/>
                    <a:pt x="607" y="54"/>
                    <a:pt x="607" y="54"/>
                  </a:cubicBezTo>
                  <a:cubicBezTo>
                    <a:pt x="607" y="54"/>
                    <a:pt x="608" y="53"/>
                    <a:pt x="608" y="53"/>
                  </a:cubicBezTo>
                  <a:cubicBezTo>
                    <a:pt x="609" y="53"/>
                    <a:pt x="609" y="53"/>
                    <a:pt x="609" y="53"/>
                  </a:cubicBezTo>
                  <a:cubicBezTo>
                    <a:pt x="609" y="52"/>
                    <a:pt x="610" y="52"/>
                    <a:pt x="610" y="52"/>
                  </a:cubicBezTo>
                  <a:cubicBezTo>
                    <a:pt x="611" y="52"/>
                    <a:pt x="612" y="51"/>
                    <a:pt x="612" y="50"/>
                  </a:cubicBezTo>
                  <a:cubicBezTo>
                    <a:pt x="613" y="49"/>
                    <a:pt x="614" y="48"/>
                    <a:pt x="613" y="47"/>
                  </a:cubicBezTo>
                  <a:cubicBezTo>
                    <a:pt x="613" y="46"/>
                    <a:pt x="612" y="45"/>
                    <a:pt x="610" y="45"/>
                  </a:cubicBezTo>
                  <a:cubicBezTo>
                    <a:pt x="610" y="45"/>
                    <a:pt x="610" y="45"/>
                    <a:pt x="610" y="45"/>
                  </a:cubicBezTo>
                  <a:cubicBezTo>
                    <a:pt x="609" y="45"/>
                    <a:pt x="609" y="45"/>
                    <a:pt x="609" y="45"/>
                  </a:cubicBezTo>
                  <a:cubicBezTo>
                    <a:pt x="609" y="45"/>
                    <a:pt x="609" y="45"/>
                    <a:pt x="609" y="45"/>
                  </a:cubicBezTo>
                  <a:cubicBezTo>
                    <a:pt x="608" y="45"/>
                    <a:pt x="608" y="45"/>
                    <a:pt x="608" y="45"/>
                  </a:cubicBezTo>
                  <a:cubicBezTo>
                    <a:pt x="608" y="44"/>
                    <a:pt x="607" y="44"/>
                    <a:pt x="607" y="43"/>
                  </a:cubicBezTo>
                  <a:cubicBezTo>
                    <a:pt x="606" y="43"/>
                    <a:pt x="604" y="44"/>
                    <a:pt x="604" y="44"/>
                  </a:cubicBezTo>
                  <a:cubicBezTo>
                    <a:pt x="603" y="44"/>
                    <a:pt x="603" y="44"/>
                    <a:pt x="603" y="44"/>
                  </a:cubicBezTo>
                  <a:cubicBezTo>
                    <a:pt x="603" y="45"/>
                    <a:pt x="602" y="45"/>
                    <a:pt x="602" y="45"/>
                  </a:cubicBezTo>
                  <a:cubicBezTo>
                    <a:pt x="602" y="45"/>
                    <a:pt x="601" y="45"/>
                    <a:pt x="600" y="45"/>
                  </a:cubicBezTo>
                  <a:cubicBezTo>
                    <a:pt x="599" y="46"/>
                    <a:pt x="599" y="48"/>
                    <a:pt x="599" y="49"/>
                  </a:cubicBezTo>
                  <a:cubicBezTo>
                    <a:pt x="599" y="49"/>
                    <a:pt x="599" y="49"/>
                    <a:pt x="599" y="50"/>
                  </a:cubicBezTo>
                  <a:cubicBezTo>
                    <a:pt x="599" y="50"/>
                    <a:pt x="599" y="50"/>
                    <a:pt x="599" y="50"/>
                  </a:cubicBezTo>
                  <a:cubicBezTo>
                    <a:pt x="598" y="49"/>
                    <a:pt x="597" y="48"/>
                    <a:pt x="596" y="48"/>
                  </a:cubicBezTo>
                  <a:cubicBezTo>
                    <a:pt x="595" y="48"/>
                    <a:pt x="595" y="48"/>
                    <a:pt x="595" y="48"/>
                  </a:cubicBezTo>
                  <a:cubicBezTo>
                    <a:pt x="594" y="48"/>
                    <a:pt x="594" y="47"/>
                    <a:pt x="594" y="47"/>
                  </a:cubicBezTo>
                  <a:cubicBezTo>
                    <a:pt x="593" y="46"/>
                    <a:pt x="591" y="46"/>
                    <a:pt x="590" y="47"/>
                  </a:cubicBezTo>
                  <a:cubicBezTo>
                    <a:pt x="590" y="47"/>
                    <a:pt x="589" y="48"/>
                    <a:pt x="589" y="48"/>
                  </a:cubicBezTo>
                  <a:cubicBezTo>
                    <a:pt x="589" y="48"/>
                    <a:pt x="589" y="48"/>
                    <a:pt x="589" y="48"/>
                  </a:cubicBezTo>
                  <a:cubicBezTo>
                    <a:pt x="589" y="48"/>
                    <a:pt x="589" y="48"/>
                    <a:pt x="589" y="48"/>
                  </a:cubicBezTo>
                  <a:cubicBezTo>
                    <a:pt x="588" y="48"/>
                    <a:pt x="587" y="48"/>
                    <a:pt x="587" y="49"/>
                  </a:cubicBezTo>
                  <a:cubicBezTo>
                    <a:pt x="586" y="49"/>
                    <a:pt x="585" y="50"/>
                    <a:pt x="585" y="51"/>
                  </a:cubicBezTo>
                  <a:cubicBezTo>
                    <a:pt x="585" y="52"/>
                    <a:pt x="585" y="52"/>
                    <a:pt x="585" y="52"/>
                  </a:cubicBezTo>
                  <a:cubicBezTo>
                    <a:pt x="584" y="53"/>
                    <a:pt x="584" y="53"/>
                    <a:pt x="583" y="53"/>
                  </a:cubicBezTo>
                  <a:cubicBezTo>
                    <a:pt x="581" y="54"/>
                    <a:pt x="580" y="55"/>
                    <a:pt x="579" y="57"/>
                  </a:cubicBezTo>
                  <a:cubicBezTo>
                    <a:pt x="579" y="57"/>
                    <a:pt x="579" y="57"/>
                    <a:pt x="579" y="57"/>
                  </a:cubicBezTo>
                  <a:cubicBezTo>
                    <a:pt x="579" y="59"/>
                    <a:pt x="579" y="59"/>
                    <a:pt x="578" y="59"/>
                  </a:cubicBezTo>
                  <a:cubicBezTo>
                    <a:pt x="575" y="59"/>
                    <a:pt x="574" y="61"/>
                    <a:pt x="573" y="62"/>
                  </a:cubicBezTo>
                  <a:cubicBezTo>
                    <a:pt x="572" y="64"/>
                    <a:pt x="571" y="65"/>
                    <a:pt x="570" y="65"/>
                  </a:cubicBezTo>
                  <a:cubicBezTo>
                    <a:pt x="570" y="65"/>
                    <a:pt x="570" y="65"/>
                    <a:pt x="569" y="65"/>
                  </a:cubicBezTo>
                  <a:cubicBezTo>
                    <a:pt x="570" y="64"/>
                    <a:pt x="571" y="63"/>
                    <a:pt x="571" y="62"/>
                  </a:cubicBezTo>
                  <a:cubicBezTo>
                    <a:pt x="571" y="62"/>
                    <a:pt x="571" y="61"/>
                    <a:pt x="571" y="61"/>
                  </a:cubicBezTo>
                  <a:cubicBezTo>
                    <a:pt x="571" y="60"/>
                    <a:pt x="572" y="60"/>
                    <a:pt x="573" y="60"/>
                  </a:cubicBezTo>
                  <a:cubicBezTo>
                    <a:pt x="574" y="59"/>
                    <a:pt x="575" y="59"/>
                    <a:pt x="576" y="59"/>
                  </a:cubicBezTo>
                  <a:cubicBezTo>
                    <a:pt x="577" y="57"/>
                    <a:pt x="578" y="54"/>
                    <a:pt x="578" y="52"/>
                  </a:cubicBezTo>
                  <a:cubicBezTo>
                    <a:pt x="578" y="51"/>
                    <a:pt x="578" y="51"/>
                    <a:pt x="578" y="51"/>
                  </a:cubicBezTo>
                  <a:cubicBezTo>
                    <a:pt x="578" y="50"/>
                    <a:pt x="577" y="47"/>
                    <a:pt x="576" y="46"/>
                  </a:cubicBezTo>
                  <a:cubicBezTo>
                    <a:pt x="575" y="46"/>
                    <a:pt x="575" y="46"/>
                    <a:pt x="575" y="46"/>
                  </a:cubicBezTo>
                  <a:cubicBezTo>
                    <a:pt x="574" y="46"/>
                    <a:pt x="573" y="46"/>
                    <a:pt x="572" y="48"/>
                  </a:cubicBezTo>
                  <a:cubicBezTo>
                    <a:pt x="572" y="49"/>
                    <a:pt x="572" y="50"/>
                    <a:pt x="573" y="51"/>
                  </a:cubicBezTo>
                  <a:cubicBezTo>
                    <a:pt x="573" y="51"/>
                    <a:pt x="573" y="51"/>
                    <a:pt x="573" y="51"/>
                  </a:cubicBezTo>
                  <a:cubicBezTo>
                    <a:pt x="569" y="51"/>
                    <a:pt x="569" y="51"/>
                    <a:pt x="569" y="51"/>
                  </a:cubicBezTo>
                  <a:cubicBezTo>
                    <a:pt x="571" y="52"/>
                    <a:pt x="571" y="52"/>
                    <a:pt x="571" y="52"/>
                  </a:cubicBezTo>
                  <a:cubicBezTo>
                    <a:pt x="570" y="52"/>
                    <a:pt x="570" y="52"/>
                    <a:pt x="570" y="52"/>
                  </a:cubicBezTo>
                  <a:cubicBezTo>
                    <a:pt x="570" y="52"/>
                    <a:pt x="569" y="52"/>
                    <a:pt x="569" y="52"/>
                  </a:cubicBezTo>
                  <a:cubicBezTo>
                    <a:pt x="568" y="52"/>
                    <a:pt x="568" y="52"/>
                    <a:pt x="568" y="52"/>
                  </a:cubicBezTo>
                  <a:cubicBezTo>
                    <a:pt x="568" y="52"/>
                    <a:pt x="568" y="52"/>
                    <a:pt x="568" y="52"/>
                  </a:cubicBezTo>
                  <a:cubicBezTo>
                    <a:pt x="568" y="52"/>
                    <a:pt x="568" y="52"/>
                    <a:pt x="568" y="52"/>
                  </a:cubicBezTo>
                  <a:cubicBezTo>
                    <a:pt x="568" y="51"/>
                    <a:pt x="568" y="51"/>
                    <a:pt x="568" y="50"/>
                  </a:cubicBezTo>
                  <a:cubicBezTo>
                    <a:pt x="568" y="48"/>
                    <a:pt x="567" y="47"/>
                    <a:pt x="566" y="46"/>
                  </a:cubicBezTo>
                  <a:cubicBezTo>
                    <a:pt x="566" y="46"/>
                    <a:pt x="566" y="46"/>
                    <a:pt x="565" y="46"/>
                  </a:cubicBezTo>
                  <a:cubicBezTo>
                    <a:pt x="565" y="45"/>
                    <a:pt x="564" y="44"/>
                    <a:pt x="563" y="44"/>
                  </a:cubicBezTo>
                  <a:cubicBezTo>
                    <a:pt x="562" y="44"/>
                    <a:pt x="561" y="45"/>
                    <a:pt x="561" y="45"/>
                  </a:cubicBezTo>
                  <a:cubicBezTo>
                    <a:pt x="560" y="45"/>
                    <a:pt x="560" y="45"/>
                    <a:pt x="560" y="45"/>
                  </a:cubicBezTo>
                  <a:cubicBezTo>
                    <a:pt x="560" y="45"/>
                    <a:pt x="560" y="45"/>
                    <a:pt x="560" y="45"/>
                  </a:cubicBezTo>
                  <a:cubicBezTo>
                    <a:pt x="560" y="45"/>
                    <a:pt x="560" y="45"/>
                    <a:pt x="561" y="44"/>
                  </a:cubicBezTo>
                  <a:cubicBezTo>
                    <a:pt x="562" y="43"/>
                    <a:pt x="563" y="42"/>
                    <a:pt x="563" y="40"/>
                  </a:cubicBezTo>
                  <a:cubicBezTo>
                    <a:pt x="563" y="39"/>
                    <a:pt x="562" y="38"/>
                    <a:pt x="561" y="38"/>
                  </a:cubicBezTo>
                  <a:cubicBezTo>
                    <a:pt x="562" y="37"/>
                    <a:pt x="562" y="35"/>
                    <a:pt x="563" y="34"/>
                  </a:cubicBezTo>
                  <a:cubicBezTo>
                    <a:pt x="563" y="33"/>
                    <a:pt x="563" y="33"/>
                    <a:pt x="563" y="33"/>
                  </a:cubicBezTo>
                  <a:cubicBezTo>
                    <a:pt x="563" y="32"/>
                    <a:pt x="563" y="32"/>
                    <a:pt x="563" y="31"/>
                  </a:cubicBezTo>
                  <a:cubicBezTo>
                    <a:pt x="564" y="30"/>
                    <a:pt x="565" y="28"/>
                    <a:pt x="564" y="26"/>
                  </a:cubicBezTo>
                  <a:cubicBezTo>
                    <a:pt x="563" y="24"/>
                    <a:pt x="561" y="24"/>
                    <a:pt x="560" y="24"/>
                  </a:cubicBezTo>
                  <a:cubicBezTo>
                    <a:pt x="559" y="24"/>
                    <a:pt x="558" y="24"/>
                    <a:pt x="557" y="24"/>
                  </a:cubicBezTo>
                  <a:cubicBezTo>
                    <a:pt x="557" y="23"/>
                    <a:pt x="557" y="23"/>
                    <a:pt x="557" y="23"/>
                  </a:cubicBezTo>
                  <a:cubicBezTo>
                    <a:pt x="556" y="23"/>
                    <a:pt x="556" y="23"/>
                    <a:pt x="556" y="23"/>
                  </a:cubicBezTo>
                  <a:cubicBezTo>
                    <a:pt x="556" y="22"/>
                    <a:pt x="555" y="22"/>
                    <a:pt x="555" y="21"/>
                  </a:cubicBezTo>
                  <a:cubicBezTo>
                    <a:pt x="554" y="21"/>
                    <a:pt x="554" y="21"/>
                    <a:pt x="554" y="20"/>
                  </a:cubicBezTo>
                  <a:cubicBezTo>
                    <a:pt x="554" y="20"/>
                    <a:pt x="554" y="20"/>
                    <a:pt x="554" y="20"/>
                  </a:cubicBezTo>
                  <a:cubicBezTo>
                    <a:pt x="553" y="19"/>
                    <a:pt x="553" y="17"/>
                    <a:pt x="550" y="17"/>
                  </a:cubicBezTo>
                  <a:cubicBezTo>
                    <a:pt x="550" y="17"/>
                    <a:pt x="550" y="17"/>
                    <a:pt x="550" y="17"/>
                  </a:cubicBezTo>
                  <a:cubicBezTo>
                    <a:pt x="549" y="17"/>
                    <a:pt x="548" y="17"/>
                    <a:pt x="547" y="17"/>
                  </a:cubicBezTo>
                  <a:cubicBezTo>
                    <a:pt x="547" y="18"/>
                    <a:pt x="546" y="18"/>
                    <a:pt x="546" y="18"/>
                  </a:cubicBezTo>
                  <a:cubicBezTo>
                    <a:pt x="545" y="18"/>
                    <a:pt x="545" y="18"/>
                    <a:pt x="545" y="18"/>
                  </a:cubicBezTo>
                  <a:cubicBezTo>
                    <a:pt x="542" y="18"/>
                    <a:pt x="541" y="18"/>
                    <a:pt x="539" y="17"/>
                  </a:cubicBezTo>
                  <a:cubicBezTo>
                    <a:pt x="540" y="16"/>
                    <a:pt x="540" y="16"/>
                    <a:pt x="540" y="16"/>
                  </a:cubicBezTo>
                  <a:cubicBezTo>
                    <a:pt x="537" y="16"/>
                    <a:pt x="537" y="16"/>
                    <a:pt x="537" y="16"/>
                  </a:cubicBezTo>
                  <a:cubicBezTo>
                    <a:pt x="536" y="16"/>
                    <a:pt x="536" y="16"/>
                    <a:pt x="535" y="15"/>
                  </a:cubicBezTo>
                  <a:cubicBezTo>
                    <a:pt x="535" y="15"/>
                    <a:pt x="534" y="15"/>
                    <a:pt x="533" y="15"/>
                  </a:cubicBezTo>
                  <a:cubicBezTo>
                    <a:pt x="531" y="15"/>
                    <a:pt x="530" y="17"/>
                    <a:pt x="530" y="17"/>
                  </a:cubicBezTo>
                  <a:cubicBezTo>
                    <a:pt x="530" y="18"/>
                    <a:pt x="530" y="18"/>
                    <a:pt x="530" y="18"/>
                  </a:cubicBezTo>
                  <a:cubicBezTo>
                    <a:pt x="529" y="19"/>
                    <a:pt x="528" y="20"/>
                    <a:pt x="527" y="22"/>
                  </a:cubicBezTo>
                  <a:cubicBezTo>
                    <a:pt x="527" y="22"/>
                    <a:pt x="526" y="23"/>
                    <a:pt x="526" y="23"/>
                  </a:cubicBezTo>
                  <a:cubicBezTo>
                    <a:pt x="525" y="25"/>
                    <a:pt x="523" y="26"/>
                    <a:pt x="521" y="26"/>
                  </a:cubicBezTo>
                  <a:cubicBezTo>
                    <a:pt x="520" y="26"/>
                    <a:pt x="520" y="26"/>
                    <a:pt x="520" y="26"/>
                  </a:cubicBezTo>
                  <a:cubicBezTo>
                    <a:pt x="519" y="26"/>
                    <a:pt x="518" y="26"/>
                    <a:pt x="517" y="27"/>
                  </a:cubicBezTo>
                  <a:cubicBezTo>
                    <a:pt x="517" y="27"/>
                    <a:pt x="516" y="27"/>
                    <a:pt x="516" y="27"/>
                  </a:cubicBezTo>
                  <a:cubicBezTo>
                    <a:pt x="515" y="28"/>
                    <a:pt x="515" y="28"/>
                    <a:pt x="514" y="28"/>
                  </a:cubicBezTo>
                  <a:cubicBezTo>
                    <a:pt x="513" y="29"/>
                    <a:pt x="512" y="29"/>
                    <a:pt x="511" y="29"/>
                  </a:cubicBezTo>
                  <a:cubicBezTo>
                    <a:pt x="511" y="29"/>
                    <a:pt x="511" y="29"/>
                    <a:pt x="511" y="29"/>
                  </a:cubicBezTo>
                  <a:cubicBezTo>
                    <a:pt x="510" y="28"/>
                    <a:pt x="509" y="28"/>
                    <a:pt x="508" y="29"/>
                  </a:cubicBezTo>
                  <a:cubicBezTo>
                    <a:pt x="508" y="29"/>
                    <a:pt x="507" y="30"/>
                    <a:pt x="507" y="30"/>
                  </a:cubicBezTo>
                  <a:cubicBezTo>
                    <a:pt x="507" y="30"/>
                    <a:pt x="505" y="30"/>
                    <a:pt x="505" y="31"/>
                  </a:cubicBezTo>
                  <a:cubicBezTo>
                    <a:pt x="504" y="31"/>
                    <a:pt x="504" y="32"/>
                    <a:pt x="504" y="32"/>
                  </a:cubicBezTo>
                  <a:cubicBezTo>
                    <a:pt x="504" y="33"/>
                    <a:pt x="503" y="33"/>
                    <a:pt x="503" y="34"/>
                  </a:cubicBezTo>
                  <a:cubicBezTo>
                    <a:pt x="503" y="34"/>
                    <a:pt x="503" y="33"/>
                    <a:pt x="502" y="33"/>
                  </a:cubicBezTo>
                  <a:cubicBezTo>
                    <a:pt x="502" y="33"/>
                    <a:pt x="502" y="33"/>
                    <a:pt x="501" y="33"/>
                  </a:cubicBezTo>
                  <a:cubicBezTo>
                    <a:pt x="500" y="33"/>
                    <a:pt x="498" y="34"/>
                    <a:pt x="496" y="35"/>
                  </a:cubicBezTo>
                  <a:cubicBezTo>
                    <a:pt x="496" y="35"/>
                    <a:pt x="496" y="35"/>
                    <a:pt x="496" y="35"/>
                  </a:cubicBezTo>
                  <a:cubicBezTo>
                    <a:pt x="496" y="35"/>
                    <a:pt x="495" y="36"/>
                    <a:pt x="495" y="36"/>
                  </a:cubicBezTo>
                  <a:cubicBezTo>
                    <a:pt x="495" y="36"/>
                    <a:pt x="495" y="36"/>
                    <a:pt x="494" y="36"/>
                  </a:cubicBezTo>
                  <a:cubicBezTo>
                    <a:pt x="493" y="36"/>
                    <a:pt x="493" y="36"/>
                    <a:pt x="493" y="36"/>
                  </a:cubicBezTo>
                  <a:cubicBezTo>
                    <a:pt x="493" y="36"/>
                    <a:pt x="492" y="36"/>
                    <a:pt x="492" y="36"/>
                  </a:cubicBezTo>
                  <a:cubicBezTo>
                    <a:pt x="491" y="37"/>
                    <a:pt x="491" y="37"/>
                    <a:pt x="490" y="37"/>
                  </a:cubicBezTo>
                  <a:cubicBezTo>
                    <a:pt x="490" y="38"/>
                    <a:pt x="490" y="38"/>
                    <a:pt x="490" y="38"/>
                  </a:cubicBezTo>
                  <a:cubicBezTo>
                    <a:pt x="490" y="38"/>
                    <a:pt x="490" y="38"/>
                    <a:pt x="490" y="38"/>
                  </a:cubicBezTo>
                  <a:cubicBezTo>
                    <a:pt x="489" y="38"/>
                    <a:pt x="489" y="37"/>
                    <a:pt x="488" y="37"/>
                  </a:cubicBezTo>
                  <a:cubicBezTo>
                    <a:pt x="488" y="37"/>
                    <a:pt x="488" y="37"/>
                    <a:pt x="488" y="38"/>
                  </a:cubicBezTo>
                  <a:cubicBezTo>
                    <a:pt x="487" y="38"/>
                    <a:pt x="487" y="38"/>
                    <a:pt x="487" y="38"/>
                  </a:cubicBezTo>
                  <a:cubicBezTo>
                    <a:pt x="487" y="39"/>
                    <a:pt x="487" y="39"/>
                    <a:pt x="487" y="39"/>
                  </a:cubicBezTo>
                  <a:cubicBezTo>
                    <a:pt x="487" y="41"/>
                    <a:pt x="489" y="42"/>
                    <a:pt x="490" y="42"/>
                  </a:cubicBezTo>
                  <a:cubicBezTo>
                    <a:pt x="490" y="43"/>
                    <a:pt x="490" y="43"/>
                    <a:pt x="490" y="44"/>
                  </a:cubicBezTo>
                  <a:cubicBezTo>
                    <a:pt x="490" y="44"/>
                    <a:pt x="490" y="45"/>
                    <a:pt x="490" y="46"/>
                  </a:cubicBezTo>
                  <a:cubicBezTo>
                    <a:pt x="490" y="47"/>
                    <a:pt x="490" y="48"/>
                    <a:pt x="489" y="48"/>
                  </a:cubicBezTo>
                  <a:cubicBezTo>
                    <a:pt x="489" y="48"/>
                    <a:pt x="488" y="48"/>
                    <a:pt x="488" y="49"/>
                  </a:cubicBezTo>
                  <a:cubicBezTo>
                    <a:pt x="487" y="49"/>
                    <a:pt x="484" y="50"/>
                    <a:pt x="485" y="53"/>
                  </a:cubicBezTo>
                  <a:cubicBezTo>
                    <a:pt x="485" y="54"/>
                    <a:pt x="485" y="54"/>
                    <a:pt x="485" y="54"/>
                  </a:cubicBezTo>
                  <a:cubicBezTo>
                    <a:pt x="486" y="54"/>
                    <a:pt x="486" y="54"/>
                    <a:pt x="486" y="54"/>
                  </a:cubicBezTo>
                  <a:cubicBezTo>
                    <a:pt x="487" y="54"/>
                    <a:pt x="487" y="54"/>
                    <a:pt x="488" y="54"/>
                  </a:cubicBezTo>
                  <a:cubicBezTo>
                    <a:pt x="489" y="54"/>
                    <a:pt x="490" y="54"/>
                    <a:pt x="490" y="54"/>
                  </a:cubicBezTo>
                  <a:cubicBezTo>
                    <a:pt x="492" y="54"/>
                    <a:pt x="493" y="54"/>
                    <a:pt x="494" y="54"/>
                  </a:cubicBezTo>
                  <a:cubicBezTo>
                    <a:pt x="494" y="54"/>
                    <a:pt x="494" y="54"/>
                    <a:pt x="495" y="54"/>
                  </a:cubicBezTo>
                  <a:cubicBezTo>
                    <a:pt x="495" y="54"/>
                    <a:pt x="495" y="54"/>
                    <a:pt x="496" y="54"/>
                  </a:cubicBezTo>
                  <a:cubicBezTo>
                    <a:pt x="496" y="54"/>
                    <a:pt x="497" y="55"/>
                    <a:pt x="497" y="55"/>
                  </a:cubicBezTo>
                  <a:cubicBezTo>
                    <a:pt x="498" y="55"/>
                    <a:pt x="498" y="54"/>
                    <a:pt x="499" y="54"/>
                  </a:cubicBezTo>
                  <a:cubicBezTo>
                    <a:pt x="499" y="54"/>
                    <a:pt x="500" y="53"/>
                    <a:pt x="500" y="53"/>
                  </a:cubicBezTo>
                  <a:cubicBezTo>
                    <a:pt x="500" y="54"/>
                    <a:pt x="500" y="54"/>
                    <a:pt x="500" y="54"/>
                  </a:cubicBezTo>
                  <a:cubicBezTo>
                    <a:pt x="502" y="54"/>
                    <a:pt x="502" y="54"/>
                    <a:pt x="502" y="54"/>
                  </a:cubicBezTo>
                  <a:cubicBezTo>
                    <a:pt x="504" y="54"/>
                    <a:pt x="508" y="54"/>
                    <a:pt x="510" y="51"/>
                  </a:cubicBezTo>
                  <a:cubicBezTo>
                    <a:pt x="511" y="50"/>
                    <a:pt x="513" y="49"/>
                    <a:pt x="515" y="49"/>
                  </a:cubicBezTo>
                  <a:cubicBezTo>
                    <a:pt x="515" y="49"/>
                    <a:pt x="515" y="49"/>
                    <a:pt x="515" y="49"/>
                  </a:cubicBezTo>
                  <a:cubicBezTo>
                    <a:pt x="517" y="49"/>
                    <a:pt x="518" y="48"/>
                    <a:pt x="519" y="47"/>
                  </a:cubicBezTo>
                  <a:cubicBezTo>
                    <a:pt x="519" y="47"/>
                    <a:pt x="519" y="47"/>
                    <a:pt x="520" y="47"/>
                  </a:cubicBezTo>
                  <a:cubicBezTo>
                    <a:pt x="520" y="47"/>
                    <a:pt x="521" y="48"/>
                    <a:pt x="522" y="48"/>
                  </a:cubicBezTo>
                  <a:cubicBezTo>
                    <a:pt x="522" y="48"/>
                    <a:pt x="522" y="48"/>
                    <a:pt x="522" y="48"/>
                  </a:cubicBezTo>
                  <a:cubicBezTo>
                    <a:pt x="521" y="48"/>
                    <a:pt x="521" y="49"/>
                    <a:pt x="520" y="49"/>
                  </a:cubicBezTo>
                  <a:cubicBezTo>
                    <a:pt x="520" y="49"/>
                    <a:pt x="520" y="49"/>
                    <a:pt x="519" y="49"/>
                  </a:cubicBezTo>
                  <a:cubicBezTo>
                    <a:pt x="519" y="50"/>
                    <a:pt x="519" y="50"/>
                    <a:pt x="519" y="50"/>
                  </a:cubicBezTo>
                  <a:cubicBezTo>
                    <a:pt x="519" y="50"/>
                    <a:pt x="519" y="50"/>
                    <a:pt x="519" y="50"/>
                  </a:cubicBezTo>
                  <a:cubicBezTo>
                    <a:pt x="519" y="49"/>
                    <a:pt x="519" y="49"/>
                    <a:pt x="519" y="49"/>
                  </a:cubicBezTo>
                  <a:cubicBezTo>
                    <a:pt x="519" y="49"/>
                    <a:pt x="518" y="49"/>
                    <a:pt x="518" y="49"/>
                  </a:cubicBezTo>
                  <a:cubicBezTo>
                    <a:pt x="516" y="49"/>
                    <a:pt x="515" y="50"/>
                    <a:pt x="515" y="52"/>
                  </a:cubicBezTo>
                  <a:cubicBezTo>
                    <a:pt x="515" y="52"/>
                    <a:pt x="515" y="54"/>
                    <a:pt x="517" y="54"/>
                  </a:cubicBezTo>
                  <a:cubicBezTo>
                    <a:pt x="516" y="54"/>
                    <a:pt x="516" y="55"/>
                    <a:pt x="516" y="56"/>
                  </a:cubicBezTo>
                  <a:cubicBezTo>
                    <a:pt x="516" y="56"/>
                    <a:pt x="516" y="57"/>
                    <a:pt x="516" y="57"/>
                  </a:cubicBezTo>
                  <a:cubicBezTo>
                    <a:pt x="517" y="58"/>
                    <a:pt x="517" y="58"/>
                    <a:pt x="517" y="58"/>
                  </a:cubicBezTo>
                  <a:cubicBezTo>
                    <a:pt x="517" y="58"/>
                    <a:pt x="517" y="58"/>
                    <a:pt x="517" y="58"/>
                  </a:cubicBezTo>
                  <a:cubicBezTo>
                    <a:pt x="516" y="58"/>
                    <a:pt x="516" y="58"/>
                    <a:pt x="516" y="58"/>
                  </a:cubicBezTo>
                  <a:cubicBezTo>
                    <a:pt x="516" y="58"/>
                    <a:pt x="515" y="58"/>
                    <a:pt x="514" y="58"/>
                  </a:cubicBezTo>
                  <a:cubicBezTo>
                    <a:pt x="514" y="59"/>
                    <a:pt x="513" y="59"/>
                    <a:pt x="513" y="59"/>
                  </a:cubicBezTo>
                  <a:cubicBezTo>
                    <a:pt x="512" y="59"/>
                    <a:pt x="511" y="59"/>
                    <a:pt x="510" y="60"/>
                  </a:cubicBezTo>
                  <a:cubicBezTo>
                    <a:pt x="509" y="60"/>
                    <a:pt x="509" y="60"/>
                    <a:pt x="508" y="61"/>
                  </a:cubicBezTo>
                  <a:cubicBezTo>
                    <a:pt x="508" y="61"/>
                    <a:pt x="508" y="62"/>
                    <a:pt x="508" y="62"/>
                  </a:cubicBezTo>
                  <a:cubicBezTo>
                    <a:pt x="507" y="65"/>
                    <a:pt x="510" y="66"/>
                    <a:pt x="511" y="67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3" y="67"/>
                    <a:pt x="514" y="68"/>
                    <a:pt x="514" y="69"/>
                  </a:cubicBezTo>
                  <a:cubicBezTo>
                    <a:pt x="515" y="69"/>
                    <a:pt x="516" y="70"/>
                    <a:pt x="517" y="71"/>
                  </a:cubicBezTo>
                  <a:cubicBezTo>
                    <a:pt x="518" y="71"/>
                    <a:pt x="519" y="71"/>
                    <a:pt x="519" y="71"/>
                  </a:cubicBezTo>
                  <a:cubicBezTo>
                    <a:pt x="520" y="71"/>
                    <a:pt x="520" y="71"/>
                    <a:pt x="521" y="71"/>
                  </a:cubicBezTo>
                  <a:cubicBezTo>
                    <a:pt x="521" y="71"/>
                    <a:pt x="522" y="71"/>
                    <a:pt x="523" y="71"/>
                  </a:cubicBezTo>
                  <a:cubicBezTo>
                    <a:pt x="524" y="71"/>
                    <a:pt x="524" y="72"/>
                    <a:pt x="525" y="72"/>
                  </a:cubicBezTo>
                  <a:cubicBezTo>
                    <a:pt x="525" y="72"/>
                    <a:pt x="525" y="72"/>
                    <a:pt x="525" y="72"/>
                  </a:cubicBezTo>
                  <a:cubicBezTo>
                    <a:pt x="526" y="72"/>
                    <a:pt x="526" y="72"/>
                    <a:pt x="526" y="73"/>
                  </a:cubicBezTo>
                  <a:cubicBezTo>
                    <a:pt x="527" y="73"/>
                    <a:pt x="527" y="73"/>
                    <a:pt x="527" y="73"/>
                  </a:cubicBezTo>
                  <a:cubicBezTo>
                    <a:pt x="527" y="73"/>
                    <a:pt x="528" y="73"/>
                    <a:pt x="528" y="74"/>
                  </a:cubicBezTo>
                  <a:cubicBezTo>
                    <a:pt x="528" y="74"/>
                    <a:pt x="528" y="74"/>
                    <a:pt x="529" y="74"/>
                  </a:cubicBezTo>
                  <a:cubicBezTo>
                    <a:pt x="529" y="74"/>
                    <a:pt x="529" y="74"/>
                    <a:pt x="529" y="74"/>
                  </a:cubicBezTo>
                  <a:cubicBezTo>
                    <a:pt x="529" y="74"/>
                    <a:pt x="528" y="75"/>
                    <a:pt x="528" y="75"/>
                  </a:cubicBezTo>
                  <a:cubicBezTo>
                    <a:pt x="528" y="75"/>
                    <a:pt x="528" y="75"/>
                    <a:pt x="527" y="75"/>
                  </a:cubicBezTo>
                  <a:cubicBezTo>
                    <a:pt x="527" y="75"/>
                    <a:pt x="527" y="75"/>
                    <a:pt x="527" y="74"/>
                  </a:cubicBezTo>
                  <a:cubicBezTo>
                    <a:pt x="526" y="74"/>
                    <a:pt x="525" y="73"/>
                    <a:pt x="524" y="73"/>
                  </a:cubicBezTo>
                  <a:cubicBezTo>
                    <a:pt x="524" y="73"/>
                    <a:pt x="524" y="73"/>
                    <a:pt x="524" y="73"/>
                  </a:cubicBezTo>
                  <a:cubicBezTo>
                    <a:pt x="523" y="73"/>
                    <a:pt x="523" y="73"/>
                    <a:pt x="522" y="74"/>
                  </a:cubicBezTo>
                  <a:cubicBezTo>
                    <a:pt x="521" y="74"/>
                    <a:pt x="521" y="73"/>
                    <a:pt x="521" y="73"/>
                  </a:cubicBezTo>
                  <a:cubicBezTo>
                    <a:pt x="520" y="73"/>
                    <a:pt x="519" y="73"/>
                    <a:pt x="519" y="73"/>
                  </a:cubicBezTo>
                  <a:cubicBezTo>
                    <a:pt x="518" y="72"/>
                    <a:pt x="516" y="71"/>
                    <a:pt x="514" y="71"/>
                  </a:cubicBezTo>
                  <a:cubicBezTo>
                    <a:pt x="513" y="72"/>
                    <a:pt x="513" y="72"/>
                    <a:pt x="512" y="72"/>
                  </a:cubicBezTo>
                  <a:cubicBezTo>
                    <a:pt x="511" y="72"/>
                    <a:pt x="511" y="72"/>
                    <a:pt x="510" y="72"/>
                  </a:cubicBezTo>
                  <a:cubicBezTo>
                    <a:pt x="510" y="72"/>
                    <a:pt x="510" y="72"/>
                    <a:pt x="509" y="72"/>
                  </a:cubicBezTo>
                  <a:cubicBezTo>
                    <a:pt x="508" y="73"/>
                    <a:pt x="508" y="73"/>
                    <a:pt x="508" y="73"/>
                  </a:cubicBezTo>
                  <a:cubicBezTo>
                    <a:pt x="509" y="72"/>
                    <a:pt x="509" y="72"/>
                    <a:pt x="509" y="72"/>
                  </a:cubicBezTo>
                  <a:cubicBezTo>
                    <a:pt x="508" y="71"/>
                    <a:pt x="506" y="70"/>
                    <a:pt x="504" y="70"/>
                  </a:cubicBezTo>
                  <a:cubicBezTo>
                    <a:pt x="504" y="70"/>
                    <a:pt x="504" y="70"/>
                    <a:pt x="504" y="70"/>
                  </a:cubicBezTo>
                  <a:cubicBezTo>
                    <a:pt x="504" y="70"/>
                    <a:pt x="503" y="70"/>
                    <a:pt x="503" y="70"/>
                  </a:cubicBezTo>
                  <a:cubicBezTo>
                    <a:pt x="503" y="70"/>
                    <a:pt x="503" y="70"/>
                    <a:pt x="502" y="70"/>
                  </a:cubicBezTo>
                  <a:cubicBezTo>
                    <a:pt x="501" y="70"/>
                    <a:pt x="500" y="70"/>
                    <a:pt x="499" y="71"/>
                  </a:cubicBezTo>
                  <a:cubicBezTo>
                    <a:pt x="498" y="71"/>
                    <a:pt x="497" y="72"/>
                    <a:pt x="497" y="72"/>
                  </a:cubicBezTo>
                  <a:cubicBezTo>
                    <a:pt x="496" y="73"/>
                    <a:pt x="496" y="74"/>
                    <a:pt x="496" y="74"/>
                  </a:cubicBezTo>
                  <a:cubicBezTo>
                    <a:pt x="496" y="74"/>
                    <a:pt x="496" y="74"/>
                    <a:pt x="496" y="75"/>
                  </a:cubicBezTo>
                  <a:cubicBezTo>
                    <a:pt x="496" y="75"/>
                    <a:pt x="496" y="75"/>
                    <a:pt x="496" y="75"/>
                  </a:cubicBezTo>
                  <a:cubicBezTo>
                    <a:pt x="496" y="75"/>
                    <a:pt x="495" y="75"/>
                    <a:pt x="495" y="76"/>
                  </a:cubicBezTo>
                  <a:cubicBezTo>
                    <a:pt x="494" y="77"/>
                    <a:pt x="494" y="78"/>
                    <a:pt x="495" y="78"/>
                  </a:cubicBezTo>
                  <a:cubicBezTo>
                    <a:pt x="495" y="79"/>
                    <a:pt x="495" y="79"/>
                    <a:pt x="495" y="79"/>
                  </a:cubicBezTo>
                  <a:cubicBezTo>
                    <a:pt x="495" y="79"/>
                    <a:pt x="495" y="79"/>
                    <a:pt x="495" y="79"/>
                  </a:cubicBezTo>
                  <a:cubicBezTo>
                    <a:pt x="494" y="80"/>
                    <a:pt x="494" y="81"/>
                    <a:pt x="494" y="82"/>
                  </a:cubicBezTo>
                  <a:cubicBezTo>
                    <a:pt x="494" y="83"/>
                    <a:pt x="495" y="83"/>
                    <a:pt x="496" y="84"/>
                  </a:cubicBezTo>
                  <a:cubicBezTo>
                    <a:pt x="496" y="84"/>
                    <a:pt x="496" y="84"/>
                    <a:pt x="496" y="84"/>
                  </a:cubicBezTo>
                  <a:cubicBezTo>
                    <a:pt x="497" y="84"/>
                    <a:pt x="498" y="84"/>
                    <a:pt x="498" y="84"/>
                  </a:cubicBezTo>
                  <a:cubicBezTo>
                    <a:pt x="498" y="84"/>
                    <a:pt x="499" y="84"/>
                    <a:pt x="498" y="84"/>
                  </a:cubicBezTo>
                  <a:cubicBezTo>
                    <a:pt x="499" y="84"/>
                    <a:pt x="499" y="84"/>
                    <a:pt x="499" y="84"/>
                  </a:cubicBezTo>
                  <a:cubicBezTo>
                    <a:pt x="499" y="85"/>
                    <a:pt x="499" y="85"/>
                    <a:pt x="500" y="86"/>
                  </a:cubicBezTo>
                  <a:cubicBezTo>
                    <a:pt x="500" y="86"/>
                    <a:pt x="501" y="86"/>
                    <a:pt x="502" y="87"/>
                  </a:cubicBezTo>
                  <a:cubicBezTo>
                    <a:pt x="502" y="87"/>
                    <a:pt x="501" y="88"/>
                    <a:pt x="498" y="91"/>
                  </a:cubicBezTo>
                  <a:cubicBezTo>
                    <a:pt x="497" y="91"/>
                    <a:pt x="497" y="91"/>
                    <a:pt x="497" y="91"/>
                  </a:cubicBezTo>
                  <a:cubicBezTo>
                    <a:pt x="497" y="92"/>
                    <a:pt x="495" y="93"/>
                    <a:pt x="495" y="94"/>
                  </a:cubicBezTo>
                  <a:cubicBezTo>
                    <a:pt x="495" y="94"/>
                    <a:pt x="496" y="95"/>
                    <a:pt x="497" y="96"/>
                  </a:cubicBezTo>
                  <a:cubicBezTo>
                    <a:pt x="498" y="97"/>
                    <a:pt x="500" y="97"/>
                    <a:pt x="501" y="97"/>
                  </a:cubicBezTo>
                  <a:cubicBezTo>
                    <a:pt x="504" y="97"/>
                    <a:pt x="504" y="97"/>
                    <a:pt x="504" y="97"/>
                  </a:cubicBezTo>
                  <a:cubicBezTo>
                    <a:pt x="505" y="98"/>
                    <a:pt x="506" y="98"/>
                    <a:pt x="507" y="98"/>
                  </a:cubicBezTo>
                  <a:cubicBezTo>
                    <a:pt x="508" y="98"/>
                    <a:pt x="509" y="98"/>
                    <a:pt x="511" y="99"/>
                  </a:cubicBezTo>
                  <a:cubicBezTo>
                    <a:pt x="513" y="99"/>
                    <a:pt x="515" y="100"/>
                    <a:pt x="516" y="100"/>
                  </a:cubicBezTo>
                  <a:cubicBezTo>
                    <a:pt x="517" y="100"/>
                    <a:pt x="518" y="100"/>
                    <a:pt x="519" y="100"/>
                  </a:cubicBezTo>
                  <a:cubicBezTo>
                    <a:pt x="519" y="100"/>
                    <a:pt x="519" y="100"/>
                    <a:pt x="518" y="100"/>
                  </a:cubicBezTo>
                  <a:cubicBezTo>
                    <a:pt x="518" y="100"/>
                    <a:pt x="518" y="100"/>
                    <a:pt x="518" y="100"/>
                  </a:cubicBezTo>
                  <a:cubicBezTo>
                    <a:pt x="517" y="100"/>
                    <a:pt x="517" y="100"/>
                    <a:pt x="516" y="100"/>
                  </a:cubicBezTo>
                  <a:cubicBezTo>
                    <a:pt x="516" y="100"/>
                    <a:pt x="515" y="101"/>
                    <a:pt x="515" y="101"/>
                  </a:cubicBezTo>
                  <a:cubicBezTo>
                    <a:pt x="515" y="101"/>
                    <a:pt x="514" y="102"/>
                    <a:pt x="514" y="102"/>
                  </a:cubicBezTo>
                  <a:cubicBezTo>
                    <a:pt x="515" y="103"/>
                    <a:pt x="515" y="104"/>
                    <a:pt x="516" y="104"/>
                  </a:cubicBezTo>
                  <a:cubicBezTo>
                    <a:pt x="516" y="104"/>
                    <a:pt x="516" y="104"/>
                    <a:pt x="516" y="105"/>
                  </a:cubicBezTo>
                  <a:cubicBezTo>
                    <a:pt x="516" y="105"/>
                    <a:pt x="517" y="106"/>
                    <a:pt x="518" y="106"/>
                  </a:cubicBezTo>
                  <a:cubicBezTo>
                    <a:pt x="517" y="106"/>
                    <a:pt x="516" y="107"/>
                    <a:pt x="516" y="107"/>
                  </a:cubicBezTo>
                  <a:cubicBezTo>
                    <a:pt x="515" y="107"/>
                    <a:pt x="515" y="107"/>
                    <a:pt x="515" y="107"/>
                  </a:cubicBezTo>
                  <a:cubicBezTo>
                    <a:pt x="515" y="107"/>
                    <a:pt x="515" y="107"/>
                    <a:pt x="515" y="108"/>
                  </a:cubicBezTo>
                  <a:cubicBezTo>
                    <a:pt x="515" y="108"/>
                    <a:pt x="514" y="108"/>
                    <a:pt x="514" y="108"/>
                  </a:cubicBezTo>
                  <a:cubicBezTo>
                    <a:pt x="514" y="108"/>
                    <a:pt x="514" y="108"/>
                    <a:pt x="514" y="108"/>
                  </a:cubicBezTo>
                  <a:cubicBezTo>
                    <a:pt x="513" y="108"/>
                    <a:pt x="513" y="108"/>
                    <a:pt x="512" y="108"/>
                  </a:cubicBezTo>
                  <a:cubicBezTo>
                    <a:pt x="511" y="109"/>
                    <a:pt x="511" y="109"/>
                    <a:pt x="511" y="110"/>
                  </a:cubicBezTo>
                  <a:cubicBezTo>
                    <a:pt x="510" y="111"/>
                    <a:pt x="510" y="112"/>
                    <a:pt x="510" y="112"/>
                  </a:cubicBezTo>
                  <a:cubicBezTo>
                    <a:pt x="510" y="112"/>
                    <a:pt x="510" y="113"/>
                    <a:pt x="510" y="113"/>
                  </a:cubicBezTo>
                  <a:cubicBezTo>
                    <a:pt x="510" y="114"/>
                    <a:pt x="510" y="114"/>
                    <a:pt x="510" y="114"/>
                  </a:cubicBezTo>
                  <a:cubicBezTo>
                    <a:pt x="509" y="114"/>
                    <a:pt x="509" y="114"/>
                    <a:pt x="509" y="114"/>
                  </a:cubicBezTo>
                  <a:cubicBezTo>
                    <a:pt x="508" y="115"/>
                    <a:pt x="508" y="116"/>
                    <a:pt x="507" y="117"/>
                  </a:cubicBezTo>
                  <a:cubicBezTo>
                    <a:pt x="507" y="118"/>
                    <a:pt x="507" y="119"/>
                    <a:pt x="506" y="119"/>
                  </a:cubicBezTo>
                  <a:cubicBezTo>
                    <a:pt x="506" y="119"/>
                    <a:pt x="506" y="120"/>
                    <a:pt x="506" y="120"/>
                  </a:cubicBezTo>
                  <a:cubicBezTo>
                    <a:pt x="505" y="120"/>
                    <a:pt x="505" y="119"/>
                    <a:pt x="505" y="119"/>
                  </a:cubicBezTo>
                  <a:cubicBezTo>
                    <a:pt x="505" y="119"/>
                    <a:pt x="505" y="119"/>
                    <a:pt x="505" y="119"/>
                  </a:cubicBezTo>
                  <a:cubicBezTo>
                    <a:pt x="506" y="118"/>
                    <a:pt x="506" y="117"/>
                    <a:pt x="507" y="117"/>
                  </a:cubicBezTo>
                  <a:cubicBezTo>
                    <a:pt x="507" y="117"/>
                    <a:pt x="507" y="116"/>
                    <a:pt x="507" y="116"/>
                  </a:cubicBezTo>
                  <a:cubicBezTo>
                    <a:pt x="507" y="116"/>
                    <a:pt x="507" y="116"/>
                    <a:pt x="507" y="116"/>
                  </a:cubicBezTo>
                  <a:cubicBezTo>
                    <a:pt x="508" y="116"/>
                    <a:pt x="508" y="115"/>
                    <a:pt x="508" y="115"/>
                  </a:cubicBezTo>
                  <a:cubicBezTo>
                    <a:pt x="508" y="115"/>
                    <a:pt x="508" y="115"/>
                    <a:pt x="509" y="114"/>
                  </a:cubicBezTo>
                  <a:cubicBezTo>
                    <a:pt x="509" y="114"/>
                    <a:pt x="509" y="113"/>
                    <a:pt x="508" y="113"/>
                  </a:cubicBezTo>
                  <a:cubicBezTo>
                    <a:pt x="508" y="113"/>
                    <a:pt x="508" y="112"/>
                    <a:pt x="508" y="112"/>
                  </a:cubicBezTo>
                  <a:cubicBezTo>
                    <a:pt x="508" y="112"/>
                    <a:pt x="508" y="112"/>
                    <a:pt x="508" y="112"/>
                  </a:cubicBezTo>
                  <a:cubicBezTo>
                    <a:pt x="508" y="112"/>
                    <a:pt x="508" y="111"/>
                    <a:pt x="508" y="111"/>
                  </a:cubicBezTo>
                  <a:cubicBezTo>
                    <a:pt x="508" y="111"/>
                    <a:pt x="508" y="111"/>
                    <a:pt x="508" y="111"/>
                  </a:cubicBezTo>
                  <a:cubicBezTo>
                    <a:pt x="508" y="110"/>
                    <a:pt x="508" y="110"/>
                    <a:pt x="508" y="110"/>
                  </a:cubicBezTo>
                  <a:cubicBezTo>
                    <a:pt x="508" y="109"/>
                    <a:pt x="508" y="108"/>
                    <a:pt x="508" y="108"/>
                  </a:cubicBezTo>
                  <a:cubicBezTo>
                    <a:pt x="507" y="107"/>
                    <a:pt x="507" y="107"/>
                    <a:pt x="507" y="107"/>
                  </a:cubicBezTo>
                  <a:cubicBezTo>
                    <a:pt x="507" y="107"/>
                    <a:pt x="507" y="107"/>
                    <a:pt x="507" y="107"/>
                  </a:cubicBezTo>
                  <a:cubicBezTo>
                    <a:pt x="507" y="107"/>
                    <a:pt x="507" y="107"/>
                    <a:pt x="507" y="106"/>
                  </a:cubicBezTo>
                  <a:cubicBezTo>
                    <a:pt x="507" y="106"/>
                    <a:pt x="507" y="106"/>
                    <a:pt x="507" y="105"/>
                  </a:cubicBezTo>
                  <a:cubicBezTo>
                    <a:pt x="507" y="105"/>
                    <a:pt x="506" y="104"/>
                    <a:pt x="506" y="104"/>
                  </a:cubicBezTo>
                  <a:cubicBezTo>
                    <a:pt x="506" y="104"/>
                    <a:pt x="506" y="104"/>
                    <a:pt x="506" y="104"/>
                  </a:cubicBezTo>
                  <a:cubicBezTo>
                    <a:pt x="505" y="104"/>
                    <a:pt x="505" y="103"/>
                    <a:pt x="505" y="103"/>
                  </a:cubicBezTo>
                  <a:cubicBezTo>
                    <a:pt x="504" y="103"/>
                    <a:pt x="503" y="103"/>
                    <a:pt x="503" y="103"/>
                  </a:cubicBezTo>
                  <a:cubicBezTo>
                    <a:pt x="502" y="103"/>
                    <a:pt x="501" y="103"/>
                    <a:pt x="501" y="103"/>
                  </a:cubicBezTo>
                  <a:cubicBezTo>
                    <a:pt x="500" y="103"/>
                    <a:pt x="500" y="104"/>
                    <a:pt x="500" y="104"/>
                  </a:cubicBezTo>
                  <a:cubicBezTo>
                    <a:pt x="500" y="104"/>
                    <a:pt x="500" y="104"/>
                    <a:pt x="500" y="104"/>
                  </a:cubicBezTo>
                  <a:cubicBezTo>
                    <a:pt x="500" y="104"/>
                    <a:pt x="499" y="104"/>
                    <a:pt x="499" y="104"/>
                  </a:cubicBezTo>
                  <a:cubicBezTo>
                    <a:pt x="498" y="103"/>
                    <a:pt x="497" y="103"/>
                    <a:pt x="496" y="103"/>
                  </a:cubicBezTo>
                  <a:cubicBezTo>
                    <a:pt x="496" y="103"/>
                    <a:pt x="496" y="103"/>
                    <a:pt x="496" y="103"/>
                  </a:cubicBezTo>
                  <a:cubicBezTo>
                    <a:pt x="496" y="103"/>
                    <a:pt x="496" y="103"/>
                    <a:pt x="496" y="103"/>
                  </a:cubicBezTo>
                  <a:cubicBezTo>
                    <a:pt x="495" y="103"/>
                    <a:pt x="495" y="103"/>
                    <a:pt x="495" y="103"/>
                  </a:cubicBezTo>
                  <a:cubicBezTo>
                    <a:pt x="495" y="103"/>
                    <a:pt x="495" y="103"/>
                    <a:pt x="494" y="103"/>
                  </a:cubicBezTo>
                  <a:cubicBezTo>
                    <a:pt x="493" y="103"/>
                    <a:pt x="493" y="103"/>
                    <a:pt x="492" y="103"/>
                  </a:cubicBezTo>
                  <a:cubicBezTo>
                    <a:pt x="492" y="103"/>
                    <a:pt x="491" y="103"/>
                    <a:pt x="491" y="103"/>
                  </a:cubicBezTo>
                  <a:cubicBezTo>
                    <a:pt x="491" y="103"/>
                    <a:pt x="491" y="103"/>
                    <a:pt x="490" y="103"/>
                  </a:cubicBezTo>
                  <a:cubicBezTo>
                    <a:pt x="490" y="103"/>
                    <a:pt x="489" y="103"/>
                    <a:pt x="489" y="103"/>
                  </a:cubicBezTo>
                  <a:cubicBezTo>
                    <a:pt x="488" y="103"/>
                    <a:pt x="488" y="102"/>
                    <a:pt x="487" y="102"/>
                  </a:cubicBezTo>
                  <a:cubicBezTo>
                    <a:pt x="486" y="102"/>
                    <a:pt x="486" y="102"/>
                    <a:pt x="486" y="102"/>
                  </a:cubicBezTo>
                  <a:cubicBezTo>
                    <a:pt x="486" y="102"/>
                    <a:pt x="485" y="102"/>
                    <a:pt x="485" y="102"/>
                  </a:cubicBezTo>
                  <a:cubicBezTo>
                    <a:pt x="484" y="102"/>
                    <a:pt x="484" y="102"/>
                    <a:pt x="484" y="102"/>
                  </a:cubicBezTo>
                  <a:cubicBezTo>
                    <a:pt x="483" y="102"/>
                    <a:pt x="483" y="102"/>
                    <a:pt x="483" y="102"/>
                  </a:cubicBezTo>
                  <a:cubicBezTo>
                    <a:pt x="482" y="102"/>
                    <a:pt x="482" y="101"/>
                    <a:pt x="482" y="101"/>
                  </a:cubicBezTo>
                  <a:cubicBezTo>
                    <a:pt x="482" y="101"/>
                    <a:pt x="482" y="101"/>
                    <a:pt x="482" y="101"/>
                  </a:cubicBezTo>
                  <a:cubicBezTo>
                    <a:pt x="482" y="101"/>
                    <a:pt x="482" y="100"/>
                    <a:pt x="482" y="100"/>
                  </a:cubicBezTo>
                  <a:cubicBezTo>
                    <a:pt x="482" y="100"/>
                    <a:pt x="482" y="100"/>
                    <a:pt x="481" y="99"/>
                  </a:cubicBezTo>
                  <a:cubicBezTo>
                    <a:pt x="481" y="99"/>
                    <a:pt x="480" y="98"/>
                    <a:pt x="479" y="98"/>
                  </a:cubicBezTo>
                  <a:cubicBezTo>
                    <a:pt x="479" y="98"/>
                    <a:pt x="479" y="98"/>
                    <a:pt x="479" y="98"/>
                  </a:cubicBezTo>
                  <a:cubicBezTo>
                    <a:pt x="480" y="98"/>
                    <a:pt x="481" y="97"/>
                    <a:pt x="481" y="96"/>
                  </a:cubicBezTo>
                  <a:cubicBezTo>
                    <a:pt x="481" y="96"/>
                    <a:pt x="481" y="96"/>
                    <a:pt x="481" y="96"/>
                  </a:cubicBezTo>
                  <a:cubicBezTo>
                    <a:pt x="481" y="96"/>
                    <a:pt x="481" y="96"/>
                    <a:pt x="481" y="96"/>
                  </a:cubicBezTo>
                  <a:cubicBezTo>
                    <a:pt x="481" y="96"/>
                    <a:pt x="482" y="96"/>
                    <a:pt x="482" y="96"/>
                  </a:cubicBezTo>
                  <a:cubicBezTo>
                    <a:pt x="482" y="96"/>
                    <a:pt x="482" y="96"/>
                    <a:pt x="483" y="96"/>
                  </a:cubicBezTo>
                  <a:cubicBezTo>
                    <a:pt x="483" y="96"/>
                    <a:pt x="484" y="97"/>
                    <a:pt x="484" y="97"/>
                  </a:cubicBezTo>
                  <a:cubicBezTo>
                    <a:pt x="485" y="97"/>
                    <a:pt x="485" y="97"/>
                    <a:pt x="485" y="97"/>
                  </a:cubicBezTo>
                  <a:cubicBezTo>
                    <a:pt x="485" y="97"/>
                    <a:pt x="486" y="97"/>
                    <a:pt x="486" y="96"/>
                  </a:cubicBezTo>
                  <a:cubicBezTo>
                    <a:pt x="486" y="96"/>
                    <a:pt x="486" y="96"/>
                    <a:pt x="486" y="96"/>
                  </a:cubicBezTo>
                  <a:cubicBezTo>
                    <a:pt x="486" y="96"/>
                    <a:pt x="486" y="96"/>
                    <a:pt x="486" y="96"/>
                  </a:cubicBezTo>
                  <a:cubicBezTo>
                    <a:pt x="487" y="96"/>
                    <a:pt x="487" y="96"/>
                    <a:pt x="487" y="96"/>
                  </a:cubicBezTo>
                  <a:cubicBezTo>
                    <a:pt x="487" y="97"/>
                    <a:pt x="487" y="97"/>
                    <a:pt x="487" y="97"/>
                  </a:cubicBezTo>
                  <a:cubicBezTo>
                    <a:pt x="488" y="97"/>
                    <a:pt x="488" y="97"/>
                    <a:pt x="488" y="97"/>
                  </a:cubicBezTo>
                  <a:cubicBezTo>
                    <a:pt x="488" y="97"/>
                    <a:pt x="489" y="98"/>
                    <a:pt x="490" y="98"/>
                  </a:cubicBezTo>
                  <a:cubicBezTo>
                    <a:pt x="491" y="98"/>
                    <a:pt x="492" y="97"/>
                    <a:pt x="492" y="97"/>
                  </a:cubicBezTo>
                  <a:cubicBezTo>
                    <a:pt x="493" y="96"/>
                    <a:pt x="493" y="95"/>
                    <a:pt x="493" y="95"/>
                  </a:cubicBezTo>
                  <a:cubicBezTo>
                    <a:pt x="493" y="94"/>
                    <a:pt x="493" y="93"/>
                    <a:pt x="493" y="93"/>
                  </a:cubicBezTo>
                  <a:cubicBezTo>
                    <a:pt x="493" y="92"/>
                    <a:pt x="493" y="92"/>
                    <a:pt x="493" y="92"/>
                  </a:cubicBezTo>
                  <a:cubicBezTo>
                    <a:pt x="493" y="92"/>
                    <a:pt x="493" y="92"/>
                    <a:pt x="494" y="92"/>
                  </a:cubicBezTo>
                  <a:cubicBezTo>
                    <a:pt x="494" y="91"/>
                    <a:pt x="494" y="91"/>
                    <a:pt x="494" y="91"/>
                  </a:cubicBezTo>
                  <a:cubicBezTo>
                    <a:pt x="494" y="90"/>
                    <a:pt x="495" y="89"/>
                    <a:pt x="494" y="89"/>
                  </a:cubicBezTo>
                  <a:cubicBezTo>
                    <a:pt x="494" y="88"/>
                    <a:pt x="494" y="87"/>
                    <a:pt x="493" y="86"/>
                  </a:cubicBezTo>
                  <a:cubicBezTo>
                    <a:pt x="493" y="85"/>
                    <a:pt x="492" y="84"/>
                    <a:pt x="491" y="84"/>
                  </a:cubicBezTo>
                  <a:cubicBezTo>
                    <a:pt x="490" y="83"/>
                    <a:pt x="489" y="83"/>
                    <a:pt x="489" y="82"/>
                  </a:cubicBezTo>
                  <a:cubicBezTo>
                    <a:pt x="488" y="82"/>
                    <a:pt x="487" y="82"/>
                    <a:pt x="486" y="82"/>
                  </a:cubicBezTo>
                  <a:cubicBezTo>
                    <a:pt x="486" y="82"/>
                    <a:pt x="485" y="83"/>
                    <a:pt x="485" y="83"/>
                  </a:cubicBezTo>
                  <a:cubicBezTo>
                    <a:pt x="485" y="82"/>
                    <a:pt x="484" y="82"/>
                    <a:pt x="484" y="81"/>
                  </a:cubicBezTo>
                  <a:cubicBezTo>
                    <a:pt x="483" y="81"/>
                    <a:pt x="483" y="80"/>
                    <a:pt x="483" y="80"/>
                  </a:cubicBezTo>
                  <a:cubicBezTo>
                    <a:pt x="483" y="79"/>
                    <a:pt x="482" y="78"/>
                    <a:pt x="481" y="78"/>
                  </a:cubicBezTo>
                  <a:cubicBezTo>
                    <a:pt x="481" y="77"/>
                    <a:pt x="480" y="77"/>
                    <a:pt x="480" y="77"/>
                  </a:cubicBezTo>
                  <a:cubicBezTo>
                    <a:pt x="479" y="76"/>
                    <a:pt x="479" y="76"/>
                    <a:pt x="479" y="76"/>
                  </a:cubicBezTo>
                  <a:cubicBezTo>
                    <a:pt x="478" y="75"/>
                    <a:pt x="478" y="74"/>
                    <a:pt x="477" y="73"/>
                  </a:cubicBezTo>
                  <a:cubicBezTo>
                    <a:pt x="477" y="73"/>
                    <a:pt x="477" y="72"/>
                    <a:pt x="477" y="72"/>
                  </a:cubicBezTo>
                  <a:cubicBezTo>
                    <a:pt x="477" y="71"/>
                    <a:pt x="476" y="71"/>
                    <a:pt x="476" y="70"/>
                  </a:cubicBezTo>
                  <a:cubicBezTo>
                    <a:pt x="476" y="69"/>
                    <a:pt x="475" y="69"/>
                    <a:pt x="475" y="68"/>
                  </a:cubicBezTo>
                  <a:cubicBezTo>
                    <a:pt x="474" y="68"/>
                    <a:pt x="474" y="68"/>
                    <a:pt x="473" y="68"/>
                  </a:cubicBezTo>
                  <a:cubicBezTo>
                    <a:pt x="473" y="68"/>
                    <a:pt x="472" y="67"/>
                    <a:pt x="472" y="67"/>
                  </a:cubicBezTo>
                  <a:cubicBezTo>
                    <a:pt x="472" y="67"/>
                    <a:pt x="471" y="67"/>
                    <a:pt x="471" y="67"/>
                  </a:cubicBezTo>
                  <a:cubicBezTo>
                    <a:pt x="470" y="67"/>
                    <a:pt x="470" y="67"/>
                    <a:pt x="470" y="67"/>
                  </a:cubicBezTo>
                  <a:cubicBezTo>
                    <a:pt x="470" y="67"/>
                    <a:pt x="469" y="67"/>
                    <a:pt x="469" y="67"/>
                  </a:cubicBezTo>
                  <a:cubicBezTo>
                    <a:pt x="469" y="66"/>
                    <a:pt x="468" y="66"/>
                    <a:pt x="468" y="66"/>
                  </a:cubicBezTo>
                  <a:cubicBezTo>
                    <a:pt x="468" y="66"/>
                    <a:pt x="468" y="66"/>
                    <a:pt x="468" y="66"/>
                  </a:cubicBezTo>
                  <a:cubicBezTo>
                    <a:pt x="466" y="65"/>
                    <a:pt x="465" y="66"/>
                    <a:pt x="464" y="66"/>
                  </a:cubicBezTo>
                  <a:cubicBezTo>
                    <a:pt x="463" y="67"/>
                    <a:pt x="463" y="67"/>
                    <a:pt x="463" y="67"/>
                  </a:cubicBezTo>
                  <a:cubicBezTo>
                    <a:pt x="462" y="68"/>
                    <a:pt x="462" y="68"/>
                    <a:pt x="462" y="68"/>
                  </a:cubicBezTo>
                  <a:cubicBezTo>
                    <a:pt x="462" y="68"/>
                    <a:pt x="461" y="68"/>
                    <a:pt x="461" y="68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0" y="69"/>
                    <a:pt x="460" y="69"/>
                    <a:pt x="459" y="69"/>
                  </a:cubicBezTo>
                  <a:cubicBezTo>
                    <a:pt x="459" y="70"/>
                    <a:pt x="458" y="70"/>
                    <a:pt x="458" y="70"/>
                  </a:cubicBezTo>
                  <a:cubicBezTo>
                    <a:pt x="458" y="70"/>
                    <a:pt x="458" y="70"/>
                    <a:pt x="458" y="69"/>
                  </a:cubicBezTo>
                  <a:cubicBezTo>
                    <a:pt x="458" y="69"/>
                    <a:pt x="458" y="69"/>
                    <a:pt x="457" y="69"/>
                  </a:cubicBezTo>
                  <a:cubicBezTo>
                    <a:pt x="457" y="69"/>
                    <a:pt x="458" y="69"/>
                    <a:pt x="458" y="69"/>
                  </a:cubicBezTo>
                  <a:cubicBezTo>
                    <a:pt x="458" y="69"/>
                    <a:pt x="458" y="69"/>
                    <a:pt x="458" y="69"/>
                  </a:cubicBezTo>
                  <a:cubicBezTo>
                    <a:pt x="459" y="69"/>
                    <a:pt x="459" y="69"/>
                    <a:pt x="459" y="68"/>
                  </a:cubicBezTo>
                  <a:cubicBezTo>
                    <a:pt x="460" y="68"/>
                    <a:pt x="460" y="68"/>
                    <a:pt x="461" y="68"/>
                  </a:cubicBezTo>
                  <a:cubicBezTo>
                    <a:pt x="461" y="67"/>
                    <a:pt x="461" y="67"/>
                    <a:pt x="462" y="66"/>
                  </a:cubicBezTo>
                  <a:cubicBezTo>
                    <a:pt x="462" y="66"/>
                    <a:pt x="461" y="65"/>
                    <a:pt x="461" y="65"/>
                  </a:cubicBezTo>
                  <a:cubicBezTo>
                    <a:pt x="461" y="65"/>
                    <a:pt x="461" y="65"/>
                    <a:pt x="461" y="65"/>
                  </a:cubicBezTo>
                  <a:cubicBezTo>
                    <a:pt x="462" y="65"/>
                    <a:pt x="462" y="65"/>
                    <a:pt x="463" y="65"/>
                  </a:cubicBezTo>
                  <a:cubicBezTo>
                    <a:pt x="464" y="64"/>
                    <a:pt x="464" y="64"/>
                    <a:pt x="465" y="64"/>
                  </a:cubicBezTo>
                  <a:cubicBezTo>
                    <a:pt x="466" y="63"/>
                    <a:pt x="467" y="63"/>
                    <a:pt x="467" y="62"/>
                  </a:cubicBezTo>
                  <a:cubicBezTo>
                    <a:pt x="467" y="61"/>
                    <a:pt x="467" y="60"/>
                    <a:pt x="466" y="60"/>
                  </a:cubicBezTo>
                  <a:cubicBezTo>
                    <a:pt x="466" y="59"/>
                    <a:pt x="465" y="59"/>
                    <a:pt x="465" y="59"/>
                  </a:cubicBezTo>
                  <a:cubicBezTo>
                    <a:pt x="464" y="59"/>
                    <a:pt x="464" y="59"/>
                    <a:pt x="464" y="59"/>
                  </a:cubicBezTo>
                  <a:cubicBezTo>
                    <a:pt x="463" y="59"/>
                    <a:pt x="463" y="60"/>
                    <a:pt x="462" y="61"/>
                  </a:cubicBezTo>
                  <a:cubicBezTo>
                    <a:pt x="462" y="61"/>
                    <a:pt x="462" y="61"/>
                    <a:pt x="461" y="61"/>
                  </a:cubicBezTo>
                  <a:cubicBezTo>
                    <a:pt x="461" y="61"/>
                    <a:pt x="460" y="62"/>
                    <a:pt x="460" y="62"/>
                  </a:cubicBezTo>
                  <a:cubicBezTo>
                    <a:pt x="460" y="62"/>
                    <a:pt x="459" y="62"/>
                    <a:pt x="459" y="62"/>
                  </a:cubicBezTo>
                  <a:cubicBezTo>
                    <a:pt x="459" y="62"/>
                    <a:pt x="458" y="62"/>
                    <a:pt x="458" y="62"/>
                  </a:cubicBezTo>
                  <a:cubicBezTo>
                    <a:pt x="458" y="62"/>
                    <a:pt x="457" y="62"/>
                    <a:pt x="456" y="62"/>
                  </a:cubicBezTo>
                  <a:cubicBezTo>
                    <a:pt x="456" y="62"/>
                    <a:pt x="455" y="63"/>
                    <a:pt x="455" y="64"/>
                  </a:cubicBezTo>
                  <a:cubicBezTo>
                    <a:pt x="455" y="64"/>
                    <a:pt x="455" y="64"/>
                    <a:pt x="455" y="64"/>
                  </a:cubicBezTo>
                  <a:cubicBezTo>
                    <a:pt x="455" y="64"/>
                    <a:pt x="454" y="64"/>
                    <a:pt x="454" y="63"/>
                  </a:cubicBezTo>
                  <a:cubicBezTo>
                    <a:pt x="453" y="63"/>
                    <a:pt x="452" y="63"/>
                    <a:pt x="451" y="64"/>
                  </a:cubicBezTo>
                  <a:cubicBezTo>
                    <a:pt x="451" y="64"/>
                    <a:pt x="451" y="63"/>
                    <a:pt x="451" y="63"/>
                  </a:cubicBezTo>
                  <a:cubicBezTo>
                    <a:pt x="451" y="62"/>
                    <a:pt x="451" y="62"/>
                    <a:pt x="451" y="62"/>
                  </a:cubicBezTo>
                  <a:cubicBezTo>
                    <a:pt x="451" y="61"/>
                    <a:pt x="451" y="61"/>
                    <a:pt x="451" y="61"/>
                  </a:cubicBezTo>
                  <a:cubicBezTo>
                    <a:pt x="451" y="61"/>
                    <a:pt x="452" y="61"/>
                    <a:pt x="452" y="61"/>
                  </a:cubicBezTo>
                  <a:cubicBezTo>
                    <a:pt x="453" y="60"/>
                    <a:pt x="453" y="59"/>
                    <a:pt x="454" y="58"/>
                  </a:cubicBezTo>
                  <a:cubicBezTo>
                    <a:pt x="454" y="58"/>
                    <a:pt x="454" y="57"/>
                    <a:pt x="454" y="57"/>
                  </a:cubicBezTo>
                  <a:cubicBezTo>
                    <a:pt x="454" y="56"/>
                    <a:pt x="454" y="56"/>
                    <a:pt x="454" y="56"/>
                  </a:cubicBezTo>
                  <a:cubicBezTo>
                    <a:pt x="454" y="56"/>
                    <a:pt x="454" y="56"/>
                    <a:pt x="454" y="56"/>
                  </a:cubicBezTo>
                  <a:cubicBezTo>
                    <a:pt x="454" y="55"/>
                    <a:pt x="454" y="55"/>
                    <a:pt x="454" y="55"/>
                  </a:cubicBezTo>
                  <a:cubicBezTo>
                    <a:pt x="455" y="53"/>
                    <a:pt x="454" y="52"/>
                    <a:pt x="453" y="52"/>
                  </a:cubicBezTo>
                  <a:cubicBezTo>
                    <a:pt x="452" y="52"/>
                    <a:pt x="452" y="52"/>
                    <a:pt x="452" y="52"/>
                  </a:cubicBezTo>
                  <a:cubicBezTo>
                    <a:pt x="452" y="52"/>
                    <a:pt x="451" y="52"/>
                    <a:pt x="451" y="53"/>
                  </a:cubicBezTo>
                  <a:cubicBezTo>
                    <a:pt x="450" y="53"/>
                    <a:pt x="450" y="53"/>
                    <a:pt x="450" y="53"/>
                  </a:cubicBezTo>
                  <a:cubicBezTo>
                    <a:pt x="450" y="54"/>
                    <a:pt x="450" y="54"/>
                    <a:pt x="450" y="54"/>
                  </a:cubicBezTo>
                  <a:cubicBezTo>
                    <a:pt x="450" y="53"/>
                    <a:pt x="450" y="53"/>
                    <a:pt x="450" y="53"/>
                  </a:cubicBezTo>
                  <a:cubicBezTo>
                    <a:pt x="449" y="53"/>
                    <a:pt x="448" y="53"/>
                    <a:pt x="447" y="54"/>
                  </a:cubicBezTo>
                  <a:cubicBezTo>
                    <a:pt x="447" y="54"/>
                    <a:pt x="447" y="55"/>
                    <a:pt x="447" y="55"/>
                  </a:cubicBezTo>
                  <a:cubicBezTo>
                    <a:pt x="447" y="55"/>
                    <a:pt x="447" y="55"/>
                    <a:pt x="447" y="55"/>
                  </a:cubicBezTo>
                  <a:cubicBezTo>
                    <a:pt x="446" y="55"/>
                    <a:pt x="445" y="55"/>
                    <a:pt x="445" y="55"/>
                  </a:cubicBezTo>
                  <a:cubicBezTo>
                    <a:pt x="444" y="55"/>
                    <a:pt x="444" y="55"/>
                    <a:pt x="443" y="55"/>
                  </a:cubicBezTo>
                  <a:cubicBezTo>
                    <a:pt x="442" y="56"/>
                    <a:pt x="441" y="56"/>
                    <a:pt x="441" y="57"/>
                  </a:cubicBezTo>
                  <a:cubicBezTo>
                    <a:pt x="441" y="57"/>
                    <a:pt x="441" y="57"/>
                    <a:pt x="441" y="57"/>
                  </a:cubicBezTo>
                  <a:cubicBezTo>
                    <a:pt x="441" y="57"/>
                    <a:pt x="440" y="57"/>
                    <a:pt x="440" y="57"/>
                  </a:cubicBezTo>
                  <a:cubicBezTo>
                    <a:pt x="441" y="56"/>
                    <a:pt x="441" y="55"/>
                    <a:pt x="441" y="54"/>
                  </a:cubicBezTo>
                  <a:cubicBezTo>
                    <a:pt x="441" y="53"/>
                    <a:pt x="440" y="52"/>
                    <a:pt x="439" y="52"/>
                  </a:cubicBezTo>
                  <a:cubicBezTo>
                    <a:pt x="439" y="52"/>
                    <a:pt x="439" y="52"/>
                    <a:pt x="439" y="52"/>
                  </a:cubicBezTo>
                  <a:cubicBezTo>
                    <a:pt x="439" y="52"/>
                    <a:pt x="438" y="52"/>
                    <a:pt x="438" y="52"/>
                  </a:cubicBezTo>
                  <a:cubicBezTo>
                    <a:pt x="438" y="52"/>
                    <a:pt x="437" y="52"/>
                    <a:pt x="437" y="52"/>
                  </a:cubicBezTo>
                  <a:cubicBezTo>
                    <a:pt x="437" y="52"/>
                    <a:pt x="436" y="52"/>
                    <a:pt x="436" y="52"/>
                  </a:cubicBezTo>
                  <a:cubicBezTo>
                    <a:pt x="436" y="52"/>
                    <a:pt x="436" y="52"/>
                    <a:pt x="436" y="52"/>
                  </a:cubicBezTo>
                  <a:cubicBezTo>
                    <a:pt x="435" y="52"/>
                    <a:pt x="435" y="52"/>
                    <a:pt x="434" y="52"/>
                  </a:cubicBezTo>
                  <a:cubicBezTo>
                    <a:pt x="433" y="52"/>
                    <a:pt x="432" y="52"/>
                    <a:pt x="431" y="52"/>
                  </a:cubicBezTo>
                  <a:cubicBezTo>
                    <a:pt x="431" y="52"/>
                    <a:pt x="430" y="52"/>
                    <a:pt x="430" y="52"/>
                  </a:cubicBezTo>
                  <a:cubicBezTo>
                    <a:pt x="430" y="52"/>
                    <a:pt x="429" y="52"/>
                    <a:pt x="429" y="52"/>
                  </a:cubicBezTo>
                  <a:cubicBezTo>
                    <a:pt x="428" y="52"/>
                    <a:pt x="428" y="52"/>
                    <a:pt x="428" y="52"/>
                  </a:cubicBezTo>
                  <a:cubicBezTo>
                    <a:pt x="427" y="52"/>
                    <a:pt x="427" y="53"/>
                    <a:pt x="426" y="53"/>
                  </a:cubicBezTo>
                  <a:cubicBezTo>
                    <a:pt x="426" y="53"/>
                    <a:pt x="425" y="53"/>
                    <a:pt x="425" y="53"/>
                  </a:cubicBezTo>
                  <a:cubicBezTo>
                    <a:pt x="425" y="53"/>
                    <a:pt x="425" y="53"/>
                    <a:pt x="424" y="53"/>
                  </a:cubicBezTo>
                  <a:cubicBezTo>
                    <a:pt x="424" y="53"/>
                    <a:pt x="424" y="53"/>
                    <a:pt x="424" y="54"/>
                  </a:cubicBezTo>
                  <a:cubicBezTo>
                    <a:pt x="424" y="55"/>
                    <a:pt x="424" y="55"/>
                    <a:pt x="424" y="55"/>
                  </a:cubicBezTo>
                  <a:cubicBezTo>
                    <a:pt x="423" y="54"/>
                    <a:pt x="423" y="54"/>
                    <a:pt x="423" y="54"/>
                  </a:cubicBezTo>
                  <a:cubicBezTo>
                    <a:pt x="423" y="54"/>
                    <a:pt x="423" y="54"/>
                    <a:pt x="423" y="54"/>
                  </a:cubicBezTo>
                  <a:cubicBezTo>
                    <a:pt x="423" y="53"/>
                    <a:pt x="422" y="53"/>
                    <a:pt x="421" y="53"/>
                  </a:cubicBezTo>
                  <a:cubicBezTo>
                    <a:pt x="421" y="53"/>
                    <a:pt x="420" y="53"/>
                    <a:pt x="420" y="53"/>
                  </a:cubicBezTo>
                  <a:cubicBezTo>
                    <a:pt x="420" y="53"/>
                    <a:pt x="420" y="53"/>
                    <a:pt x="420" y="53"/>
                  </a:cubicBezTo>
                  <a:cubicBezTo>
                    <a:pt x="420" y="53"/>
                    <a:pt x="419" y="53"/>
                    <a:pt x="419" y="53"/>
                  </a:cubicBezTo>
                  <a:cubicBezTo>
                    <a:pt x="418" y="52"/>
                    <a:pt x="417" y="52"/>
                    <a:pt x="417" y="53"/>
                  </a:cubicBezTo>
                  <a:cubicBezTo>
                    <a:pt x="416" y="53"/>
                    <a:pt x="416" y="53"/>
                    <a:pt x="416" y="54"/>
                  </a:cubicBezTo>
                  <a:cubicBezTo>
                    <a:pt x="416" y="54"/>
                    <a:pt x="416" y="54"/>
                    <a:pt x="415" y="54"/>
                  </a:cubicBezTo>
                  <a:cubicBezTo>
                    <a:pt x="414" y="53"/>
                    <a:pt x="413" y="54"/>
                    <a:pt x="412" y="54"/>
                  </a:cubicBezTo>
                  <a:cubicBezTo>
                    <a:pt x="412" y="54"/>
                    <a:pt x="411" y="55"/>
                    <a:pt x="411" y="55"/>
                  </a:cubicBezTo>
                  <a:cubicBezTo>
                    <a:pt x="411" y="55"/>
                    <a:pt x="411" y="55"/>
                    <a:pt x="411" y="55"/>
                  </a:cubicBezTo>
                  <a:cubicBezTo>
                    <a:pt x="411" y="56"/>
                    <a:pt x="410" y="56"/>
                    <a:pt x="409" y="56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8" y="56"/>
                    <a:pt x="408" y="56"/>
                    <a:pt x="408" y="56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8" y="55"/>
                    <a:pt x="408" y="55"/>
                    <a:pt x="408" y="55"/>
                  </a:cubicBezTo>
                  <a:cubicBezTo>
                    <a:pt x="409" y="54"/>
                    <a:pt x="409" y="54"/>
                    <a:pt x="409" y="53"/>
                  </a:cubicBezTo>
                  <a:cubicBezTo>
                    <a:pt x="409" y="51"/>
                    <a:pt x="407" y="50"/>
                    <a:pt x="405" y="51"/>
                  </a:cubicBezTo>
                  <a:cubicBezTo>
                    <a:pt x="405" y="51"/>
                    <a:pt x="404" y="52"/>
                    <a:pt x="404" y="52"/>
                  </a:cubicBezTo>
                  <a:cubicBezTo>
                    <a:pt x="404" y="52"/>
                    <a:pt x="404" y="52"/>
                    <a:pt x="404" y="52"/>
                  </a:cubicBezTo>
                  <a:cubicBezTo>
                    <a:pt x="404" y="52"/>
                    <a:pt x="404" y="52"/>
                    <a:pt x="404" y="52"/>
                  </a:cubicBezTo>
                  <a:cubicBezTo>
                    <a:pt x="403" y="53"/>
                    <a:pt x="403" y="53"/>
                    <a:pt x="403" y="53"/>
                  </a:cubicBezTo>
                  <a:cubicBezTo>
                    <a:pt x="402" y="53"/>
                    <a:pt x="402" y="53"/>
                    <a:pt x="402" y="53"/>
                  </a:cubicBezTo>
                  <a:cubicBezTo>
                    <a:pt x="402" y="53"/>
                    <a:pt x="401" y="53"/>
                    <a:pt x="401" y="53"/>
                  </a:cubicBezTo>
                  <a:cubicBezTo>
                    <a:pt x="401" y="54"/>
                    <a:pt x="400" y="54"/>
                    <a:pt x="400" y="53"/>
                  </a:cubicBezTo>
                  <a:cubicBezTo>
                    <a:pt x="399" y="53"/>
                    <a:pt x="399" y="53"/>
                    <a:pt x="399" y="53"/>
                  </a:cubicBezTo>
                  <a:cubicBezTo>
                    <a:pt x="398" y="53"/>
                    <a:pt x="398" y="53"/>
                    <a:pt x="398" y="53"/>
                  </a:cubicBezTo>
                  <a:cubicBezTo>
                    <a:pt x="398" y="53"/>
                    <a:pt x="397" y="53"/>
                    <a:pt x="397" y="53"/>
                  </a:cubicBezTo>
                  <a:cubicBezTo>
                    <a:pt x="396" y="53"/>
                    <a:pt x="396" y="54"/>
                    <a:pt x="395" y="55"/>
                  </a:cubicBezTo>
                  <a:cubicBezTo>
                    <a:pt x="395" y="55"/>
                    <a:pt x="395" y="55"/>
                    <a:pt x="395" y="55"/>
                  </a:cubicBezTo>
                  <a:cubicBezTo>
                    <a:pt x="395" y="55"/>
                    <a:pt x="395" y="55"/>
                    <a:pt x="395" y="55"/>
                  </a:cubicBezTo>
                  <a:cubicBezTo>
                    <a:pt x="395" y="55"/>
                    <a:pt x="395" y="55"/>
                    <a:pt x="394" y="55"/>
                  </a:cubicBezTo>
                  <a:cubicBezTo>
                    <a:pt x="394" y="55"/>
                    <a:pt x="393" y="55"/>
                    <a:pt x="392" y="55"/>
                  </a:cubicBezTo>
                  <a:cubicBezTo>
                    <a:pt x="391" y="55"/>
                    <a:pt x="391" y="56"/>
                    <a:pt x="391" y="56"/>
                  </a:cubicBezTo>
                  <a:cubicBezTo>
                    <a:pt x="390" y="57"/>
                    <a:pt x="390" y="58"/>
                    <a:pt x="390" y="58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90" y="58"/>
                    <a:pt x="390" y="59"/>
                    <a:pt x="390" y="59"/>
                  </a:cubicBezTo>
                  <a:cubicBezTo>
                    <a:pt x="390" y="58"/>
                    <a:pt x="389" y="58"/>
                    <a:pt x="389" y="58"/>
                  </a:cubicBezTo>
                  <a:cubicBezTo>
                    <a:pt x="389" y="58"/>
                    <a:pt x="388" y="57"/>
                    <a:pt x="388" y="57"/>
                  </a:cubicBezTo>
                  <a:cubicBezTo>
                    <a:pt x="387" y="57"/>
                    <a:pt x="387" y="57"/>
                    <a:pt x="387" y="57"/>
                  </a:cubicBezTo>
                  <a:cubicBezTo>
                    <a:pt x="387" y="57"/>
                    <a:pt x="387" y="57"/>
                    <a:pt x="387" y="56"/>
                  </a:cubicBezTo>
                  <a:cubicBezTo>
                    <a:pt x="386" y="56"/>
                    <a:pt x="386" y="56"/>
                    <a:pt x="385" y="55"/>
                  </a:cubicBezTo>
                  <a:cubicBezTo>
                    <a:pt x="385" y="55"/>
                    <a:pt x="384" y="54"/>
                    <a:pt x="384" y="54"/>
                  </a:cubicBezTo>
                  <a:cubicBezTo>
                    <a:pt x="384" y="54"/>
                    <a:pt x="384" y="53"/>
                    <a:pt x="384" y="53"/>
                  </a:cubicBezTo>
                  <a:cubicBezTo>
                    <a:pt x="385" y="52"/>
                    <a:pt x="385" y="52"/>
                    <a:pt x="385" y="52"/>
                  </a:cubicBezTo>
                  <a:cubicBezTo>
                    <a:pt x="385" y="52"/>
                    <a:pt x="385" y="51"/>
                    <a:pt x="384" y="50"/>
                  </a:cubicBezTo>
                  <a:cubicBezTo>
                    <a:pt x="384" y="50"/>
                    <a:pt x="384" y="50"/>
                    <a:pt x="383" y="49"/>
                  </a:cubicBezTo>
                  <a:cubicBezTo>
                    <a:pt x="383" y="49"/>
                    <a:pt x="383" y="49"/>
                    <a:pt x="383" y="49"/>
                  </a:cubicBezTo>
                  <a:cubicBezTo>
                    <a:pt x="383" y="48"/>
                    <a:pt x="382" y="47"/>
                    <a:pt x="382" y="46"/>
                  </a:cubicBezTo>
                  <a:cubicBezTo>
                    <a:pt x="382" y="46"/>
                    <a:pt x="382" y="46"/>
                    <a:pt x="382" y="45"/>
                  </a:cubicBezTo>
                  <a:cubicBezTo>
                    <a:pt x="381" y="45"/>
                    <a:pt x="381" y="44"/>
                    <a:pt x="380" y="44"/>
                  </a:cubicBezTo>
                  <a:cubicBezTo>
                    <a:pt x="379" y="44"/>
                    <a:pt x="379" y="44"/>
                    <a:pt x="379" y="44"/>
                  </a:cubicBezTo>
                  <a:cubicBezTo>
                    <a:pt x="379" y="44"/>
                    <a:pt x="379" y="44"/>
                    <a:pt x="379" y="44"/>
                  </a:cubicBezTo>
                  <a:cubicBezTo>
                    <a:pt x="378" y="43"/>
                    <a:pt x="377" y="43"/>
                    <a:pt x="377" y="42"/>
                  </a:cubicBezTo>
                  <a:cubicBezTo>
                    <a:pt x="376" y="41"/>
                    <a:pt x="375" y="40"/>
                    <a:pt x="374" y="40"/>
                  </a:cubicBezTo>
                  <a:cubicBezTo>
                    <a:pt x="374" y="40"/>
                    <a:pt x="374" y="40"/>
                    <a:pt x="374" y="40"/>
                  </a:cubicBezTo>
                  <a:cubicBezTo>
                    <a:pt x="373" y="40"/>
                    <a:pt x="373" y="39"/>
                    <a:pt x="373" y="39"/>
                  </a:cubicBezTo>
                  <a:cubicBezTo>
                    <a:pt x="373" y="39"/>
                    <a:pt x="372" y="39"/>
                    <a:pt x="372" y="39"/>
                  </a:cubicBezTo>
                  <a:cubicBezTo>
                    <a:pt x="372" y="39"/>
                    <a:pt x="372" y="39"/>
                    <a:pt x="372" y="39"/>
                  </a:cubicBezTo>
                  <a:cubicBezTo>
                    <a:pt x="372" y="38"/>
                    <a:pt x="372" y="38"/>
                    <a:pt x="371" y="38"/>
                  </a:cubicBezTo>
                  <a:cubicBezTo>
                    <a:pt x="371" y="37"/>
                    <a:pt x="371" y="37"/>
                    <a:pt x="370" y="37"/>
                  </a:cubicBezTo>
                  <a:cubicBezTo>
                    <a:pt x="370" y="36"/>
                    <a:pt x="370" y="35"/>
                    <a:pt x="369" y="35"/>
                  </a:cubicBezTo>
                  <a:cubicBezTo>
                    <a:pt x="368" y="34"/>
                    <a:pt x="367" y="33"/>
                    <a:pt x="366" y="33"/>
                  </a:cubicBezTo>
                  <a:cubicBezTo>
                    <a:pt x="366" y="32"/>
                    <a:pt x="365" y="32"/>
                    <a:pt x="364" y="31"/>
                  </a:cubicBezTo>
                  <a:cubicBezTo>
                    <a:pt x="364" y="31"/>
                    <a:pt x="364" y="31"/>
                    <a:pt x="363" y="30"/>
                  </a:cubicBezTo>
                  <a:cubicBezTo>
                    <a:pt x="363" y="30"/>
                    <a:pt x="363" y="29"/>
                    <a:pt x="362" y="29"/>
                  </a:cubicBezTo>
                  <a:cubicBezTo>
                    <a:pt x="362" y="28"/>
                    <a:pt x="361" y="28"/>
                    <a:pt x="361" y="28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59" y="26"/>
                    <a:pt x="358" y="25"/>
                    <a:pt x="357" y="24"/>
                  </a:cubicBezTo>
                  <a:cubicBezTo>
                    <a:pt x="357" y="24"/>
                    <a:pt x="357" y="24"/>
                    <a:pt x="356" y="23"/>
                  </a:cubicBezTo>
                  <a:cubicBezTo>
                    <a:pt x="356" y="23"/>
                    <a:pt x="356" y="23"/>
                    <a:pt x="356" y="23"/>
                  </a:cubicBezTo>
                  <a:cubicBezTo>
                    <a:pt x="356" y="22"/>
                    <a:pt x="356" y="22"/>
                    <a:pt x="355" y="22"/>
                  </a:cubicBezTo>
                  <a:cubicBezTo>
                    <a:pt x="355" y="21"/>
                    <a:pt x="354" y="21"/>
                    <a:pt x="353" y="20"/>
                  </a:cubicBezTo>
                  <a:cubicBezTo>
                    <a:pt x="353" y="20"/>
                    <a:pt x="353" y="20"/>
                    <a:pt x="352" y="20"/>
                  </a:cubicBezTo>
                  <a:cubicBezTo>
                    <a:pt x="352" y="19"/>
                    <a:pt x="351" y="19"/>
                    <a:pt x="350" y="18"/>
                  </a:cubicBezTo>
                  <a:cubicBezTo>
                    <a:pt x="350" y="18"/>
                    <a:pt x="349" y="17"/>
                    <a:pt x="348" y="17"/>
                  </a:cubicBezTo>
                  <a:cubicBezTo>
                    <a:pt x="348" y="17"/>
                    <a:pt x="348" y="17"/>
                    <a:pt x="348" y="17"/>
                  </a:cubicBezTo>
                  <a:cubicBezTo>
                    <a:pt x="347" y="17"/>
                    <a:pt x="347" y="16"/>
                    <a:pt x="347" y="16"/>
                  </a:cubicBezTo>
                  <a:cubicBezTo>
                    <a:pt x="346" y="16"/>
                    <a:pt x="346" y="16"/>
                    <a:pt x="345" y="15"/>
                  </a:cubicBezTo>
                  <a:cubicBezTo>
                    <a:pt x="344" y="15"/>
                    <a:pt x="344" y="15"/>
                    <a:pt x="343" y="15"/>
                  </a:cubicBezTo>
                  <a:cubicBezTo>
                    <a:pt x="343" y="15"/>
                    <a:pt x="343" y="15"/>
                    <a:pt x="343" y="15"/>
                  </a:cubicBezTo>
                  <a:cubicBezTo>
                    <a:pt x="343" y="15"/>
                    <a:pt x="342" y="15"/>
                    <a:pt x="342" y="15"/>
                  </a:cubicBezTo>
                  <a:cubicBezTo>
                    <a:pt x="341" y="14"/>
                    <a:pt x="341" y="14"/>
                    <a:pt x="341" y="14"/>
                  </a:cubicBezTo>
                  <a:cubicBezTo>
                    <a:pt x="341" y="14"/>
                    <a:pt x="341" y="14"/>
                    <a:pt x="341" y="14"/>
                  </a:cubicBezTo>
                  <a:cubicBezTo>
                    <a:pt x="341" y="13"/>
                    <a:pt x="341" y="13"/>
                    <a:pt x="341" y="13"/>
                  </a:cubicBezTo>
                  <a:cubicBezTo>
                    <a:pt x="340" y="13"/>
                    <a:pt x="340" y="12"/>
                    <a:pt x="340" y="12"/>
                  </a:cubicBezTo>
                  <a:cubicBezTo>
                    <a:pt x="340" y="12"/>
                    <a:pt x="340" y="12"/>
                    <a:pt x="340" y="11"/>
                  </a:cubicBezTo>
                  <a:cubicBezTo>
                    <a:pt x="340" y="11"/>
                    <a:pt x="340" y="11"/>
                    <a:pt x="340" y="11"/>
                  </a:cubicBezTo>
                  <a:cubicBezTo>
                    <a:pt x="340" y="11"/>
                    <a:pt x="340" y="10"/>
                    <a:pt x="340" y="10"/>
                  </a:cubicBezTo>
                  <a:cubicBezTo>
                    <a:pt x="340" y="9"/>
                    <a:pt x="340" y="9"/>
                    <a:pt x="340" y="8"/>
                  </a:cubicBezTo>
                  <a:cubicBezTo>
                    <a:pt x="340" y="8"/>
                    <a:pt x="339" y="7"/>
                    <a:pt x="339" y="7"/>
                  </a:cubicBezTo>
                  <a:cubicBezTo>
                    <a:pt x="338" y="7"/>
                    <a:pt x="338" y="7"/>
                    <a:pt x="337" y="6"/>
                  </a:cubicBezTo>
                  <a:cubicBezTo>
                    <a:pt x="337" y="6"/>
                    <a:pt x="337" y="6"/>
                    <a:pt x="336" y="6"/>
                  </a:cubicBezTo>
                  <a:cubicBezTo>
                    <a:pt x="336" y="6"/>
                    <a:pt x="336" y="6"/>
                    <a:pt x="336" y="6"/>
                  </a:cubicBezTo>
                  <a:cubicBezTo>
                    <a:pt x="335" y="6"/>
                    <a:pt x="334" y="6"/>
                    <a:pt x="333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5"/>
                    <a:pt x="332" y="5"/>
                    <a:pt x="332" y="5"/>
                  </a:cubicBezTo>
                  <a:cubicBezTo>
                    <a:pt x="332" y="5"/>
                    <a:pt x="332" y="5"/>
                    <a:pt x="332" y="4"/>
                  </a:cubicBezTo>
                  <a:cubicBezTo>
                    <a:pt x="332" y="3"/>
                    <a:pt x="331" y="3"/>
                    <a:pt x="330" y="2"/>
                  </a:cubicBezTo>
                  <a:cubicBezTo>
                    <a:pt x="330" y="2"/>
                    <a:pt x="330" y="2"/>
                    <a:pt x="330" y="2"/>
                  </a:cubicBezTo>
                  <a:cubicBezTo>
                    <a:pt x="329" y="2"/>
                    <a:pt x="329" y="1"/>
                    <a:pt x="329" y="1"/>
                  </a:cubicBezTo>
                  <a:cubicBezTo>
                    <a:pt x="328" y="0"/>
                    <a:pt x="326" y="0"/>
                    <a:pt x="325" y="0"/>
                  </a:cubicBezTo>
                  <a:cubicBezTo>
                    <a:pt x="324" y="0"/>
                    <a:pt x="323" y="0"/>
                    <a:pt x="323" y="0"/>
                  </a:cubicBezTo>
                  <a:cubicBezTo>
                    <a:pt x="323" y="0"/>
                    <a:pt x="322" y="0"/>
                    <a:pt x="322" y="0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22" y="0"/>
                    <a:pt x="321" y="0"/>
                    <a:pt x="321" y="0"/>
                  </a:cubicBezTo>
                  <a:cubicBezTo>
                    <a:pt x="321" y="0"/>
                    <a:pt x="321" y="0"/>
                    <a:pt x="321" y="0"/>
                  </a:cubicBezTo>
                  <a:cubicBezTo>
                    <a:pt x="320" y="0"/>
                    <a:pt x="320" y="0"/>
                    <a:pt x="319" y="0"/>
                  </a:cubicBezTo>
                  <a:cubicBezTo>
                    <a:pt x="319" y="1"/>
                    <a:pt x="319" y="1"/>
                    <a:pt x="318" y="1"/>
                  </a:cubicBezTo>
                  <a:cubicBezTo>
                    <a:pt x="318" y="1"/>
                    <a:pt x="318" y="1"/>
                    <a:pt x="318" y="1"/>
                  </a:cubicBezTo>
                  <a:cubicBezTo>
                    <a:pt x="317" y="1"/>
                    <a:pt x="316" y="1"/>
                    <a:pt x="315" y="1"/>
                  </a:cubicBezTo>
                  <a:cubicBezTo>
                    <a:pt x="314" y="1"/>
                    <a:pt x="312" y="2"/>
                    <a:pt x="311" y="2"/>
                  </a:cubicBezTo>
                  <a:cubicBezTo>
                    <a:pt x="311" y="2"/>
                    <a:pt x="310" y="2"/>
                    <a:pt x="310" y="2"/>
                  </a:cubicBezTo>
                  <a:cubicBezTo>
                    <a:pt x="309" y="2"/>
                    <a:pt x="309" y="2"/>
                    <a:pt x="308" y="1"/>
                  </a:cubicBezTo>
                  <a:cubicBezTo>
                    <a:pt x="308" y="1"/>
                    <a:pt x="308" y="1"/>
                    <a:pt x="307" y="0"/>
                  </a:cubicBezTo>
                  <a:cubicBezTo>
                    <a:pt x="306" y="0"/>
                    <a:pt x="305" y="0"/>
                    <a:pt x="304" y="0"/>
                  </a:cubicBezTo>
                  <a:cubicBezTo>
                    <a:pt x="304" y="0"/>
                    <a:pt x="304" y="0"/>
                    <a:pt x="303" y="0"/>
                  </a:cubicBezTo>
                  <a:cubicBezTo>
                    <a:pt x="303" y="0"/>
                    <a:pt x="302" y="0"/>
                    <a:pt x="301" y="0"/>
                  </a:cubicBezTo>
                  <a:cubicBezTo>
                    <a:pt x="300" y="0"/>
                    <a:pt x="298" y="0"/>
                    <a:pt x="297" y="0"/>
                  </a:cubicBezTo>
                  <a:cubicBezTo>
                    <a:pt x="295" y="1"/>
                    <a:pt x="294" y="1"/>
                    <a:pt x="293" y="1"/>
                  </a:cubicBezTo>
                  <a:cubicBezTo>
                    <a:pt x="292" y="1"/>
                    <a:pt x="292" y="1"/>
                    <a:pt x="292" y="1"/>
                  </a:cubicBezTo>
                  <a:cubicBezTo>
                    <a:pt x="291" y="1"/>
                    <a:pt x="290" y="1"/>
                    <a:pt x="289" y="1"/>
                  </a:cubicBezTo>
                  <a:cubicBezTo>
                    <a:pt x="288" y="1"/>
                    <a:pt x="288" y="1"/>
                    <a:pt x="288" y="1"/>
                  </a:cubicBezTo>
                  <a:cubicBezTo>
                    <a:pt x="288" y="1"/>
                    <a:pt x="288" y="1"/>
                    <a:pt x="287" y="1"/>
                  </a:cubicBezTo>
                  <a:cubicBezTo>
                    <a:pt x="287" y="1"/>
                    <a:pt x="287" y="1"/>
                    <a:pt x="286" y="0"/>
                  </a:cubicBezTo>
                  <a:cubicBezTo>
                    <a:pt x="286" y="0"/>
                    <a:pt x="285" y="0"/>
                    <a:pt x="285" y="0"/>
                  </a:cubicBezTo>
                  <a:cubicBezTo>
                    <a:pt x="285" y="1"/>
                    <a:pt x="285" y="1"/>
                    <a:pt x="285" y="1"/>
                  </a:cubicBezTo>
                  <a:cubicBezTo>
                    <a:pt x="285" y="1"/>
                    <a:pt x="285" y="1"/>
                    <a:pt x="285" y="1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84" y="0"/>
                    <a:pt x="284" y="0"/>
                    <a:pt x="283" y="0"/>
                  </a:cubicBezTo>
                  <a:cubicBezTo>
                    <a:pt x="283" y="0"/>
                    <a:pt x="282" y="0"/>
                    <a:pt x="282" y="0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81" y="0"/>
                    <a:pt x="280" y="0"/>
                    <a:pt x="280" y="0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278" y="1"/>
                    <a:pt x="278" y="2"/>
                    <a:pt x="277" y="2"/>
                  </a:cubicBezTo>
                  <a:cubicBezTo>
                    <a:pt x="277" y="3"/>
                    <a:pt x="277" y="3"/>
                    <a:pt x="277" y="3"/>
                  </a:cubicBezTo>
                  <a:cubicBezTo>
                    <a:pt x="276" y="3"/>
                    <a:pt x="276" y="4"/>
                    <a:pt x="276" y="4"/>
                  </a:cubicBezTo>
                  <a:cubicBezTo>
                    <a:pt x="275" y="4"/>
                    <a:pt x="275" y="4"/>
                    <a:pt x="275" y="4"/>
                  </a:cubicBezTo>
                  <a:cubicBezTo>
                    <a:pt x="275" y="5"/>
                    <a:pt x="275" y="5"/>
                    <a:pt x="275" y="5"/>
                  </a:cubicBezTo>
                  <a:cubicBezTo>
                    <a:pt x="275" y="5"/>
                    <a:pt x="275" y="5"/>
                    <a:pt x="275" y="5"/>
                  </a:cubicBezTo>
                  <a:cubicBezTo>
                    <a:pt x="274" y="5"/>
                    <a:pt x="274" y="5"/>
                    <a:pt x="274" y="5"/>
                  </a:cubicBezTo>
                  <a:cubicBezTo>
                    <a:pt x="274" y="6"/>
                    <a:pt x="274" y="6"/>
                    <a:pt x="274" y="6"/>
                  </a:cubicBezTo>
                  <a:cubicBezTo>
                    <a:pt x="273" y="6"/>
                    <a:pt x="273" y="6"/>
                    <a:pt x="272" y="6"/>
                  </a:cubicBezTo>
                  <a:cubicBezTo>
                    <a:pt x="270" y="6"/>
                    <a:pt x="269" y="7"/>
                    <a:pt x="267" y="8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66" y="8"/>
                    <a:pt x="266" y="8"/>
                    <a:pt x="266" y="8"/>
                  </a:cubicBezTo>
                  <a:cubicBezTo>
                    <a:pt x="266" y="8"/>
                    <a:pt x="265" y="8"/>
                    <a:pt x="265" y="9"/>
                  </a:cubicBezTo>
                  <a:cubicBezTo>
                    <a:pt x="265" y="9"/>
                    <a:pt x="264" y="9"/>
                    <a:pt x="264" y="9"/>
                  </a:cubicBezTo>
                  <a:cubicBezTo>
                    <a:pt x="264" y="9"/>
                    <a:pt x="263" y="10"/>
                    <a:pt x="263" y="10"/>
                  </a:cubicBezTo>
                  <a:cubicBezTo>
                    <a:pt x="263" y="10"/>
                    <a:pt x="263" y="10"/>
                    <a:pt x="263" y="1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61" y="10"/>
                    <a:pt x="261" y="10"/>
                    <a:pt x="261" y="10"/>
                  </a:cubicBezTo>
                  <a:cubicBezTo>
                    <a:pt x="261" y="10"/>
                    <a:pt x="261" y="10"/>
                    <a:pt x="261" y="10"/>
                  </a:cubicBezTo>
                  <a:cubicBezTo>
                    <a:pt x="261" y="10"/>
                    <a:pt x="261" y="10"/>
                    <a:pt x="261" y="9"/>
                  </a:cubicBezTo>
                  <a:cubicBezTo>
                    <a:pt x="261" y="9"/>
                    <a:pt x="260" y="8"/>
                    <a:pt x="258" y="8"/>
                  </a:cubicBezTo>
                  <a:cubicBezTo>
                    <a:pt x="258" y="8"/>
                    <a:pt x="258" y="8"/>
                    <a:pt x="257" y="8"/>
                  </a:cubicBezTo>
                  <a:cubicBezTo>
                    <a:pt x="256" y="8"/>
                    <a:pt x="255" y="8"/>
                    <a:pt x="253" y="9"/>
                  </a:cubicBezTo>
                  <a:cubicBezTo>
                    <a:pt x="253" y="9"/>
                    <a:pt x="253" y="9"/>
                    <a:pt x="252" y="9"/>
                  </a:cubicBezTo>
                  <a:cubicBezTo>
                    <a:pt x="252" y="9"/>
                    <a:pt x="251" y="9"/>
                    <a:pt x="251" y="9"/>
                  </a:cubicBezTo>
                  <a:cubicBezTo>
                    <a:pt x="251" y="10"/>
                    <a:pt x="250" y="9"/>
                    <a:pt x="249" y="10"/>
                  </a:cubicBezTo>
                  <a:cubicBezTo>
                    <a:pt x="249" y="10"/>
                    <a:pt x="248" y="10"/>
                    <a:pt x="247" y="10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5" y="11"/>
                    <a:pt x="244" y="11"/>
                    <a:pt x="244" y="11"/>
                  </a:cubicBezTo>
                  <a:cubicBezTo>
                    <a:pt x="244" y="11"/>
                    <a:pt x="244" y="11"/>
                    <a:pt x="243" y="11"/>
                  </a:cubicBezTo>
                  <a:cubicBezTo>
                    <a:pt x="243" y="11"/>
                    <a:pt x="243" y="11"/>
                    <a:pt x="243" y="11"/>
                  </a:cubicBezTo>
                  <a:cubicBezTo>
                    <a:pt x="243" y="11"/>
                    <a:pt x="242" y="10"/>
                    <a:pt x="242" y="10"/>
                  </a:cubicBezTo>
                  <a:cubicBezTo>
                    <a:pt x="242" y="10"/>
                    <a:pt x="241" y="10"/>
                    <a:pt x="241" y="9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41" y="9"/>
                    <a:pt x="240" y="8"/>
                    <a:pt x="239" y="7"/>
                  </a:cubicBezTo>
                  <a:cubicBezTo>
                    <a:pt x="239" y="7"/>
                    <a:pt x="238" y="7"/>
                    <a:pt x="237" y="7"/>
                  </a:cubicBezTo>
                  <a:cubicBezTo>
                    <a:pt x="237" y="8"/>
                    <a:pt x="237" y="8"/>
                    <a:pt x="237" y="8"/>
                  </a:cubicBezTo>
                  <a:cubicBezTo>
                    <a:pt x="236" y="8"/>
                    <a:pt x="236" y="8"/>
                    <a:pt x="236" y="8"/>
                  </a:cubicBezTo>
                  <a:cubicBezTo>
                    <a:pt x="235" y="8"/>
                    <a:pt x="235" y="8"/>
                    <a:pt x="234" y="9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3" y="9"/>
                    <a:pt x="233" y="10"/>
                    <a:pt x="232" y="10"/>
                  </a:cubicBezTo>
                  <a:cubicBezTo>
                    <a:pt x="232" y="10"/>
                    <a:pt x="232" y="10"/>
                    <a:pt x="231" y="11"/>
                  </a:cubicBezTo>
                  <a:cubicBezTo>
                    <a:pt x="231" y="11"/>
                    <a:pt x="231" y="11"/>
                    <a:pt x="231" y="11"/>
                  </a:cubicBezTo>
                  <a:cubicBezTo>
                    <a:pt x="230" y="11"/>
                    <a:pt x="230" y="11"/>
                    <a:pt x="230" y="11"/>
                  </a:cubicBezTo>
                  <a:cubicBezTo>
                    <a:pt x="229" y="11"/>
                    <a:pt x="229" y="11"/>
                    <a:pt x="229" y="11"/>
                  </a:cubicBezTo>
                  <a:cubicBezTo>
                    <a:pt x="227" y="10"/>
                    <a:pt x="227" y="10"/>
                    <a:pt x="227" y="10"/>
                  </a:cubicBezTo>
                  <a:cubicBezTo>
                    <a:pt x="226" y="10"/>
                    <a:pt x="226" y="10"/>
                    <a:pt x="225" y="10"/>
                  </a:cubicBezTo>
                  <a:cubicBezTo>
                    <a:pt x="224" y="11"/>
                    <a:pt x="224" y="13"/>
                    <a:pt x="224" y="13"/>
                  </a:cubicBezTo>
                  <a:cubicBezTo>
                    <a:pt x="223" y="14"/>
                    <a:pt x="223" y="14"/>
                    <a:pt x="223" y="14"/>
                  </a:cubicBezTo>
                  <a:cubicBezTo>
                    <a:pt x="223" y="15"/>
                    <a:pt x="223" y="15"/>
                    <a:pt x="223" y="16"/>
                  </a:cubicBezTo>
                  <a:cubicBezTo>
                    <a:pt x="223" y="16"/>
                    <a:pt x="223" y="17"/>
                    <a:pt x="223" y="17"/>
                  </a:cubicBezTo>
                  <a:cubicBezTo>
                    <a:pt x="223" y="18"/>
                    <a:pt x="223" y="18"/>
                    <a:pt x="223" y="18"/>
                  </a:cubicBezTo>
                  <a:cubicBezTo>
                    <a:pt x="223" y="18"/>
                    <a:pt x="223" y="19"/>
                    <a:pt x="223" y="19"/>
                  </a:cubicBezTo>
                  <a:cubicBezTo>
                    <a:pt x="223" y="20"/>
                    <a:pt x="223" y="20"/>
                    <a:pt x="223" y="20"/>
                  </a:cubicBezTo>
                  <a:cubicBezTo>
                    <a:pt x="223" y="21"/>
                    <a:pt x="223" y="21"/>
                    <a:pt x="223" y="22"/>
                  </a:cubicBezTo>
                  <a:cubicBezTo>
                    <a:pt x="223" y="22"/>
                    <a:pt x="223" y="22"/>
                    <a:pt x="223" y="22"/>
                  </a:cubicBezTo>
                  <a:cubicBezTo>
                    <a:pt x="223" y="23"/>
                    <a:pt x="223" y="23"/>
                    <a:pt x="222" y="23"/>
                  </a:cubicBezTo>
                  <a:cubicBezTo>
                    <a:pt x="222" y="24"/>
                    <a:pt x="222" y="24"/>
                    <a:pt x="222" y="24"/>
                  </a:cubicBezTo>
                  <a:cubicBezTo>
                    <a:pt x="222" y="25"/>
                    <a:pt x="221" y="25"/>
                    <a:pt x="221" y="26"/>
                  </a:cubicBezTo>
                  <a:cubicBezTo>
                    <a:pt x="221" y="26"/>
                    <a:pt x="221" y="26"/>
                    <a:pt x="221" y="26"/>
                  </a:cubicBezTo>
                  <a:cubicBezTo>
                    <a:pt x="221" y="26"/>
                    <a:pt x="220" y="26"/>
                    <a:pt x="220" y="26"/>
                  </a:cubicBezTo>
                  <a:cubicBezTo>
                    <a:pt x="220" y="27"/>
                    <a:pt x="220" y="27"/>
                    <a:pt x="219" y="27"/>
                  </a:cubicBezTo>
                  <a:cubicBezTo>
                    <a:pt x="219" y="27"/>
                    <a:pt x="219" y="27"/>
                    <a:pt x="218" y="28"/>
                  </a:cubicBezTo>
                  <a:cubicBezTo>
                    <a:pt x="218" y="28"/>
                    <a:pt x="217" y="29"/>
                    <a:pt x="217" y="30"/>
                  </a:cubicBezTo>
                  <a:cubicBezTo>
                    <a:pt x="217" y="30"/>
                    <a:pt x="217" y="30"/>
                    <a:pt x="218" y="31"/>
                  </a:cubicBezTo>
                  <a:cubicBezTo>
                    <a:pt x="218" y="31"/>
                    <a:pt x="218" y="32"/>
                    <a:pt x="218" y="32"/>
                  </a:cubicBezTo>
                  <a:cubicBezTo>
                    <a:pt x="218" y="32"/>
                    <a:pt x="218" y="32"/>
                    <a:pt x="218" y="32"/>
                  </a:cubicBezTo>
                  <a:cubicBezTo>
                    <a:pt x="219" y="33"/>
                    <a:pt x="219" y="33"/>
                    <a:pt x="219" y="34"/>
                  </a:cubicBezTo>
                  <a:cubicBezTo>
                    <a:pt x="219" y="34"/>
                    <a:pt x="219" y="34"/>
                    <a:pt x="219" y="35"/>
                  </a:cubicBezTo>
                  <a:cubicBezTo>
                    <a:pt x="220" y="35"/>
                    <a:pt x="221" y="36"/>
                    <a:pt x="221" y="36"/>
                  </a:cubicBezTo>
                  <a:cubicBezTo>
                    <a:pt x="221" y="36"/>
                    <a:pt x="221" y="36"/>
                    <a:pt x="221" y="36"/>
                  </a:cubicBezTo>
                  <a:cubicBezTo>
                    <a:pt x="222" y="37"/>
                    <a:pt x="223" y="38"/>
                    <a:pt x="224" y="38"/>
                  </a:cubicBezTo>
                  <a:cubicBezTo>
                    <a:pt x="225" y="39"/>
                    <a:pt x="225" y="39"/>
                    <a:pt x="225" y="39"/>
                  </a:cubicBezTo>
                  <a:cubicBezTo>
                    <a:pt x="225" y="39"/>
                    <a:pt x="226" y="39"/>
                    <a:pt x="226" y="40"/>
                  </a:cubicBezTo>
                  <a:cubicBezTo>
                    <a:pt x="227" y="40"/>
                    <a:pt x="227" y="40"/>
                    <a:pt x="227" y="41"/>
                  </a:cubicBezTo>
                  <a:cubicBezTo>
                    <a:pt x="227" y="41"/>
                    <a:pt x="227" y="41"/>
                    <a:pt x="227" y="41"/>
                  </a:cubicBezTo>
                  <a:cubicBezTo>
                    <a:pt x="227" y="41"/>
                    <a:pt x="227" y="42"/>
                    <a:pt x="228" y="42"/>
                  </a:cubicBezTo>
                  <a:cubicBezTo>
                    <a:pt x="228" y="42"/>
                    <a:pt x="227" y="42"/>
                    <a:pt x="227" y="42"/>
                  </a:cubicBezTo>
                  <a:cubicBezTo>
                    <a:pt x="227" y="42"/>
                    <a:pt x="227" y="42"/>
                    <a:pt x="227" y="43"/>
                  </a:cubicBezTo>
                  <a:cubicBezTo>
                    <a:pt x="227" y="43"/>
                    <a:pt x="227" y="43"/>
                    <a:pt x="227" y="43"/>
                  </a:cubicBezTo>
                  <a:cubicBezTo>
                    <a:pt x="227" y="43"/>
                    <a:pt x="227" y="44"/>
                    <a:pt x="227" y="44"/>
                  </a:cubicBezTo>
                  <a:cubicBezTo>
                    <a:pt x="226" y="44"/>
                    <a:pt x="226" y="44"/>
                    <a:pt x="226" y="44"/>
                  </a:cubicBezTo>
                  <a:cubicBezTo>
                    <a:pt x="226" y="44"/>
                    <a:pt x="226" y="45"/>
                    <a:pt x="225" y="45"/>
                  </a:cubicBezTo>
                  <a:cubicBezTo>
                    <a:pt x="224" y="45"/>
                    <a:pt x="224" y="45"/>
                    <a:pt x="224" y="45"/>
                  </a:cubicBezTo>
                  <a:cubicBezTo>
                    <a:pt x="224" y="45"/>
                    <a:pt x="224" y="45"/>
                    <a:pt x="224" y="45"/>
                  </a:cubicBezTo>
                  <a:cubicBezTo>
                    <a:pt x="224" y="45"/>
                    <a:pt x="224" y="45"/>
                    <a:pt x="223" y="45"/>
                  </a:cubicBezTo>
                  <a:cubicBezTo>
                    <a:pt x="223" y="45"/>
                    <a:pt x="223" y="44"/>
                    <a:pt x="222" y="44"/>
                  </a:cubicBezTo>
                  <a:cubicBezTo>
                    <a:pt x="222" y="44"/>
                    <a:pt x="222" y="44"/>
                    <a:pt x="222" y="44"/>
                  </a:cubicBezTo>
                  <a:cubicBezTo>
                    <a:pt x="222" y="44"/>
                    <a:pt x="221" y="44"/>
                    <a:pt x="221" y="44"/>
                  </a:cubicBezTo>
                  <a:cubicBezTo>
                    <a:pt x="221" y="44"/>
                    <a:pt x="221" y="44"/>
                    <a:pt x="221" y="44"/>
                  </a:cubicBezTo>
                  <a:cubicBezTo>
                    <a:pt x="220" y="44"/>
                    <a:pt x="220" y="43"/>
                    <a:pt x="220" y="43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9" y="41"/>
                    <a:pt x="219" y="40"/>
                    <a:pt x="218" y="40"/>
                  </a:cubicBezTo>
                  <a:cubicBezTo>
                    <a:pt x="218" y="39"/>
                    <a:pt x="217" y="39"/>
                    <a:pt x="217" y="39"/>
                  </a:cubicBezTo>
                  <a:cubicBezTo>
                    <a:pt x="216" y="39"/>
                    <a:pt x="215" y="40"/>
                    <a:pt x="214" y="40"/>
                  </a:cubicBezTo>
                  <a:cubicBezTo>
                    <a:pt x="214" y="41"/>
                    <a:pt x="213" y="42"/>
                    <a:pt x="213" y="42"/>
                  </a:cubicBezTo>
                  <a:cubicBezTo>
                    <a:pt x="214" y="43"/>
                    <a:pt x="214" y="43"/>
                    <a:pt x="214" y="43"/>
                  </a:cubicBezTo>
                  <a:cubicBezTo>
                    <a:pt x="213" y="43"/>
                    <a:pt x="213" y="43"/>
                    <a:pt x="213" y="43"/>
                  </a:cubicBezTo>
                  <a:cubicBezTo>
                    <a:pt x="213" y="43"/>
                    <a:pt x="212" y="44"/>
                    <a:pt x="212" y="45"/>
                  </a:cubicBezTo>
                  <a:cubicBezTo>
                    <a:pt x="212" y="45"/>
                    <a:pt x="212" y="45"/>
                    <a:pt x="212" y="46"/>
                  </a:cubicBezTo>
                  <a:cubicBezTo>
                    <a:pt x="212" y="46"/>
                    <a:pt x="212" y="46"/>
                    <a:pt x="212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09" y="46"/>
                    <a:pt x="209" y="46"/>
                    <a:pt x="209" y="46"/>
                  </a:cubicBezTo>
                  <a:cubicBezTo>
                    <a:pt x="208" y="46"/>
                    <a:pt x="208" y="46"/>
                    <a:pt x="208" y="46"/>
                  </a:cubicBezTo>
                  <a:cubicBezTo>
                    <a:pt x="208" y="46"/>
                    <a:pt x="208" y="46"/>
                    <a:pt x="207" y="46"/>
                  </a:cubicBezTo>
                  <a:cubicBezTo>
                    <a:pt x="207" y="46"/>
                    <a:pt x="206" y="46"/>
                    <a:pt x="206" y="46"/>
                  </a:cubicBezTo>
                  <a:cubicBezTo>
                    <a:pt x="206" y="45"/>
                    <a:pt x="206" y="45"/>
                    <a:pt x="206" y="45"/>
                  </a:cubicBezTo>
                  <a:cubicBezTo>
                    <a:pt x="206" y="45"/>
                    <a:pt x="205" y="45"/>
                    <a:pt x="205" y="45"/>
                  </a:cubicBezTo>
                  <a:cubicBezTo>
                    <a:pt x="204" y="45"/>
                    <a:pt x="204" y="45"/>
                    <a:pt x="203" y="45"/>
                  </a:cubicBezTo>
                  <a:cubicBezTo>
                    <a:pt x="203" y="45"/>
                    <a:pt x="203" y="45"/>
                    <a:pt x="203" y="45"/>
                  </a:cubicBezTo>
                  <a:cubicBezTo>
                    <a:pt x="203" y="45"/>
                    <a:pt x="203" y="45"/>
                    <a:pt x="203" y="44"/>
                  </a:cubicBezTo>
                  <a:cubicBezTo>
                    <a:pt x="203" y="44"/>
                    <a:pt x="203" y="44"/>
                    <a:pt x="203" y="44"/>
                  </a:cubicBezTo>
                  <a:cubicBezTo>
                    <a:pt x="203" y="44"/>
                    <a:pt x="203" y="43"/>
                    <a:pt x="203" y="43"/>
                  </a:cubicBezTo>
                  <a:cubicBezTo>
                    <a:pt x="203" y="43"/>
                    <a:pt x="203" y="43"/>
                    <a:pt x="203" y="43"/>
                  </a:cubicBezTo>
                  <a:cubicBezTo>
                    <a:pt x="203" y="43"/>
                    <a:pt x="203" y="43"/>
                    <a:pt x="204" y="43"/>
                  </a:cubicBezTo>
                  <a:cubicBezTo>
                    <a:pt x="204" y="43"/>
                    <a:pt x="204" y="43"/>
                    <a:pt x="204" y="43"/>
                  </a:cubicBezTo>
                  <a:cubicBezTo>
                    <a:pt x="205" y="42"/>
                    <a:pt x="207" y="41"/>
                    <a:pt x="207" y="40"/>
                  </a:cubicBezTo>
                  <a:cubicBezTo>
                    <a:pt x="207" y="39"/>
                    <a:pt x="207" y="38"/>
                    <a:pt x="206" y="38"/>
                  </a:cubicBezTo>
                  <a:cubicBezTo>
                    <a:pt x="205" y="37"/>
                    <a:pt x="204" y="36"/>
                    <a:pt x="202" y="36"/>
                  </a:cubicBezTo>
                  <a:cubicBezTo>
                    <a:pt x="201" y="36"/>
                    <a:pt x="199" y="36"/>
                    <a:pt x="197" y="36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4" y="36"/>
                    <a:pt x="194" y="36"/>
                    <a:pt x="193" y="36"/>
                  </a:cubicBezTo>
                  <a:cubicBezTo>
                    <a:pt x="192" y="36"/>
                    <a:pt x="191" y="36"/>
                    <a:pt x="190" y="36"/>
                  </a:cubicBezTo>
                  <a:cubicBezTo>
                    <a:pt x="189" y="37"/>
                    <a:pt x="188" y="38"/>
                    <a:pt x="187" y="39"/>
                  </a:cubicBezTo>
                  <a:cubicBezTo>
                    <a:pt x="186" y="40"/>
                    <a:pt x="185" y="41"/>
                    <a:pt x="184" y="41"/>
                  </a:cubicBezTo>
                  <a:cubicBezTo>
                    <a:pt x="184" y="41"/>
                    <a:pt x="184" y="41"/>
                    <a:pt x="183" y="41"/>
                  </a:cubicBezTo>
                  <a:cubicBezTo>
                    <a:pt x="183" y="40"/>
                    <a:pt x="182" y="40"/>
                    <a:pt x="182" y="40"/>
                  </a:cubicBezTo>
                  <a:cubicBezTo>
                    <a:pt x="181" y="40"/>
                    <a:pt x="180" y="40"/>
                    <a:pt x="180" y="40"/>
                  </a:cubicBezTo>
                  <a:cubicBezTo>
                    <a:pt x="179" y="39"/>
                    <a:pt x="179" y="39"/>
                    <a:pt x="179" y="39"/>
                  </a:cubicBezTo>
                  <a:cubicBezTo>
                    <a:pt x="179" y="39"/>
                    <a:pt x="178" y="39"/>
                    <a:pt x="177" y="39"/>
                  </a:cubicBezTo>
                  <a:cubicBezTo>
                    <a:pt x="177" y="39"/>
                    <a:pt x="177" y="39"/>
                    <a:pt x="177" y="39"/>
                  </a:cubicBezTo>
                  <a:cubicBezTo>
                    <a:pt x="175" y="39"/>
                    <a:pt x="173" y="39"/>
                    <a:pt x="171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0" y="40"/>
                    <a:pt x="169" y="40"/>
                    <a:pt x="169" y="41"/>
                  </a:cubicBezTo>
                  <a:cubicBezTo>
                    <a:pt x="168" y="42"/>
                    <a:pt x="169" y="44"/>
                    <a:pt x="169" y="44"/>
                  </a:cubicBezTo>
                  <a:cubicBezTo>
                    <a:pt x="170" y="45"/>
                    <a:pt x="171" y="46"/>
                    <a:pt x="172" y="47"/>
                  </a:cubicBezTo>
                  <a:cubicBezTo>
                    <a:pt x="172" y="47"/>
                    <a:pt x="172" y="47"/>
                    <a:pt x="172" y="47"/>
                  </a:cubicBezTo>
                  <a:cubicBezTo>
                    <a:pt x="173" y="48"/>
                    <a:pt x="173" y="48"/>
                    <a:pt x="174" y="49"/>
                  </a:cubicBezTo>
                  <a:cubicBezTo>
                    <a:pt x="173" y="49"/>
                    <a:pt x="173" y="49"/>
                    <a:pt x="172" y="49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1" y="47"/>
                    <a:pt x="168" y="46"/>
                    <a:pt x="167" y="46"/>
                  </a:cubicBezTo>
                  <a:cubicBezTo>
                    <a:pt x="167" y="46"/>
                    <a:pt x="167" y="46"/>
                    <a:pt x="166" y="46"/>
                  </a:cubicBezTo>
                  <a:cubicBezTo>
                    <a:pt x="166" y="46"/>
                    <a:pt x="165" y="46"/>
                    <a:pt x="165" y="47"/>
                  </a:cubicBezTo>
                  <a:cubicBezTo>
                    <a:pt x="164" y="47"/>
                    <a:pt x="164" y="47"/>
                    <a:pt x="164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4" y="48"/>
                    <a:pt x="164" y="48"/>
                    <a:pt x="163" y="49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2" y="49"/>
                    <a:pt x="162" y="50"/>
                    <a:pt x="162" y="51"/>
                  </a:cubicBezTo>
                  <a:cubicBezTo>
                    <a:pt x="162" y="52"/>
                    <a:pt x="162" y="52"/>
                    <a:pt x="162" y="52"/>
                  </a:cubicBezTo>
                  <a:cubicBezTo>
                    <a:pt x="162" y="53"/>
                    <a:pt x="162" y="53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1" y="55"/>
                    <a:pt x="161" y="55"/>
                    <a:pt x="161" y="56"/>
                  </a:cubicBezTo>
                  <a:cubicBezTo>
                    <a:pt x="161" y="57"/>
                    <a:pt x="161" y="58"/>
                    <a:pt x="161" y="58"/>
                  </a:cubicBezTo>
                  <a:cubicBezTo>
                    <a:pt x="162" y="59"/>
                    <a:pt x="163" y="60"/>
                    <a:pt x="163" y="60"/>
                  </a:cubicBezTo>
                  <a:cubicBezTo>
                    <a:pt x="164" y="60"/>
                    <a:pt x="165" y="60"/>
                    <a:pt x="165" y="61"/>
                  </a:cubicBezTo>
                  <a:cubicBezTo>
                    <a:pt x="166" y="61"/>
                    <a:pt x="167" y="61"/>
                    <a:pt x="168" y="62"/>
                  </a:cubicBezTo>
                  <a:cubicBezTo>
                    <a:pt x="169" y="62"/>
                    <a:pt x="169" y="62"/>
                    <a:pt x="169" y="62"/>
                  </a:cubicBezTo>
                  <a:cubicBezTo>
                    <a:pt x="169" y="63"/>
                    <a:pt x="169" y="63"/>
                    <a:pt x="170" y="63"/>
                  </a:cubicBezTo>
                  <a:cubicBezTo>
                    <a:pt x="170" y="63"/>
                    <a:pt x="171" y="64"/>
                    <a:pt x="172" y="64"/>
                  </a:cubicBezTo>
                  <a:cubicBezTo>
                    <a:pt x="174" y="64"/>
                    <a:pt x="176" y="64"/>
                    <a:pt x="177" y="63"/>
                  </a:cubicBezTo>
                  <a:cubicBezTo>
                    <a:pt x="178" y="63"/>
                    <a:pt x="178" y="63"/>
                    <a:pt x="179" y="63"/>
                  </a:cubicBezTo>
                  <a:cubicBezTo>
                    <a:pt x="179" y="63"/>
                    <a:pt x="179" y="63"/>
                    <a:pt x="179" y="63"/>
                  </a:cubicBezTo>
                  <a:cubicBezTo>
                    <a:pt x="179" y="62"/>
                    <a:pt x="180" y="62"/>
                    <a:pt x="180" y="62"/>
                  </a:cubicBezTo>
                  <a:cubicBezTo>
                    <a:pt x="181" y="62"/>
                    <a:pt x="183" y="62"/>
                    <a:pt x="184" y="62"/>
                  </a:cubicBezTo>
                  <a:cubicBezTo>
                    <a:pt x="185" y="62"/>
                    <a:pt x="186" y="63"/>
                    <a:pt x="187" y="63"/>
                  </a:cubicBezTo>
                  <a:cubicBezTo>
                    <a:pt x="187" y="63"/>
                    <a:pt x="186" y="63"/>
                    <a:pt x="185" y="63"/>
                  </a:cubicBezTo>
                  <a:cubicBezTo>
                    <a:pt x="185" y="63"/>
                    <a:pt x="185" y="63"/>
                    <a:pt x="185" y="63"/>
                  </a:cubicBezTo>
                  <a:cubicBezTo>
                    <a:pt x="183" y="63"/>
                    <a:pt x="182" y="64"/>
                    <a:pt x="181" y="65"/>
                  </a:cubicBezTo>
                  <a:cubicBezTo>
                    <a:pt x="180" y="66"/>
                    <a:pt x="178" y="67"/>
                    <a:pt x="178" y="69"/>
                  </a:cubicBezTo>
                  <a:cubicBezTo>
                    <a:pt x="178" y="69"/>
                    <a:pt x="178" y="70"/>
                    <a:pt x="177" y="71"/>
                  </a:cubicBezTo>
                  <a:cubicBezTo>
                    <a:pt x="175" y="72"/>
                    <a:pt x="174" y="72"/>
                    <a:pt x="173" y="73"/>
                  </a:cubicBezTo>
                  <a:cubicBezTo>
                    <a:pt x="172" y="73"/>
                    <a:pt x="172" y="73"/>
                    <a:pt x="171" y="73"/>
                  </a:cubicBezTo>
                  <a:cubicBezTo>
                    <a:pt x="171" y="74"/>
                    <a:pt x="170" y="74"/>
                    <a:pt x="169" y="74"/>
                  </a:cubicBezTo>
                  <a:cubicBezTo>
                    <a:pt x="168" y="74"/>
                    <a:pt x="166" y="75"/>
                    <a:pt x="165" y="75"/>
                  </a:cubicBezTo>
                  <a:cubicBezTo>
                    <a:pt x="165" y="75"/>
                    <a:pt x="164" y="75"/>
                    <a:pt x="163" y="75"/>
                  </a:cubicBezTo>
                  <a:cubicBezTo>
                    <a:pt x="162" y="75"/>
                    <a:pt x="161" y="75"/>
                    <a:pt x="160" y="75"/>
                  </a:cubicBezTo>
                  <a:cubicBezTo>
                    <a:pt x="159" y="75"/>
                    <a:pt x="157" y="75"/>
                    <a:pt x="156" y="76"/>
                  </a:cubicBezTo>
                  <a:cubicBezTo>
                    <a:pt x="155" y="77"/>
                    <a:pt x="153" y="77"/>
                    <a:pt x="152" y="78"/>
                  </a:cubicBezTo>
                  <a:cubicBezTo>
                    <a:pt x="151" y="78"/>
                    <a:pt x="150" y="78"/>
                    <a:pt x="149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8"/>
                    <a:pt x="148" y="78"/>
                  </a:cubicBezTo>
                  <a:cubicBezTo>
                    <a:pt x="148" y="78"/>
                    <a:pt x="148" y="78"/>
                    <a:pt x="148" y="77"/>
                  </a:cubicBezTo>
                  <a:cubicBezTo>
                    <a:pt x="148" y="77"/>
                    <a:pt x="148" y="77"/>
                    <a:pt x="148" y="76"/>
                  </a:cubicBezTo>
                  <a:cubicBezTo>
                    <a:pt x="148" y="76"/>
                    <a:pt x="148" y="75"/>
                    <a:pt x="148" y="75"/>
                  </a:cubicBezTo>
                  <a:cubicBezTo>
                    <a:pt x="148" y="74"/>
                    <a:pt x="148" y="74"/>
                    <a:pt x="148" y="73"/>
                  </a:cubicBezTo>
                  <a:cubicBezTo>
                    <a:pt x="147" y="72"/>
                    <a:pt x="146" y="72"/>
                    <a:pt x="146" y="72"/>
                  </a:cubicBezTo>
                  <a:cubicBezTo>
                    <a:pt x="145" y="72"/>
                    <a:pt x="144" y="72"/>
                    <a:pt x="144" y="72"/>
                  </a:cubicBezTo>
                  <a:cubicBezTo>
                    <a:pt x="142" y="74"/>
                    <a:pt x="140" y="75"/>
                    <a:pt x="139" y="76"/>
                  </a:cubicBezTo>
                  <a:cubicBezTo>
                    <a:pt x="138" y="76"/>
                    <a:pt x="137" y="77"/>
                    <a:pt x="136" y="77"/>
                  </a:cubicBezTo>
                  <a:cubicBezTo>
                    <a:pt x="136" y="78"/>
                    <a:pt x="136" y="78"/>
                    <a:pt x="136" y="78"/>
                  </a:cubicBezTo>
                  <a:cubicBezTo>
                    <a:pt x="135" y="78"/>
                    <a:pt x="135" y="79"/>
                    <a:pt x="134" y="79"/>
                  </a:cubicBezTo>
                  <a:cubicBezTo>
                    <a:pt x="134" y="79"/>
                    <a:pt x="133" y="79"/>
                    <a:pt x="133" y="80"/>
                  </a:cubicBezTo>
                  <a:cubicBezTo>
                    <a:pt x="133" y="80"/>
                    <a:pt x="132" y="80"/>
                    <a:pt x="132" y="80"/>
                  </a:cubicBezTo>
                  <a:cubicBezTo>
                    <a:pt x="132" y="80"/>
                    <a:pt x="132" y="81"/>
                    <a:pt x="131" y="81"/>
                  </a:cubicBezTo>
                  <a:cubicBezTo>
                    <a:pt x="131" y="81"/>
                    <a:pt x="130" y="81"/>
                    <a:pt x="130" y="81"/>
                  </a:cubicBezTo>
                  <a:cubicBezTo>
                    <a:pt x="129" y="81"/>
                    <a:pt x="128" y="81"/>
                    <a:pt x="127" y="82"/>
                  </a:cubicBezTo>
                  <a:cubicBezTo>
                    <a:pt x="126" y="82"/>
                    <a:pt x="125" y="82"/>
                    <a:pt x="125" y="83"/>
                  </a:cubicBezTo>
                  <a:cubicBezTo>
                    <a:pt x="124" y="83"/>
                    <a:pt x="124" y="83"/>
                    <a:pt x="124" y="83"/>
                  </a:cubicBezTo>
                  <a:cubicBezTo>
                    <a:pt x="124" y="83"/>
                    <a:pt x="124" y="83"/>
                    <a:pt x="124" y="83"/>
                  </a:cubicBezTo>
                  <a:cubicBezTo>
                    <a:pt x="123" y="83"/>
                    <a:pt x="123" y="83"/>
                    <a:pt x="123" y="83"/>
                  </a:cubicBezTo>
                  <a:cubicBezTo>
                    <a:pt x="123" y="83"/>
                    <a:pt x="122" y="83"/>
                    <a:pt x="122" y="83"/>
                  </a:cubicBezTo>
                  <a:cubicBezTo>
                    <a:pt x="122" y="84"/>
                    <a:pt x="121" y="84"/>
                    <a:pt x="121" y="84"/>
                  </a:cubicBezTo>
                  <a:cubicBezTo>
                    <a:pt x="121" y="84"/>
                    <a:pt x="121" y="84"/>
                    <a:pt x="121" y="84"/>
                  </a:cubicBezTo>
                  <a:cubicBezTo>
                    <a:pt x="118" y="84"/>
                    <a:pt x="117" y="85"/>
                    <a:pt x="115" y="86"/>
                  </a:cubicBezTo>
                  <a:cubicBezTo>
                    <a:pt x="115" y="86"/>
                    <a:pt x="114" y="86"/>
                    <a:pt x="114" y="86"/>
                  </a:cubicBezTo>
                  <a:cubicBezTo>
                    <a:pt x="114" y="86"/>
                    <a:pt x="113" y="87"/>
                    <a:pt x="113" y="87"/>
                  </a:cubicBezTo>
                  <a:cubicBezTo>
                    <a:pt x="113" y="87"/>
                    <a:pt x="113" y="87"/>
                    <a:pt x="113" y="87"/>
                  </a:cubicBezTo>
                  <a:cubicBezTo>
                    <a:pt x="112" y="87"/>
                    <a:pt x="110" y="88"/>
                    <a:pt x="110" y="89"/>
                  </a:cubicBezTo>
                  <a:cubicBezTo>
                    <a:pt x="110" y="90"/>
                    <a:pt x="109" y="90"/>
                    <a:pt x="109" y="90"/>
                  </a:cubicBezTo>
                  <a:cubicBezTo>
                    <a:pt x="109" y="91"/>
                    <a:pt x="109" y="91"/>
                    <a:pt x="109" y="91"/>
                  </a:cubicBezTo>
                  <a:cubicBezTo>
                    <a:pt x="109" y="91"/>
                    <a:pt x="109" y="91"/>
                    <a:pt x="109" y="92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108" y="93"/>
                    <a:pt x="107" y="94"/>
                    <a:pt x="107" y="95"/>
                  </a:cubicBezTo>
                  <a:cubicBezTo>
                    <a:pt x="107" y="96"/>
                    <a:pt x="106" y="96"/>
                    <a:pt x="106" y="97"/>
                  </a:cubicBezTo>
                  <a:cubicBezTo>
                    <a:pt x="106" y="97"/>
                    <a:pt x="105" y="97"/>
                    <a:pt x="105" y="98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5" y="98"/>
                    <a:pt x="105" y="98"/>
                    <a:pt x="105" y="98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3" y="99"/>
                    <a:pt x="103" y="99"/>
                    <a:pt x="102" y="99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0" y="100"/>
                    <a:pt x="100" y="100"/>
                    <a:pt x="99" y="100"/>
                  </a:cubicBezTo>
                  <a:cubicBezTo>
                    <a:pt x="98" y="100"/>
                    <a:pt x="98" y="100"/>
                    <a:pt x="97" y="101"/>
                  </a:cubicBezTo>
                  <a:cubicBezTo>
                    <a:pt x="96" y="102"/>
                    <a:pt x="96" y="102"/>
                    <a:pt x="96" y="103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3" y="107"/>
                    <a:pt x="92" y="109"/>
                    <a:pt x="92" y="110"/>
                  </a:cubicBezTo>
                  <a:cubicBezTo>
                    <a:pt x="92" y="111"/>
                    <a:pt x="92" y="112"/>
                    <a:pt x="93" y="114"/>
                  </a:cubicBezTo>
                  <a:cubicBezTo>
                    <a:pt x="93" y="116"/>
                    <a:pt x="95" y="117"/>
                    <a:pt x="96" y="117"/>
                  </a:cubicBezTo>
                  <a:cubicBezTo>
                    <a:pt x="97" y="117"/>
                    <a:pt x="99" y="117"/>
                    <a:pt x="100" y="116"/>
                  </a:cubicBezTo>
                  <a:cubicBezTo>
                    <a:pt x="101" y="115"/>
                    <a:pt x="102" y="115"/>
                    <a:pt x="102" y="114"/>
                  </a:cubicBezTo>
                  <a:cubicBezTo>
                    <a:pt x="103" y="114"/>
                    <a:pt x="103" y="114"/>
                    <a:pt x="103" y="113"/>
                  </a:cubicBezTo>
                  <a:cubicBezTo>
                    <a:pt x="104" y="113"/>
                    <a:pt x="106" y="112"/>
                    <a:pt x="107" y="111"/>
                  </a:cubicBezTo>
                  <a:cubicBezTo>
                    <a:pt x="108" y="111"/>
                    <a:pt x="108" y="111"/>
                    <a:pt x="109" y="111"/>
                  </a:cubicBezTo>
                  <a:cubicBezTo>
                    <a:pt x="109" y="111"/>
                    <a:pt x="109" y="110"/>
                    <a:pt x="109" y="110"/>
                  </a:cubicBezTo>
                  <a:cubicBezTo>
                    <a:pt x="109" y="111"/>
                    <a:pt x="109" y="111"/>
                    <a:pt x="109" y="111"/>
                  </a:cubicBezTo>
                  <a:cubicBezTo>
                    <a:pt x="110" y="112"/>
                    <a:pt x="110" y="112"/>
                    <a:pt x="110" y="112"/>
                  </a:cubicBezTo>
                  <a:cubicBezTo>
                    <a:pt x="110" y="112"/>
                    <a:pt x="110" y="112"/>
                    <a:pt x="110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8" y="113"/>
                    <a:pt x="107" y="114"/>
                    <a:pt x="107" y="114"/>
                  </a:cubicBezTo>
                  <a:cubicBezTo>
                    <a:pt x="106" y="115"/>
                    <a:pt x="105" y="116"/>
                    <a:pt x="104" y="117"/>
                  </a:cubicBezTo>
                  <a:cubicBezTo>
                    <a:pt x="102" y="119"/>
                    <a:pt x="99" y="121"/>
                    <a:pt x="96" y="122"/>
                  </a:cubicBezTo>
                  <a:cubicBezTo>
                    <a:pt x="94" y="122"/>
                    <a:pt x="93" y="122"/>
                    <a:pt x="91" y="123"/>
                  </a:cubicBezTo>
                  <a:cubicBezTo>
                    <a:pt x="90" y="125"/>
                    <a:pt x="89" y="126"/>
                    <a:pt x="88" y="128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87" y="129"/>
                    <a:pt x="87" y="130"/>
                    <a:pt x="88" y="130"/>
                  </a:cubicBezTo>
                  <a:cubicBezTo>
                    <a:pt x="88" y="131"/>
                    <a:pt x="88" y="131"/>
                    <a:pt x="89" y="131"/>
                  </a:cubicBezTo>
                  <a:cubicBezTo>
                    <a:pt x="90" y="132"/>
                    <a:pt x="90" y="132"/>
                    <a:pt x="91" y="132"/>
                  </a:cubicBezTo>
                  <a:cubicBezTo>
                    <a:pt x="91" y="132"/>
                    <a:pt x="92" y="132"/>
                    <a:pt x="93" y="132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93" y="132"/>
                    <a:pt x="94" y="132"/>
                    <a:pt x="94" y="133"/>
                  </a:cubicBezTo>
                  <a:cubicBezTo>
                    <a:pt x="95" y="134"/>
                    <a:pt x="95" y="134"/>
                    <a:pt x="96" y="134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5"/>
                    <a:pt x="97" y="135"/>
                    <a:pt x="98" y="135"/>
                  </a:cubicBezTo>
                  <a:cubicBezTo>
                    <a:pt x="99" y="135"/>
                    <a:pt x="99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4"/>
                  </a:cubicBezTo>
                  <a:cubicBezTo>
                    <a:pt x="100" y="134"/>
                    <a:pt x="100" y="134"/>
                    <a:pt x="100" y="134"/>
                  </a:cubicBezTo>
                  <a:cubicBezTo>
                    <a:pt x="100" y="135"/>
                    <a:pt x="100" y="135"/>
                    <a:pt x="100" y="135"/>
                  </a:cubicBezTo>
                  <a:cubicBezTo>
                    <a:pt x="100" y="136"/>
                    <a:pt x="100" y="137"/>
                    <a:pt x="101" y="138"/>
                  </a:cubicBezTo>
                  <a:cubicBezTo>
                    <a:pt x="101" y="139"/>
                    <a:pt x="102" y="139"/>
                    <a:pt x="104" y="139"/>
                  </a:cubicBezTo>
                  <a:cubicBezTo>
                    <a:pt x="104" y="138"/>
                    <a:pt x="104" y="138"/>
                    <a:pt x="104" y="138"/>
                  </a:cubicBezTo>
                  <a:cubicBezTo>
                    <a:pt x="105" y="138"/>
                    <a:pt x="106" y="138"/>
                    <a:pt x="107" y="138"/>
                  </a:cubicBezTo>
                  <a:cubicBezTo>
                    <a:pt x="107" y="137"/>
                    <a:pt x="108" y="137"/>
                    <a:pt x="108" y="137"/>
                  </a:cubicBezTo>
                  <a:cubicBezTo>
                    <a:pt x="108" y="137"/>
                    <a:pt x="108" y="137"/>
                    <a:pt x="108" y="137"/>
                  </a:cubicBezTo>
                  <a:cubicBezTo>
                    <a:pt x="109" y="137"/>
                    <a:pt x="110" y="137"/>
                    <a:pt x="112" y="136"/>
                  </a:cubicBezTo>
                  <a:cubicBezTo>
                    <a:pt x="114" y="136"/>
                    <a:pt x="114" y="136"/>
                    <a:pt x="114" y="136"/>
                  </a:cubicBezTo>
                  <a:cubicBezTo>
                    <a:pt x="114" y="136"/>
                    <a:pt x="115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6" y="136"/>
                    <a:pt x="116" y="136"/>
                    <a:pt x="115" y="136"/>
                  </a:cubicBezTo>
                  <a:cubicBezTo>
                    <a:pt x="115" y="137"/>
                    <a:pt x="114" y="137"/>
                    <a:pt x="113" y="137"/>
                  </a:cubicBezTo>
                  <a:cubicBezTo>
                    <a:pt x="113" y="137"/>
                    <a:pt x="112" y="138"/>
                    <a:pt x="112" y="138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2" y="138"/>
                    <a:pt x="112" y="138"/>
                    <a:pt x="112" y="138"/>
                  </a:cubicBezTo>
                  <a:cubicBezTo>
                    <a:pt x="111" y="138"/>
                    <a:pt x="111" y="139"/>
                    <a:pt x="110" y="139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0" y="140"/>
                    <a:pt x="109" y="140"/>
                    <a:pt x="109" y="140"/>
                  </a:cubicBezTo>
                  <a:cubicBezTo>
                    <a:pt x="109" y="140"/>
                    <a:pt x="108" y="140"/>
                    <a:pt x="108" y="141"/>
                  </a:cubicBezTo>
                  <a:cubicBezTo>
                    <a:pt x="108" y="141"/>
                    <a:pt x="107" y="141"/>
                    <a:pt x="107" y="141"/>
                  </a:cubicBezTo>
                  <a:cubicBezTo>
                    <a:pt x="106" y="142"/>
                    <a:pt x="106" y="142"/>
                    <a:pt x="106" y="142"/>
                  </a:cubicBezTo>
                  <a:cubicBezTo>
                    <a:pt x="105" y="142"/>
                    <a:pt x="104" y="143"/>
                    <a:pt x="104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1" y="145"/>
                    <a:pt x="99" y="146"/>
                    <a:pt x="98" y="148"/>
                  </a:cubicBezTo>
                  <a:cubicBezTo>
                    <a:pt x="97" y="148"/>
                    <a:pt x="97" y="148"/>
                    <a:pt x="97" y="148"/>
                  </a:cubicBezTo>
                  <a:cubicBezTo>
                    <a:pt x="97" y="148"/>
                    <a:pt x="97" y="148"/>
                    <a:pt x="96" y="149"/>
                  </a:cubicBezTo>
                  <a:cubicBezTo>
                    <a:pt x="96" y="149"/>
                    <a:pt x="96" y="149"/>
                    <a:pt x="95" y="148"/>
                  </a:cubicBezTo>
                  <a:cubicBezTo>
                    <a:pt x="95" y="148"/>
                    <a:pt x="95" y="148"/>
                    <a:pt x="95" y="148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3" y="148"/>
                    <a:pt x="93" y="148"/>
                    <a:pt x="93" y="148"/>
                  </a:cubicBezTo>
                  <a:cubicBezTo>
                    <a:pt x="92" y="147"/>
                    <a:pt x="92" y="147"/>
                    <a:pt x="91" y="147"/>
                  </a:cubicBezTo>
                  <a:cubicBezTo>
                    <a:pt x="89" y="148"/>
                    <a:pt x="88" y="148"/>
                    <a:pt x="86" y="149"/>
                  </a:cubicBezTo>
                  <a:cubicBezTo>
                    <a:pt x="85" y="149"/>
                    <a:pt x="85" y="150"/>
                    <a:pt x="84" y="150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3" y="151"/>
                    <a:pt x="83" y="151"/>
                    <a:pt x="83" y="151"/>
                  </a:cubicBezTo>
                  <a:cubicBezTo>
                    <a:pt x="82" y="151"/>
                    <a:pt x="82" y="152"/>
                    <a:pt x="82" y="152"/>
                  </a:cubicBezTo>
                  <a:cubicBezTo>
                    <a:pt x="82" y="152"/>
                    <a:pt x="81" y="152"/>
                    <a:pt x="81" y="152"/>
                  </a:cubicBezTo>
                  <a:cubicBezTo>
                    <a:pt x="80" y="152"/>
                    <a:pt x="80" y="153"/>
                    <a:pt x="80" y="153"/>
                  </a:cubicBezTo>
                  <a:cubicBezTo>
                    <a:pt x="80" y="153"/>
                    <a:pt x="80" y="153"/>
                    <a:pt x="79" y="153"/>
                  </a:cubicBezTo>
                  <a:cubicBezTo>
                    <a:pt x="79" y="153"/>
                    <a:pt x="79" y="154"/>
                    <a:pt x="79" y="154"/>
                  </a:cubicBezTo>
                  <a:cubicBezTo>
                    <a:pt x="78" y="154"/>
                    <a:pt x="78" y="154"/>
                    <a:pt x="77" y="155"/>
                  </a:cubicBezTo>
                  <a:cubicBezTo>
                    <a:pt x="77" y="155"/>
                    <a:pt x="77" y="155"/>
                    <a:pt x="76" y="155"/>
                  </a:cubicBezTo>
                  <a:cubicBezTo>
                    <a:pt x="75" y="155"/>
                    <a:pt x="75" y="155"/>
                    <a:pt x="75" y="155"/>
                  </a:cubicBezTo>
                  <a:cubicBezTo>
                    <a:pt x="75" y="155"/>
                    <a:pt x="75" y="155"/>
                    <a:pt x="75" y="155"/>
                  </a:cubicBezTo>
                  <a:cubicBezTo>
                    <a:pt x="74" y="155"/>
                    <a:pt x="74" y="155"/>
                    <a:pt x="73" y="155"/>
                  </a:cubicBezTo>
                  <a:cubicBezTo>
                    <a:pt x="73" y="155"/>
                    <a:pt x="73" y="155"/>
                    <a:pt x="73" y="155"/>
                  </a:cubicBezTo>
                  <a:cubicBezTo>
                    <a:pt x="73" y="156"/>
                    <a:pt x="73" y="156"/>
                    <a:pt x="73" y="156"/>
                  </a:cubicBezTo>
                  <a:cubicBezTo>
                    <a:pt x="73" y="156"/>
                    <a:pt x="72" y="156"/>
                    <a:pt x="72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0" y="156"/>
                    <a:pt x="70" y="156"/>
                  </a:cubicBezTo>
                  <a:cubicBezTo>
                    <a:pt x="69" y="156"/>
                    <a:pt x="67" y="156"/>
                    <a:pt x="65" y="156"/>
                  </a:cubicBezTo>
                  <a:cubicBezTo>
                    <a:pt x="64" y="156"/>
                    <a:pt x="64" y="157"/>
                    <a:pt x="63" y="157"/>
                  </a:cubicBezTo>
                  <a:cubicBezTo>
                    <a:pt x="62" y="157"/>
                    <a:pt x="62" y="157"/>
                    <a:pt x="62" y="157"/>
                  </a:cubicBezTo>
                  <a:cubicBezTo>
                    <a:pt x="62" y="157"/>
                    <a:pt x="61" y="157"/>
                    <a:pt x="61" y="157"/>
                  </a:cubicBezTo>
                  <a:cubicBezTo>
                    <a:pt x="61" y="158"/>
                    <a:pt x="60" y="158"/>
                    <a:pt x="60" y="158"/>
                  </a:cubicBezTo>
                  <a:cubicBezTo>
                    <a:pt x="61" y="159"/>
                    <a:pt x="61" y="159"/>
                    <a:pt x="61" y="159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59" y="160"/>
                    <a:pt x="59" y="160"/>
                    <a:pt x="59" y="160"/>
                  </a:cubicBezTo>
                  <a:cubicBezTo>
                    <a:pt x="59" y="160"/>
                    <a:pt x="58" y="161"/>
                    <a:pt x="58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58" y="161"/>
                    <a:pt x="58" y="162"/>
                    <a:pt x="58" y="162"/>
                  </a:cubicBezTo>
                  <a:cubicBezTo>
                    <a:pt x="58" y="162"/>
                    <a:pt x="58" y="162"/>
                    <a:pt x="58" y="162"/>
                  </a:cubicBezTo>
                  <a:cubicBezTo>
                    <a:pt x="58" y="162"/>
                    <a:pt x="57" y="162"/>
                    <a:pt x="57" y="162"/>
                  </a:cubicBezTo>
                  <a:cubicBezTo>
                    <a:pt x="57" y="162"/>
                    <a:pt x="57" y="162"/>
                    <a:pt x="57" y="163"/>
                  </a:cubicBezTo>
                  <a:cubicBezTo>
                    <a:pt x="57" y="163"/>
                    <a:pt x="56" y="163"/>
                    <a:pt x="56" y="163"/>
                  </a:cubicBezTo>
                  <a:cubicBezTo>
                    <a:pt x="56" y="163"/>
                    <a:pt x="56" y="163"/>
                    <a:pt x="56" y="163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5" y="163"/>
                    <a:pt x="55" y="163"/>
                    <a:pt x="55" y="163"/>
                  </a:cubicBezTo>
                  <a:cubicBezTo>
                    <a:pt x="54" y="163"/>
                    <a:pt x="54" y="162"/>
                    <a:pt x="54" y="162"/>
                  </a:cubicBezTo>
                  <a:cubicBezTo>
                    <a:pt x="53" y="162"/>
                    <a:pt x="52" y="162"/>
                    <a:pt x="51" y="162"/>
                  </a:cubicBezTo>
                  <a:cubicBezTo>
                    <a:pt x="50" y="162"/>
                    <a:pt x="50" y="163"/>
                    <a:pt x="50" y="163"/>
                  </a:cubicBezTo>
                  <a:cubicBezTo>
                    <a:pt x="50" y="163"/>
                    <a:pt x="50" y="163"/>
                    <a:pt x="49" y="163"/>
                  </a:cubicBezTo>
                  <a:cubicBezTo>
                    <a:pt x="48" y="163"/>
                    <a:pt x="48" y="163"/>
                    <a:pt x="48" y="163"/>
                  </a:cubicBezTo>
                  <a:cubicBezTo>
                    <a:pt x="48" y="163"/>
                    <a:pt x="48" y="163"/>
                    <a:pt x="47" y="163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6" y="163"/>
                    <a:pt x="45" y="163"/>
                    <a:pt x="44" y="163"/>
                  </a:cubicBezTo>
                  <a:cubicBezTo>
                    <a:pt x="44" y="164"/>
                    <a:pt x="44" y="164"/>
                    <a:pt x="44" y="164"/>
                  </a:cubicBezTo>
                  <a:cubicBezTo>
                    <a:pt x="43" y="164"/>
                    <a:pt x="42" y="164"/>
                    <a:pt x="41" y="165"/>
                  </a:cubicBezTo>
                  <a:cubicBezTo>
                    <a:pt x="40" y="165"/>
                    <a:pt x="40" y="165"/>
                    <a:pt x="39" y="165"/>
                  </a:cubicBezTo>
                  <a:cubicBezTo>
                    <a:pt x="38" y="165"/>
                    <a:pt x="38" y="166"/>
                    <a:pt x="37" y="166"/>
                  </a:cubicBezTo>
                  <a:cubicBezTo>
                    <a:pt x="37" y="166"/>
                    <a:pt x="37" y="166"/>
                    <a:pt x="37" y="166"/>
                  </a:cubicBezTo>
                  <a:cubicBezTo>
                    <a:pt x="36" y="167"/>
                    <a:pt x="36" y="167"/>
                    <a:pt x="36" y="167"/>
                  </a:cubicBezTo>
                  <a:cubicBezTo>
                    <a:pt x="36" y="167"/>
                    <a:pt x="35" y="167"/>
                    <a:pt x="35" y="167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33" y="167"/>
                    <a:pt x="33" y="168"/>
                    <a:pt x="32" y="168"/>
                  </a:cubicBezTo>
                  <a:cubicBezTo>
                    <a:pt x="32" y="169"/>
                    <a:pt x="31" y="169"/>
                    <a:pt x="31" y="169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30" y="170"/>
                    <a:pt x="29" y="170"/>
                    <a:pt x="29" y="170"/>
                  </a:cubicBezTo>
                  <a:cubicBezTo>
                    <a:pt x="28" y="171"/>
                    <a:pt x="28" y="171"/>
                    <a:pt x="28" y="171"/>
                  </a:cubicBezTo>
                  <a:cubicBezTo>
                    <a:pt x="27" y="171"/>
                    <a:pt x="27" y="171"/>
                    <a:pt x="26" y="171"/>
                  </a:cubicBezTo>
                  <a:cubicBezTo>
                    <a:pt x="26" y="171"/>
                    <a:pt x="26" y="171"/>
                    <a:pt x="25" y="171"/>
                  </a:cubicBezTo>
                  <a:cubicBezTo>
                    <a:pt x="25" y="170"/>
                    <a:pt x="24" y="170"/>
                    <a:pt x="24" y="170"/>
                  </a:cubicBezTo>
                  <a:cubicBezTo>
                    <a:pt x="23" y="170"/>
                    <a:pt x="21" y="170"/>
                    <a:pt x="20" y="170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18" y="170"/>
                    <a:pt x="17" y="170"/>
                    <a:pt x="16" y="171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4" y="171"/>
                    <a:pt x="13" y="172"/>
                    <a:pt x="12" y="172"/>
                  </a:cubicBezTo>
                  <a:cubicBezTo>
                    <a:pt x="11" y="172"/>
                    <a:pt x="10" y="172"/>
                    <a:pt x="9" y="173"/>
                  </a:cubicBezTo>
                  <a:cubicBezTo>
                    <a:pt x="9" y="173"/>
                    <a:pt x="9" y="173"/>
                    <a:pt x="8" y="173"/>
                  </a:cubicBezTo>
                  <a:cubicBezTo>
                    <a:pt x="8" y="172"/>
                    <a:pt x="7" y="172"/>
                    <a:pt x="6" y="173"/>
                  </a:cubicBezTo>
                  <a:cubicBezTo>
                    <a:pt x="5" y="173"/>
                    <a:pt x="5" y="173"/>
                    <a:pt x="5" y="173"/>
                  </a:cubicBezTo>
                  <a:cubicBezTo>
                    <a:pt x="5" y="173"/>
                    <a:pt x="4" y="173"/>
                    <a:pt x="3" y="174"/>
                  </a:cubicBezTo>
                  <a:cubicBezTo>
                    <a:pt x="3" y="174"/>
                    <a:pt x="3" y="174"/>
                    <a:pt x="3" y="174"/>
                  </a:cubicBezTo>
                  <a:cubicBezTo>
                    <a:pt x="3" y="174"/>
                    <a:pt x="3" y="174"/>
                    <a:pt x="2" y="174"/>
                  </a:cubicBezTo>
                  <a:cubicBezTo>
                    <a:pt x="1" y="169"/>
                    <a:pt x="1" y="169"/>
                    <a:pt x="1" y="169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0" y="176"/>
                    <a:pt x="1" y="177"/>
                    <a:pt x="1" y="178"/>
                  </a:cubicBezTo>
                  <a:cubicBezTo>
                    <a:pt x="1" y="178"/>
                    <a:pt x="1" y="178"/>
                    <a:pt x="1" y="178"/>
                  </a:cubicBezTo>
                  <a:cubicBezTo>
                    <a:pt x="1" y="178"/>
                    <a:pt x="2" y="178"/>
                    <a:pt x="2" y="178"/>
                  </a:cubicBezTo>
                  <a:cubicBezTo>
                    <a:pt x="3" y="178"/>
                    <a:pt x="3" y="178"/>
                    <a:pt x="3" y="178"/>
                  </a:cubicBezTo>
                  <a:cubicBezTo>
                    <a:pt x="3" y="178"/>
                    <a:pt x="4" y="178"/>
                    <a:pt x="4" y="178"/>
                  </a:cubicBezTo>
                  <a:cubicBezTo>
                    <a:pt x="4" y="178"/>
                    <a:pt x="4" y="178"/>
                    <a:pt x="5" y="179"/>
                  </a:cubicBezTo>
                  <a:cubicBezTo>
                    <a:pt x="5" y="179"/>
                    <a:pt x="6" y="179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9" y="179"/>
                    <a:pt x="9" y="178"/>
                    <a:pt x="10" y="178"/>
                  </a:cubicBezTo>
                  <a:cubicBezTo>
                    <a:pt x="11" y="179"/>
                    <a:pt x="12" y="179"/>
                    <a:pt x="13" y="179"/>
                  </a:cubicBezTo>
                  <a:cubicBezTo>
                    <a:pt x="14" y="179"/>
                    <a:pt x="16" y="179"/>
                    <a:pt x="18" y="179"/>
                  </a:cubicBezTo>
                  <a:cubicBezTo>
                    <a:pt x="19" y="179"/>
                    <a:pt x="20" y="179"/>
                    <a:pt x="22" y="179"/>
                  </a:cubicBezTo>
                  <a:cubicBezTo>
                    <a:pt x="23" y="179"/>
                    <a:pt x="24" y="178"/>
                    <a:pt x="25" y="178"/>
                  </a:cubicBezTo>
                  <a:cubicBezTo>
                    <a:pt x="26" y="178"/>
                    <a:pt x="26" y="177"/>
                    <a:pt x="26" y="177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9" y="176"/>
                    <a:pt x="29" y="176"/>
                    <a:pt x="30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2" y="176"/>
                    <a:pt x="33" y="176"/>
                    <a:pt x="34" y="176"/>
                  </a:cubicBezTo>
                  <a:cubicBezTo>
                    <a:pt x="34" y="176"/>
                    <a:pt x="34" y="175"/>
                    <a:pt x="35" y="175"/>
                  </a:cubicBezTo>
                  <a:cubicBezTo>
                    <a:pt x="35" y="175"/>
                    <a:pt x="36" y="175"/>
                    <a:pt x="36" y="175"/>
                  </a:cubicBezTo>
                  <a:cubicBezTo>
                    <a:pt x="39" y="175"/>
                    <a:pt x="42" y="174"/>
                    <a:pt x="44" y="172"/>
                  </a:cubicBezTo>
                  <a:cubicBezTo>
                    <a:pt x="44" y="172"/>
                    <a:pt x="45" y="171"/>
                    <a:pt x="46" y="171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6" y="171"/>
                    <a:pt x="47" y="171"/>
                    <a:pt x="47" y="171"/>
                  </a:cubicBezTo>
                  <a:cubicBezTo>
                    <a:pt x="47" y="171"/>
                    <a:pt x="47" y="172"/>
                    <a:pt x="47" y="172"/>
                  </a:cubicBezTo>
                  <a:cubicBezTo>
                    <a:pt x="47" y="173"/>
                    <a:pt x="47" y="175"/>
                    <a:pt x="49" y="175"/>
                  </a:cubicBezTo>
                  <a:cubicBezTo>
                    <a:pt x="51" y="176"/>
                    <a:pt x="51" y="176"/>
                    <a:pt x="51" y="176"/>
                  </a:cubicBezTo>
                  <a:cubicBezTo>
                    <a:pt x="51" y="174"/>
                    <a:pt x="51" y="174"/>
                    <a:pt x="51" y="174"/>
                  </a:cubicBezTo>
                  <a:cubicBezTo>
                    <a:pt x="51" y="173"/>
                    <a:pt x="51" y="173"/>
                    <a:pt x="51" y="173"/>
                  </a:cubicBezTo>
                  <a:cubicBezTo>
                    <a:pt x="51" y="173"/>
                    <a:pt x="51" y="173"/>
                    <a:pt x="52" y="173"/>
                  </a:cubicBezTo>
                  <a:cubicBezTo>
                    <a:pt x="52" y="173"/>
                    <a:pt x="52" y="173"/>
                    <a:pt x="52" y="173"/>
                  </a:cubicBezTo>
                  <a:cubicBezTo>
                    <a:pt x="53" y="172"/>
                    <a:pt x="53" y="172"/>
                    <a:pt x="54" y="172"/>
                  </a:cubicBezTo>
                  <a:cubicBezTo>
                    <a:pt x="54" y="172"/>
                    <a:pt x="54" y="172"/>
                    <a:pt x="55" y="171"/>
                  </a:cubicBezTo>
                  <a:cubicBezTo>
                    <a:pt x="55" y="171"/>
                    <a:pt x="55" y="171"/>
                    <a:pt x="56" y="170"/>
                  </a:cubicBezTo>
                  <a:cubicBezTo>
                    <a:pt x="56" y="170"/>
                    <a:pt x="56" y="170"/>
                    <a:pt x="56" y="170"/>
                  </a:cubicBezTo>
                  <a:cubicBezTo>
                    <a:pt x="56" y="170"/>
                    <a:pt x="56" y="170"/>
                    <a:pt x="56" y="170"/>
                  </a:cubicBezTo>
                  <a:cubicBezTo>
                    <a:pt x="57" y="170"/>
                    <a:pt x="57" y="170"/>
                    <a:pt x="57" y="170"/>
                  </a:cubicBezTo>
                  <a:cubicBezTo>
                    <a:pt x="58" y="170"/>
                    <a:pt x="58" y="170"/>
                    <a:pt x="58" y="170"/>
                  </a:cubicBezTo>
                  <a:cubicBezTo>
                    <a:pt x="58" y="169"/>
                    <a:pt x="58" y="169"/>
                    <a:pt x="58" y="169"/>
                  </a:cubicBezTo>
                  <a:cubicBezTo>
                    <a:pt x="58" y="169"/>
                    <a:pt x="58" y="169"/>
                    <a:pt x="58" y="169"/>
                  </a:cubicBezTo>
                  <a:cubicBezTo>
                    <a:pt x="58" y="170"/>
                    <a:pt x="58" y="170"/>
                    <a:pt x="58" y="170"/>
                  </a:cubicBezTo>
                  <a:cubicBezTo>
                    <a:pt x="58" y="171"/>
                    <a:pt x="59" y="171"/>
                    <a:pt x="59" y="171"/>
                  </a:cubicBezTo>
                  <a:cubicBezTo>
                    <a:pt x="59" y="171"/>
                    <a:pt x="60" y="171"/>
                    <a:pt x="60" y="171"/>
                  </a:cubicBezTo>
                  <a:cubicBezTo>
                    <a:pt x="61" y="171"/>
                    <a:pt x="61" y="171"/>
                    <a:pt x="62" y="171"/>
                  </a:cubicBezTo>
                  <a:cubicBezTo>
                    <a:pt x="63" y="171"/>
                    <a:pt x="65" y="170"/>
                    <a:pt x="66" y="169"/>
                  </a:cubicBezTo>
                  <a:cubicBezTo>
                    <a:pt x="66" y="169"/>
                    <a:pt x="67" y="169"/>
                    <a:pt x="67" y="168"/>
                  </a:cubicBezTo>
                  <a:cubicBezTo>
                    <a:pt x="68" y="168"/>
                    <a:pt x="68" y="168"/>
                    <a:pt x="68" y="168"/>
                  </a:cubicBezTo>
                  <a:cubicBezTo>
                    <a:pt x="68" y="168"/>
                    <a:pt x="68" y="168"/>
                    <a:pt x="68" y="168"/>
                  </a:cubicBezTo>
                  <a:cubicBezTo>
                    <a:pt x="68" y="168"/>
                    <a:pt x="68" y="168"/>
                    <a:pt x="68" y="168"/>
                  </a:cubicBezTo>
                  <a:cubicBezTo>
                    <a:pt x="68" y="168"/>
                    <a:pt x="68" y="169"/>
                    <a:pt x="69" y="169"/>
                  </a:cubicBezTo>
                  <a:cubicBezTo>
                    <a:pt x="69" y="169"/>
                    <a:pt x="70" y="169"/>
                    <a:pt x="71" y="169"/>
                  </a:cubicBezTo>
                  <a:cubicBezTo>
                    <a:pt x="71" y="169"/>
                    <a:pt x="72" y="168"/>
                    <a:pt x="72" y="168"/>
                  </a:cubicBezTo>
                  <a:cubicBezTo>
                    <a:pt x="72" y="167"/>
                    <a:pt x="73" y="167"/>
                    <a:pt x="73" y="166"/>
                  </a:cubicBezTo>
                  <a:cubicBezTo>
                    <a:pt x="73" y="166"/>
                    <a:pt x="73" y="166"/>
                    <a:pt x="73" y="165"/>
                  </a:cubicBezTo>
                  <a:cubicBezTo>
                    <a:pt x="72" y="165"/>
                    <a:pt x="72" y="165"/>
                    <a:pt x="72" y="165"/>
                  </a:cubicBezTo>
                  <a:cubicBezTo>
                    <a:pt x="74" y="165"/>
                    <a:pt x="74" y="165"/>
                    <a:pt x="74" y="165"/>
                  </a:cubicBezTo>
                  <a:cubicBezTo>
                    <a:pt x="74" y="165"/>
                    <a:pt x="74" y="165"/>
                    <a:pt x="74" y="165"/>
                  </a:cubicBezTo>
                  <a:cubicBezTo>
                    <a:pt x="74" y="165"/>
                    <a:pt x="74" y="165"/>
                    <a:pt x="74" y="165"/>
                  </a:cubicBezTo>
                  <a:cubicBezTo>
                    <a:pt x="75" y="165"/>
                    <a:pt x="76" y="165"/>
                    <a:pt x="78" y="165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9" y="165"/>
                    <a:pt x="79" y="165"/>
                    <a:pt x="79" y="164"/>
                  </a:cubicBezTo>
                  <a:cubicBezTo>
                    <a:pt x="80" y="164"/>
                    <a:pt x="80" y="164"/>
                    <a:pt x="81" y="164"/>
                  </a:cubicBezTo>
                  <a:cubicBezTo>
                    <a:pt x="81" y="163"/>
                    <a:pt x="81" y="163"/>
                    <a:pt x="81" y="163"/>
                  </a:cubicBezTo>
                  <a:cubicBezTo>
                    <a:pt x="82" y="163"/>
                    <a:pt x="82" y="163"/>
                    <a:pt x="82" y="163"/>
                  </a:cubicBezTo>
                  <a:cubicBezTo>
                    <a:pt x="82" y="163"/>
                    <a:pt x="82" y="162"/>
                    <a:pt x="82" y="162"/>
                  </a:cubicBezTo>
                  <a:cubicBezTo>
                    <a:pt x="83" y="162"/>
                    <a:pt x="83" y="162"/>
                    <a:pt x="83" y="162"/>
                  </a:cubicBezTo>
                  <a:cubicBezTo>
                    <a:pt x="83" y="162"/>
                    <a:pt x="83" y="162"/>
                    <a:pt x="84" y="161"/>
                  </a:cubicBezTo>
                  <a:cubicBezTo>
                    <a:pt x="84" y="161"/>
                    <a:pt x="85" y="161"/>
                    <a:pt x="85" y="161"/>
                  </a:cubicBezTo>
                  <a:cubicBezTo>
                    <a:pt x="85" y="161"/>
                    <a:pt x="86" y="161"/>
                    <a:pt x="86" y="161"/>
                  </a:cubicBezTo>
                  <a:cubicBezTo>
                    <a:pt x="87" y="161"/>
                    <a:pt x="87" y="161"/>
                    <a:pt x="87" y="161"/>
                  </a:cubicBezTo>
                  <a:cubicBezTo>
                    <a:pt x="88" y="161"/>
                    <a:pt x="90" y="161"/>
                    <a:pt x="91" y="160"/>
                  </a:cubicBezTo>
                  <a:cubicBezTo>
                    <a:pt x="92" y="161"/>
                    <a:pt x="92" y="161"/>
                    <a:pt x="92" y="161"/>
                  </a:cubicBezTo>
                  <a:cubicBezTo>
                    <a:pt x="92" y="161"/>
                    <a:pt x="92" y="160"/>
                    <a:pt x="93" y="160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3" y="160"/>
                    <a:pt x="93" y="160"/>
                    <a:pt x="93" y="160"/>
                  </a:cubicBezTo>
                  <a:cubicBezTo>
                    <a:pt x="94" y="160"/>
                    <a:pt x="94" y="160"/>
                    <a:pt x="95" y="160"/>
                  </a:cubicBezTo>
                  <a:cubicBezTo>
                    <a:pt x="95" y="160"/>
                    <a:pt x="96" y="160"/>
                    <a:pt x="96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97" y="160"/>
                    <a:pt x="98" y="160"/>
                    <a:pt x="98" y="159"/>
                  </a:cubicBezTo>
                  <a:cubicBezTo>
                    <a:pt x="98" y="159"/>
                    <a:pt x="98" y="159"/>
                    <a:pt x="98" y="159"/>
                  </a:cubicBezTo>
                  <a:cubicBezTo>
                    <a:pt x="98" y="159"/>
                    <a:pt x="98" y="159"/>
                    <a:pt x="99" y="159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100" y="157"/>
                    <a:pt x="101" y="157"/>
                    <a:pt x="102" y="156"/>
                  </a:cubicBezTo>
                  <a:cubicBezTo>
                    <a:pt x="102" y="156"/>
                    <a:pt x="102" y="155"/>
                    <a:pt x="102" y="155"/>
                  </a:cubicBezTo>
                  <a:cubicBezTo>
                    <a:pt x="102" y="155"/>
                    <a:pt x="102" y="155"/>
                    <a:pt x="102" y="155"/>
                  </a:cubicBezTo>
                  <a:cubicBezTo>
                    <a:pt x="103" y="155"/>
                    <a:pt x="103" y="154"/>
                    <a:pt x="104" y="154"/>
                  </a:cubicBezTo>
                  <a:cubicBezTo>
                    <a:pt x="104" y="154"/>
                    <a:pt x="104" y="154"/>
                    <a:pt x="104" y="154"/>
                  </a:cubicBezTo>
                  <a:cubicBezTo>
                    <a:pt x="104" y="154"/>
                    <a:pt x="104" y="154"/>
                    <a:pt x="104" y="154"/>
                  </a:cubicBezTo>
                  <a:cubicBezTo>
                    <a:pt x="105" y="154"/>
                    <a:pt x="105" y="154"/>
                    <a:pt x="105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10" y="153"/>
                    <a:pt x="112" y="153"/>
                    <a:pt x="115" y="153"/>
                  </a:cubicBezTo>
                  <a:cubicBezTo>
                    <a:pt x="115" y="153"/>
                    <a:pt x="115" y="153"/>
                    <a:pt x="115" y="153"/>
                  </a:cubicBezTo>
                  <a:cubicBezTo>
                    <a:pt x="114" y="154"/>
                    <a:pt x="114" y="155"/>
                    <a:pt x="114" y="156"/>
                  </a:cubicBezTo>
                  <a:cubicBezTo>
                    <a:pt x="114" y="157"/>
                    <a:pt x="114" y="157"/>
                    <a:pt x="114" y="157"/>
                  </a:cubicBezTo>
                  <a:cubicBezTo>
                    <a:pt x="113" y="158"/>
                    <a:pt x="113" y="159"/>
                    <a:pt x="114" y="161"/>
                  </a:cubicBezTo>
                  <a:cubicBezTo>
                    <a:pt x="114" y="161"/>
                    <a:pt x="114" y="161"/>
                    <a:pt x="114" y="161"/>
                  </a:cubicBezTo>
                  <a:cubicBezTo>
                    <a:pt x="114" y="162"/>
                    <a:pt x="114" y="164"/>
                    <a:pt x="116" y="164"/>
                  </a:cubicBezTo>
                  <a:cubicBezTo>
                    <a:pt x="116" y="164"/>
                    <a:pt x="117" y="164"/>
                    <a:pt x="117" y="164"/>
                  </a:cubicBezTo>
                  <a:cubicBezTo>
                    <a:pt x="118" y="163"/>
                    <a:pt x="118" y="163"/>
                    <a:pt x="118" y="162"/>
                  </a:cubicBezTo>
                  <a:cubicBezTo>
                    <a:pt x="119" y="162"/>
                    <a:pt x="119" y="162"/>
                    <a:pt x="119" y="161"/>
                  </a:cubicBezTo>
                  <a:cubicBezTo>
                    <a:pt x="121" y="161"/>
                    <a:pt x="122" y="160"/>
                    <a:pt x="122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0"/>
                    <a:pt x="124" y="160"/>
                    <a:pt x="124" y="160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25" y="161"/>
                    <a:pt x="125" y="161"/>
                    <a:pt x="125" y="161"/>
                  </a:cubicBezTo>
                  <a:cubicBezTo>
                    <a:pt x="127" y="162"/>
                    <a:pt x="129" y="161"/>
                    <a:pt x="130" y="159"/>
                  </a:cubicBezTo>
                  <a:cubicBezTo>
                    <a:pt x="130" y="159"/>
                    <a:pt x="130" y="159"/>
                    <a:pt x="131" y="159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3" y="158"/>
                    <a:pt x="135" y="156"/>
                    <a:pt x="135" y="154"/>
                  </a:cubicBezTo>
                  <a:cubicBezTo>
                    <a:pt x="136" y="153"/>
                    <a:pt x="135" y="151"/>
                    <a:pt x="133" y="151"/>
                  </a:cubicBezTo>
                  <a:cubicBezTo>
                    <a:pt x="132" y="150"/>
                    <a:pt x="131" y="150"/>
                    <a:pt x="129" y="150"/>
                  </a:cubicBezTo>
                  <a:cubicBezTo>
                    <a:pt x="129" y="150"/>
                    <a:pt x="129" y="150"/>
                    <a:pt x="129" y="150"/>
                  </a:cubicBezTo>
                  <a:cubicBezTo>
                    <a:pt x="128" y="150"/>
                    <a:pt x="128" y="150"/>
                    <a:pt x="127" y="150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0"/>
                    <a:pt x="127" y="150"/>
                    <a:pt x="127" y="150"/>
                  </a:cubicBezTo>
                  <a:cubicBezTo>
                    <a:pt x="127" y="150"/>
                    <a:pt x="126" y="150"/>
                    <a:pt x="126" y="150"/>
                  </a:cubicBezTo>
                  <a:cubicBezTo>
                    <a:pt x="127" y="150"/>
                    <a:pt x="127" y="149"/>
                    <a:pt x="128" y="148"/>
                  </a:cubicBezTo>
                  <a:cubicBezTo>
                    <a:pt x="128" y="148"/>
                    <a:pt x="128" y="148"/>
                    <a:pt x="128" y="148"/>
                  </a:cubicBezTo>
                  <a:cubicBezTo>
                    <a:pt x="128" y="148"/>
                    <a:pt x="128" y="148"/>
                    <a:pt x="128" y="148"/>
                  </a:cubicBezTo>
                  <a:cubicBezTo>
                    <a:pt x="129" y="147"/>
                    <a:pt x="130" y="147"/>
                    <a:pt x="132" y="147"/>
                  </a:cubicBezTo>
                  <a:cubicBezTo>
                    <a:pt x="132" y="147"/>
                    <a:pt x="132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5" y="147"/>
                    <a:pt x="136" y="147"/>
                    <a:pt x="137" y="147"/>
                  </a:cubicBezTo>
                  <a:cubicBezTo>
                    <a:pt x="139" y="146"/>
                    <a:pt x="141" y="144"/>
                    <a:pt x="142" y="141"/>
                  </a:cubicBezTo>
                  <a:cubicBezTo>
                    <a:pt x="142" y="141"/>
                    <a:pt x="142" y="140"/>
                    <a:pt x="142" y="140"/>
                  </a:cubicBezTo>
                  <a:cubicBezTo>
                    <a:pt x="142" y="139"/>
                    <a:pt x="142" y="139"/>
                    <a:pt x="142" y="139"/>
                  </a:cubicBezTo>
                  <a:cubicBezTo>
                    <a:pt x="142" y="139"/>
                    <a:pt x="142" y="138"/>
                    <a:pt x="143" y="138"/>
                  </a:cubicBezTo>
                  <a:cubicBezTo>
                    <a:pt x="143" y="137"/>
                    <a:pt x="143" y="137"/>
                    <a:pt x="144" y="137"/>
                  </a:cubicBezTo>
                  <a:cubicBezTo>
                    <a:pt x="144" y="136"/>
                    <a:pt x="145" y="136"/>
                    <a:pt x="145" y="136"/>
                  </a:cubicBezTo>
                  <a:cubicBezTo>
                    <a:pt x="145" y="135"/>
                    <a:pt x="146" y="135"/>
                    <a:pt x="146" y="134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47" y="133"/>
                    <a:pt x="149" y="133"/>
                    <a:pt x="150" y="133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52" y="133"/>
                    <a:pt x="153" y="133"/>
                    <a:pt x="154" y="133"/>
                  </a:cubicBezTo>
                  <a:cubicBezTo>
                    <a:pt x="155" y="133"/>
                    <a:pt x="157" y="133"/>
                    <a:pt x="159" y="132"/>
                  </a:cubicBezTo>
                  <a:cubicBezTo>
                    <a:pt x="162" y="132"/>
                    <a:pt x="163" y="131"/>
                    <a:pt x="165" y="130"/>
                  </a:cubicBezTo>
                  <a:cubicBezTo>
                    <a:pt x="167" y="128"/>
                    <a:pt x="169" y="127"/>
                    <a:pt x="171" y="127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2" y="126"/>
                    <a:pt x="173" y="126"/>
                    <a:pt x="174" y="126"/>
                  </a:cubicBezTo>
                  <a:cubicBezTo>
                    <a:pt x="175" y="125"/>
                    <a:pt x="176" y="125"/>
                    <a:pt x="177" y="124"/>
                  </a:cubicBezTo>
                  <a:cubicBezTo>
                    <a:pt x="178" y="123"/>
                    <a:pt x="178" y="123"/>
                    <a:pt x="178" y="123"/>
                  </a:cubicBezTo>
                  <a:cubicBezTo>
                    <a:pt x="180" y="122"/>
                    <a:pt x="182" y="121"/>
                    <a:pt x="184" y="120"/>
                  </a:cubicBezTo>
                  <a:cubicBezTo>
                    <a:pt x="186" y="120"/>
                    <a:pt x="188" y="119"/>
                    <a:pt x="190" y="119"/>
                  </a:cubicBezTo>
                  <a:cubicBezTo>
                    <a:pt x="190" y="119"/>
                    <a:pt x="190" y="119"/>
                    <a:pt x="190" y="119"/>
                  </a:cubicBezTo>
                  <a:cubicBezTo>
                    <a:pt x="191" y="119"/>
                    <a:pt x="191" y="119"/>
                    <a:pt x="191" y="120"/>
                  </a:cubicBezTo>
                  <a:cubicBezTo>
                    <a:pt x="191" y="120"/>
                    <a:pt x="191" y="120"/>
                    <a:pt x="191" y="121"/>
                  </a:cubicBezTo>
                  <a:cubicBezTo>
                    <a:pt x="191" y="121"/>
                    <a:pt x="190" y="121"/>
                    <a:pt x="189" y="122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6" y="122"/>
                    <a:pt x="184" y="123"/>
                    <a:pt x="182" y="123"/>
                  </a:cubicBezTo>
                  <a:cubicBezTo>
                    <a:pt x="180" y="124"/>
                    <a:pt x="178" y="125"/>
                    <a:pt x="175" y="126"/>
                  </a:cubicBezTo>
                  <a:cubicBezTo>
                    <a:pt x="174" y="127"/>
                    <a:pt x="174" y="127"/>
                    <a:pt x="174" y="127"/>
                  </a:cubicBezTo>
                  <a:cubicBezTo>
                    <a:pt x="173" y="127"/>
                    <a:pt x="172" y="128"/>
                    <a:pt x="170" y="128"/>
                  </a:cubicBezTo>
                  <a:cubicBezTo>
                    <a:pt x="169" y="129"/>
                    <a:pt x="168" y="129"/>
                    <a:pt x="167" y="130"/>
                  </a:cubicBezTo>
                  <a:cubicBezTo>
                    <a:pt x="166" y="130"/>
                    <a:pt x="165" y="131"/>
                    <a:pt x="165" y="132"/>
                  </a:cubicBezTo>
                  <a:cubicBezTo>
                    <a:pt x="164" y="133"/>
                    <a:pt x="163" y="133"/>
                    <a:pt x="162" y="134"/>
                  </a:cubicBezTo>
                  <a:cubicBezTo>
                    <a:pt x="161" y="135"/>
                    <a:pt x="160" y="135"/>
                    <a:pt x="159" y="136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8" y="136"/>
                    <a:pt x="156" y="137"/>
                    <a:pt x="156" y="138"/>
                  </a:cubicBezTo>
                  <a:cubicBezTo>
                    <a:pt x="155" y="139"/>
                    <a:pt x="154" y="140"/>
                    <a:pt x="155" y="141"/>
                  </a:cubicBezTo>
                  <a:cubicBezTo>
                    <a:pt x="155" y="142"/>
                    <a:pt x="155" y="143"/>
                    <a:pt x="156" y="143"/>
                  </a:cubicBezTo>
                  <a:cubicBezTo>
                    <a:pt x="156" y="144"/>
                    <a:pt x="157" y="144"/>
                    <a:pt x="157" y="144"/>
                  </a:cubicBezTo>
                  <a:cubicBezTo>
                    <a:pt x="158" y="144"/>
                    <a:pt x="158" y="144"/>
                    <a:pt x="159" y="143"/>
                  </a:cubicBezTo>
                  <a:cubicBezTo>
                    <a:pt x="159" y="143"/>
                    <a:pt x="160" y="142"/>
                    <a:pt x="161" y="142"/>
                  </a:cubicBezTo>
                  <a:cubicBezTo>
                    <a:pt x="163" y="141"/>
                    <a:pt x="165" y="140"/>
                    <a:pt x="167" y="140"/>
                  </a:cubicBezTo>
                  <a:cubicBezTo>
                    <a:pt x="168" y="140"/>
                    <a:pt x="168" y="140"/>
                    <a:pt x="168" y="140"/>
                  </a:cubicBezTo>
                  <a:cubicBezTo>
                    <a:pt x="169" y="141"/>
                    <a:pt x="169" y="141"/>
                    <a:pt x="169" y="141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1" y="141"/>
                    <a:pt x="171" y="141"/>
                    <a:pt x="172" y="140"/>
                  </a:cubicBezTo>
                  <a:cubicBezTo>
                    <a:pt x="172" y="140"/>
                    <a:pt x="173" y="140"/>
                    <a:pt x="173" y="140"/>
                  </a:cubicBezTo>
                  <a:cubicBezTo>
                    <a:pt x="173" y="140"/>
                    <a:pt x="173" y="140"/>
                    <a:pt x="173" y="140"/>
                  </a:cubicBezTo>
                  <a:cubicBezTo>
                    <a:pt x="174" y="139"/>
                    <a:pt x="174" y="139"/>
                    <a:pt x="175" y="139"/>
                  </a:cubicBezTo>
                  <a:cubicBezTo>
                    <a:pt x="176" y="138"/>
                    <a:pt x="177" y="137"/>
                    <a:pt x="178" y="137"/>
                  </a:cubicBezTo>
                  <a:cubicBezTo>
                    <a:pt x="178" y="137"/>
                    <a:pt x="178" y="136"/>
                    <a:pt x="178" y="136"/>
                  </a:cubicBezTo>
                  <a:cubicBezTo>
                    <a:pt x="178" y="136"/>
                    <a:pt x="179" y="137"/>
                    <a:pt x="179" y="137"/>
                  </a:cubicBezTo>
                  <a:cubicBezTo>
                    <a:pt x="179" y="137"/>
                    <a:pt x="179" y="137"/>
                    <a:pt x="179" y="138"/>
                  </a:cubicBezTo>
                  <a:cubicBezTo>
                    <a:pt x="179" y="138"/>
                    <a:pt x="179" y="138"/>
                    <a:pt x="179" y="138"/>
                  </a:cubicBezTo>
                  <a:cubicBezTo>
                    <a:pt x="179" y="138"/>
                    <a:pt x="179" y="138"/>
                    <a:pt x="179" y="138"/>
                  </a:cubicBezTo>
                  <a:cubicBezTo>
                    <a:pt x="180" y="138"/>
                    <a:pt x="180" y="138"/>
                    <a:pt x="180" y="139"/>
                  </a:cubicBezTo>
                  <a:cubicBezTo>
                    <a:pt x="181" y="139"/>
                    <a:pt x="182" y="139"/>
                    <a:pt x="183" y="139"/>
                  </a:cubicBezTo>
                  <a:cubicBezTo>
                    <a:pt x="184" y="138"/>
                    <a:pt x="185" y="138"/>
                    <a:pt x="185" y="137"/>
                  </a:cubicBezTo>
                  <a:cubicBezTo>
                    <a:pt x="186" y="137"/>
                    <a:pt x="186" y="137"/>
                    <a:pt x="186" y="137"/>
                  </a:cubicBezTo>
                  <a:cubicBezTo>
                    <a:pt x="186" y="137"/>
                    <a:pt x="187" y="136"/>
                    <a:pt x="187" y="136"/>
                  </a:cubicBezTo>
                  <a:cubicBezTo>
                    <a:pt x="188" y="136"/>
                    <a:pt x="188" y="136"/>
                    <a:pt x="189" y="135"/>
                  </a:cubicBezTo>
                  <a:cubicBezTo>
                    <a:pt x="189" y="135"/>
                    <a:pt x="189" y="135"/>
                    <a:pt x="189" y="135"/>
                  </a:cubicBezTo>
                  <a:cubicBezTo>
                    <a:pt x="190" y="134"/>
                    <a:pt x="191" y="133"/>
                    <a:pt x="192" y="132"/>
                  </a:cubicBezTo>
                  <a:cubicBezTo>
                    <a:pt x="192" y="132"/>
                    <a:pt x="192" y="132"/>
                    <a:pt x="193" y="131"/>
                  </a:cubicBezTo>
                  <a:cubicBezTo>
                    <a:pt x="193" y="131"/>
                    <a:pt x="193" y="130"/>
                    <a:pt x="194" y="130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4" y="129"/>
                    <a:pt x="195" y="128"/>
                    <a:pt x="196" y="128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197" y="128"/>
                    <a:pt x="197" y="129"/>
                    <a:pt x="198" y="129"/>
                  </a:cubicBezTo>
                  <a:cubicBezTo>
                    <a:pt x="198" y="129"/>
                    <a:pt x="198" y="129"/>
                    <a:pt x="199" y="130"/>
                  </a:cubicBezTo>
                  <a:cubicBezTo>
                    <a:pt x="199" y="132"/>
                    <a:pt x="200" y="133"/>
                    <a:pt x="201" y="133"/>
                  </a:cubicBezTo>
                  <a:cubicBezTo>
                    <a:pt x="201" y="133"/>
                    <a:pt x="201" y="133"/>
                    <a:pt x="201" y="133"/>
                  </a:cubicBezTo>
                  <a:cubicBezTo>
                    <a:pt x="202" y="133"/>
                    <a:pt x="202" y="132"/>
                    <a:pt x="203" y="132"/>
                  </a:cubicBezTo>
                  <a:cubicBezTo>
                    <a:pt x="203" y="132"/>
                    <a:pt x="203" y="132"/>
                    <a:pt x="203" y="131"/>
                  </a:cubicBezTo>
                  <a:cubicBezTo>
                    <a:pt x="204" y="131"/>
                    <a:pt x="204" y="131"/>
                    <a:pt x="204" y="131"/>
                  </a:cubicBezTo>
                  <a:cubicBezTo>
                    <a:pt x="204" y="131"/>
                    <a:pt x="204" y="131"/>
                    <a:pt x="204" y="130"/>
                  </a:cubicBezTo>
                  <a:cubicBezTo>
                    <a:pt x="205" y="130"/>
                    <a:pt x="205" y="130"/>
                    <a:pt x="205" y="130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7" y="128"/>
                    <a:pt x="207" y="128"/>
                    <a:pt x="208" y="127"/>
                  </a:cubicBezTo>
                  <a:cubicBezTo>
                    <a:pt x="208" y="127"/>
                    <a:pt x="208" y="127"/>
                    <a:pt x="208" y="127"/>
                  </a:cubicBezTo>
                  <a:cubicBezTo>
                    <a:pt x="208" y="127"/>
                    <a:pt x="208" y="127"/>
                    <a:pt x="208" y="127"/>
                  </a:cubicBezTo>
                  <a:cubicBezTo>
                    <a:pt x="208" y="127"/>
                    <a:pt x="208" y="127"/>
                    <a:pt x="208" y="127"/>
                  </a:cubicBezTo>
                  <a:cubicBezTo>
                    <a:pt x="207" y="128"/>
                    <a:pt x="207" y="128"/>
                    <a:pt x="206" y="129"/>
                  </a:cubicBezTo>
                  <a:cubicBezTo>
                    <a:pt x="205" y="130"/>
                    <a:pt x="205" y="131"/>
                    <a:pt x="205" y="133"/>
                  </a:cubicBezTo>
                  <a:cubicBezTo>
                    <a:pt x="206" y="134"/>
                    <a:pt x="206" y="134"/>
                    <a:pt x="207" y="134"/>
                  </a:cubicBezTo>
                  <a:cubicBezTo>
                    <a:pt x="207" y="134"/>
                    <a:pt x="207" y="134"/>
                    <a:pt x="207" y="134"/>
                  </a:cubicBezTo>
                  <a:cubicBezTo>
                    <a:pt x="207" y="135"/>
                    <a:pt x="207" y="135"/>
                    <a:pt x="208" y="135"/>
                  </a:cubicBezTo>
                  <a:cubicBezTo>
                    <a:pt x="208" y="135"/>
                    <a:pt x="208" y="135"/>
                    <a:pt x="208" y="135"/>
                  </a:cubicBezTo>
                  <a:cubicBezTo>
                    <a:pt x="208" y="135"/>
                    <a:pt x="209" y="135"/>
                    <a:pt x="209" y="135"/>
                  </a:cubicBezTo>
                  <a:cubicBezTo>
                    <a:pt x="209" y="136"/>
                    <a:pt x="209" y="136"/>
                    <a:pt x="209" y="136"/>
                  </a:cubicBezTo>
                  <a:cubicBezTo>
                    <a:pt x="209" y="136"/>
                    <a:pt x="209" y="137"/>
                    <a:pt x="209" y="137"/>
                  </a:cubicBezTo>
                  <a:cubicBezTo>
                    <a:pt x="209" y="138"/>
                    <a:pt x="209" y="138"/>
                    <a:pt x="209" y="139"/>
                  </a:cubicBezTo>
                  <a:cubicBezTo>
                    <a:pt x="209" y="140"/>
                    <a:pt x="209" y="140"/>
                    <a:pt x="209" y="141"/>
                  </a:cubicBezTo>
                  <a:cubicBezTo>
                    <a:pt x="209" y="141"/>
                    <a:pt x="210" y="142"/>
                    <a:pt x="210" y="142"/>
                  </a:cubicBezTo>
                  <a:cubicBezTo>
                    <a:pt x="211" y="142"/>
                    <a:pt x="211" y="142"/>
                    <a:pt x="211" y="143"/>
                  </a:cubicBezTo>
                  <a:cubicBezTo>
                    <a:pt x="212" y="143"/>
                    <a:pt x="212" y="143"/>
                    <a:pt x="212" y="143"/>
                  </a:cubicBezTo>
                  <a:cubicBezTo>
                    <a:pt x="213" y="143"/>
                    <a:pt x="213" y="143"/>
                    <a:pt x="213" y="144"/>
                  </a:cubicBezTo>
                  <a:cubicBezTo>
                    <a:pt x="213" y="144"/>
                    <a:pt x="214" y="144"/>
                    <a:pt x="214" y="144"/>
                  </a:cubicBezTo>
                  <a:cubicBezTo>
                    <a:pt x="214" y="144"/>
                    <a:pt x="214" y="144"/>
                    <a:pt x="214" y="145"/>
                  </a:cubicBezTo>
                  <a:cubicBezTo>
                    <a:pt x="215" y="145"/>
                    <a:pt x="215" y="145"/>
                    <a:pt x="215" y="146"/>
                  </a:cubicBezTo>
                  <a:cubicBezTo>
                    <a:pt x="216" y="146"/>
                    <a:pt x="216" y="146"/>
                    <a:pt x="216" y="146"/>
                  </a:cubicBezTo>
                  <a:cubicBezTo>
                    <a:pt x="217" y="147"/>
                    <a:pt x="217" y="147"/>
                    <a:pt x="218" y="147"/>
                  </a:cubicBezTo>
                  <a:cubicBezTo>
                    <a:pt x="218" y="148"/>
                    <a:pt x="219" y="148"/>
                    <a:pt x="219" y="149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9" y="149"/>
                    <a:pt x="219" y="149"/>
                    <a:pt x="219" y="149"/>
                  </a:cubicBezTo>
                  <a:cubicBezTo>
                    <a:pt x="219" y="150"/>
                    <a:pt x="219" y="150"/>
                    <a:pt x="219" y="150"/>
                  </a:cubicBezTo>
                  <a:cubicBezTo>
                    <a:pt x="219" y="150"/>
                    <a:pt x="220" y="150"/>
                    <a:pt x="220" y="150"/>
                  </a:cubicBezTo>
                  <a:cubicBezTo>
                    <a:pt x="220" y="151"/>
                    <a:pt x="220" y="151"/>
                    <a:pt x="221" y="151"/>
                  </a:cubicBezTo>
                  <a:cubicBezTo>
                    <a:pt x="221" y="151"/>
                    <a:pt x="222" y="151"/>
                    <a:pt x="222" y="151"/>
                  </a:cubicBezTo>
                  <a:cubicBezTo>
                    <a:pt x="223" y="151"/>
                    <a:pt x="223" y="151"/>
                    <a:pt x="224" y="15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25" y="151"/>
                    <a:pt x="226" y="151"/>
                    <a:pt x="227" y="151"/>
                  </a:cubicBezTo>
                  <a:cubicBezTo>
                    <a:pt x="228" y="151"/>
                    <a:pt x="229" y="151"/>
                    <a:pt x="230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2"/>
                    <a:pt x="230" y="152"/>
                    <a:pt x="230" y="152"/>
                  </a:cubicBezTo>
                  <a:cubicBezTo>
                    <a:pt x="230" y="152"/>
                    <a:pt x="230" y="152"/>
                    <a:pt x="230" y="152"/>
                  </a:cubicBezTo>
                  <a:cubicBezTo>
                    <a:pt x="230" y="152"/>
                    <a:pt x="230" y="152"/>
                    <a:pt x="230" y="152"/>
                  </a:cubicBezTo>
                  <a:cubicBezTo>
                    <a:pt x="230" y="152"/>
                    <a:pt x="230" y="152"/>
                    <a:pt x="230" y="152"/>
                  </a:cubicBezTo>
                  <a:cubicBezTo>
                    <a:pt x="230" y="152"/>
                    <a:pt x="229" y="152"/>
                    <a:pt x="229" y="152"/>
                  </a:cubicBezTo>
                  <a:cubicBezTo>
                    <a:pt x="229" y="153"/>
                    <a:pt x="229" y="153"/>
                    <a:pt x="229" y="153"/>
                  </a:cubicBezTo>
                  <a:cubicBezTo>
                    <a:pt x="228" y="153"/>
                    <a:pt x="228" y="153"/>
                    <a:pt x="228" y="154"/>
                  </a:cubicBezTo>
                  <a:cubicBezTo>
                    <a:pt x="228" y="154"/>
                    <a:pt x="228" y="154"/>
                    <a:pt x="228" y="154"/>
                  </a:cubicBezTo>
                  <a:cubicBezTo>
                    <a:pt x="227" y="154"/>
                    <a:pt x="227" y="154"/>
                    <a:pt x="227" y="154"/>
                  </a:cubicBezTo>
                  <a:cubicBezTo>
                    <a:pt x="227" y="154"/>
                    <a:pt x="227" y="155"/>
                    <a:pt x="226" y="155"/>
                  </a:cubicBezTo>
                  <a:cubicBezTo>
                    <a:pt x="226" y="155"/>
                    <a:pt x="226" y="155"/>
                    <a:pt x="226" y="155"/>
                  </a:cubicBezTo>
                  <a:cubicBezTo>
                    <a:pt x="226" y="155"/>
                    <a:pt x="226" y="155"/>
                    <a:pt x="226" y="155"/>
                  </a:cubicBezTo>
                  <a:cubicBezTo>
                    <a:pt x="225" y="155"/>
                    <a:pt x="223" y="155"/>
                    <a:pt x="222" y="157"/>
                  </a:cubicBezTo>
                  <a:cubicBezTo>
                    <a:pt x="222" y="157"/>
                    <a:pt x="222" y="157"/>
                    <a:pt x="222" y="157"/>
                  </a:cubicBezTo>
                  <a:cubicBezTo>
                    <a:pt x="222" y="157"/>
                    <a:pt x="222" y="158"/>
                    <a:pt x="223" y="158"/>
                  </a:cubicBezTo>
                  <a:cubicBezTo>
                    <a:pt x="223" y="158"/>
                    <a:pt x="223" y="158"/>
                    <a:pt x="223" y="159"/>
                  </a:cubicBezTo>
                  <a:cubicBezTo>
                    <a:pt x="223" y="159"/>
                    <a:pt x="224" y="159"/>
                    <a:pt x="224" y="159"/>
                  </a:cubicBezTo>
                  <a:cubicBezTo>
                    <a:pt x="224" y="160"/>
                    <a:pt x="224" y="160"/>
                    <a:pt x="225" y="160"/>
                  </a:cubicBezTo>
                  <a:cubicBezTo>
                    <a:pt x="224" y="160"/>
                    <a:pt x="224" y="160"/>
                    <a:pt x="224" y="160"/>
                  </a:cubicBezTo>
                  <a:cubicBezTo>
                    <a:pt x="223" y="161"/>
                    <a:pt x="223" y="162"/>
                    <a:pt x="223" y="163"/>
                  </a:cubicBezTo>
                  <a:cubicBezTo>
                    <a:pt x="223" y="163"/>
                    <a:pt x="223" y="163"/>
                    <a:pt x="223" y="163"/>
                  </a:cubicBezTo>
                  <a:cubicBezTo>
                    <a:pt x="223" y="164"/>
                    <a:pt x="223" y="164"/>
                    <a:pt x="223" y="164"/>
                  </a:cubicBezTo>
                  <a:cubicBezTo>
                    <a:pt x="223" y="164"/>
                    <a:pt x="224" y="164"/>
                    <a:pt x="224" y="164"/>
                  </a:cubicBezTo>
                  <a:cubicBezTo>
                    <a:pt x="224" y="164"/>
                    <a:pt x="224" y="164"/>
                    <a:pt x="224" y="164"/>
                  </a:cubicBezTo>
                  <a:cubicBezTo>
                    <a:pt x="223" y="164"/>
                    <a:pt x="223" y="165"/>
                    <a:pt x="222" y="165"/>
                  </a:cubicBezTo>
                  <a:cubicBezTo>
                    <a:pt x="222" y="167"/>
                    <a:pt x="223" y="168"/>
                    <a:pt x="223" y="168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3" y="169"/>
                    <a:pt x="223" y="169"/>
                    <a:pt x="223" y="170"/>
                  </a:cubicBezTo>
                  <a:cubicBezTo>
                    <a:pt x="223" y="171"/>
                    <a:pt x="223" y="172"/>
                    <a:pt x="222" y="173"/>
                  </a:cubicBezTo>
                  <a:cubicBezTo>
                    <a:pt x="222" y="174"/>
                    <a:pt x="221" y="176"/>
                    <a:pt x="223" y="177"/>
                  </a:cubicBezTo>
                  <a:cubicBezTo>
                    <a:pt x="223" y="177"/>
                    <a:pt x="224" y="178"/>
                    <a:pt x="224" y="178"/>
                  </a:cubicBezTo>
                  <a:cubicBezTo>
                    <a:pt x="225" y="178"/>
                    <a:pt x="225" y="177"/>
                    <a:pt x="226" y="176"/>
                  </a:cubicBezTo>
                  <a:cubicBezTo>
                    <a:pt x="227" y="177"/>
                    <a:pt x="228" y="176"/>
                    <a:pt x="229" y="176"/>
                  </a:cubicBezTo>
                  <a:cubicBezTo>
                    <a:pt x="228" y="176"/>
                    <a:pt x="228" y="177"/>
                    <a:pt x="229" y="177"/>
                  </a:cubicBezTo>
                  <a:cubicBezTo>
                    <a:pt x="229" y="178"/>
                    <a:pt x="229" y="178"/>
                    <a:pt x="230" y="178"/>
                  </a:cubicBezTo>
                  <a:cubicBezTo>
                    <a:pt x="230" y="178"/>
                    <a:pt x="230" y="179"/>
                    <a:pt x="230" y="180"/>
                  </a:cubicBezTo>
                  <a:cubicBezTo>
                    <a:pt x="230" y="180"/>
                    <a:pt x="230" y="180"/>
                    <a:pt x="230" y="180"/>
                  </a:cubicBezTo>
                  <a:cubicBezTo>
                    <a:pt x="230" y="180"/>
                    <a:pt x="230" y="180"/>
                    <a:pt x="229" y="180"/>
                  </a:cubicBezTo>
                  <a:cubicBezTo>
                    <a:pt x="230" y="179"/>
                    <a:pt x="229" y="178"/>
                    <a:pt x="229" y="178"/>
                  </a:cubicBezTo>
                  <a:cubicBezTo>
                    <a:pt x="228" y="177"/>
                    <a:pt x="226" y="177"/>
                    <a:pt x="226" y="177"/>
                  </a:cubicBezTo>
                  <a:cubicBezTo>
                    <a:pt x="225" y="178"/>
                    <a:pt x="225" y="178"/>
                    <a:pt x="225" y="178"/>
                  </a:cubicBezTo>
                  <a:cubicBezTo>
                    <a:pt x="225" y="178"/>
                    <a:pt x="225" y="178"/>
                    <a:pt x="225" y="178"/>
                  </a:cubicBezTo>
                  <a:cubicBezTo>
                    <a:pt x="224" y="178"/>
                    <a:pt x="223" y="178"/>
                    <a:pt x="222" y="178"/>
                  </a:cubicBezTo>
                  <a:cubicBezTo>
                    <a:pt x="222" y="179"/>
                    <a:pt x="221" y="180"/>
                    <a:pt x="221" y="180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1" y="181"/>
                    <a:pt x="221" y="181"/>
                    <a:pt x="220" y="181"/>
                  </a:cubicBezTo>
                  <a:cubicBezTo>
                    <a:pt x="220" y="181"/>
                    <a:pt x="220" y="181"/>
                    <a:pt x="220" y="181"/>
                  </a:cubicBezTo>
                  <a:cubicBezTo>
                    <a:pt x="218" y="182"/>
                    <a:pt x="218" y="183"/>
                    <a:pt x="218" y="184"/>
                  </a:cubicBezTo>
                  <a:cubicBezTo>
                    <a:pt x="218" y="184"/>
                    <a:pt x="218" y="184"/>
                    <a:pt x="218" y="184"/>
                  </a:cubicBezTo>
                  <a:cubicBezTo>
                    <a:pt x="218" y="184"/>
                    <a:pt x="218" y="184"/>
                    <a:pt x="218" y="184"/>
                  </a:cubicBezTo>
                  <a:cubicBezTo>
                    <a:pt x="217" y="184"/>
                    <a:pt x="217" y="184"/>
                    <a:pt x="216" y="185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6" y="186"/>
                    <a:pt x="216" y="186"/>
                    <a:pt x="216" y="186"/>
                  </a:cubicBezTo>
                  <a:cubicBezTo>
                    <a:pt x="216" y="186"/>
                    <a:pt x="216" y="187"/>
                    <a:pt x="217" y="188"/>
                  </a:cubicBezTo>
                  <a:cubicBezTo>
                    <a:pt x="217" y="188"/>
                    <a:pt x="217" y="188"/>
                    <a:pt x="217" y="188"/>
                  </a:cubicBezTo>
                  <a:cubicBezTo>
                    <a:pt x="216" y="188"/>
                    <a:pt x="216" y="189"/>
                    <a:pt x="216" y="190"/>
                  </a:cubicBezTo>
                  <a:cubicBezTo>
                    <a:pt x="216" y="190"/>
                    <a:pt x="216" y="190"/>
                    <a:pt x="216" y="190"/>
                  </a:cubicBezTo>
                  <a:cubicBezTo>
                    <a:pt x="216" y="190"/>
                    <a:pt x="216" y="191"/>
                    <a:pt x="216" y="191"/>
                  </a:cubicBezTo>
                  <a:cubicBezTo>
                    <a:pt x="215" y="191"/>
                    <a:pt x="215" y="192"/>
                    <a:pt x="215" y="192"/>
                  </a:cubicBezTo>
                  <a:cubicBezTo>
                    <a:pt x="215" y="192"/>
                    <a:pt x="215" y="192"/>
                    <a:pt x="215" y="192"/>
                  </a:cubicBezTo>
                  <a:cubicBezTo>
                    <a:pt x="214" y="192"/>
                    <a:pt x="213" y="192"/>
                    <a:pt x="213" y="192"/>
                  </a:cubicBezTo>
                  <a:cubicBezTo>
                    <a:pt x="212" y="193"/>
                    <a:pt x="212" y="194"/>
                    <a:pt x="211" y="194"/>
                  </a:cubicBezTo>
                  <a:cubicBezTo>
                    <a:pt x="211" y="195"/>
                    <a:pt x="211" y="195"/>
                    <a:pt x="211" y="195"/>
                  </a:cubicBezTo>
                  <a:cubicBezTo>
                    <a:pt x="211" y="195"/>
                    <a:pt x="211" y="195"/>
                    <a:pt x="211" y="196"/>
                  </a:cubicBezTo>
                  <a:cubicBezTo>
                    <a:pt x="211" y="196"/>
                    <a:pt x="210" y="197"/>
                    <a:pt x="210" y="197"/>
                  </a:cubicBezTo>
                  <a:cubicBezTo>
                    <a:pt x="210" y="197"/>
                    <a:pt x="210" y="197"/>
                    <a:pt x="210" y="197"/>
                  </a:cubicBezTo>
                  <a:cubicBezTo>
                    <a:pt x="210" y="197"/>
                    <a:pt x="210" y="198"/>
                    <a:pt x="209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09" y="198"/>
                    <a:pt x="208" y="198"/>
                    <a:pt x="207" y="199"/>
                  </a:cubicBezTo>
                  <a:cubicBezTo>
                    <a:pt x="207" y="200"/>
                    <a:pt x="207" y="200"/>
                    <a:pt x="207" y="201"/>
                  </a:cubicBezTo>
                  <a:cubicBezTo>
                    <a:pt x="207" y="201"/>
                    <a:pt x="206" y="202"/>
                    <a:pt x="206" y="203"/>
                  </a:cubicBezTo>
                  <a:cubicBezTo>
                    <a:pt x="206" y="203"/>
                    <a:pt x="207" y="204"/>
                    <a:pt x="207" y="204"/>
                  </a:cubicBezTo>
                  <a:cubicBezTo>
                    <a:pt x="207" y="204"/>
                    <a:pt x="208" y="204"/>
                    <a:pt x="208" y="204"/>
                  </a:cubicBezTo>
                  <a:cubicBezTo>
                    <a:pt x="208" y="204"/>
                    <a:pt x="209" y="204"/>
                    <a:pt x="209" y="204"/>
                  </a:cubicBezTo>
                  <a:cubicBezTo>
                    <a:pt x="209" y="204"/>
                    <a:pt x="208" y="205"/>
                    <a:pt x="209" y="205"/>
                  </a:cubicBezTo>
                  <a:cubicBezTo>
                    <a:pt x="209" y="206"/>
                    <a:pt x="209" y="206"/>
                    <a:pt x="210" y="206"/>
                  </a:cubicBezTo>
                  <a:cubicBezTo>
                    <a:pt x="211" y="207"/>
                    <a:pt x="211" y="207"/>
                    <a:pt x="211" y="207"/>
                  </a:cubicBezTo>
                  <a:cubicBezTo>
                    <a:pt x="211" y="207"/>
                    <a:pt x="211" y="207"/>
                    <a:pt x="211" y="207"/>
                  </a:cubicBezTo>
                  <a:cubicBezTo>
                    <a:pt x="213" y="207"/>
                    <a:pt x="213" y="206"/>
                    <a:pt x="214" y="205"/>
                  </a:cubicBezTo>
                  <a:cubicBezTo>
                    <a:pt x="214" y="205"/>
                    <a:pt x="214" y="205"/>
                    <a:pt x="214" y="205"/>
                  </a:cubicBezTo>
                  <a:cubicBezTo>
                    <a:pt x="214" y="206"/>
                    <a:pt x="214" y="206"/>
                    <a:pt x="214" y="206"/>
                  </a:cubicBezTo>
                  <a:cubicBezTo>
                    <a:pt x="214" y="207"/>
                    <a:pt x="214" y="207"/>
                    <a:pt x="214" y="207"/>
                  </a:cubicBezTo>
                  <a:cubicBezTo>
                    <a:pt x="213" y="208"/>
                    <a:pt x="213" y="208"/>
                    <a:pt x="213" y="208"/>
                  </a:cubicBezTo>
                  <a:cubicBezTo>
                    <a:pt x="213" y="209"/>
                    <a:pt x="213" y="209"/>
                    <a:pt x="213" y="209"/>
                  </a:cubicBezTo>
                  <a:cubicBezTo>
                    <a:pt x="212" y="208"/>
                    <a:pt x="212" y="208"/>
                    <a:pt x="212" y="208"/>
                  </a:cubicBezTo>
                  <a:cubicBezTo>
                    <a:pt x="212" y="208"/>
                    <a:pt x="211" y="209"/>
                    <a:pt x="211" y="209"/>
                  </a:cubicBezTo>
                  <a:cubicBezTo>
                    <a:pt x="211" y="210"/>
                    <a:pt x="211" y="210"/>
                    <a:pt x="211" y="210"/>
                  </a:cubicBezTo>
                  <a:cubicBezTo>
                    <a:pt x="211" y="210"/>
                    <a:pt x="210" y="210"/>
                    <a:pt x="210" y="210"/>
                  </a:cubicBezTo>
                  <a:cubicBezTo>
                    <a:pt x="209" y="210"/>
                    <a:pt x="208" y="210"/>
                    <a:pt x="207" y="211"/>
                  </a:cubicBezTo>
                  <a:cubicBezTo>
                    <a:pt x="206" y="212"/>
                    <a:pt x="207" y="213"/>
                    <a:pt x="207" y="213"/>
                  </a:cubicBezTo>
                  <a:cubicBezTo>
                    <a:pt x="207" y="213"/>
                    <a:pt x="207" y="214"/>
                    <a:pt x="207" y="214"/>
                  </a:cubicBezTo>
                  <a:cubicBezTo>
                    <a:pt x="207" y="214"/>
                    <a:pt x="206" y="213"/>
                    <a:pt x="205" y="215"/>
                  </a:cubicBezTo>
                  <a:cubicBezTo>
                    <a:pt x="204" y="216"/>
                    <a:pt x="204" y="217"/>
                    <a:pt x="205" y="218"/>
                  </a:cubicBezTo>
                  <a:cubicBezTo>
                    <a:pt x="205" y="218"/>
                    <a:pt x="206" y="218"/>
                    <a:pt x="206" y="219"/>
                  </a:cubicBezTo>
                  <a:cubicBezTo>
                    <a:pt x="206" y="219"/>
                    <a:pt x="206" y="219"/>
                    <a:pt x="206" y="219"/>
                  </a:cubicBezTo>
                  <a:cubicBezTo>
                    <a:pt x="205" y="220"/>
                    <a:pt x="205" y="221"/>
                    <a:pt x="205" y="221"/>
                  </a:cubicBezTo>
                  <a:cubicBezTo>
                    <a:pt x="205" y="221"/>
                    <a:pt x="205" y="222"/>
                    <a:pt x="205" y="222"/>
                  </a:cubicBezTo>
                  <a:cubicBezTo>
                    <a:pt x="205" y="222"/>
                    <a:pt x="205" y="222"/>
                    <a:pt x="205" y="222"/>
                  </a:cubicBezTo>
                  <a:cubicBezTo>
                    <a:pt x="204" y="222"/>
                    <a:pt x="203" y="223"/>
                    <a:pt x="203" y="224"/>
                  </a:cubicBezTo>
                  <a:cubicBezTo>
                    <a:pt x="203" y="224"/>
                    <a:pt x="203" y="225"/>
                    <a:pt x="204" y="226"/>
                  </a:cubicBezTo>
                  <a:cubicBezTo>
                    <a:pt x="204" y="226"/>
                    <a:pt x="205" y="226"/>
                    <a:pt x="205" y="226"/>
                  </a:cubicBezTo>
                  <a:cubicBezTo>
                    <a:pt x="207" y="226"/>
                    <a:pt x="207" y="225"/>
                    <a:pt x="208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25"/>
                    <a:pt x="209" y="224"/>
                    <a:pt x="209" y="224"/>
                  </a:cubicBezTo>
                  <a:cubicBezTo>
                    <a:pt x="210" y="223"/>
                    <a:pt x="210" y="223"/>
                    <a:pt x="210" y="222"/>
                  </a:cubicBezTo>
                  <a:cubicBezTo>
                    <a:pt x="210" y="222"/>
                    <a:pt x="210" y="222"/>
                    <a:pt x="210" y="221"/>
                  </a:cubicBezTo>
                  <a:cubicBezTo>
                    <a:pt x="212" y="221"/>
                    <a:pt x="212" y="221"/>
                    <a:pt x="212" y="220"/>
                  </a:cubicBezTo>
                  <a:cubicBezTo>
                    <a:pt x="213" y="219"/>
                    <a:pt x="213" y="219"/>
                    <a:pt x="212" y="218"/>
                  </a:cubicBezTo>
                  <a:cubicBezTo>
                    <a:pt x="213" y="218"/>
                    <a:pt x="213" y="218"/>
                    <a:pt x="213" y="217"/>
                  </a:cubicBezTo>
                  <a:cubicBezTo>
                    <a:pt x="213" y="217"/>
                    <a:pt x="213" y="217"/>
                    <a:pt x="213" y="217"/>
                  </a:cubicBezTo>
                  <a:cubicBezTo>
                    <a:pt x="213" y="217"/>
                    <a:pt x="213" y="217"/>
                    <a:pt x="213" y="217"/>
                  </a:cubicBezTo>
                  <a:cubicBezTo>
                    <a:pt x="214" y="217"/>
                    <a:pt x="215" y="216"/>
                    <a:pt x="215" y="215"/>
                  </a:cubicBezTo>
                  <a:cubicBezTo>
                    <a:pt x="215" y="215"/>
                    <a:pt x="215" y="216"/>
                    <a:pt x="216" y="216"/>
                  </a:cubicBezTo>
                  <a:cubicBezTo>
                    <a:pt x="216" y="216"/>
                    <a:pt x="216" y="216"/>
                    <a:pt x="216" y="216"/>
                  </a:cubicBezTo>
                  <a:cubicBezTo>
                    <a:pt x="216" y="217"/>
                    <a:pt x="216" y="217"/>
                    <a:pt x="217" y="217"/>
                  </a:cubicBezTo>
                  <a:cubicBezTo>
                    <a:pt x="217" y="217"/>
                    <a:pt x="217" y="218"/>
                    <a:pt x="217" y="218"/>
                  </a:cubicBezTo>
                  <a:cubicBezTo>
                    <a:pt x="217" y="218"/>
                    <a:pt x="217" y="219"/>
                    <a:pt x="217" y="219"/>
                  </a:cubicBezTo>
                  <a:cubicBezTo>
                    <a:pt x="217" y="219"/>
                    <a:pt x="217" y="219"/>
                    <a:pt x="217" y="219"/>
                  </a:cubicBezTo>
                  <a:cubicBezTo>
                    <a:pt x="217" y="220"/>
                    <a:pt x="217" y="220"/>
                    <a:pt x="217" y="220"/>
                  </a:cubicBezTo>
                  <a:cubicBezTo>
                    <a:pt x="216" y="220"/>
                    <a:pt x="216" y="221"/>
                    <a:pt x="215" y="221"/>
                  </a:cubicBezTo>
                  <a:cubicBezTo>
                    <a:pt x="215" y="222"/>
                    <a:pt x="214" y="223"/>
                    <a:pt x="214" y="223"/>
                  </a:cubicBezTo>
                  <a:cubicBezTo>
                    <a:pt x="214" y="224"/>
                    <a:pt x="214" y="225"/>
                    <a:pt x="215" y="225"/>
                  </a:cubicBezTo>
                  <a:cubicBezTo>
                    <a:pt x="215" y="226"/>
                    <a:pt x="216" y="226"/>
                    <a:pt x="218" y="225"/>
                  </a:cubicBezTo>
                  <a:cubicBezTo>
                    <a:pt x="219" y="225"/>
                    <a:pt x="219" y="225"/>
                    <a:pt x="220" y="224"/>
                  </a:cubicBezTo>
                  <a:cubicBezTo>
                    <a:pt x="220" y="224"/>
                    <a:pt x="220" y="224"/>
                    <a:pt x="221" y="223"/>
                  </a:cubicBezTo>
                  <a:cubicBezTo>
                    <a:pt x="221" y="223"/>
                    <a:pt x="221" y="223"/>
                    <a:pt x="221" y="223"/>
                  </a:cubicBezTo>
                  <a:cubicBezTo>
                    <a:pt x="221" y="224"/>
                    <a:pt x="221" y="224"/>
                    <a:pt x="221" y="224"/>
                  </a:cubicBezTo>
                  <a:cubicBezTo>
                    <a:pt x="221" y="224"/>
                    <a:pt x="221" y="224"/>
                    <a:pt x="221" y="224"/>
                  </a:cubicBezTo>
                  <a:cubicBezTo>
                    <a:pt x="221" y="224"/>
                    <a:pt x="221" y="224"/>
                    <a:pt x="221" y="225"/>
                  </a:cubicBezTo>
                  <a:cubicBezTo>
                    <a:pt x="220" y="225"/>
                    <a:pt x="220" y="225"/>
                    <a:pt x="219" y="225"/>
                  </a:cubicBezTo>
                  <a:cubicBezTo>
                    <a:pt x="219" y="225"/>
                    <a:pt x="218" y="225"/>
                    <a:pt x="217" y="226"/>
                  </a:cubicBezTo>
                  <a:cubicBezTo>
                    <a:pt x="217" y="226"/>
                    <a:pt x="217" y="226"/>
                    <a:pt x="217" y="227"/>
                  </a:cubicBezTo>
                  <a:cubicBezTo>
                    <a:pt x="217" y="227"/>
                    <a:pt x="216" y="227"/>
                    <a:pt x="216" y="227"/>
                  </a:cubicBezTo>
                  <a:cubicBezTo>
                    <a:pt x="216" y="227"/>
                    <a:pt x="216" y="227"/>
                    <a:pt x="216" y="227"/>
                  </a:cubicBezTo>
                  <a:cubicBezTo>
                    <a:pt x="216" y="227"/>
                    <a:pt x="215" y="227"/>
                    <a:pt x="214" y="227"/>
                  </a:cubicBezTo>
                  <a:cubicBezTo>
                    <a:pt x="214" y="227"/>
                    <a:pt x="214" y="227"/>
                    <a:pt x="214" y="227"/>
                  </a:cubicBezTo>
                  <a:cubicBezTo>
                    <a:pt x="213" y="227"/>
                    <a:pt x="213" y="227"/>
                    <a:pt x="213" y="227"/>
                  </a:cubicBezTo>
                  <a:cubicBezTo>
                    <a:pt x="213" y="227"/>
                    <a:pt x="212" y="227"/>
                    <a:pt x="211" y="228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210" y="230"/>
                    <a:pt x="209" y="231"/>
                    <a:pt x="210" y="232"/>
                  </a:cubicBezTo>
                  <a:cubicBezTo>
                    <a:pt x="210" y="232"/>
                    <a:pt x="210" y="232"/>
                    <a:pt x="210" y="232"/>
                  </a:cubicBezTo>
                  <a:cubicBezTo>
                    <a:pt x="210" y="233"/>
                    <a:pt x="210" y="233"/>
                    <a:pt x="210" y="233"/>
                  </a:cubicBezTo>
                  <a:cubicBezTo>
                    <a:pt x="210" y="233"/>
                    <a:pt x="210" y="234"/>
                    <a:pt x="210" y="234"/>
                  </a:cubicBezTo>
                  <a:cubicBezTo>
                    <a:pt x="210" y="234"/>
                    <a:pt x="210" y="234"/>
                    <a:pt x="210" y="234"/>
                  </a:cubicBezTo>
                  <a:cubicBezTo>
                    <a:pt x="209" y="234"/>
                    <a:pt x="209" y="235"/>
                    <a:pt x="208" y="235"/>
                  </a:cubicBezTo>
                  <a:cubicBezTo>
                    <a:pt x="208" y="235"/>
                    <a:pt x="207" y="236"/>
                    <a:pt x="207" y="237"/>
                  </a:cubicBezTo>
                  <a:cubicBezTo>
                    <a:pt x="207" y="237"/>
                    <a:pt x="207" y="238"/>
                    <a:pt x="207" y="239"/>
                  </a:cubicBezTo>
                  <a:cubicBezTo>
                    <a:pt x="207" y="240"/>
                    <a:pt x="207" y="240"/>
                    <a:pt x="207" y="240"/>
                  </a:cubicBezTo>
                  <a:cubicBezTo>
                    <a:pt x="207" y="240"/>
                    <a:pt x="206" y="240"/>
                    <a:pt x="206" y="240"/>
                  </a:cubicBezTo>
                  <a:cubicBezTo>
                    <a:pt x="206" y="241"/>
                    <a:pt x="206" y="241"/>
                    <a:pt x="206" y="242"/>
                  </a:cubicBezTo>
                  <a:cubicBezTo>
                    <a:pt x="206" y="242"/>
                    <a:pt x="206" y="243"/>
                    <a:pt x="206" y="244"/>
                  </a:cubicBezTo>
                  <a:cubicBezTo>
                    <a:pt x="207" y="244"/>
                    <a:pt x="207" y="244"/>
                    <a:pt x="208" y="244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8" y="244"/>
                    <a:pt x="208" y="245"/>
                    <a:pt x="207" y="245"/>
                  </a:cubicBezTo>
                  <a:cubicBezTo>
                    <a:pt x="207" y="245"/>
                    <a:pt x="207" y="246"/>
                    <a:pt x="207" y="246"/>
                  </a:cubicBezTo>
                  <a:cubicBezTo>
                    <a:pt x="207" y="246"/>
                    <a:pt x="207" y="246"/>
                    <a:pt x="207" y="246"/>
                  </a:cubicBezTo>
                  <a:cubicBezTo>
                    <a:pt x="207" y="246"/>
                    <a:pt x="206" y="246"/>
                    <a:pt x="206" y="247"/>
                  </a:cubicBezTo>
                  <a:cubicBezTo>
                    <a:pt x="206" y="247"/>
                    <a:pt x="205" y="248"/>
                    <a:pt x="205" y="249"/>
                  </a:cubicBezTo>
                  <a:cubicBezTo>
                    <a:pt x="205" y="249"/>
                    <a:pt x="205" y="249"/>
                    <a:pt x="205" y="249"/>
                  </a:cubicBezTo>
                  <a:cubicBezTo>
                    <a:pt x="205" y="249"/>
                    <a:pt x="205" y="250"/>
                    <a:pt x="205" y="250"/>
                  </a:cubicBezTo>
                  <a:cubicBezTo>
                    <a:pt x="204" y="250"/>
                    <a:pt x="204" y="250"/>
                    <a:pt x="203" y="251"/>
                  </a:cubicBezTo>
                  <a:cubicBezTo>
                    <a:pt x="202" y="252"/>
                    <a:pt x="202" y="252"/>
                    <a:pt x="202" y="252"/>
                  </a:cubicBezTo>
                  <a:cubicBezTo>
                    <a:pt x="204" y="253"/>
                    <a:pt x="204" y="253"/>
                    <a:pt x="204" y="253"/>
                  </a:cubicBezTo>
                  <a:cubicBezTo>
                    <a:pt x="204" y="253"/>
                    <a:pt x="204" y="253"/>
                    <a:pt x="204" y="253"/>
                  </a:cubicBezTo>
                  <a:cubicBezTo>
                    <a:pt x="204" y="253"/>
                    <a:pt x="205" y="253"/>
                    <a:pt x="205" y="253"/>
                  </a:cubicBezTo>
                  <a:cubicBezTo>
                    <a:pt x="205" y="253"/>
                    <a:pt x="205" y="253"/>
                    <a:pt x="205" y="253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5" y="254"/>
                    <a:pt x="205" y="254"/>
                    <a:pt x="205" y="254"/>
                  </a:cubicBezTo>
                  <a:cubicBezTo>
                    <a:pt x="205" y="254"/>
                    <a:pt x="204" y="254"/>
                    <a:pt x="204" y="254"/>
                  </a:cubicBezTo>
                  <a:cubicBezTo>
                    <a:pt x="203" y="254"/>
                    <a:pt x="203" y="254"/>
                    <a:pt x="203" y="254"/>
                  </a:cubicBezTo>
                  <a:cubicBezTo>
                    <a:pt x="202" y="254"/>
                    <a:pt x="202" y="254"/>
                    <a:pt x="201" y="254"/>
                  </a:cubicBezTo>
                  <a:cubicBezTo>
                    <a:pt x="200" y="254"/>
                    <a:pt x="199" y="255"/>
                    <a:pt x="199" y="255"/>
                  </a:cubicBezTo>
                  <a:cubicBezTo>
                    <a:pt x="198" y="256"/>
                    <a:pt x="198" y="257"/>
                    <a:pt x="198" y="258"/>
                  </a:cubicBezTo>
                  <a:cubicBezTo>
                    <a:pt x="199" y="258"/>
                    <a:pt x="199" y="259"/>
                    <a:pt x="200" y="259"/>
                  </a:cubicBezTo>
                  <a:cubicBezTo>
                    <a:pt x="200" y="259"/>
                    <a:pt x="200" y="259"/>
                    <a:pt x="200" y="260"/>
                  </a:cubicBezTo>
                  <a:cubicBezTo>
                    <a:pt x="201" y="260"/>
                    <a:pt x="202" y="260"/>
                    <a:pt x="203" y="260"/>
                  </a:cubicBezTo>
                  <a:cubicBezTo>
                    <a:pt x="204" y="260"/>
                    <a:pt x="204" y="260"/>
                    <a:pt x="204" y="260"/>
                  </a:cubicBezTo>
                  <a:cubicBezTo>
                    <a:pt x="204" y="260"/>
                    <a:pt x="205" y="260"/>
                    <a:pt x="205" y="260"/>
                  </a:cubicBezTo>
                  <a:cubicBezTo>
                    <a:pt x="206" y="260"/>
                    <a:pt x="206" y="259"/>
                    <a:pt x="207" y="259"/>
                  </a:cubicBezTo>
                  <a:cubicBezTo>
                    <a:pt x="207" y="259"/>
                    <a:pt x="207" y="259"/>
                    <a:pt x="207" y="259"/>
                  </a:cubicBezTo>
                  <a:cubicBezTo>
                    <a:pt x="207" y="259"/>
                    <a:pt x="207" y="259"/>
                    <a:pt x="207" y="260"/>
                  </a:cubicBezTo>
                  <a:cubicBezTo>
                    <a:pt x="207" y="260"/>
                    <a:pt x="206" y="260"/>
                    <a:pt x="206" y="260"/>
                  </a:cubicBezTo>
                  <a:cubicBezTo>
                    <a:pt x="206" y="260"/>
                    <a:pt x="205" y="260"/>
                    <a:pt x="205" y="260"/>
                  </a:cubicBezTo>
                  <a:cubicBezTo>
                    <a:pt x="205" y="261"/>
                    <a:pt x="205" y="261"/>
                    <a:pt x="205" y="261"/>
                  </a:cubicBezTo>
                  <a:cubicBezTo>
                    <a:pt x="205" y="260"/>
                    <a:pt x="205" y="260"/>
                    <a:pt x="205" y="260"/>
                  </a:cubicBezTo>
                  <a:cubicBezTo>
                    <a:pt x="204" y="260"/>
                    <a:pt x="204" y="260"/>
                    <a:pt x="204" y="261"/>
                  </a:cubicBezTo>
                  <a:cubicBezTo>
                    <a:pt x="203" y="261"/>
                    <a:pt x="203" y="261"/>
                    <a:pt x="203" y="261"/>
                  </a:cubicBezTo>
                  <a:cubicBezTo>
                    <a:pt x="203" y="261"/>
                    <a:pt x="203" y="261"/>
                    <a:pt x="203" y="261"/>
                  </a:cubicBezTo>
                  <a:cubicBezTo>
                    <a:pt x="203" y="261"/>
                    <a:pt x="202" y="262"/>
                    <a:pt x="202" y="262"/>
                  </a:cubicBezTo>
                  <a:cubicBezTo>
                    <a:pt x="202" y="262"/>
                    <a:pt x="202" y="262"/>
                    <a:pt x="202" y="262"/>
                  </a:cubicBezTo>
                  <a:cubicBezTo>
                    <a:pt x="201" y="262"/>
                    <a:pt x="201" y="262"/>
                    <a:pt x="200" y="263"/>
                  </a:cubicBezTo>
                  <a:cubicBezTo>
                    <a:pt x="200" y="263"/>
                    <a:pt x="200" y="263"/>
                    <a:pt x="200" y="263"/>
                  </a:cubicBezTo>
                  <a:cubicBezTo>
                    <a:pt x="200" y="263"/>
                    <a:pt x="199" y="263"/>
                    <a:pt x="199" y="263"/>
                  </a:cubicBezTo>
                  <a:cubicBezTo>
                    <a:pt x="199" y="263"/>
                    <a:pt x="199" y="263"/>
                    <a:pt x="199" y="263"/>
                  </a:cubicBezTo>
                  <a:cubicBezTo>
                    <a:pt x="199" y="263"/>
                    <a:pt x="199" y="263"/>
                    <a:pt x="199" y="263"/>
                  </a:cubicBezTo>
                  <a:cubicBezTo>
                    <a:pt x="198" y="263"/>
                    <a:pt x="197" y="263"/>
                    <a:pt x="196" y="263"/>
                  </a:cubicBezTo>
                  <a:cubicBezTo>
                    <a:pt x="196" y="264"/>
                    <a:pt x="196" y="264"/>
                    <a:pt x="195" y="264"/>
                  </a:cubicBezTo>
                  <a:cubicBezTo>
                    <a:pt x="195" y="265"/>
                    <a:pt x="195" y="265"/>
                    <a:pt x="195" y="265"/>
                  </a:cubicBezTo>
                  <a:cubicBezTo>
                    <a:pt x="195" y="265"/>
                    <a:pt x="195" y="265"/>
                    <a:pt x="195" y="265"/>
                  </a:cubicBezTo>
                  <a:cubicBezTo>
                    <a:pt x="194" y="266"/>
                    <a:pt x="193" y="266"/>
                    <a:pt x="193" y="267"/>
                  </a:cubicBezTo>
                  <a:cubicBezTo>
                    <a:pt x="192" y="269"/>
                    <a:pt x="192" y="269"/>
                    <a:pt x="192" y="269"/>
                  </a:cubicBezTo>
                  <a:cubicBezTo>
                    <a:pt x="192" y="269"/>
                    <a:pt x="191" y="269"/>
                    <a:pt x="191" y="270"/>
                  </a:cubicBezTo>
                  <a:cubicBezTo>
                    <a:pt x="191" y="270"/>
                    <a:pt x="191" y="271"/>
                    <a:pt x="191" y="271"/>
                  </a:cubicBezTo>
                  <a:cubicBezTo>
                    <a:pt x="190" y="271"/>
                    <a:pt x="189" y="271"/>
                    <a:pt x="189" y="273"/>
                  </a:cubicBezTo>
                  <a:cubicBezTo>
                    <a:pt x="189" y="273"/>
                    <a:pt x="189" y="273"/>
                    <a:pt x="189" y="273"/>
                  </a:cubicBezTo>
                  <a:cubicBezTo>
                    <a:pt x="189" y="273"/>
                    <a:pt x="188" y="273"/>
                    <a:pt x="188" y="273"/>
                  </a:cubicBezTo>
                  <a:cubicBezTo>
                    <a:pt x="187" y="274"/>
                    <a:pt x="187" y="274"/>
                    <a:pt x="187" y="274"/>
                  </a:cubicBezTo>
                  <a:cubicBezTo>
                    <a:pt x="187" y="275"/>
                    <a:pt x="187" y="275"/>
                    <a:pt x="187" y="275"/>
                  </a:cubicBezTo>
                  <a:cubicBezTo>
                    <a:pt x="187" y="275"/>
                    <a:pt x="187" y="275"/>
                    <a:pt x="187" y="275"/>
                  </a:cubicBezTo>
                  <a:cubicBezTo>
                    <a:pt x="187" y="275"/>
                    <a:pt x="186" y="274"/>
                    <a:pt x="186" y="274"/>
                  </a:cubicBezTo>
                  <a:cubicBezTo>
                    <a:pt x="185" y="274"/>
                    <a:pt x="184" y="274"/>
                    <a:pt x="184" y="274"/>
                  </a:cubicBezTo>
                  <a:cubicBezTo>
                    <a:pt x="183" y="274"/>
                    <a:pt x="183" y="274"/>
                    <a:pt x="183" y="274"/>
                  </a:cubicBezTo>
                  <a:cubicBezTo>
                    <a:pt x="183" y="274"/>
                    <a:pt x="182" y="274"/>
                    <a:pt x="182" y="274"/>
                  </a:cubicBezTo>
                  <a:cubicBezTo>
                    <a:pt x="182" y="274"/>
                    <a:pt x="181" y="274"/>
                    <a:pt x="181" y="274"/>
                  </a:cubicBezTo>
                  <a:cubicBezTo>
                    <a:pt x="181" y="274"/>
                    <a:pt x="181" y="274"/>
                    <a:pt x="181" y="274"/>
                  </a:cubicBezTo>
                  <a:cubicBezTo>
                    <a:pt x="180" y="274"/>
                    <a:pt x="180" y="274"/>
                    <a:pt x="179" y="275"/>
                  </a:cubicBezTo>
                  <a:cubicBezTo>
                    <a:pt x="179" y="275"/>
                    <a:pt x="179" y="276"/>
                    <a:pt x="179" y="277"/>
                  </a:cubicBezTo>
                  <a:cubicBezTo>
                    <a:pt x="179" y="277"/>
                    <a:pt x="179" y="277"/>
                    <a:pt x="179" y="277"/>
                  </a:cubicBezTo>
                  <a:cubicBezTo>
                    <a:pt x="179" y="277"/>
                    <a:pt x="179" y="278"/>
                    <a:pt x="179" y="278"/>
                  </a:cubicBezTo>
                  <a:cubicBezTo>
                    <a:pt x="179" y="279"/>
                    <a:pt x="179" y="279"/>
                    <a:pt x="179" y="279"/>
                  </a:cubicBezTo>
                  <a:cubicBezTo>
                    <a:pt x="179" y="279"/>
                    <a:pt x="179" y="280"/>
                    <a:pt x="180" y="281"/>
                  </a:cubicBezTo>
                  <a:cubicBezTo>
                    <a:pt x="180" y="281"/>
                    <a:pt x="180" y="281"/>
                    <a:pt x="180" y="281"/>
                  </a:cubicBezTo>
                  <a:cubicBezTo>
                    <a:pt x="180" y="281"/>
                    <a:pt x="179" y="282"/>
                    <a:pt x="179" y="282"/>
                  </a:cubicBezTo>
                  <a:cubicBezTo>
                    <a:pt x="178" y="282"/>
                    <a:pt x="177" y="283"/>
                    <a:pt x="177" y="284"/>
                  </a:cubicBezTo>
                  <a:cubicBezTo>
                    <a:pt x="177" y="285"/>
                    <a:pt x="177" y="285"/>
                    <a:pt x="177" y="286"/>
                  </a:cubicBezTo>
                  <a:cubicBezTo>
                    <a:pt x="178" y="286"/>
                    <a:pt x="178" y="287"/>
                    <a:pt x="178" y="287"/>
                  </a:cubicBezTo>
                  <a:cubicBezTo>
                    <a:pt x="179" y="287"/>
                    <a:pt x="179" y="287"/>
                    <a:pt x="179" y="287"/>
                  </a:cubicBezTo>
                  <a:cubicBezTo>
                    <a:pt x="179" y="287"/>
                    <a:pt x="179" y="287"/>
                    <a:pt x="179" y="287"/>
                  </a:cubicBezTo>
                  <a:cubicBezTo>
                    <a:pt x="179" y="288"/>
                    <a:pt x="179" y="289"/>
                    <a:pt x="180" y="290"/>
                  </a:cubicBezTo>
                  <a:cubicBezTo>
                    <a:pt x="180" y="290"/>
                    <a:pt x="180" y="290"/>
                    <a:pt x="180" y="290"/>
                  </a:cubicBezTo>
                  <a:cubicBezTo>
                    <a:pt x="180" y="290"/>
                    <a:pt x="180" y="290"/>
                    <a:pt x="180" y="290"/>
                  </a:cubicBezTo>
                  <a:cubicBezTo>
                    <a:pt x="180" y="290"/>
                    <a:pt x="180" y="290"/>
                    <a:pt x="180" y="290"/>
                  </a:cubicBezTo>
                  <a:cubicBezTo>
                    <a:pt x="180" y="291"/>
                    <a:pt x="180" y="292"/>
                    <a:pt x="181" y="292"/>
                  </a:cubicBezTo>
                  <a:cubicBezTo>
                    <a:pt x="180" y="292"/>
                    <a:pt x="180" y="292"/>
                    <a:pt x="180" y="293"/>
                  </a:cubicBezTo>
                  <a:cubicBezTo>
                    <a:pt x="179" y="293"/>
                    <a:pt x="179" y="294"/>
                    <a:pt x="179" y="294"/>
                  </a:cubicBezTo>
                  <a:cubicBezTo>
                    <a:pt x="178" y="295"/>
                    <a:pt x="178" y="295"/>
                    <a:pt x="178" y="296"/>
                  </a:cubicBezTo>
                  <a:cubicBezTo>
                    <a:pt x="178" y="296"/>
                    <a:pt x="178" y="297"/>
                    <a:pt x="179" y="298"/>
                  </a:cubicBezTo>
                  <a:cubicBezTo>
                    <a:pt x="180" y="298"/>
                    <a:pt x="180" y="298"/>
                    <a:pt x="180" y="298"/>
                  </a:cubicBezTo>
                  <a:cubicBezTo>
                    <a:pt x="179" y="299"/>
                    <a:pt x="179" y="299"/>
                    <a:pt x="179" y="299"/>
                  </a:cubicBezTo>
                  <a:cubicBezTo>
                    <a:pt x="179" y="299"/>
                    <a:pt x="179" y="299"/>
                    <a:pt x="179" y="299"/>
                  </a:cubicBezTo>
                  <a:cubicBezTo>
                    <a:pt x="179" y="300"/>
                    <a:pt x="180" y="301"/>
                    <a:pt x="181" y="301"/>
                  </a:cubicBezTo>
                  <a:cubicBezTo>
                    <a:pt x="181" y="302"/>
                    <a:pt x="181" y="302"/>
                    <a:pt x="182" y="302"/>
                  </a:cubicBezTo>
                  <a:cubicBezTo>
                    <a:pt x="182" y="302"/>
                    <a:pt x="182" y="302"/>
                    <a:pt x="182" y="303"/>
                  </a:cubicBezTo>
                  <a:cubicBezTo>
                    <a:pt x="182" y="303"/>
                    <a:pt x="182" y="303"/>
                    <a:pt x="182" y="303"/>
                  </a:cubicBezTo>
                  <a:cubicBezTo>
                    <a:pt x="181" y="303"/>
                    <a:pt x="181" y="304"/>
                    <a:pt x="181" y="305"/>
                  </a:cubicBezTo>
                  <a:cubicBezTo>
                    <a:pt x="181" y="305"/>
                    <a:pt x="181" y="306"/>
                    <a:pt x="181" y="306"/>
                  </a:cubicBezTo>
                  <a:cubicBezTo>
                    <a:pt x="181" y="308"/>
                    <a:pt x="182" y="308"/>
                    <a:pt x="183" y="308"/>
                  </a:cubicBezTo>
                  <a:cubicBezTo>
                    <a:pt x="183" y="308"/>
                    <a:pt x="183" y="308"/>
                    <a:pt x="183" y="309"/>
                  </a:cubicBezTo>
                  <a:cubicBezTo>
                    <a:pt x="183" y="309"/>
                    <a:pt x="184" y="309"/>
                    <a:pt x="184" y="309"/>
                  </a:cubicBezTo>
                  <a:cubicBezTo>
                    <a:pt x="184" y="309"/>
                    <a:pt x="185" y="309"/>
                    <a:pt x="185" y="309"/>
                  </a:cubicBezTo>
                  <a:cubicBezTo>
                    <a:pt x="185" y="310"/>
                    <a:pt x="186" y="310"/>
                    <a:pt x="186" y="311"/>
                  </a:cubicBezTo>
                  <a:cubicBezTo>
                    <a:pt x="187" y="311"/>
                    <a:pt x="187" y="311"/>
                    <a:pt x="187" y="311"/>
                  </a:cubicBezTo>
                  <a:cubicBezTo>
                    <a:pt x="187" y="311"/>
                    <a:pt x="187" y="311"/>
                    <a:pt x="187" y="311"/>
                  </a:cubicBezTo>
                  <a:cubicBezTo>
                    <a:pt x="188" y="310"/>
                    <a:pt x="188" y="310"/>
                    <a:pt x="188" y="310"/>
                  </a:cubicBezTo>
                  <a:cubicBezTo>
                    <a:pt x="188" y="310"/>
                    <a:pt x="188" y="310"/>
                    <a:pt x="188" y="310"/>
                  </a:cubicBezTo>
                  <a:cubicBezTo>
                    <a:pt x="187" y="311"/>
                    <a:pt x="187" y="311"/>
                    <a:pt x="187" y="311"/>
                  </a:cubicBezTo>
                  <a:cubicBezTo>
                    <a:pt x="188" y="312"/>
                    <a:pt x="188" y="312"/>
                    <a:pt x="188" y="312"/>
                  </a:cubicBezTo>
                  <a:cubicBezTo>
                    <a:pt x="189" y="312"/>
                    <a:pt x="189" y="313"/>
                    <a:pt x="189" y="313"/>
                  </a:cubicBezTo>
                  <a:cubicBezTo>
                    <a:pt x="190" y="313"/>
                    <a:pt x="191" y="312"/>
                    <a:pt x="191" y="311"/>
                  </a:cubicBezTo>
                  <a:cubicBezTo>
                    <a:pt x="192" y="311"/>
                    <a:pt x="192" y="311"/>
                    <a:pt x="192" y="310"/>
                  </a:cubicBezTo>
                  <a:cubicBezTo>
                    <a:pt x="192" y="310"/>
                    <a:pt x="192" y="310"/>
                    <a:pt x="192" y="310"/>
                  </a:cubicBezTo>
                  <a:cubicBezTo>
                    <a:pt x="192" y="310"/>
                    <a:pt x="192" y="309"/>
                    <a:pt x="193" y="309"/>
                  </a:cubicBezTo>
                  <a:cubicBezTo>
                    <a:pt x="193" y="309"/>
                    <a:pt x="193" y="309"/>
                    <a:pt x="193" y="308"/>
                  </a:cubicBezTo>
                  <a:cubicBezTo>
                    <a:pt x="193" y="308"/>
                    <a:pt x="193" y="308"/>
                    <a:pt x="193" y="308"/>
                  </a:cubicBezTo>
                  <a:cubicBezTo>
                    <a:pt x="193" y="307"/>
                    <a:pt x="194" y="306"/>
                    <a:pt x="194" y="306"/>
                  </a:cubicBezTo>
                  <a:cubicBezTo>
                    <a:pt x="194" y="306"/>
                    <a:pt x="194" y="306"/>
                    <a:pt x="194" y="305"/>
                  </a:cubicBezTo>
                  <a:cubicBezTo>
                    <a:pt x="195" y="305"/>
                    <a:pt x="195" y="305"/>
                    <a:pt x="195" y="305"/>
                  </a:cubicBezTo>
                  <a:cubicBezTo>
                    <a:pt x="195" y="305"/>
                    <a:pt x="196" y="304"/>
                    <a:pt x="196" y="304"/>
                  </a:cubicBezTo>
                  <a:cubicBezTo>
                    <a:pt x="196" y="303"/>
                    <a:pt x="196" y="303"/>
                    <a:pt x="196" y="302"/>
                  </a:cubicBezTo>
                  <a:cubicBezTo>
                    <a:pt x="196" y="302"/>
                    <a:pt x="196" y="301"/>
                    <a:pt x="196" y="301"/>
                  </a:cubicBezTo>
                  <a:cubicBezTo>
                    <a:pt x="196" y="301"/>
                    <a:pt x="196" y="300"/>
                    <a:pt x="196" y="300"/>
                  </a:cubicBezTo>
                  <a:cubicBezTo>
                    <a:pt x="196" y="300"/>
                    <a:pt x="196" y="299"/>
                    <a:pt x="195" y="299"/>
                  </a:cubicBezTo>
                  <a:cubicBezTo>
                    <a:pt x="195" y="298"/>
                    <a:pt x="195" y="298"/>
                    <a:pt x="195" y="297"/>
                  </a:cubicBezTo>
                  <a:cubicBezTo>
                    <a:pt x="195" y="296"/>
                    <a:pt x="195" y="295"/>
                    <a:pt x="195" y="295"/>
                  </a:cubicBezTo>
                  <a:cubicBezTo>
                    <a:pt x="195" y="295"/>
                    <a:pt x="195" y="294"/>
                    <a:pt x="195" y="294"/>
                  </a:cubicBezTo>
                  <a:cubicBezTo>
                    <a:pt x="196" y="294"/>
                    <a:pt x="196" y="293"/>
                    <a:pt x="196" y="292"/>
                  </a:cubicBezTo>
                  <a:cubicBezTo>
                    <a:pt x="196" y="291"/>
                    <a:pt x="196" y="291"/>
                    <a:pt x="196" y="290"/>
                  </a:cubicBezTo>
                  <a:cubicBezTo>
                    <a:pt x="196" y="290"/>
                    <a:pt x="196" y="290"/>
                    <a:pt x="196" y="289"/>
                  </a:cubicBezTo>
                  <a:cubicBezTo>
                    <a:pt x="196" y="289"/>
                    <a:pt x="196" y="289"/>
                    <a:pt x="196" y="288"/>
                  </a:cubicBezTo>
                  <a:cubicBezTo>
                    <a:pt x="196" y="288"/>
                    <a:pt x="196" y="288"/>
                    <a:pt x="196" y="288"/>
                  </a:cubicBezTo>
                  <a:cubicBezTo>
                    <a:pt x="196" y="288"/>
                    <a:pt x="196" y="288"/>
                    <a:pt x="196" y="288"/>
                  </a:cubicBezTo>
                  <a:cubicBezTo>
                    <a:pt x="196" y="286"/>
                    <a:pt x="196" y="285"/>
                    <a:pt x="195" y="284"/>
                  </a:cubicBezTo>
                  <a:cubicBezTo>
                    <a:pt x="194" y="284"/>
                    <a:pt x="194" y="283"/>
                    <a:pt x="194" y="283"/>
                  </a:cubicBezTo>
                  <a:cubicBezTo>
                    <a:pt x="194" y="283"/>
                    <a:pt x="194" y="283"/>
                    <a:pt x="194" y="283"/>
                  </a:cubicBezTo>
                  <a:cubicBezTo>
                    <a:pt x="194" y="282"/>
                    <a:pt x="193" y="281"/>
                    <a:pt x="192" y="280"/>
                  </a:cubicBezTo>
                  <a:cubicBezTo>
                    <a:pt x="191" y="280"/>
                    <a:pt x="191" y="280"/>
                    <a:pt x="190" y="280"/>
                  </a:cubicBezTo>
                  <a:cubicBezTo>
                    <a:pt x="190" y="280"/>
                    <a:pt x="190" y="280"/>
                    <a:pt x="190" y="280"/>
                  </a:cubicBezTo>
                  <a:cubicBezTo>
                    <a:pt x="190" y="280"/>
                    <a:pt x="189" y="279"/>
                    <a:pt x="189" y="279"/>
                  </a:cubicBezTo>
                  <a:cubicBezTo>
                    <a:pt x="189" y="278"/>
                    <a:pt x="189" y="278"/>
                    <a:pt x="189" y="278"/>
                  </a:cubicBezTo>
                  <a:cubicBezTo>
                    <a:pt x="189" y="278"/>
                    <a:pt x="188" y="277"/>
                    <a:pt x="188" y="277"/>
                  </a:cubicBezTo>
                  <a:cubicBezTo>
                    <a:pt x="188" y="277"/>
                    <a:pt x="189" y="277"/>
                    <a:pt x="189" y="278"/>
                  </a:cubicBezTo>
                  <a:cubicBezTo>
                    <a:pt x="190" y="278"/>
                    <a:pt x="190" y="278"/>
                    <a:pt x="190" y="278"/>
                  </a:cubicBezTo>
                  <a:cubicBezTo>
                    <a:pt x="190" y="278"/>
                    <a:pt x="190" y="278"/>
                    <a:pt x="190" y="278"/>
                  </a:cubicBezTo>
                  <a:cubicBezTo>
                    <a:pt x="190" y="278"/>
                    <a:pt x="191" y="279"/>
                    <a:pt x="192" y="279"/>
                  </a:cubicBezTo>
                  <a:cubicBezTo>
                    <a:pt x="192" y="279"/>
                    <a:pt x="192" y="279"/>
                    <a:pt x="192" y="279"/>
                  </a:cubicBezTo>
                  <a:cubicBezTo>
                    <a:pt x="193" y="279"/>
                    <a:pt x="193" y="278"/>
                    <a:pt x="193" y="278"/>
                  </a:cubicBezTo>
                  <a:cubicBezTo>
                    <a:pt x="193" y="278"/>
                    <a:pt x="193" y="278"/>
                    <a:pt x="193" y="278"/>
                  </a:cubicBezTo>
                  <a:cubicBezTo>
                    <a:pt x="194" y="279"/>
                    <a:pt x="194" y="279"/>
                    <a:pt x="195" y="279"/>
                  </a:cubicBezTo>
                  <a:cubicBezTo>
                    <a:pt x="195" y="279"/>
                    <a:pt x="195" y="280"/>
                    <a:pt x="195" y="280"/>
                  </a:cubicBezTo>
                  <a:cubicBezTo>
                    <a:pt x="195" y="280"/>
                    <a:pt x="194" y="280"/>
                    <a:pt x="194" y="281"/>
                  </a:cubicBezTo>
                  <a:cubicBezTo>
                    <a:pt x="194" y="282"/>
                    <a:pt x="194" y="282"/>
                    <a:pt x="195" y="283"/>
                  </a:cubicBezTo>
                  <a:cubicBezTo>
                    <a:pt x="196" y="283"/>
                    <a:pt x="196" y="283"/>
                    <a:pt x="197" y="283"/>
                  </a:cubicBezTo>
                  <a:cubicBezTo>
                    <a:pt x="197" y="283"/>
                    <a:pt x="198" y="283"/>
                    <a:pt x="198" y="283"/>
                  </a:cubicBezTo>
                  <a:cubicBezTo>
                    <a:pt x="198" y="283"/>
                    <a:pt x="198" y="283"/>
                    <a:pt x="198" y="284"/>
                  </a:cubicBezTo>
                  <a:cubicBezTo>
                    <a:pt x="199" y="284"/>
                    <a:pt x="199" y="284"/>
                    <a:pt x="199" y="284"/>
                  </a:cubicBezTo>
                  <a:cubicBezTo>
                    <a:pt x="199" y="285"/>
                    <a:pt x="199" y="285"/>
                    <a:pt x="199" y="285"/>
                  </a:cubicBezTo>
                  <a:cubicBezTo>
                    <a:pt x="199" y="285"/>
                    <a:pt x="200" y="286"/>
                    <a:pt x="200" y="286"/>
                  </a:cubicBezTo>
                  <a:cubicBezTo>
                    <a:pt x="200" y="286"/>
                    <a:pt x="200" y="286"/>
                    <a:pt x="200" y="287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0" y="287"/>
                    <a:pt x="200" y="287"/>
                    <a:pt x="200" y="287"/>
                  </a:cubicBezTo>
                  <a:cubicBezTo>
                    <a:pt x="200" y="287"/>
                    <a:pt x="199" y="287"/>
                    <a:pt x="199" y="287"/>
                  </a:cubicBezTo>
                  <a:cubicBezTo>
                    <a:pt x="198" y="287"/>
                    <a:pt x="197" y="288"/>
                    <a:pt x="197" y="289"/>
                  </a:cubicBezTo>
                  <a:cubicBezTo>
                    <a:pt x="197" y="290"/>
                    <a:pt x="197" y="290"/>
                    <a:pt x="197" y="291"/>
                  </a:cubicBezTo>
                  <a:cubicBezTo>
                    <a:pt x="197" y="291"/>
                    <a:pt x="197" y="291"/>
                    <a:pt x="197" y="291"/>
                  </a:cubicBezTo>
                  <a:cubicBezTo>
                    <a:pt x="197" y="292"/>
                    <a:pt x="197" y="292"/>
                    <a:pt x="197" y="293"/>
                  </a:cubicBezTo>
                  <a:cubicBezTo>
                    <a:pt x="198" y="294"/>
                    <a:pt x="199" y="294"/>
                    <a:pt x="199" y="294"/>
                  </a:cubicBezTo>
                  <a:cubicBezTo>
                    <a:pt x="199" y="294"/>
                    <a:pt x="199" y="294"/>
                    <a:pt x="199" y="294"/>
                  </a:cubicBezTo>
                  <a:cubicBezTo>
                    <a:pt x="199" y="294"/>
                    <a:pt x="199" y="295"/>
                    <a:pt x="198" y="295"/>
                  </a:cubicBezTo>
                  <a:cubicBezTo>
                    <a:pt x="198" y="296"/>
                    <a:pt x="198" y="296"/>
                    <a:pt x="199" y="297"/>
                  </a:cubicBezTo>
                  <a:cubicBezTo>
                    <a:pt x="199" y="297"/>
                    <a:pt x="199" y="297"/>
                    <a:pt x="199" y="297"/>
                  </a:cubicBezTo>
                  <a:cubicBezTo>
                    <a:pt x="199" y="298"/>
                    <a:pt x="200" y="299"/>
                    <a:pt x="200" y="299"/>
                  </a:cubicBezTo>
                  <a:cubicBezTo>
                    <a:pt x="200" y="299"/>
                    <a:pt x="200" y="299"/>
                    <a:pt x="200" y="299"/>
                  </a:cubicBezTo>
                  <a:cubicBezTo>
                    <a:pt x="200" y="300"/>
                    <a:pt x="200" y="300"/>
                    <a:pt x="200" y="301"/>
                  </a:cubicBezTo>
                  <a:cubicBezTo>
                    <a:pt x="199" y="301"/>
                    <a:pt x="199" y="302"/>
                    <a:pt x="199" y="303"/>
                  </a:cubicBezTo>
                  <a:cubicBezTo>
                    <a:pt x="199" y="303"/>
                    <a:pt x="199" y="303"/>
                    <a:pt x="199" y="303"/>
                  </a:cubicBezTo>
                  <a:cubicBezTo>
                    <a:pt x="199" y="304"/>
                    <a:pt x="199" y="304"/>
                    <a:pt x="199" y="304"/>
                  </a:cubicBezTo>
                  <a:cubicBezTo>
                    <a:pt x="199" y="304"/>
                    <a:pt x="199" y="305"/>
                    <a:pt x="199" y="305"/>
                  </a:cubicBezTo>
                  <a:cubicBezTo>
                    <a:pt x="199" y="305"/>
                    <a:pt x="199" y="305"/>
                    <a:pt x="199" y="305"/>
                  </a:cubicBezTo>
                  <a:cubicBezTo>
                    <a:pt x="199" y="305"/>
                    <a:pt x="199" y="305"/>
                    <a:pt x="199" y="306"/>
                  </a:cubicBezTo>
                  <a:cubicBezTo>
                    <a:pt x="198" y="306"/>
                    <a:pt x="198" y="306"/>
                    <a:pt x="198" y="306"/>
                  </a:cubicBezTo>
                  <a:cubicBezTo>
                    <a:pt x="198" y="306"/>
                    <a:pt x="198" y="306"/>
                    <a:pt x="198" y="306"/>
                  </a:cubicBezTo>
                  <a:cubicBezTo>
                    <a:pt x="198" y="307"/>
                    <a:pt x="198" y="307"/>
                    <a:pt x="198" y="308"/>
                  </a:cubicBezTo>
                  <a:cubicBezTo>
                    <a:pt x="197" y="309"/>
                    <a:pt x="198" y="309"/>
                    <a:pt x="198" y="310"/>
                  </a:cubicBezTo>
                  <a:cubicBezTo>
                    <a:pt x="198" y="310"/>
                    <a:pt x="198" y="310"/>
                    <a:pt x="198" y="310"/>
                  </a:cubicBezTo>
                  <a:cubicBezTo>
                    <a:pt x="197" y="310"/>
                    <a:pt x="196" y="310"/>
                    <a:pt x="196" y="311"/>
                  </a:cubicBezTo>
                  <a:cubicBezTo>
                    <a:pt x="196" y="311"/>
                    <a:pt x="196" y="311"/>
                    <a:pt x="195" y="311"/>
                  </a:cubicBezTo>
                  <a:cubicBezTo>
                    <a:pt x="195" y="312"/>
                    <a:pt x="195" y="312"/>
                    <a:pt x="195" y="312"/>
                  </a:cubicBezTo>
                  <a:cubicBezTo>
                    <a:pt x="195" y="312"/>
                    <a:pt x="195" y="312"/>
                    <a:pt x="195" y="313"/>
                  </a:cubicBezTo>
                  <a:cubicBezTo>
                    <a:pt x="194" y="313"/>
                    <a:pt x="194" y="313"/>
                    <a:pt x="194" y="313"/>
                  </a:cubicBezTo>
                  <a:cubicBezTo>
                    <a:pt x="194" y="313"/>
                    <a:pt x="194" y="313"/>
                    <a:pt x="194" y="314"/>
                  </a:cubicBezTo>
                  <a:cubicBezTo>
                    <a:pt x="194" y="314"/>
                    <a:pt x="194" y="314"/>
                    <a:pt x="194" y="314"/>
                  </a:cubicBezTo>
                  <a:cubicBezTo>
                    <a:pt x="194" y="314"/>
                    <a:pt x="194" y="314"/>
                    <a:pt x="194" y="314"/>
                  </a:cubicBezTo>
                  <a:cubicBezTo>
                    <a:pt x="192" y="316"/>
                    <a:pt x="192" y="316"/>
                    <a:pt x="192" y="316"/>
                  </a:cubicBezTo>
                  <a:cubicBezTo>
                    <a:pt x="193" y="316"/>
                    <a:pt x="193" y="316"/>
                    <a:pt x="193" y="316"/>
                  </a:cubicBezTo>
                  <a:cubicBezTo>
                    <a:pt x="193" y="316"/>
                    <a:pt x="193" y="316"/>
                    <a:pt x="193" y="316"/>
                  </a:cubicBezTo>
                  <a:cubicBezTo>
                    <a:pt x="193" y="316"/>
                    <a:pt x="193" y="317"/>
                    <a:pt x="193" y="317"/>
                  </a:cubicBezTo>
                  <a:cubicBezTo>
                    <a:pt x="193" y="317"/>
                    <a:pt x="193" y="317"/>
                    <a:pt x="193" y="316"/>
                  </a:cubicBezTo>
                  <a:cubicBezTo>
                    <a:pt x="193" y="317"/>
                    <a:pt x="193" y="317"/>
                    <a:pt x="193" y="317"/>
                  </a:cubicBezTo>
                  <a:cubicBezTo>
                    <a:pt x="193" y="317"/>
                    <a:pt x="193" y="317"/>
                    <a:pt x="193" y="317"/>
                  </a:cubicBezTo>
                  <a:cubicBezTo>
                    <a:pt x="193" y="317"/>
                    <a:pt x="193" y="317"/>
                    <a:pt x="192" y="317"/>
                  </a:cubicBezTo>
                  <a:cubicBezTo>
                    <a:pt x="192" y="318"/>
                    <a:pt x="192" y="318"/>
                    <a:pt x="192" y="318"/>
                  </a:cubicBezTo>
                  <a:cubicBezTo>
                    <a:pt x="192" y="318"/>
                    <a:pt x="191" y="318"/>
                    <a:pt x="191" y="318"/>
                  </a:cubicBezTo>
                  <a:cubicBezTo>
                    <a:pt x="191" y="318"/>
                    <a:pt x="191" y="319"/>
                    <a:pt x="191" y="319"/>
                  </a:cubicBezTo>
                  <a:cubicBezTo>
                    <a:pt x="191" y="319"/>
                    <a:pt x="190" y="319"/>
                    <a:pt x="190" y="319"/>
                  </a:cubicBezTo>
                  <a:cubicBezTo>
                    <a:pt x="190" y="319"/>
                    <a:pt x="190" y="319"/>
                    <a:pt x="190" y="319"/>
                  </a:cubicBezTo>
                  <a:cubicBezTo>
                    <a:pt x="190" y="318"/>
                    <a:pt x="190" y="318"/>
                    <a:pt x="190" y="318"/>
                  </a:cubicBezTo>
                  <a:cubicBezTo>
                    <a:pt x="190" y="318"/>
                    <a:pt x="190" y="318"/>
                    <a:pt x="190" y="318"/>
                  </a:cubicBezTo>
                  <a:cubicBezTo>
                    <a:pt x="190" y="318"/>
                    <a:pt x="190" y="317"/>
                    <a:pt x="191" y="317"/>
                  </a:cubicBezTo>
                  <a:cubicBezTo>
                    <a:pt x="191" y="316"/>
                    <a:pt x="191" y="316"/>
                    <a:pt x="191" y="315"/>
                  </a:cubicBezTo>
                  <a:cubicBezTo>
                    <a:pt x="191" y="315"/>
                    <a:pt x="191" y="314"/>
                    <a:pt x="191" y="314"/>
                  </a:cubicBezTo>
                  <a:cubicBezTo>
                    <a:pt x="190" y="313"/>
                    <a:pt x="189" y="313"/>
                    <a:pt x="188" y="313"/>
                  </a:cubicBezTo>
                  <a:cubicBezTo>
                    <a:pt x="188" y="313"/>
                    <a:pt x="188" y="313"/>
                    <a:pt x="188" y="313"/>
                  </a:cubicBezTo>
                  <a:cubicBezTo>
                    <a:pt x="187" y="313"/>
                    <a:pt x="187" y="313"/>
                    <a:pt x="186" y="313"/>
                  </a:cubicBezTo>
                  <a:cubicBezTo>
                    <a:pt x="186" y="313"/>
                    <a:pt x="186" y="313"/>
                    <a:pt x="186" y="313"/>
                  </a:cubicBezTo>
                  <a:cubicBezTo>
                    <a:pt x="185" y="313"/>
                    <a:pt x="185" y="312"/>
                    <a:pt x="184" y="312"/>
                  </a:cubicBezTo>
                  <a:cubicBezTo>
                    <a:pt x="184" y="312"/>
                    <a:pt x="184" y="311"/>
                    <a:pt x="184" y="311"/>
                  </a:cubicBezTo>
                  <a:cubicBezTo>
                    <a:pt x="184" y="310"/>
                    <a:pt x="183" y="310"/>
                    <a:pt x="183" y="309"/>
                  </a:cubicBezTo>
                  <a:cubicBezTo>
                    <a:pt x="182" y="309"/>
                    <a:pt x="182" y="308"/>
                    <a:pt x="181" y="308"/>
                  </a:cubicBezTo>
                  <a:cubicBezTo>
                    <a:pt x="181" y="308"/>
                    <a:pt x="181" y="308"/>
                    <a:pt x="181" y="308"/>
                  </a:cubicBezTo>
                  <a:cubicBezTo>
                    <a:pt x="180" y="309"/>
                    <a:pt x="179" y="309"/>
                    <a:pt x="179" y="310"/>
                  </a:cubicBezTo>
                  <a:cubicBezTo>
                    <a:pt x="179" y="310"/>
                    <a:pt x="179" y="310"/>
                    <a:pt x="179" y="310"/>
                  </a:cubicBezTo>
                  <a:cubicBezTo>
                    <a:pt x="179" y="311"/>
                    <a:pt x="179" y="311"/>
                    <a:pt x="179" y="311"/>
                  </a:cubicBezTo>
                  <a:cubicBezTo>
                    <a:pt x="178" y="311"/>
                    <a:pt x="178" y="312"/>
                    <a:pt x="178" y="312"/>
                  </a:cubicBezTo>
                  <a:cubicBezTo>
                    <a:pt x="177" y="312"/>
                    <a:pt x="177" y="312"/>
                    <a:pt x="177" y="312"/>
                  </a:cubicBezTo>
                  <a:cubicBezTo>
                    <a:pt x="177" y="312"/>
                    <a:pt x="176" y="313"/>
                    <a:pt x="176" y="313"/>
                  </a:cubicBezTo>
                  <a:cubicBezTo>
                    <a:pt x="176" y="314"/>
                    <a:pt x="176" y="314"/>
                    <a:pt x="176" y="314"/>
                  </a:cubicBezTo>
                  <a:cubicBezTo>
                    <a:pt x="176" y="315"/>
                    <a:pt x="176" y="315"/>
                    <a:pt x="176" y="315"/>
                  </a:cubicBezTo>
                  <a:cubicBezTo>
                    <a:pt x="176" y="316"/>
                    <a:pt x="176" y="316"/>
                    <a:pt x="176" y="316"/>
                  </a:cubicBezTo>
                  <a:cubicBezTo>
                    <a:pt x="175" y="317"/>
                    <a:pt x="175" y="317"/>
                    <a:pt x="175" y="317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5" y="319"/>
                    <a:pt x="175" y="319"/>
                    <a:pt x="175" y="319"/>
                  </a:cubicBezTo>
                  <a:cubicBezTo>
                    <a:pt x="174" y="319"/>
                    <a:pt x="174" y="319"/>
                    <a:pt x="174" y="319"/>
                  </a:cubicBezTo>
                  <a:cubicBezTo>
                    <a:pt x="174" y="319"/>
                    <a:pt x="174" y="319"/>
                    <a:pt x="174" y="319"/>
                  </a:cubicBezTo>
                  <a:cubicBezTo>
                    <a:pt x="173" y="320"/>
                    <a:pt x="173" y="320"/>
                    <a:pt x="173" y="320"/>
                  </a:cubicBezTo>
                  <a:cubicBezTo>
                    <a:pt x="173" y="321"/>
                    <a:pt x="173" y="321"/>
                    <a:pt x="173" y="321"/>
                  </a:cubicBezTo>
                  <a:cubicBezTo>
                    <a:pt x="173" y="321"/>
                    <a:pt x="173" y="322"/>
                    <a:pt x="173" y="322"/>
                  </a:cubicBezTo>
                  <a:cubicBezTo>
                    <a:pt x="173" y="322"/>
                    <a:pt x="172" y="322"/>
                    <a:pt x="172" y="323"/>
                  </a:cubicBezTo>
                  <a:cubicBezTo>
                    <a:pt x="172" y="323"/>
                    <a:pt x="172" y="323"/>
                    <a:pt x="172" y="323"/>
                  </a:cubicBezTo>
                  <a:cubicBezTo>
                    <a:pt x="172" y="323"/>
                    <a:pt x="172" y="323"/>
                    <a:pt x="172" y="323"/>
                  </a:cubicBezTo>
                  <a:cubicBezTo>
                    <a:pt x="171" y="323"/>
                    <a:pt x="171" y="324"/>
                    <a:pt x="171" y="324"/>
                  </a:cubicBezTo>
                  <a:cubicBezTo>
                    <a:pt x="171" y="324"/>
                    <a:pt x="171" y="324"/>
                    <a:pt x="171" y="325"/>
                  </a:cubicBezTo>
                  <a:cubicBezTo>
                    <a:pt x="170" y="325"/>
                    <a:pt x="170" y="326"/>
                    <a:pt x="170" y="327"/>
                  </a:cubicBezTo>
                  <a:cubicBezTo>
                    <a:pt x="170" y="327"/>
                    <a:pt x="170" y="327"/>
                    <a:pt x="171" y="327"/>
                  </a:cubicBezTo>
                  <a:cubicBezTo>
                    <a:pt x="170" y="327"/>
                    <a:pt x="170" y="327"/>
                    <a:pt x="170" y="327"/>
                  </a:cubicBezTo>
                  <a:cubicBezTo>
                    <a:pt x="169" y="327"/>
                    <a:pt x="168" y="328"/>
                    <a:pt x="168" y="329"/>
                  </a:cubicBezTo>
                  <a:cubicBezTo>
                    <a:pt x="168" y="329"/>
                    <a:pt x="167" y="329"/>
                    <a:pt x="167" y="330"/>
                  </a:cubicBezTo>
                  <a:cubicBezTo>
                    <a:pt x="167" y="330"/>
                    <a:pt x="167" y="331"/>
                    <a:pt x="167" y="331"/>
                  </a:cubicBezTo>
                  <a:cubicBezTo>
                    <a:pt x="167" y="330"/>
                    <a:pt x="166" y="331"/>
                    <a:pt x="166" y="331"/>
                  </a:cubicBezTo>
                  <a:cubicBezTo>
                    <a:pt x="165" y="331"/>
                    <a:pt x="165" y="331"/>
                    <a:pt x="165" y="332"/>
                  </a:cubicBezTo>
                  <a:cubicBezTo>
                    <a:pt x="165" y="332"/>
                    <a:pt x="165" y="332"/>
                    <a:pt x="164" y="333"/>
                  </a:cubicBezTo>
                  <a:cubicBezTo>
                    <a:pt x="164" y="333"/>
                    <a:pt x="164" y="333"/>
                    <a:pt x="164" y="333"/>
                  </a:cubicBezTo>
                  <a:cubicBezTo>
                    <a:pt x="163" y="333"/>
                    <a:pt x="163" y="334"/>
                    <a:pt x="163" y="335"/>
                  </a:cubicBezTo>
                  <a:cubicBezTo>
                    <a:pt x="163" y="335"/>
                    <a:pt x="163" y="335"/>
                    <a:pt x="163" y="335"/>
                  </a:cubicBezTo>
                  <a:cubicBezTo>
                    <a:pt x="163" y="335"/>
                    <a:pt x="163" y="336"/>
                    <a:pt x="163" y="336"/>
                  </a:cubicBezTo>
                  <a:cubicBezTo>
                    <a:pt x="162" y="336"/>
                    <a:pt x="162" y="337"/>
                    <a:pt x="161" y="337"/>
                  </a:cubicBezTo>
                  <a:cubicBezTo>
                    <a:pt x="161" y="337"/>
                    <a:pt x="161" y="338"/>
                    <a:pt x="161" y="338"/>
                  </a:cubicBezTo>
                  <a:cubicBezTo>
                    <a:pt x="160" y="338"/>
                    <a:pt x="160" y="338"/>
                    <a:pt x="160" y="339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60" y="340"/>
                    <a:pt x="160" y="340"/>
                    <a:pt x="160" y="340"/>
                  </a:cubicBezTo>
                  <a:cubicBezTo>
                    <a:pt x="161" y="340"/>
                    <a:pt x="161" y="340"/>
                    <a:pt x="161" y="340"/>
                  </a:cubicBezTo>
                  <a:cubicBezTo>
                    <a:pt x="161" y="340"/>
                    <a:pt x="161" y="340"/>
                    <a:pt x="161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59" y="340"/>
                    <a:pt x="159" y="340"/>
                    <a:pt x="159" y="341"/>
                  </a:cubicBezTo>
                  <a:cubicBezTo>
                    <a:pt x="159" y="341"/>
                    <a:pt x="159" y="341"/>
                    <a:pt x="158" y="341"/>
                  </a:cubicBezTo>
                  <a:cubicBezTo>
                    <a:pt x="158" y="342"/>
                    <a:pt x="158" y="342"/>
                    <a:pt x="158" y="342"/>
                  </a:cubicBezTo>
                  <a:cubicBezTo>
                    <a:pt x="157" y="342"/>
                    <a:pt x="157" y="342"/>
                    <a:pt x="157" y="342"/>
                  </a:cubicBezTo>
                  <a:cubicBezTo>
                    <a:pt x="157" y="343"/>
                    <a:pt x="157" y="343"/>
                    <a:pt x="156" y="343"/>
                  </a:cubicBezTo>
                  <a:cubicBezTo>
                    <a:pt x="156" y="344"/>
                    <a:pt x="156" y="344"/>
                    <a:pt x="156" y="345"/>
                  </a:cubicBezTo>
                  <a:cubicBezTo>
                    <a:pt x="156" y="345"/>
                    <a:pt x="156" y="345"/>
                    <a:pt x="156" y="345"/>
                  </a:cubicBezTo>
                  <a:cubicBezTo>
                    <a:pt x="155" y="345"/>
                    <a:pt x="155" y="345"/>
                    <a:pt x="155" y="346"/>
                  </a:cubicBezTo>
                  <a:cubicBezTo>
                    <a:pt x="155" y="346"/>
                    <a:pt x="154" y="346"/>
                    <a:pt x="154" y="346"/>
                  </a:cubicBezTo>
                  <a:cubicBezTo>
                    <a:pt x="154" y="346"/>
                    <a:pt x="154" y="346"/>
                    <a:pt x="154" y="346"/>
                  </a:cubicBezTo>
                  <a:cubicBezTo>
                    <a:pt x="154" y="346"/>
                    <a:pt x="153" y="346"/>
                    <a:pt x="153" y="346"/>
                  </a:cubicBezTo>
                  <a:cubicBezTo>
                    <a:pt x="152" y="347"/>
                    <a:pt x="152" y="347"/>
                    <a:pt x="152" y="348"/>
                  </a:cubicBezTo>
                  <a:cubicBezTo>
                    <a:pt x="152" y="348"/>
                    <a:pt x="152" y="348"/>
                    <a:pt x="151" y="348"/>
                  </a:cubicBezTo>
                  <a:cubicBezTo>
                    <a:pt x="151" y="349"/>
                    <a:pt x="151" y="349"/>
                    <a:pt x="151" y="349"/>
                  </a:cubicBezTo>
                  <a:cubicBezTo>
                    <a:pt x="151" y="349"/>
                    <a:pt x="151" y="349"/>
                    <a:pt x="151" y="350"/>
                  </a:cubicBezTo>
                  <a:cubicBezTo>
                    <a:pt x="150" y="350"/>
                    <a:pt x="150" y="350"/>
                    <a:pt x="150" y="351"/>
                  </a:cubicBezTo>
                  <a:cubicBezTo>
                    <a:pt x="150" y="351"/>
                    <a:pt x="150" y="351"/>
                    <a:pt x="150" y="351"/>
                  </a:cubicBezTo>
                  <a:cubicBezTo>
                    <a:pt x="150" y="351"/>
                    <a:pt x="149" y="351"/>
                    <a:pt x="149" y="352"/>
                  </a:cubicBezTo>
                  <a:cubicBezTo>
                    <a:pt x="149" y="352"/>
                    <a:pt x="149" y="352"/>
                    <a:pt x="149" y="353"/>
                  </a:cubicBezTo>
                  <a:cubicBezTo>
                    <a:pt x="149" y="353"/>
                    <a:pt x="149" y="353"/>
                    <a:pt x="148" y="353"/>
                  </a:cubicBezTo>
                  <a:cubicBezTo>
                    <a:pt x="148" y="353"/>
                    <a:pt x="148" y="353"/>
                    <a:pt x="148" y="353"/>
                  </a:cubicBezTo>
                  <a:cubicBezTo>
                    <a:pt x="148" y="354"/>
                    <a:pt x="148" y="354"/>
                    <a:pt x="148" y="354"/>
                  </a:cubicBezTo>
                  <a:cubicBezTo>
                    <a:pt x="148" y="354"/>
                    <a:pt x="148" y="354"/>
                    <a:pt x="148" y="354"/>
                  </a:cubicBezTo>
                  <a:cubicBezTo>
                    <a:pt x="148" y="354"/>
                    <a:pt x="147" y="354"/>
                    <a:pt x="147" y="354"/>
                  </a:cubicBezTo>
                  <a:cubicBezTo>
                    <a:pt x="147" y="355"/>
                    <a:pt x="147" y="355"/>
                    <a:pt x="147" y="355"/>
                  </a:cubicBezTo>
                  <a:cubicBezTo>
                    <a:pt x="147" y="355"/>
                    <a:pt x="147" y="355"/>
                    <a:pt x="147" y="355"/>
                  </a:cubicBezTo>
                  <a:cubicBezTo>
                    <a:pt x="146" y="356"/>
                    <a:pt x="146" y="356"/>
                    <a:pt x="146" y="356"/>
                  </a:cubicBezTo>
                  <a:cubicBezTo>
                    <a:pt x="146" y="356"/>
                    <a:pt x="146" y="356"/>
                    <a:pt x="146" y="356"/>
                  </a:cubicBezTo>
                  <a:cubicBezTo>
                    <a:pt x="145" y="357"/>
                    <a:pt x="145" y="357"/>
                    <a:pt x="145" y="357"/>
                  </a:cubicBezTo>
                  <a:cubicBezTo>
                    <a:pt x="145" y="357"/>
                    <a:pt x="145" y="357"/>
                    <a:pt x="145" y="357"/>
                  </a:cubicBezTo>
                  <a:cubicBezTo>
                    <a:pt x="144" y="358"/>
                    <a:pt x="144" y="358"/>
                    <a:pt x="144" y="358"/>
                  </a:cubicBezTo>
                  <a:cubicBezTo>
                    <a:pt x="143" y="359"/>
                    <a:pt x="143" y="359"/>
                    <a:pt x="143" y="359"/>
                  </a:cubicBezTo>
                  <a:cubicBezTo>
                    <a:pt x="143" y="359"/>
                    <a:pt x="143" y="359"/>
                    <a:pt x="143" y="360"/>
                  </a:cubicBezTo>
                  <a:cubicBezTo>
                    <a:pt x="142" y="360"/>
                    <a:pt x="142" y="360"/>
                    <a:pt x="142" y="360"/>
                  </a:cubicBezTo>
                  <a:cubicBezTo>
                    <a:pt x="141" y="361"/>
                    <a:pt x="141" y="361"/>
                    <a:pt x="141" y="361"/>
                  </a:cubicBezTo>
                  <a:cubicBezTo>
                    <a:pt x="141" y="361"/>
                    <a:pt x="141" y="361"/>
                    <a:pt x="141" y="361"/>
                  </a:cubicBezTo>
                  <a:cubicBezTo>
                    <a:pt x="141" y="361"/>
                    <a:pt x="141" y="362"/>
                    <a:pt x="141" y="362"/>
                  </a:cubicBezTo>
                  <a:cubicBezTo>
                    <a:pt x="140" y="362"/>
                    <a:pt x="140" y="362"/>
                    <a:pt x="140" y="362"/>
                  </a:cubicBezTo>
                  <a:cubicBezTo>
                    <a:pt x="140" y="362"/>
                    <a:pt x="140" y="363"/>
                    <a:pt x="139" y="363"/>
                  </a:cubicBezTo>
                  <a:cubicBezTo>
                    <a:pt x="139" y="363"/>
                    <a:pt x="139" y="363"/>
                    <a:pt x="139" y="363"/>
                  </a:cubicBezTo>
                  <a:cubicBezTo>
                    <a:pt x="139" y="363"/>
                    <a:pt x="138" y="364"/>
                    <a:pt x="138" y="364"/>
                  </a:cubicBezTo>
                  <a:cubicBezTo>
                    <a:pt x="138" y="364"/>
                    <a:pt x="138" y="364"/>
                    <a:pt x="138" y="364"/>
                  </a:cubicBezTo>
                  <a:cubicBezTo>
                    <a:pt x="138" y="364"/>
                    <a:pt x="137" y="365"/>
                    <a:pt x="137" y="365"/>
                  </a:cubicBezTo>
                  <a:cubicBezTo>
                    <a:pt x="135" y="366"/>
                    <a:pt x="135" y="366"/>
                    <a:pt x="135" y="366"/>
                  </a:cubicBezTo>
                  <a:cubicBezTo>
                    <a:pt x="135" y="366"/>
                    <a:pt x="135" y="367"/>
                    <a:pt x="135" y="367"/>
                  </a:cubicBezTo>
                  <a:cubicBezTo>
                    <a:pt x="134" y="367"/>
                    <a:pt x="134" y="367"/>
                    <a:pt x="134" y="368"/>
                  </a:cubicBezTo>
                  <a:cubicBezTo>
                    <a:pt x="134" y="368"/>
                    <a:pt x="134" y="368"/>
                    <a:pt x="134" y="368"/>
                  </a:cubicBezTo>
                  <a:cubicBezTo>
                    <a:pt x="134" y="368"/>
                    <a:pt x="134" y="368"/>
                    <a:pt x="134" y="368"/>
                  </a:cubicBezTo>
                  <a:cubicBezTo>
                    <a:pt x="134" y="369"/>
                    <a:pt x="133" y="369"/>
                    <a:pt x="133" y="369"/>
                  </a:cubicBezTo>
                  <a:cubicBezTo>
                    <a:pt x="133" y="369"/>
                    <a:pt x="133" y="369"/>
                    <a:pt x="132" y="370"/>
                  </a:cubicBezTo>
                  <a:cubicBezTo>
                    <a:pt x="132" y="370"/>
                    <a:pt x="132" y="370"/>
                    <a:pt x="132" y="370"/>
                  </a:cubicBezTo>
                  <a:cubicBezTo>
                    <a:pt x="132" y="370"/>
                    <a:pt x="132" y="370"/>
                    <a:pt x="132" y="370"/>
                  </a:cubicBezTo>
                  <a:cubicBezTo>
                    <a:pt x="132" y="370"/>
                    <a:pt x="132" y="371"/>
                    <a:pt x="132" y="371"/>
                  </a:cubicBezTo>
                  <a:cubicBezTo>
                    <a:pt x="131" y="371"/>
                    <a:pt x="131" y="371"/>
                    <a:pt x="131" y="371"/>
                  </a:cubicBezTo>
                  <a:cubicBezTo>
                    <a:pt x="131" y="372"/>
                    <a:pt x="130" y="372"/>
                    <a:pt x="130" y="372"/>
                  </a:cubicBezTo>
                  <a:cubicBezTo>
                    <a:pt x="130" y="372"/>
                    <a:pt x="130" y="373"/>
                    <a:pt x="130" y="373"/>
                  </a:cubicBezTo>
                  <a:cubicBezTo>
                    <a:pt x="129" y="373"/>
                    <a:pt x="129" y="373"/>
                    <a:pt x="129" y="373"/>
                  </a:cubicBezTo>
                  <a:cubicBezTo>
                    <a:pt x="129" y="374"/>
                    <a:pt x="128" y="374"/>
                    <a:pt x="128" y="375"/>
                  </a:cubicBezTo>
                  <a:cubicBezTo>
                    <a:pt x="128" y="375"/>
                    <a:pt x="128" y="375"/>
                    <a:pt x="128" y="375"/>
                  </a:cubicBezTo>
                  <a:cubicBezTo>
                    <a:pt x="127" y="376"/>
                    <a:pt x="127" y="376"/>
                    <a:pt x="127" y="377"/>
                  </a:cubicBezTo>
                  <a:cubicBezTo>
                    <a:pt x="127" y="377"/>
                    <a:pt x="127" y="377"/>
                    <a:pt x="127" y="377"/>
                  </a:cubicBezTo>
                  <a:cubicBezTo>
                    <a:pt x="127" y="377"/>
                    <a:pt x="127" y="377"/>
                    <a:pt x="127" y="377"/>
                  </a:cubicBezTo>
                  <a:cubicBezTo>
                    <a:pt x="127" y="377"/>
                    <a:pt x="127" y="378"/>
                    <a:pt x="127" y="378"/>
                  </a:cubicBezTo>
                  <a:cubicBezTo>
                    <a:pt x="126" y="378"/>
                    <a:pt x="126" y="379"/>
                    <a:pt x="125" y="380"/>
                  </a:cubicBezTo>
                  <a:cubicBezTo>
                    <a:pt x="125" y="380"/>
                    <a:pt x="125" y="380"/>
                    <a:pt x="125" y="380"/>
                  </a:cubicBezTo>
                  <a:cubicBezTo>
                    <a:pt x="125" y="381"/>
                    <a:pt x="124" y="381"/>
                    <a:pt x="124" y="382"/>
                  </a:cubicBezTo>
                  <a:cubicBezTo>
                    <a:pt x="124" y="382"/>
                    <a:pt x="124" y="383"/>
                    <a:pt x="124" y="383"/>
                  </a:cubicBezTo>
                  <a:cubicBezTo>
                    <a:pt x="123" y="383"/>
                    <a:pt x="123" y="384"/>
                    <a:pt x="123" y="384"/>
                  </a:cubicBezTo>
                  <a:cubicBezTo>
                    <a:pt x="123" y="384"/>
                    <a:pt x="123" y="385"/>
                    <a:pt x="123" y="385"/>
                  </a:cubicBezTo>
                  <a:cubicBezTo>
                    <a:pt x="123" y="385"/>
                    <a:pt x="122" y="385"/>
                    <a:pt x="122" y="386"/>
                  </a:cubicBezTo>
                  <a:cubicBezTo>
                    <a:pt x="122" y="386"/>
                    <a:pt x="122" y="386"/>
                    <a:pt x="122" y="386"/>
                  </a:cubicBezTo>
                  <a:cubicBezTo>
                    <a:pt x="122" y="386"/>
                    <a:pt x="121" y="387"/>
                    <a:pt x="121" y="387"/>
                  </a:cubicBezTo>
                  <a:cubicBezTo>
                    <a:pt x="121" y="388"/>
                    <a:pt x="121" y="388"/>
                    <a:pt x="121" y="388"/>
                  </a:cubicBezTo>
                  <a:cubicBezTo>
                    <a:pt x="120" y="389"/>
                    <a:pt x="120" y="389"/>
                    <a:pt x="120" y="389"/>
                  </a:cubicBezTo>
                  <a:cubicBezTo>
                    <a:pt x="120" y="389"/>
                    <a:pt x="120" y="389"/>
                    <a:pt x="119" y="390"/>
                  </a:cubicBezTo>
                  <a:cubicBezTo>
                    <a:pt x="119" y="390"/>
                    <a:pt x="119" y="391"/>
                    <a:pt x="118" y="392"/>
                  </a:cubicBezTo>
                  <a:cubicBezTo>
                    <a:pt x="118" y="392"/>
                    <a:pt x="118" y="392"/>
                    <a:pt x="118" y="392"/>
                  </a:cubicBezTo>
                  <a:cubicBezTo>
                    <a:pt x="118" y="393"/>
                    <a:pt x="118" y="393"/>
                    <a:pt x="118" y="393"/>
                  </a:cubicBezTo>
                  <a:cubicBezTo>
                    <a:pt x="117" y="394"/>
                    <a:pt x="117" y="394"/>
                    <a:pt x="117" y="394"/>
                  </a:cubicBezTo>
                  <a:cubicBezTo>
                    <a:pt x="116" y="395"/>
                    <a:pt x="116" y="395"/>
                    <a:pt x="116" y="395"/>
                  </a:cubicBezTo>
                  <a:cubicBezTo>
                    <a:pt x="115" y="395"/>
                    <a:pt x="115" y="395"/>
                    <a:pt x="114" y="396"/>
                  </a:cubicBezTo>
                  <a:cubicBezTo>
                    <a:pt x="114" y="396"/>
                    <a:pt x="114" y="396"/>
                    <a:pt x="114" y="396"/>
                  </a:cubicBezTo>
                  <a:cubicBezTo>
                    <a:pt x="114" y="396"/>
                    <a:pt x="113" y="396"/>
                    <a:pt x="113" y="396"/>
                  </a:cubicBezTo>
                  <a:cubicBezTo>
                    <a:pt x="112" y="397"/>
                    <a:pt x="112" y="398"/>
                    <a:pt x="112" y="399"/>
                  </a:cubicBezTo>
                  <a:cubicBezTo>
                    <a:pt x="112" y="399"/>
                    <a:pt x="112" y="399"/>
                    <a:pt x="111" y="399"/>
                  </a:cubicBezTo>
                  <a:cubicBezTo>
                    <a:pt x="111" y="400"/>
                    <a:pt x="110" y="400"/>
                    <a:pt x="110" y="401"/>
                  </a:cubicBezTo>
                  <a:cubicBezTo>
                    <a:pt x="110" y="401"/>
                    <a:pt x="110" y="401"/>
                    <a:pt x="110" y="401"/>
                  </a:cubicBezTo>
                  <a:cubicBezTo>
                    <a:pt x="110" y="402"/>
                    <a:pt x="110" y="402"/>
                    <a:pt x="110" y="402"/>
                  </a:cubicBezTo>
                  <a:cubicBezTo>
                    <a:pt x="110" y="402"/>
                    <a:pt x="110" y="402"/>
                    <a:pt x="109" y="402"/>
                  </a:cubicBezTo>
                  <a:cubicBezTo>
                    <a:pt x="109" y="402"/>
                    <a:pt x="109" y="402"/>
                    <a:pt x="109" y="403"/>
                  </a:cubicBezTo>
                  <a:cubicBezTo>
                    <a:pt x="109" y="403"/>
                    <a:pt x="109" y="403"/>
                    <a:pt x="108" y="403"/>
                  </a:cubicBezTo>
                  <a:cubicBezTo>
                    <a:pt x="108" y="403"/>
                    <a:pt x="108" y="403"/>
                    <a:pt x="108" y="404"/>
                  </a:cubicBezTo>
                  <a:cubicBezTo>
                    <a:pt x="107" y="404"/>
                    <a:pt x="107" y="404"/>
                    <a:pt x="107" y="405"/>
                  </a:cubicBezTo>
                  <a:cubicBezTo>
                    <a:pt x="107" y="405"/>
                    <a:pt x="107" y="405"/>
                    <a:pt x="107" y="405"/>
                  </a:cubicBezTo>
                  <a:cubicBezTo>
                    <a:pt x="107" y="406"/>
                    <a:pt x="107" y="406"/>
                    <a:pt x="107" y="406"/>
                  </a:cubicBezTo>
                  <a:cubicBezTo>
                    <a:pt x="107" y="406"/>
                    <a:pt x="107" y="406"/>
                    <a:pt x="107" y="407"/>
                  </a:cubicBezTo>
                  <a:cubicBezTo>
                    <a:pt x="107" y="407"/>
                    <a:pt x="107" y="407"/>
                    <a:pt x="107" y="407"/>
                  </a:cubicBezTo>
                  <a:cubicBezTo>
                    <a:pt x="107" y="408"/>
                    <a:pt x="107" y="408"/>
                    <a:pt x="107" y="408"/>
                  </a:cubicBezTo>
                  <a:cubicBezTo>
                    <a:pt x="107" y="409"/>
                    <a:pt x="107" y="409"/>
                    <a:pt x="107" y="409"/>
                  </a:cubicBezTo>
                  <a:cubicBezTo>
                    <a:pt x="107" y="409"/>
                    <a:pt x="107" y="410"/>
                    <a:pt x="107" y="410"/>
                  </a:cubicBezTo>
                  <a:cubicBezTo>
                    <a:pt x="108" y="410"/>
                    <a:pt x="108" y="410"/>
                    <a:pt x="108" y="410"/>
                  </a:cubicBezTo>
                  <a:cubicBezTo>
                    <a:pt x="108" y="410"/>
                    <a:pt x="108" y="410"/>
                    <a:pt x="108" y="410"/>
                  </a:cubicBezTo>
                  <a:cubicBezTo>
                    <a:pt x="108" y="410"/>
                    <a:pt x="108" y="410"/>
                    <a:pt x="108" y="410"/>
                  </a:cubicBezTo>
                  <a:cubicBezTo>
                    <a:pt x="107" y="411"/>
                    <a:pt x="107" y="411"/>
                    <a:pt x="107" y="411"/>
                  </a:cubicBezTo>
                  <a:cubicBezTo>
                    <a:pt x="107" y="411"/>
                    <a:pt x="107" y="411"/>
                    <a:pt x="107" y="411"/>
                  </a:cubicBezTo>
                  <a:cubicBezTo>
                    <a:pt x="107" y="411"/>
                    <a:pt x="107" y="411"/>
                    <a:pt x="107" y="411"/>
                  </a:cubicBezTo>
                  <a:cubicBezTo>
                    <a:pt x="107" y="412"/>
                    <a:pt x="106" y="412"/>
                    <a:pt x="106" y="413"/>
                  </a:cubicBezTo>
                  <a:cubicBezTo>
                    <a:pt x="106" y="413"/>
                    <a:pt x="106" y="413"/>
                    <a:pt x="105" y="413"/>
                  </a:cubicBezTo>
                  <a:cubicBezTo>
                    <a:pt x="105" y="414"/>
                    <a:pt x="105" y="414"/>
                    <a:pt x="105" y="414"/>
                  </a:cubicBezTo>
                  <a:cubicBezTo>
                    <a:pt x="104" y="414"/>
                    <a:pt x="104" y="415"/>
                    <a:pt x="104" y="415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104" y="416"/>
                    <a:pt x="103" y="417"/>
                    <a:pt x="103" y="417"/>
                  </a:cubicBezTo>
                  <a:cubicBezTo>
                    <a:pt x="104" y="417"/>
                    <a:pt x="104" y="417"/>
                    <a:pt x="104" y="417"/>
                  </a:cubicBezTo>
                  <a:cubicBezTo>
                    <a:pt x="103" y="417"/>
                    <a:pt x="103" y="417"/>
                    <a:pt x="103" y="417"/>
                  </a:cubicBezTo>
                  <a:cubicBezTo>
                    <a:pt x="103" y="418"/>
                    <a:pt x="103" y="418"/>
                    <a:pt x="103" y="418"/>
                  </a:cubicBezTo>
                  <a:cubicBezTo>
                    <a:pt x="103" y="418"/>
                    <a:pt x="103" y="419"/>
                    <a:pt x="103" y="419"/>
                  </a:cubicBezTo>
                  <a:cubicBezTo>
                    <a:pt x="103" y="420"/>
                    <a:pt x="103" y="420"/>
                    <a:pt x="103" y="420"/>
                  </a:cubicBezTo>
                  <a:cubicBezTo>
                    <a:pt x="103" y="420"/>
                    <a:pt x="103" y="420"/>
                    <a:pt x="103" y="420"/>
                  </a:cubicBezTo>
                  <a:cubicBezTo>
                    <a:pt x="103" y="421"/>
                    <a:pt x="103" y="421"/>
                    <a:pt x="103" y="421"/>
                  </a:cubicBezTo>
                  <a:cubicBezTo>
                    <a:pt x="103" y="421"/>
                    <a:pt x="103" y="421"/>
                    <a:pt x="102" y="421"/>
                  </a:cubicBezTo>
                  <a:cubicBezTo>
                    <a:pt x="102" y="421"/>
                    <a:pt x="102" y="422"/>
                    <a:pt x="102" y="422"/>
                  </a:cubicBezTo>
                  <a:cubicBezTo>
                    <a:pt x="102" y="422"/>
                    <a:pt x="102" y="422"/>
                    <a:pt x="102" y="422"/>
                  </a:cubicBezTo>
                  <a:cubicBezTo>
                    <a:pt x="101" y="423"/>
                    <a:pt x="101" y="423"/>
                    <a:pt x="101" y="424"/>
                  </a:cubicBezTo>
                  <a:cubicBezTo>
                    <a:pt x="101" y="424"/>
                    <a:pt x="101" y="424"/>
                    <a:pt x="101" y="424"/>
                  </a:cubicBezTo>
                  <a:cubicBezTo>
                    <a:pt x="100" y="424"/>
                    <a:pt x="100" y="425"/>
                    <a:pt x="100" y="425"/>
                  </a:cubicBezTo>
                  <a:cubicBezTo>
                    <a:pt x="100" y="425"/>
                    <a:pt x="100" y="425"/>
                    <a:pt x="100" y="425"/>
                  </a:cubicBezTo>
                  <a:cubicBezTo>
                    <a:pt x="100" y="426"/>
                    <a:pt x="100" y="426"/>
                    <a:pt x="100" y="427"/>
                  </a:cubicBezTo>
                  <a:cubicBezTo>
                    <a:pt x="100" y="428"/>
                    <a:pt x="100" y="428"/>
                    <a:pt x="100" y="428"/>
                  </a:cubicBezTo>
                  <a:cubicBezTo>
                    <a:pt x="100" y="428"/>
                    <a:pt x="100" y="428"/>
                    <a:pt x="100" y="429"/>
                  </a:cubicBezTo>
                  <a:cubicBezTo>
                    <a:pt x="100" y="429"/>
                    <a:pt x="100" y="429"/>
                    <a:pt x="100" y="429"/>
                  </a:cubicBezTo>
                  <a:cubicBezTo>
                    <a:pt x="100" y="430"/>
                    <a:pt x="100" y="430"/>
                    <a:pt x="100" y="430"/>
                  </a:cubicBezTo>
                  <a:cubicBezTo>
                    <a:pt x="100" y="430"/>
                    <a:pt x="100" y="430"/>
                    <a:pt x="100" y="430"/>
                  </a:cubicBezTo>
                  <a:cubicBezTo>
                    <a:pt x="100" y="430"/>
                    <a:pt x="100" y="430"/>
                    <a:pt x="100" y="431"/>
                  </a:cubicBezTo>
                  <a:cubicBezTo>
                    <a:pt x="100" y="431"/>
                    <a:pt x="100" y="431"/>
                    <a:pt x="100" y="431"/>
                  </a:cubicBezTo>
                  <a:cubicBezTo>
                    <a:pt x="99" y="431"/>
                    <a:pt x="99" y="431"/>
                    <a:pt x="99" y="431"/>
                  </a:cubicBezTo>
                  <a:cubicBezTo>
                    <a:pt x="99" y="432"/>
                    <a:pt x="99" y="432"/>
                    <a:pt x="99" y="433"/>
                  </a:cubicBezTo>
                  <a:cubicBezTo>
                    <a:pt x="99" y="433"/>
                    <a:pt x="99" y="433"/>
                    <a:pt x="99" y="433"/>
                  </a:cubicBezTo>
                  <a:cubicBezTo>
                    <a:pt x="99" y="433"/>
                    <a:pt x="98" y="434"/>
                    <a:pt x="98" y="434"/>
                  </a:cubicBezTo>
                  <a:cubicBezTo>
                    <a:pt x="97" y="436"/>
                    <a:pt x="98" y="436"/>
                    <a:pt x="98" y="437"/>
                  </a:cubicBezTo>
                  <a:cubicBezTo>
                    <a:pt x="99" y="437"/>
                    <a:pt x="99" y="437"/>
                    <a:pt x="99" y="437"/>
                  </a:cubicBezTo>
                  <a:cubicBezTo>
                    <a:pt x="100" y="436"/>
                    <a:pt x="100" y="436"/>
                    <a:pt x="100" y="436"/>
                  </a:cubicBezTo>
                  <a:cubicBezTo>
                    <a:pt x="100" y="436"/>
                    <a:pt x="100" y="436"/>
                    <a:pt x="100" y="436"/>
                  </a:cubicBezTo>
                  <a:cubicBezTo>
                    <a:pt x="99" y="437"/>
                    <a:pt x="99" y="437"/>
                    <a:pt x="99" y="437"/>
                  </a:cubicBezTo>
                  <a:cubicBezTo>
                    <a:pt x="99" y="437"/>
                    <a:pt x="99" y="438"/>
                    <a:pt x="99" y="438"/>
                  </a:cubicBezTo>
                  <a:cubicBezTo>
                    <a:pt x="99" y="438"/>
                    <a:pt x="99" y="438"/>
                    <a:pt x="99" y="438"/>
                  </a:cubicBezTo>
                  <a:cubicBezTo>
                    <a:pt x="99" y="439"/>
                    <a:pt x="99" y="439"/>
                    <a:pt x="99" y="440"/>
                  </a:cubicBezTo>
                  <a:cubicBezTo>
                    <a:pt x="99" y="440"/>
                    <a:pt x="99" y="441"/>
                    <a:pt x="99" y="441"/>
                  </a:cubicBezTo>
                  <a:cubicBezTo>
                    <a:pt x="99" y="441"/>
                    <a:pt x="99" y="441"/>
                    <a:pt x="99" y="441"/>
                  </a:cubicBezTo>
                  <a:cubicBezTo>
                    <a:pt x="99" y="442"/>
                    <a:pt x="99" y="442"/>
                    <a:pt x="99" y="442"/>
                  </a:cubicBezTo>
                  <a:cubicBezTo>
                    <a:pt x="99" y="442"/>
                    <a:pt x="99" y="443"/>
                    <a:pt x="99" y="443"/>
                  </a:cubicBezTo>
                  <a:cubicBezTo>
                    <a:pt x="98" y="444"/>
                    <a:pt x="98" y="444"/>
                    <a:pt x="98" y="444"/>
                  </a:cubicBezTo>
                  <a:cubicBezTo>
                    <a:pt x="98" y="444"/>
                    <a:pt x="98" y="444"/>
                    <a:pt x="98" y="444"/>
                  </a:cubicBezTo>
                  <a:cubicBezTo>
                    <a:pt x="98" y="445"/>
                    <a:pt x="98" y="445"/>
                    <a:pt x="98" y="445"/>
                  </a:cubicBezTo>
                  <a:cubicBezTo>
                    <a:pt x="97" y="445"/>
                    <a:pt x="96" y="447"/>
                    <a:pt x="96" y="448"/>
                  </a:cubicBezTo>
                  <a:cubicBezTo>
                    <a:pt x="96" y="448"/>
                    <a:pt x="97" y="449"/>
                    <a:pt x="97" y="449"/>
                  </a:cubicBezTo>
                  <a:cubicBezTo>
                    <a:pt x="97" y="450"/>
                    <a:pt x="98" y="450"/>
                    <a:pt x="98" y="450"/>
                  </a:cubicBezTo>
                  <a:cubicBezTo>
                    <a:pt x="98" y="450"/>
                    <a:pt x="98" y="450"/>
                    <a:pt x="98" y="450"/>
                  </a:cubicBezTo>
                  <a:cubicBezTo>
                    <a:pt x="98" y="451"/>
                    <a:pt x="98" y="451"/>
                    <a:pt x="97" y="452"/>
                  </a:cubicBezTo>
                  <a:cubicBezTo>
                    <a:pt x="97" y="452"/>
                    <a:pt x="97" y="452"/>
                    <a:pt x="97" y="452"/>
                  </a:cubicBezTo>
                  <a:cubicBezTo>
                    <a:pt x="97" y="452"/>
                    <a:pt x="97" y="452"/>
                    <a:pt x="97" y="452"/>
                  </a:cubicBezTo>
                  <a:cubicBezTo>
                    <a:pt x="96" y="452"/>
                    <a:pt x="96" y="453"/>
                    <a:pt x="96" y="453"/>
                  </a:cubicBezTo>
                  <a:cubicBezTo>
                    <a:pt x="96" y="453"/>
                    <a:pt x="96" y="453"/>
                    <a:pt x="95" y="454"/>
                  </a:cubicBezTo>
                  <a:cubicBezTo>
                    <a:pt x="96" y="454"/>
                    <a:pt x="96" y="454"/>
                    <a:pt x="96" y="454"/>
                  </a:cubicBezTo>
                  <a:cubicBezTo>
                    <a:pt x="96" y="454"/>
                    <a:pt x="96" y="454"/>
                    <a:pt x="96" y="454"/>
                  </a:cubicBezTo>
                  <a:cubicBezTo>
                    <a:pt x="95" y="454"/>
                    <a:pt x="95" y="454"/>
                    <a:pt x="95" y="454"/>
                  </a:cubicBezTo>
                  <a:cubicBezTo>
                    <a:pt x="95" y="454"/>
                    <a:pt x="95" y="454"/>
                    <a:pt x="95" y="454"/>
                  </a:cubicBezTo>
                  <a:cubicBezTo>
                    <a:pt x="94" y="455"/>
                    <a:pt x="94" y="455"/>
                    <a:pt x="94" y="455"/>
                  </a:cubicBezTo>
                  <a:cubicBezTo>
                    <a:pt x="94" y="456"/>
                    <a:pt x="94" y="457"/>
                    <a:pt x="94" y="458"/>
                  </a:cubicBezTo>
                  <a:cubicBezTo>
                    <a:pt x="94" y="459"/>
                    <a:pt x="94" y="459"/>
                    <a:pt x="94" y="459"/>
                  </a:cubicBezTo>
                  <a:cubicBezTo>
                    <a:pt x="94" y="459"/>
                    <a:pt x="94" y="460"/>
                    <a:pt x="94" y="460"/>
                  </a:cubicBezTo>
                  <a:cubicBezTo>
                    <a:pt x="94" y="461"/>
                    <a:pt x="94" y="461"/>
                    <a:pt x="94" y="461"/>
                  </a:cubicBezTo>
                  <a:cubicBezTo>
                    <a:pt x="94" y="462"/>
                    <a:pt x="94" y="462"/>
                    <a:pt x="94" y="462"/>
                  </a:cubicBezTo>
                  <a:cubicBezTo>
                    <a:pt x="94" y="462"/>
                    <a:pt x="94" y="462"/>
                    <a:pt x="94" y="463"/>
                  </a:cubicBezTo>
                  <a:cubicBezTo>
                    <a:pt x="94" y="463"/>
                    <a:pt x="94" y="463"/>
                    <a:pt x="94" y="463"/>
                  </a:cubicBezTo>
                  <a:cubicBezTo>
                    <a:pt x="94" y="463"/>
                    <a:pt x="94" y="463"/>
                    <a:pt x="94" y="464"/>
                  </a:cubicBezTo>
                  <a:cubicBezTo>
                    <a:pt x="93" y="464"/>
                    <a:pt x="93" y="465"/>
                    <a:pt x="94" y="466"/>
                  </a:cubicBezTo>
                  <a:cubicBezTo>
                    <a:pt x="94" y="466"/>
                    <a:pt x="94" y="466"/>
                    <a:pt x="94" y="466"/>
                  </a:cubicBezTo>
                  <a:cubicBezTo>
                    <a:pt x="94" y="467"/>
                    <a:pt x="94" y="467"/>
                    <a:pt x="94" y="467"/>
                  </a:cubicBezTo>
                  <a:cubicBezTo>
                    <a:pt x="95" y="467"/>
                    <a:pt x="95" y="468"/>
                    <a:pt x="95" y="468"/>
                  </a:cubicBezTo>
                  <a:cubicBezTo>
                    <a:pt x="95" y="468"/>
                    <a:pt x="94" y="469"/>
                    <a:pt x="94" y="469"/>
                  </a:cubicBezTo>
                  <a:cubicBezTo>
                    <a:pt x="94" y="469"/>
                    <a:pt x="94" y="469"/>
                    <a:pt x="94" y="469"/>
                  </a:cubicBezTo>
                  <a:cubicBezTo>
                    <a:pt x="94" y="469"/>
                    <a:pt x="94" y="470"/>
                    <a:pt x="94" y="470"/>
                  </a:cubicBezTo>
                  <a:cubicBezTo>
                    <a:pt x="94" y="470"/>
                    <a:pt x="94" y="470"/>
                    <a:pt x="94" y="471"/>
                  </a:cubicBezTo>
                  <a:cubicBezTo>
                    <a:pt x="94" y="471"/>
                    <a:pt x="94" y="472"/>
                    <a:pt x="94" y="472"/>
                  </a:cubicBezTo>
                  <a:cubicBezTo>
                    <a:pt x="94" y="472"/>
                    <a:pt x="94" y="472"/>
                    <a:pt x="94" y="472"/>
                  </a:cubicBezTo>
                  <a:cubicBezTo>
                    <a:pt x="94" y="473"/>
                    <a:pt x="93" y="473"/>
                    <a:pt x="93" y="473"/>
                  </a:cubicBezTo>
                  <a:cubicBezTo>
                    <a:pt x="93" y="473"/>
                    <a:pt x="93" y="474"/>
                    <a:pt x="93" y="474"/>
                  </a:cubicBezTo>
                  <a:cubicBezTo>
                    <a:pt x="93" y="474"/>
                    <a:pt x="92" y="475"/>
                    <a:pt x="93" y="476"/>
                  </a:cubicBezTo>
                  <a:cubicBezTo>
                    <a:pt x="93" y="476"/>
                    <a:pt x="92" y="477"/>
                    <a:pt x="92" y="477"/>
                  </a:cubicBezTo>
                  <a:cubicBezTo>
                    <a:pt x="92" y="477"/>
                    <a:pt x="92" y="477"/>
                    <a:pt x="92" y="477"/>
                  </a:cubicBezTo>
                  <a:cubicBezTo>
                    <a:pt x="92" y="478"/>
                    <a:pt x="92" y="478"/>
                    <a:pt x="92" y="478"/>
                  </a:cubicBezTo>
                  <a:cubicBezTo>
                    <a:pt x="92" y="478"/>
                    <a:pt x="92" y="479"/>
                    <a:pt x="92" y="479"/>
                  </a:cubicBezTo>
                  <a:cubicBezTo>
                    <a:pt x="91" y="480"/>
                    <a:pt x="92" y="481"/>
                    <a:pt x="92" y="481"/>
                  </a:cubicBezTo>
                  <a:cubicBezTo>
                    <a:pt x="92" y="482"/>
                    <a:pt x="93" y="482"/>
                    <a:pt x="94" y="482"/>
                  </a:cubicBezTo>
                  <a:cubicBezTo>
                    <a:pt x="94" y="482"/>
                    <a:pt x="94" y="482"/>
                    <a:pt x="94" y="482"/>
                  </a:cubicBezTo>
                  <a:cubicBezTo>
                    <a:pt x="95" y="482"/>
                    <a:pt x="95" y="482"/>
                    <a:pt x="95" y="482"/>
                  </a:cubicBezTo>
                  <a:cubicBezTo>
                    <a:pt x="95" y="482"/>
                    <a:pt x="95" y="482"/>
                    <a:pt x="95" y="482"/>
                  </a:cubicBezTo>
                  <a:cubicBezTo>
                    <a:pt x="96" y="483"/>
                    <a:pt x="96" y="483"/>
                    <a:pt x="97" y="484"/>
                  </a:cubicBezTo>
                  <a:cubicBezTo>
                    <a:pt x="97" y="484"/>
                    <a:pt x="97" y="484"/>
                    <a:pt x="98" y="484"/>
                  </a:cubicBezTo>
                  <a:cubicBezTo>
                    <a:pt x="98" y="484"/>
                    <a:pt x="98" y="484"/>
                    <a:pt x="98" y="484"/>
                  </a:cubicBezTo>
                  <a:cubicBezTo>
                    <a:pt x="98" y="484"/>
                    <a:pt x="98" y="485"/>
                    <a:pt x="99" y="485"/>
                  </a:cubicBezTo>
                  <a:cubicBezTo>
                    <a:pt x="99" y="485"/>
                    <a:pt x="99" y="485"/>
                    <a:pt x="99" y="485"/>
                  </a:cubicBezTo>
                  <a:cubicBezTo>
                    <a:pt x="99" y="486"/>
                    <a:pt x="99" y="486"/>
                    <a:pt x="100" y="487"/>
                  </a:cubicBezTo>
                  <a:cubicBezTo>
                    <a:pt x="100" y="487"/>
                    <a:pt x="100" y="487"/>
                    <a:pt x="101" y="487"/>
                  </a:cubicBezTo>
                  <a:cubicBezTo>
                    <a:pt x="101" y="487"/>
                    <a:pt x="101" y="488"/>
                    <a:pt x="101" y="488"/>
                  </a:cubicBezTo>
                  <a:cubicBezTo>
                    <a:pt x="101" y="488"/>
                    <a:pt x="101" y="488"/>
                    <a:pt x="101" y="488"/>
                  </a:cubicBezTo>
                  <a:cubicBezTo>
                    <a:pt x="101" y="488"/>
                    <a:pt x="101" y="489"/>
                    <a:pt x="101" y="489"/>
                  </a:cubicBezTo>
                  <a:cubicBezTo>
                    <a:pt x="102" y="490"/>
                    <a:pt x="102" y="490"/>
                    <a:pt x="103" y="490"/>
                  </a:cubicBezTo>
                  <a:cubicBezTo>
                    <a:pt x="102" y="491"/>
                    <a:pt x="102" y="492"/>
                    <a:pt x="103" y="493"/>
                  </a:cubicBezTo>
                  <a:cubicBezTo>
                    <a:pt x="103" y="494"/>
                    <a:pt x="104" y="495"/>
                    <a:pt x="104" y="495"/>
                  </a:cubicBezTo>
                  <a:cubicBezTo>
                    <a:pt x="105" y="495"/>
                    <a:pt x="105" y="495"/>
                    <a:pt x="105" y="495"/>
                  </a:cubicBezTo>
                  <a:cubicBezTo>
                    <a:pt x="105" y="495"/>
                    <a:pt x="105" y="496"/>
                    <a:pt x="106" y="496"/>
                  </a:cubicBezTo>
                  <a:cubicBezTo>
                    <a:pt x="106" y="496"/>
                    <a:pt x="106" y="496"/>
                    <a:pt x="106" y="497"/>
                  </a:cubicBezTo>
                  <a:cubicBezTo>
                    <a:pt x="106" y="497"/>
                    <a:pt x="106" y="498"/>
                    <a:pt x="106" y="498"/>
                  </a:cubicBezTo>
                  <a:cubicBezTo>
                    <a:pt x="106" y="499"/>
                    <a:pt x="106" y="500"/>
                    <a:pt x="106" y="501"/>
                  </a:cubicBezTo>
                  <a:cubicBezTo>
                    <a:pt x="105" y="501"/>
                    <a:pt x="105" y="502"/>
                    <a:pt x="105" y="503"/>
                  </a:cubicBezTo>
                  <a:cubicBezTo>
                    <a:pt x="105" y="503"/>
                    <a:pt x="105" y="503"/>
                    <a:pt x="105" y="503"/>
                  </a:cubicBezTo>
                  <a:cubicBezTo>
                    <a:pt x="105" y="504"/>
                    <a:pt x="105" y="504"/>
                    <a:pt x="105" y="504"/>
                  </a:cubicBezTo>
                  <a:cubicBezTo>
                    <a:pt x="104" y="505"/>
                    <a:pt x="104" y="506"/>
                    <a:pt x="104" y="507"/>
                  </a:cubicBezTo>
                  <a:cubicBezTo>
                    <a:pt x="104" y="507"/>
                    <a:pt x="104" y="507"/>
                    <a:pt x="104" y="507"/>
                  </a:cubicBezTo>
                  <a:cubicBezTo>
                    <a:pt x="103" y="508"/>
                    <a:pt x="103" y="508"/>
                    <a:pt x="103" y="508"/>
                  </a:cubicBezTo>
                  <a:cubicBezTo>
                    <a:pt x="103" y="508"/>
                    <a:pt x="103" y="508"/>
                    <a:pt x="103" y="508"/>
                  </a:cubicBezTo>
                  <a:cubicBezTo>
                    <a:pt x="103" y="508"/>
                    <a:pt x="103" y="508"/>
                    <a:pt x="103" y="508"/>
                  </a:cubicBezTo>
                  <a:cubicBezTo>
                    <a:pt x="103" y="509"/>
                    <a:pt x="103" y="509"/>
                    <a:pt x="103" y="509"/>
                  </a:cubicBezTo>
                  <a:cubicBezTo>
                    <a:pt x="103" y="509"/>
                    <a:pt x="103" y="509"/>
                    <a:pt x="103" y="509"/>
                  </a:cubicBezTo>
                  <a:cubicBezTo>
                    <a:pt x="103" y="510"/>
                    <a:pt x="103" y="510"/>
                    <a:pt x="103" y="511"/>
                  </a:cubicBezTo>
                  <a:cubicBezTo>
                    <a:pt x="103" y="511"/>
                    <a:pt x="103" y="511"/>
                    <a:pt x="103" y="511"/>
                  </a:cubicBezTo>
                  <a:cubicBezTo>
                    <a:pt x="103" y="512"/>
                    <a:pt x="102" y="512"/>
                    <a:pt x="102" y="513"/>
                  </a:cubicBezTo>
                  <a:cubicBezTo>
                    <a:pt x="102" y="514"/>
                    <a:pt x="102" y="515"/>
                    <a:pt x="103" y="516"/>
                  </a:cubicBezTo>
                  <a:cubicBezTo>
                    <a:pt x="103" y="516"/>
                    <a:pt x="103" y="516"/>
                    <a:pt x="103" y="516"/>
                  </a:cubicBezTo>
                  <a:cubicBezTo>
                    <a:pt x="103" y="516"/>
                    <a:pt x="103" y="517"/>
                    <a:pt x="103" y="517"/>
                  </a:cubicBezTo>
                  <a:cubicBezTo>
                    <a:pt x="102" y="517"/>
                    <a:pt x="102" y="518"/>
                    <a:pt x="102" y="518"/>
                  </a:cubicBezTo>
                  <a:cubicBezTo>
                    <a:pt x="102" y="519"/>
                    <a:pt x="102" y="519"/>
                    <a:pt x="102" y="519"/>
                  </a:cubicBezTo>
                  <a:cubicBezTo>
                    <a:pt x="102" y="519"/>
                    <a:pt x="102" y="520"/>
                    <a:pt x="102" y="521"/>
                  </a:cubicBezTo>
                  <a:cubicBezTo>
                    <a:pt x="102" y="521"/>
                    <a:pt x="102" y="522"/>
                    <a:pt x="103" y="522"/>
                  </a:cubicBezTo>
                  <a:cubicBezTo>
                    <a:pt x="103" y="523"/>
                    <a:pt x="103" y="523"/>
                    <a:pt x="103" y="523"/>
                  </a:cubicBezTo>
                  <a:cubicBezTo>
                    <a:pt x="103" y="523"/>
                    <a:pt x="103" y="523"/>
                    <a:pt x="103" y="524"/>
                  </a:cubicBezTo>
                  <a:cubicBezTo>
                    <a:pt x="103" y="525"/>
                    <a:pt x="103" y="525"/>
                    <a:pt x="103" y="525"/>
                  </a:cubicBezTo>
                  <a:cubicBezTo>
                    <a:pt x="102" y="526"/>
                    <a:pt x="102" y="527"/>
                    <a:pt x="102" y="528"/>
                  </a:cubicBezTo>
                  <a:cubicBezTo>
                    <a:pt x="102" y="528"/>
                    <a:pt x="102" y="529"/>
                    <a:pt x="102" y="529"/>
                  </a:cubicBezTo>
                  <a:cubicBezTo>
                    <a:pt x="101" y="529"/>
                    <a:pt x="101" y="529"/>
                    <a:pt x="101" y="529"/>
                  </a:cubicBezTo>
                  <a:cubicBezTo>
                    <a:pt x="101" y="530"/>
                    <a:pt x="101" y="530"/>
                    <a:pt x="101" y="531"/>
                  </a:cubicBezTo>
                  <a:cubicBezTo>
                    <a:pt x="101" y="531"/>
                    <a:pt x="101" y="531"/>
                    <a:pt x="101" y="532"/>
                  </a:cubicBezTo>
                  <a:cubicBezTo>
                    <a:pt x="101" y="532"/>
                    <a:pt x="101" y="532"/>
                    <a:pt x="101" y="533"/>
                  </a:cubicBezTo>
                  <a:cubicBezTo>
                    <a:pt x="100" y="533"/>
                    <a:pt x="100" y="534"/>
                    <a:pt x="100" y="535"/>
                  </a:cubicBezTo>
                  <a:cubicBezTo>
                    <a:pt x="101" y="535"/>
                    <a:pt x="101" y="535"/>
                    <a:pt x="102" y="536"/>
                  </a:cubicBezTo>
                  <a:cubicBezTo>
                    <a:pt x="102" y="536"/>
                    <a:pt x="102" y="536"/>
                    <a:pt x="102" y="536"/>
                  </a:cubicBezTo>
                  <a:cubicBezTo>
                    <a:pt x="102" y="536"/>
                    <a:pt x="102" y="536"/>
                    <a:pt x="101" y="536"/>
                  </a:cubicBezTo>
                  <a:cubicBezTo>
                    <a:pt x="101" y="537"/>
                    <a:pt x="101" y="537"/>
                    <a:pt x="101" y="537"/>
                  </a:cubicBezTo>
                  <a:cubicBezTo>
                    <a:pt x="101" y="537"/>
                    <a:pt x="101" y="538"/>
                    <a:pt x="101" y="538"/>
                  </a:cubicBezTo>
                  <a:cubicBezTo>
                    <a:pt x="100" y="539"/>
                    <a:pt x="100" y="539"/>
                    <a:pt x="100" y="539"/>
                  </a:cubicBezTo>
                  <a:cubicBezTo>
                    <a:pt x="100" y="539"/>
                    <a:pt x="100" y="539"/>
                    <a:pt x="100" y="539"/>
                  </a:cubicBezTo>
                  <a:cubicBezTo>
                    <a:pt x="100" y="540"/>
                    <a:pt x="100" y="540"/>
                    <a:pt x="100" y="541"/>
                  </a:cubicBezTo>
                  <a:cubicBezTo>
                    <a:pt x="100" y="541"/>
                    <a:pt x="100" y="542"/>
                    <a:pt x="100" y="542"/>
                  </a:cubicBezTo>
                  <a:cubicBezTo>
                    <a:pt x="100" y="543"/>
                    <a:pt x="100" y="544"/>
                    <a:pt x="100" y="545"/>
                  </a:cubicBezTo>
                  <a:cubicBezTo>
                    <a:pt x="100" y="546"/>
                    <a:pt x="100" y="546"/>
                    <a:pt x="101" y="547"/>
                  </a:cubicBezTo>
                  <a:cubicBezTo>
                    <a:pt x="101" y="547"/>
                    <a:pt x="101" y="547"/>
                    <a:pt x="101" y="547"/>
                  </a:cubicBezTo>
                  <a:cubicBezTo>
                    <a:pt x="102" y="548"/>
                    <a:pt x="102" y="548"/>
                    <a:pt x="102" y="548"/>
                  </a:cubicBezTo>
                  <a:cubicBezTo>
                    <a:pt x="102" y="548"/>
                    <a:pt x="102" y="548"/>
                    <a:pt x="103" y="548"/>
                  </a:cubicBezTo>
                  <a:cubicBezTo>
                    <a:pt x="103" y="549"/>
                    <a:pt x="103" y="549"/>
                    <a:pt x="103" y="550"/>
                  </a:cubicBezTo>
                  <a:cubicBezTo>
                    <a:pt x="103" y="550"/>
                    <a:pt x="104" y="550"/>
                    <a:pt x="104" y="551"/>
                  </a:cubicBezTo>
                  <a:cubicBezTo>
                    <a:pt x="104" y="551"/>
                    <a:pt x="104" y="551"/>
                    <a:pt x="104" y="551"/>
                  </a:cubicBezTo>
                  <a:cubicBezTo>
                    <a:pt x="104" y="552"/>
                    <a:pt x="104" y="552"/>
                    <a:pt x="104" y="553"/>
                  </a:cubicBezTo>
                  <a:cubicBezTo>
                    <a:pt x="104" y="553"/>
                    <a:pt x="104" y="554"/>
                    <a:pt x="104" y="554"/>
                  </a:cubicBezTo>
                  <a:cubicBezTo>
                    <a:pt x="104" y="555"/>
                    <a:pt x="104" y="556"/>
                    <a:pt x="104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4" y="558"/>
                    <a:pt x="104" y="559"/>
                  </a:cubicBezTo>
                  <a:cubicBezTo>
                    <a:pt x="104" y="559"/>
                    <a:pt x="104" y="559"/>
                    <a:pt x="104" y="559"/>
                  </a:cubicBezTo>
                  <a:cubicBezTo>
                    <a:pt x="104" y="560"/>
                    <a:pt x="104" y="560"/>
                    <a:pt x="104" y="560"/>
                  </a:cubicBezTo>
                  <a:cubicBezTo>
                    <a:pt x="104" y="561"/>
                    <a:pt x="104" y="561"/>
                    <a:pt x="104" y="561"/>
                  </a:cubicBezTo>
                  <a:cubicBezTo>
                    <a:pt x="104" y="562"/>
                    <a:pt x="104" y="562"/>
                    <a:pt x="103" y="563"/>
                  </a:cubicBezTo>
                  <a:cubicBezTo>
                    <a:pt x="103" y="563"/>
                    <a:pt x="103" y="563"/>
                    <a:pt x="103" y="563"/>
                  </a:cubicBezTo>
                  <a:cubicBezTo>
                    <a:pt x="103" y="563"/>
                    <a:pt x="103" y="564"/>
                    <a:pt x="103" y="564"/>
                  </a:cubicBezTo>
                  <a:cubicBezTo>
                    <a:pt x="103" y="564"/>
                    <a:pt x="103" y="564"/>
                    <a:pt x="103" y="564"/>
                  </a:cubicBezTo>
                  <a:cubicBezTo>
                    <a:pt x="102" y="565"/>
                    <a:pt x="101" y="565"/>
                    <a:pt x="101" y="566"/>
                  </a:cubicBezTo>
                  <a:cubicBezTo>
                    <a:pt x="101" y="566"/>
                    <a:pt x="101" y="566"/>
                    <a:pt x="100" y="565"/>
                  </a:cubicBezTo>
                  <a:cubicBezTo>
                    <a:pt x="100" y="565"/>
                    <a:pt x="100" y="565"/>
                    <a:pt x="100" y="565"/>
                  </a:cubicBezTo>
                  <a:cubicBezTo>
                    <a:pt x="99" y="565"/>
                    <a:pt x="99" y="565"/>
                    <a:pt x="99" y="565"/>
                  </a:cubicBezTo>
                  <a:cubicBezTo>
                    <a:pt x="99" y="565"/>
                    <a:pt x="99" y="565"/>
                    <a:pt x="98" y="566"/>
                  </a:cubicBezTo>
                  <a:cubicBezTo>
                    <a:pt x="98" y="566"/>
                    <a:pt x="98" y="565"/>
                    <a:pt x="98" y="565"/>
                  </a:cubicBezTo>
                  <a:cubicBezTo>
                    <a:pt x="98" y="565"/>
                    <a:pt x="97" y="565"/>
                    <a:pt x="97" y="565"/>
                  </a:cubicBezTo>
                  <a:cubicBezTo>
                    <a:pt x="96" y="565"/>
                    <a:pt x="96" y="565"/>
                    <a:pt x="96" y="565"/>
                  </a:cubicBezTo>
                  <a:cubicBezTo>
                    <a:pt x="96" y="565"/>
                    <a:pt x="95" y="565"/>
                    <a:pt x="95" y="565"/>
                  </a:cubicBezTo>
                  <a:cubicBezTo>
                    <a:pt x="94" y="567"/>
                    <a:pt x="95" y="568"/>
                    <a:pt x="95" y="568"/>
                  </a:cubicBezTo>
                  <a:cubicBezTo>
                    <a:pt x="95" y="569"/>
                    <a:pt x="95" y="570"/>
                    <a:pt x="96" y="570"/>
                  </a:cubicBezTo>
                  <a:cubicBezTo>
                    <a:pt x="97" y="569"/>
                    <a:pt x="97" y="569"/>
                    <a:pt x="97" y="569"/>
                  </a:cubicBezTo>
                  <a:cubicBezTo>
                    <a:pt x="96" y="570"/>
                    <a:pt x="96" y="570"/>
                    <a:pt x="96" y="570"/>
                  </a:cubicBezTo>
                  <a:cubicBezTo>
                    <a:pt x="96" y="571"/>
                    <a:pt x="96" y="572"/>
                    <a:pt x="96" y="573"/>
                  </a:cubicBezTo>
                  <a:cubicBezTo>
                    <a:pt x="96" y="573"/>
                    <a:pt x="96" y="574"/>
                    <a:pt x="96" y="574"/>
                  </a:cubicBezTo>
                  <a:cubicBezTo>
                    <a:pt x="97" y="575"/>
                    <a:pt x="97" y="575"/>
                    <a:pt x="97" y="575"/>
                  </a:cubicBezTo>
                  <a:cubicBezTo>
                    <a:pt x="97" y="575"/>
                    <a:pt x="97" y="575"/>
                    <a:pt x="97" y="575"/>
                  </a:cubicBezTo>
                  <a:cubicBezTo>
                    <a:pt x="97" y="576"/>
                    <a:pt x="97" y="576"/>
                    <a:pt x="97" y="576"/>
                  </a:cubicBezTo>
                  <a:cubicBezTo>
                    <a:pt x="98" y="576"/>
                    <a:pt x="98" y="576"/>
                    <a:pt x="98" y="576"/>
                  </a:cubicBezTo>
                  <a:cubicBezTo>
                    <a:pt x="98" y="576"/>
                    <a:pt x="98" y="576"/>
                    <a:pt x="98" y="576"/>
                  </a:cubicBezTo>
                  <a:cubicBezTo>
                    <a:pt x="98" y="577"/>
                    <a:pt x="98" y="577"/>
                    <a:pt x="98" y="577"/>
                  </a:cubicBezTo>
                  <a:cubicBezTo>
                    <a:pt x="98" y="578"/>
                    <a:pt x="99" y="579"/>
                    <a:pt x="100" y="579"/>
                  </a:cubicBezTo>
                  <a:cubicBezTo>
                    <a:pt x="100" y="579"/>
                    <a:pt x="100" y="579"/>
                    <a:pt x="100" y="579"/>
                  </a:cubicBezTo>
                  <a:cubicBezTo>
                    <a:pt x="101" y="579"/>
                    <a:pt x="101" y="579"/>
                    <a:pt x="101" y="579"/>
                  </a:cubicBezTo>
                  <a:cubicBezTo>
                    <a:pt x="101" y="579"/>
                    <a:pt x="101" y="579"/>
                    <a:pt x="101" y="579"/>
                  </a:cubicBezTo>
                  <a:cubicBezTo>
                    <a:pt x="100" y="579"/>
                    <a:pt x="100" y="579"/>
                    <a:pt x="100" y="579"/>
                  </a:cubicBezTo>
                  <a:cubicBezTo>
                    <a:pt x="100" y="580"/>
                    <a:pt x="100" y="580"/>
                    <a:pt x="101" y="581"/>
                  </a:cubicBezTo>
                  <a:cubicBezTo>
                    <a:pt x="101" y="582"/>
                    <a:pt x="102" y="582"/>
                    <a:pt x="103" y="582"/>
                  </a:cubicBezTo>
                  <a:cubicBezTo>
                    <a:pt x="104" y="582"/>
                    <a:pt x="104" y="582"/>
                    <a:pt x="104" y="582"/>
                  </a:cubicBezTo>
                  <a:cubicBezTo>
                    <a:pt x="104" y="582"/>
                    <a:pt x="104" y="582"/>
                    <a:pt x="104" y="582"/>
                  </a:cubicBezTo>
                  <a:cubicBezTo>
                    <a:pt x="104" y="582"/>
                    <a:pt x="104" y="582"/>
                    <a:pt x="104" y="583"/>
                  </a:cubicBezTo>
                  <a:cubicBezTo>
                    <a:pt x="104" y="583"/>
                    <a:pt x="104" y="583"/>
                    <a:pt x="104" y="583"/>
                  </a:cubicBezTo>
                  <a:cubicBezTo>
                    <a:pt x="104" y="584"/>
                    <a:pt x="104" y="584"/>
                    <a:pt x="104" y="584"/>
                  </a:cubicBezTo>
                  <a:cubicBezTo>
                    <a:pt x="104" y="585"/>
                    <a:pt x="105" y="586"/>
                    <a:pt x="106" y="587"/>
                  </a:cubicBezTo>
                  <a:cubicBezTo>
                    <a:pt x="106" y="588"/>
                    <a:pt x="106" y="588"/>
                    <a:pt x="107" y="589"/>
                  </a:cubicBezTo>
                  <a:cubicBezTo>
                    <a:pt x="107" y="589"/>
                    <a:pt x="107" y="589"/>
                    <a:pt x="107" y="589"/>
                  </a:cubicBezTo>
                  <a:cubicBezTo>
                    <a:pt x="107" y="589"/>
                    <a:pt x="107" y="590"/>
                    <a:pt x="107" y="590"/>
                  </a:cubicBezTo>
                  <a:cubicBezTo>
                    <a:pt x="107" y="591"/>
                    <a:pt x="107" y="591"/>
                    <a:pt x="107" y="591"/>
                  </a:cubicBezTo>
                  <a:cubicBezTo>
                    <a:pt x="107" y="592"/>
                    <a:pt x="107" y="592"/>
                    <a:pt x="107" y="593"/>
                  </a:cubicBezTo>
                  <a:cubicBezTo>
                    <a:pt x="107" y="593"/>
                    <a:pt x="107" y="594"/>
                    <a:pt x="107" y="594"/>
                  </a:cubicBezTo>
                  <a:cubicBezTo>
                    <a:pt x="107" y="594"/>
                    <a:pt x="106" y="594"/>
                    <a:pt x="106" y="594"/>
                  </a:cubicBezTo>
                  <a:cubicBezTo>
                    <a:pt x="106" y="595"/>
                    <a:pt x="106" y="595"/>
                    <a:pt x="106" y="595"/>
                  </a:cubicBezTo>
                  <a:cubicBezTo>
                    <a:pt x="106" y="595"/>
                    <a:pt x="106" y="595"/>
                    <a:pt x="106" y="595"/>
                  </a:cubicBezTo>
                  <a:cubicBezTo>
                    <a:pt x="106" y="595"/>
                    <a:pt x="106" y="596"/>
                    <a:pt x="106" y="596"/>
                  </a:cubicBezTo>
                  <a:cubicBezTo>
                    <a:pt x="106" y="596"/>
                    <a:pt x="105" y="596"/>
                    <a:pt x="105" y="597"/>
                  </a:cubicBezTo>
                  <a:cubicBezTo>
                    <a:pt x="105" y="597"/>
                    <a:pt x="105" y="598"/>
                    <a:pt x="104" y="598"/>
                  </a:cubicBezTo>
                  <a:cubicBezTo>
                    <a:pt x="104" y="599"/>
                    <a:pt x="104" y="599"/>
                    <a:pt x="104" y="599"/>
                  </a:cubicBezTo>
                  <a:cubicBezTo>
                    <a:pt x="104" y="600"/>
                    <a:pt x="104" y="600"/>
                    <a:pt x="104" y="600"/>
                  </a:cubicBezTo>
                  <a:cubicBezTo>
                    <a:pt x="103" y="601"/>
                    <a:pt x="103" y="602"/>
                    <a:pt x="103" y="603"/>
                  </a:cubicBezTo>
                  <a:cubicBezTo>
                    <a:pt x="103" y="604"/>
                    <a:pt x="103" y="604"/>
                    <a:pt x="103" y="605"/>
                  </a:cubicBezTo>
                  <a:cubicBezTo>
                    <a:pt x="102" y="606"/>
                    <a:pt x="103" y="607"/>
                    <a:pt x="103" y="607"/>
                  </a:cubicBezTo>
                  <a:cubicBezTo>
                    <a:pt x="103" y="607"/>
                    <a:pt x="104" y="607"/>
                    <a:pt x="104" y="608"/>
                  </a:cubicBezTo>
                  <a:cubicBezTo>
                    <a:pt x="104" y="608"/>
                    <a:pt x="104" y="608"/>
                    <a:pt x="104" y="609"/>
                  </a:cubicBezTo>
                  <a:cubicBezTo>
                    <a:pt x="104" y="610"/>
                    <a:pt x="104" y="610"/>
                    <a:pt x="104" y="610"/>
                  </a:cubicBezTo>
                  <a:cubicBezTo>
                    <a:pt x="105" y="610"/>
                    <a:pt x="105" y="610"/>
                    <a:pt x="105" y="610"/>
                  </a:cubicBezTo>
                  <a:cubicBezTo>
                    <a:pt x="105" y="610"/>
                    <a:pt x="105" y="610"/>
                    <a:pt x="105" y="610"/>
                  </a:cubicBezTo>
                  <a:cubicBezTo>
                    <a:pt x="105" y="611"/>
                    <a:pt x="105" y="612"/>
                    <a:pt x="106" y="612"/>
                  </a:cubicBezTo>
                  <a:cubicBezTo>
                    <a:pt x="106" y="613"/>
                    <a:pt x="106" y="613"/>
                    <a:pt x="106" y="614"/>
                  </a:cubicBezTo>
                  <a:cubicBezTo>
                    <a:pt x="106" y="614"/>
                    <a:pt x="106" y="615"/>
                    <a:pt x="107" y="615"/>
                  </a:cubicBezTo>
                  <a:cubicBezTo>
                    <a:pt x="107" y="615"/>
                    <a:pt x="107" y="615"/>
                    <a:pt x="107" y="616"/>
                  </a:cubicBezTo>
                  <a:cubicBezTo>
                    <a:pt x="107" y="616"/>
                    <a:pt x="107" y="616"/>
                    <a:pt x="107" y="616"/>
                  </a:cubicBezTo>
                  <a:cubicBezTo>
                    <a:pt x="106" y="617"/>
                    <a:pt x="106" y="618"/>
                    <a:pt x="107" y="619"/>
                  </a:cubicBezTo>
                  <a:cubicBezTo>
                    <a:pt x="107" y="619"/>
                    <a:pt x="108" y="619"/>
                    <a:pt x="108" y="619"/>
                  </a:cubicBezTo>
                  <a:cubicBezTo>
                    <a:pt x="108" y="619"/>
                    <a:pt x="108" y="619"/>
                    <a:pt x="108" y="619"/>
                  </a:cubicBezTo>
                  <a:cubicBezTo>
                    <a:pt x="108" y="619"/>
                    <a:pt x="108" y="620"/>
                    <a:pt x="108" y="620"/>
                  </a:cubicBezTo>
                  <a:cubicBezTo>
                    <a:pt x="109" y="621"/>
                    <a:pt x="109" y="621"/>
                    <a:pt x="109" y="621"/>
                  </a:cubicBezTo>
                  <a:cubicBezTo>
                    <a:pt x="109" y="621"/>
                    <a:pt x="109" y="621"/>
                    <a:pt x="109" y="621"/>
                  </a:cubicBezTo>
                  <a:cubicBezTo>
                    <a:pt x="109" y="621"/>
                    <a:pt x="109" y="621"/>
                    <a:pt x="109" y="621"/>
                  </a:cubicBezTo>
                  <a:cubicBezTo>
                    <a:pt x="110" y="621"/>
                    <a:pt x="110" y="622"/>
                    <a:pt x="110" y="622"/>
                  </a:cubicBezTo>
                  <a:cubicBezTo>
                    <a:pt x="110" y="622"/>
                    <a:pt x="111" y="622"/>
                    <a:pt x="111" y="622"/>
                  </a:cubicBezTo>
                  <a:cubicBezTo>
                    <a:pt x="111" y="622"/>
                    <a:pt x="111" y="623"/>
                    <a:pt x="110" y="623"/>
                  </a:cubicBezTo>
                  <a:cubicBezTo>
                    <a:pt x="110" y="623"/>
                    <a:pt x="110" y="624"/>
                    <a:pt x="110" y="624"/>
                  </a:cubicBezTo>
                  <a:cubicBezTo>
                    <a:pt x="110" y="625"/>
                    <a:pt x="110" y="625"/>
                    <a:pt x="110" y="626"/>
                  </a:cubicBezTo>
                  <a:cubicBezTo>
                    <a:pt x="110" y="626"/>
                    <a:pt x="110" y="626"/>
                    <a:pt x="110" y="626"/>
                  </a:cubicBezTo>
                  <a:cubicBezTo>
                    <a:pt x="110" y="627"/>
                    <a:pt x="110" y="629"/>
                    <a:pt x="111" y="630"/>
                  </a:cubicBezTo>
                  <a:cubicBezTo>
                    <a:pt x="111" y="630"/>
                    <a:pt x="112" y="630"/>
                    <a:pt x="113" y="630"/>
                  </a:cubicBezTo>
                  <a:cubicBezTo>
                    <a:pt x="113" y="630"/>
                    <a:pt x="113" y="630"/>
                    <a:pt x="113" y="630"/>
                  </a:cubicBezTo>
                  <a:cubicBezTo>
                    <a:pt x="114" y="630"/>
                    <a:pt x="116" y="630"/>
                    <a:pt x="117" y="628"/>
                  </a:cubicBezTo>
                  <a:cubicBezTo>
                    <a:pt x="117" y="628"/>
                    <a:pt x="117" y="627"/>
                    <a:pt x="117" y="627"/>
                  </a:cubicBezTo>
                  <a:cubicBezTo>
                    <a:pt x="117" y="627"/>
                    <a:pt x="117" y="626"/>
                    <a:pt x="117" y="626"/>
                  </a:cubicBezTo>
                  <a:cubicBezTo>
                    <a:pt x="118" y="626"/>
                    <a:pt x="118" y="625"/>
                    <a:pt x="118" y="625"/>
                  </a:cubicBezTo>
                  <a:cubicBezTo>
                    <a:pt x="119" y="625"/>
                    <a:pt x="120" y="624"/>
                    <a:pt x="120" y="622"/>
                  </a:cubicBezTo>
                  <a:cubicBezTo>
                    <a:pt x="119" y="621"/>
                    <a:pt x="119" y="620"/>
                    <a:pt x="118" y="620"/>
                  </a:cubicBezTo>
                  <a:cubicBezTo>
                    <a:pt x="118" y="620"/>
                    <a:pt x="118" y="620"/>
                    <a:pt x="118" y="620"/>
                  </a:cubicBezTo>
                  <a:cubicBezTo>
                    <a:pt x="118" y="620"/>
                    <a:pt x="118" y="619"/>
                    <a:pt x="118" y="619"/>
                  </a:cubicBezTo>
                  <a:cubicBezTo>
                    <a:pt x="119" y="619"/>
                    <a:pt x="119" y="618"/>
                    <a:pt x="119" y="617"/>
                  </a:cubicBezTo>
                  <a:cubicBezTo>
                    <a:pt x="119" y="616"/>
                    <a:pt x="118" y="615"/>
                    <a:pt x="118" y="615"/>
                  </a:cubicBezTo>
                  <a:cubicBezTo>
                    <a:pt x="117" y="615"/>
                    <a:pt x="117" y="615"/>
                    <a:pt x="117" y="614"/>
                  </a:cubicBezTo>
                  <a:cubicBezTo>
                    <a:pt x="117" y="614"/>
                    <a:pt x="117" y="612"/>
                    <a:pt x="116" y="612"/>
                  </a:cubicBezTo>
                  <a:cubicBezTo>
                    <a:pt x="116" y="612"/>
                    <a:pt x="116" y="612"/>
                    <a:pt x="116" y="612"/>
                  </a:cubicBezTo>
                  <a:cubicBezTo>
                    <a:pt x="115" y="612"/>
                    <a:pt x="115" y="612"/>
                    <a:pt x="115" y="612"/>
                  </a:cubicBezTo>
                  <a:cubicBezTo>
                    <a:pt x="115" y="612"/>
                    <a:pt x="114" y="612"/>
                    <a:pt x="114" y="613"/>
                  </a:cubicBezTo>
                  <a:cubicBezTo>
                    <a:pt x="114" y="613"/>
                    <a:pt x="114" y="612"/>
                    <a:pt x="114" y="612"/>
                  </a:cubicBezTo>
                  <a:cubicBezTo>
                    <a:pt x="113" y="612"/>
                    <a:pt x="113" y="612"/>
                    <a:pt x="113" y="612"/>
                  </a:cubicBezTo>
                  <a:cubicBezTo>
                    <a:pt x="113" y="612"/>
                    <a:pt x="113" y="611"/>
                    <a:pt x="113" y="611"/>
                  </a:cubicBezTo>
                  <a:cubicBezTo>
                    <a:pt x="113" y="611"/>
                    <a:pt x="113" y="611"/>
                    <a:pt x="113" y="610"/>
                  </a:cubicBezTo>
                  <a:cubicBezTo>
                    <a:pt x="113" y="610"/>
                    <a:pt x="113" y="610"/>
                    <a:pt x="114" y="610"/>
                  </a:cubicBezTo>
                  <a:cubicBezTo>
                    <a:pt x="114" y="609"/>
                    <a:pt x="114" y="609"/>
                    <a:pt x="115" y="608"/>
                  </a:cubicBezTo>
                  <a:cubicBezTo>
                    <a:pt x="115" y="607"/>
                    <a:pt x="115" y="607"/>
                    <a:pt x="115" y="606"/>
                  </a:cubicBezTo>
                  <a:cubicBezTo>
                    <a:pt x="115" y="605"/>
                    <a:pt x="115" y="605"/>
                    <a:pt x="115" y="605"/>
                  </a:cubicBezTo>
                  <a:cubicBezTo>
                    <a:pt x="115" y="604"/>
                    <a:pt x="115" y="604"/>
                    <a:pt x="115" y="604"/>
                  </a:cubicBezTo>
                  <a:cubicBezTo>
                    <a:pt x="115" y="604"/>
                    <a:pt x="115" y="603"/>
                    <a:pt x="115" y="603"/>
                  </a:cubicBezTo>
                  <a:cubicBezTo>
                    <a:pt x="116" y="602"/>
                    <a:pt x="116" y="602"/>
                    <a:pt x="116" y="601"/>
                  </a:cubicBezTo>
                  <a:cubicBezTo>
                    <a:pt x="116" y="599"/>
                    <a:pt x="116" y="597"/>
                    <a:pt x="115" y="596"/>
                  </a:cubicBezTo>
                  <a:cubicBezTo>
                    <a:pt x="115" y="596"/>
                    <a:pt x="115" y="596"/>
                    <a:pt x="115" y="595"/>
                  </a:cubicBezTo>
                  <a:cubicBezTo>
                    <a:pt x="115" y="595"/>
                    <a:pt x="115" y="595"/>
                    <a:pt x="115" y="594"/>
                  </a:cubicBezTo>
                  <a:cubicBezTo>
                    <a:pt x="115" y="594"/>
                    <a:pt x="115" y="594"/>
                    <a:pt x="115" y="593"/>
                  </a:cubicBezTo>
                  <a:cubicBezTo>
                    <a:pt x="116" y="592"/>
                    <a:pt x="116" y="591"/>
                    <a:pt x="116" y="590"/>
                  </a:cubicBezTo>
                  <a:cubicBezTo>
                    <a:pt x="116" y="590"/>
                    <a:pt x="117" y="589"/>
                    <a:pt x="117" y="589"/>
                  </a:cubicBezTo>
                  <a:cubicBezTo>
                    <a:pt x="117" y="588"/>
                    <a:pt x="117" y="588"/>
                    <a:pt x="117" y="588"/>
                  </a:cubicBezTo>
                  <a:cubicBezTo>
                    <a:pt x="119" y="587"/>
                    <a:pt x="118" y="585"/>
                    <a:pt x="118" y="584"/>
                  </a:cubicBezTo>
                  <a:cubicBezTo>
                    <a:pt x="118" y="584"/>
                    <a:pt x="118" y="584"/>
                    <a:pt x="118" y="584"/>
                  </a:cubicBezTo>
                  <a:cubicBezTo>
                    <a:pt x="118" y="583"/>
                    <a:pt x="118" y="583"/>
                    <a:pt x="118" y="583"/>
                  </a:cubicBezTo>
                  <a:cubicBezTo>
                    <a:pt x="117" y="583"/>
                    <a:pt x="118" y="583"/>
                    <a:pt x="118" y="582"/>
                  </a:cubicBezTo>
                  <a:cubicBezTo>
                    <a:pt x="118" y="580"/>
                    <a:pt x="117" y="579"/>
                    <a:pt x="116" y="579"/>
                  </a:cubicBezTo>
                  <a:cubicBezTo>
                    <a:pt x="116" y="579"/>
                    <a:pt x="116" y="579"/>
                    <a:pt x="116" y="579"/>
                  </a:cubicBezTo>
                  <a:cubicBezTo>
                    <a:pt x="116" y="579"/>
                    <a:pt x="116" y="578"/>
                    <a:pt x="116" y="578"/>
                  </a:cubicBezTo>
                  <a:cubicBezTo>
                    <a:pt x="116" y="577"/>
                    <a:pt x="116" y="576"/>
                    <a:pt x="116" y="576"/>
                  </a:cubicBezTo>
                  <a:cubicBezTo>
                    <a:pt x="116" y="576"/>
                    <a:pt x="116" y="575"/>
                    <a:pt x="116" y="575"/>
                  </a:cubicBezTo>
                  <a:cubicBezTo>
                    <a:pt x="116" y="574"/>
                    <a:pt x="116" y="573"/>
                    <a:pt x="116" y="572"/>
                  </a:cubicBezTo>
                  <a:cubicBezTo>
                    <a:pt x="116" y="572"/>
                    <a:pt x="116" y="571"/>
                    <a:pt x="115" y="570"/>
                  </a:cubicBezTo>
                  <a:cubicBezTo>
                    <a:pt x="115" y="570"/>
                    <a:pt x="114" y="570"/>
                    <a:pt x="114" y="570"/>
                  </a:cubicBezTo>
                  <a:cubicBezTo>
                    <a:pt x="114" y="569"/>
                    <a:pt x="115" y="569"/>
                    <a:pt x="115" y="568"/>
                  </a:cubicBezTo>
                  <a:cubicBezTo>
                    <a:pt x="115" y="568"/>
                    <a:pt x="116" y="567"/>
                    <a:pt x="116" y="565"/>
                  </a:cubicBezTo>
                  <a:cubicBezTo>
                    <a:pt x="116" y="565"/>
                    <a:pt x="116" y="565"/>
                    <a:pt x="116" y="565"/>
                  </a:cubicBezTo>
                  <a:cubicBezTo>
                    <a:pt x="117" y="564"/>
                    <a:pt x="117" y="563"/>
                    <a:pt x="117" y="562"/>
                  </a:cubicBezTo>
                  <a:cubicBezTo>
                    <a:pt x="117" y="561"/>
                    <a:pt x="116" y="561"/>
                    <a:pt x="116" y="561"/>
                  </a:cubicBezTo>
                  <a:cubicBezTo>
                    <a:pt x="116" y="560"/>
                    <a:pt x="116" y="560"/>
                    <a:pt x="116" y="560"/>
                  </a:cubicBezTo>
                  <a:cubicBezTo>
                    <a:pt x="115" y="560"/>
                    <a:pt x="115" y="560"/>
                    <a:pt x="115" y="560"/>
                  </a:cubicBezTo>
                  <a:cubicBezTo>
                    <a:pt x="116" y="560"/>
                    <a:pt x="116" y="560"/>
                    <a:pt x="116" y="560"/>
                  </a:cubicBezTo>
                  <a:cubicBezTo>
                    <a:pt x="116" y="560"/>
                    <a:pt x="116" y="559"/>
                    <a:pt x="116" y="559"/>
                  </a:cubicBezTo>
                  <a:cubicBezTo>
                    <a:pt x="117" y="557"/>
                    <a:pt x="116" y="556"/>
                    <a:pt x="115" y="555"/>
                  </a:cubicBezTo>
                  <a:cubicBezTo>
                    <a:pt x="115" y="554"/>
                    <a:pt x="115" y="554"/>
                    <a:pt x="115" y="554"/>
                  </a:cubicBezTo>
                  <a:cubicBezTo>
                    <a:pt x="115" y="554"/>
                    <a:pt x="115" y="553"/>
                    <a:pt x="115" y="553"/>
                  </a:cubicBezTo>
                  <a:cubicBezTo>
                    <a:pt x="115" y="552"/>
                    <a:pt x="115" y="552"/>
                    <a:pt x="115" y="552"/>
                  </a:cubicBezTo>
                  <a:cubicBezTo>
                    <a:pt x="115" y="552"/>
                    <a:pt x="115" y="551"/>
                    <a:pt x="115" y="551"/>
                  </a:cubicBezTo>
                  <a:cubicBezTo>
                    <a:pt x="116" y="550"/>
                    <a:pt x="116" y="549"/>
                    <a:pt x="115" y="549"/>
                  </a:cubicBezTo>
                  <a:cubicBezTo>
                    <a:pt x="114" y="549"/>
                    <a:pt x="114" y="549"/>
                    <a:pt x="114" y="549"/>
                  </a:cubicBezTo>
                  <a:cubicBezTo>
                    <a:pt x="115" y="548"/>
                    <a:pt x="115" y="548"/>
                    <a:pt x="115" y="548"/>
                  </a:cubicBezTo>
                  <a:cubicBezTo>
                    <a:pt x="115" y="548"/>
                    <a:pt x="115" y="547"/>
                    <a:pt x="115" y="547"/>
                  </a:cubicBezTo>
                  <a:cubicBezTo>
                    <a:pt x="115" y="546"/>
                    <a:pt x="114" y="545"/>
                    <a:pt x="114" y="545"/>
                  </a:cubicBezTo>
                  <a:cubicBezTo>
                    <a:pt x="113" y="544"/>
                    <a:pt x="113" y="544"/>
                    <a:pt x="113" y="544"/>
                  </a:cubicBezTo>
                  <a:cubicBezTo>
                    <a:pt x="113" y="544"/>
                    <a:pt x="112" y="543"/>
                    <a:pt x="112" y="543"/>
                  </a:cubicBezTo>
                  <a:cubicBezTo>
                    <a:pt x="112" y="543"/>
                    <a:pt x="112" y="543"/>
                    <a:pt x="112" y="543"/>
                  </a:cubicBezTo>
                  <a:cubicBezTo>
                    <a:pt x="112" y="543"/>
                    <a:pt x="112" y="543"/>
                    <a:pt x="112" y="543"/>
                  </a:cubicBezTo>
                  <a:cubicBezTo>
                    <a:pt x="113" y="542"/>
                    <a:pt x="113" y="542"/>
                    <a:pt x="113" y="541"/>
                  </a:cubicBezTo>
                  <a:cubicBezTo>
                    <a:pt x="113" y="540"/>
                    <a:pt x="113" y="540"/>
                    <a:pt x="113" y="539"/>
                  </a:cubicBezTo>
                  <a:cubicBezTo>
                    <a:pt x="113" y="539"/>
                    <a:pt x="113" y="539"/>
                    <a:pt x="113" y="539"/>
                  </a:cubicBezTo>
                  <a:cubicBezTo>
                    <a:pt x="113" y="538"/>
                    <a:pt x="113" y="538"/>
                    <a:pt x="114" y="538"/>
                  </a:cubicBezTo>
                  <a:cubicBezTo>
                    <a:pt x="114" y="537"/>
                    <a:pt x="115" y="537"/>
                    <a:pt x="115" y="536"/>
                  </a:cubicBezTo>
                  <a:cubicBezTo>
                    <a:pt x="115" y="535"/>
                    <a:pt x="115" y="535"/>
                    <a:pt x="115" y="534"/>
                  </a:cubicBezTo>
                  <a:cubicBezTo>
                    <a:pt x="115" y="534"/>
                    <a:pt x="115" y="534"/>
                    <a:pt x="115" y="534"/>
                  </a:cubicBezTo>
                  <a:cubicBezTo>
                    <a:pt x="115" y="534"/>
                    <a:pt x="115" y="534"/>
                    <a:pt x="115" y="533"/>
                  </a:cubicBezTo>
                  <a:cubicBezTo>
                    <a:pt x="115" y="533"/>
                    <a:pt x="115" y="533"/>
                    <a:pt x="115" y="533"/>
                  </a:cubicBezTo>
                  <a:cubicBezTo>
                    <a:pt x="116" y="532"/>
                    <a:pt x="116" y="532"/>
                    <a:pt x="116" y="531"/>
                  </a:cubicBezTo>
                  <a:cubicBezTo>
                    <a:pt x="117" y="530"/>
                    <a:pt x="117" y="529"/>
                    <a:pt x="117" y="529"/>
                  </a:cubicBezTo>
                  <a:cubicBezTo>
                    <a:pt x="117" y="528"/>
                    <a:pt x="117" y="528"/>
                    <a:pt x="116" y="528"/>
                  </a:cubicBezTo>
                  <a:cubicBezTo>
                    <a:pt x="116" y="527"/>
                    <a:pt x="116" y="527"/>
                    <a:pt x="116" y="527"/>
                  </a:cubicBezTo>
                  <a:cubicBezTo>
                    <a:pt x="116" y="526"/>
                    <a:pt x="116" y="526"/>
                    <a:pt x="117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7" y="526"/>
                    <a:pt x="117" y="526"/>
                    <a:pt x="117" y="526"/>
                  </a:cubicBezTo>
                  <a:cubicBezTo>
                    <a:pt x="118" y="525"/>
                    <a:pt x="119" y="525"/>
                    <a:pt x="119" y="524"/>
                  </a:cubicBezTo>
                  <a:cubicBezTo>
                    <a:pt x="119" y="523"/>
                    <a:pt x="119" y="523"/>
                    <a:pt x="118" y="522"/>
                  </a:cubicBezTo>
                  <a:cubicBezTo>
                    <a:pt x="119" y="522"/>
                    <a:pt x="119" y="522"/>
                    <a:pt x="119" y="522"/>
                  </a:cubicBezTo>
                  <a:cubicBezTo>
                    <a:pt x="120" y="521"/>
                    <a:pt x="120" y="520"/>
                    <a:pt x="120" y="520"/>
                  </a:cubicBezTo>
                  <a:cubicBezTo>
                    <a:pt x="120" y="520"/>
                    <a:pt x="120" y="520"/>
                    <a:pt x="120" y="520"/>
                  </a:cubicBezTo>
                  <a:cubicBezTo>
                    <a:pt x="120" y="521"/>
                    <a:pt x="120" y="522"/>
                    <a:pt x="120" y="522"/>
                  </a:cubicBezTo>
                  <a:cubicBezTo>
                    <a:pt x="120" y="522"/>
                    <a:pt x="121" y="524"/>
                    <a:pt x="122" y="524"/>
                  </a:cubicBezTo>
                  <a:cubicBezTo>
                    <a:pt x="123" y="524"/>
                    <a:pt x="123" y="524"/>
                    <a:pt x="123" y="524"/>
                  </a:cubicBezTo>
                  <a:cubicBezTo>
                    <a:pt x="123" y="524"/>
                    <a:pt x="123" y="524"/>
                    <a:pt x="124" y="524"/>
                  </a:cubicBezTo>
                  <a:cubicBezTo>
                    <a:pt x="124" y="524"/>
                    <a:pt x="124" y="524"/>
                    <a:pt x="124" y="524"/>
                  </a:cubicBezTo>
                  <a:cubicBezTo>
                    <a:pt x="124" y="524"/>
                    <a:pt x="124" y="524"/>
                    <a:pt x="124" y="524"/>
                  </a:cubicBezTo>
                  <a:cubicBezTo>
                    <a:pt x="124" y="524"/>
                    <a:pt x="124" y="524"/>
                    <a:pt x="124" y="524"/>
                  </a:cubicBezTo>
                  <a:cubicBezTo>
                    <a:pt x="124" y="525"/>
                    <a:pt x="125" y="525"/>
                    <a:pt x="125" y="525"/>
                  </a:cubicBezTo>
                  <a:cubicBezTo>
                    <a:pt x="124" y="525"/>
                    <a:pt x="124" y="526"/>
                    <a:pt x="125" y="526"/>
                  </a:cubicBezTo>
                  <a:cubicBezTo>
                    <a:pt x="125" y="527"/>
                    <a:pt x="126" y="527"/>
                    <a:pt x="127" y="527"/>
                  </a:cubicBezTo>
                  <a:cubicBezTo>
                    <a:pt x="126" y="528"/>
                    <a:pt x="126" y="528"/>
                    <a:pt x="126" y="529"/>
                  </a:cubicBezTo>
                  <a:cubicBezTo>
                    <a:pt x="125" y="529"/>
                    <a:pt x="124" y="530"/>
                    <a:pt x="124" y="531"/>
                  </a:cubicBezTo>
                  <a:cubicBezTo>
                    <a:pt x="124" y="532"/>
                    <a:pt x="124" y="532"/>
                    <a:pt x="124" y="533"/>
                  </a:cubicBezTo>
                  <a:cubicBezTo>
                    <a:pt x="124" y="533"/>
                    <a:pt x="124" y="534"/>
                    <a:pt x="124" y="534"/>
                  </a:cubicBezTo>
                  <a:cubicBezTo>
                    <a:pt x="124" y="534"/>
                    <a:pt x="124" y="535"/>
                    <a:pt x="124" y="535"/>
                  </a:cubicBezTo>
                  <a:cubicBezTo>
                    <a:pt x="124" y="536"/>
                    <a:pt x="124" y="537"/>
                    <a:pt x="124" y="538"/>
                  </a:cubicBezTo>
                  <a:cubicBezTo>
                    <a:pt x="124" y="538"/>
                    <a:pt x="124" y="538"/>
                    <a:pt x="124" y="539"/>
                  </a:cubicBezTo>
                  <a:cubicBezTo>
                    <a:pt x="124" y="539"/>
                    <a:pt x="124" y="539"/>
                    <a:pt x="124" y="539"/>
                  </a:cubicBezTo>
                  <a:cubicBezTo>
                    <a:pt x="124" y="539"/>
                    <a:pt x="124" y="539"/>
                    <a:pt x="124" y="539"/>
                  </a:cubicBezTo>
                  <a:cubicBezTo>
                    <a:pt x="124" y="539"/>
                    <a:pt x="123" y="540"/>
                    <a:pt x="123" y="540"/>
                  </a:cubicBezTo>
                  <a:cubicBezTo>
                    <a:pt x="123" y="541"/>
                    <a:pt x="123" y="543"/>
                    <a:pt x="123" y="544"/>
                  </a:cubicBezTo>
                  <a:cubicBezTo>
                    <a:pt x="123" y="545"/>
                    <a:pt x="123" y="545"/>
                    <a:pt x="123" y="545"/>
                  </a:cubicBezTo>
                  <a:cubicBezTo>
                    <a:pt x="123" y="546"/>
                    <a:pt x="123" y="547"/>
                    <a:pt x="122" y="548"/>
                  </a:cubicBezTo>
                  <a:cubicBezTo>
                    <a:pt x="121" y="549"/>
                    <a:pt x="121" y="550"/>
                    <a:pt x="122" y="551"/>
                  </a:cubicBezTo>
                  <a:cubicBezTo>
                    <a:pt x="122" y="552"/>
                    <a:pt x="122" y="552"/>
                    <a:pt x="123" y="552"/>
                  </a:cubicBezTo>
                  <a:cubicBezTo>
                    <a:pt x="123" y="552"/>
                    <a:pt x="123" y="552"/>
                    <a:pt x="122" y="553"/>
                  </a:cubicBezTo>
                  <a:cubicBezTo>
                    <a:pt x="122" y="553"/>
                    <a:pt x="122" y="553"/>
                    <a:pt x="122" y="554"/>
                  </a:cubicBezTo>
                  <a:cubicBezTo>
                    <a:pt x="122" y="555"/>
                    <a:pt x="122" y="556"/>
                    <a:pt x="122" y="557"/>
                  </a:cubicBezTo>
                  <a:cubicBezTo>
                    <a:pt x="122" y="557"/>
                    <a:pt x="122" y="557"/>
                    <a:pt x="122" y="557"/>
                  </a:cubicBezTo>
                  <a:cubicBezTo>
                    <a:pt x="123" y="557"/>
                    <a:pt x="123" y="558"/>
                    <a:pt x="123" y="558"/>
                  </a:cubicBezTo>
                  <a:cubicBezTo>
                    <a:pt x="123" y="558"/>
                    <a:pt x="123" y="558"/>
                    <a:pt x="123" y="559"/>
                  </a:cubicBezTo>
                  <a:cubicBezTo>
                    <a:pt x="122" y="559"/>
                    <a:pt x="122" y="559"/>
                    <a:pt x="122" y="560"/>
                  </a:cubicBezTo>
                  <a:cubicBezTo>
                    <a:pt x="122" y="560"/>
                    <a:pt x="122" y="560"/>
                    <a:pt x="122" y="560"/>
                  </a:cubicBezTo>
                  <a:cubicBezTo>
                    <a:pt x="122" y="561"/>
                    <a:pt x="122" y="561"/>
                    <a:pt x="122" y="562"/>
                  </a:cubicBezTo>
                  <a:cubicBezTo>
                    <a:pt x="122" y="563"/>
                    <a:pt x="123" y="563"/>
                    <a:pt x="123" y="563"/>
                  </a:cubicBezTo>
                  <a:cubicBezTo>
                    <a:pt x="123" y="563"/>
                    <a:pt x="123" y="563"/>
                    <a:pt x="123" y="563"/>
                  </a:cubicBezTo>
                  <a:cubicBezTo>
                    <a:pt x="123" y="563"/>
                    <a:pt x="123" y="563"/>
                    <a:pt x="123" y="563"/>
                  </a:cubicBezTo>
                  <a:cubicBezTo>
                    <a:pt x="123" y="563"/>
                    <a:pt x="123" y="563"/>
                    <a:pt x="123" y="563"/>
                  </a:cubicBezTo>
                  <a:cubicBezTo>
                    <a:pt x="123" y="563"/>
                    <a:pt x="123" y="564"/>
                    <a:pt x="123" y="564"/>
                  </a:cubicBezTo>
                  <a:cubicBezTo>
                    <a:pt x="123" y="564"/>
                    <a:pt x="123" y="565"/>
                    <a:pt x="123" y="565"/>
                  </a:cubicBezTo>
                  <a:cubicBezTo>
                    <a:pt x="123" y="565"/>
                    <a:pt x="123" y="565"/>
                    <a:pt x="123" y="565"/>
                  </a:cubicBezTo>
                  <a:cubicBezTo>
                    <a:pt x="123" y="566"/>
                    <a:pt x="123" y="566"/>
                    <a:pt x="123" y="566"/>
                  </a:cubicBezTo>
                  <a:cubicBezTo>
                    <a:pt x="123" y="566"/>
                    <a:pt x="123" y="566"/>
                    <a:pt x="123" y="567"/>
                  </a:cubicBezTo>
                  <a:cubicBezTo>
                    <a:pt x="124" y="567"/>
                    <a:pt x="124" y="567"/>
                    <a:pt x="124" y="567"/>
                  </a:cubicBezTo>
                  <a:cubicBezTo>
                    <a:pt x="124" y="567"/>
                    <a:pt x="124" y="568"/>
                    <a:pt x="125" y="569"/>
                  </a:cubicBezTo>
                  <a:cubicBezTo>
                    <a:pt x="125" y="569"/>
                    <a:pt x="125" y="569"/>
                    <a:pt x="125" y="569"/>
                  </a:cubicBezTo>
                  <a:cubicBezTo>
                    <a:pt x="125" y="569"/>
                    <a:pt x="125" y="569"/>
                    <a:pt x="125" y="569"/>
                  </a:cubicBezTo>
                  <a:cubicBezTo>
                    <a:pt x="125" y="569"/>
                    <a:pt x="125" y="569"/>
                    <a:pt x="125" y="569"/>
                  </a:cubicBezTo>
                  <a:cubicBezTo>
                    <a:pt x="125" y="571"/>
                    <a:pt x="126" y="571"/>
                    <a:pt x="126" y="572"/>
                  </a:cubicBezTo>
                  <a:cubicBezTo>
                    <a:pt x="126" y="573"/>
                    <a:pt x="126" y="574"/>
                    <a:pt x="126" y="574"/>
                  </a:cubicBezTo>
                  <a:cubicBezTo>
                    <a:pt x="126" y="575"/>
                    <a:pt x="126" y="575"/>
                    <a:pt x="126" y="575"/>
                  </a:cubicBezTo>
                  <a:cubicBezTo>
                    <a:pt x="126" y="576"/>
                    <a:pt x="126" y="576"/>
                    <a:pt x="126" y="577"/>
                  </a:cubicBezTo>
                  <a:cubicBezTo>
                    <a:pt x="127" y="577"/>
                    <a:pt x="127" y="578"/>
                    <a:pt x="127" y="578"/>
                  </a:cubicBezTo>
                  <a:cubicBezTo>
                    <a:pt x="127" y="578"/>
                    <a:pt x="127" y="579"/>
                    <a:pt x="127" y="579"/>
                  </a:cubicBezTo>
                  <a:cubicBezTo>
                    <a:pt x="127" y="579"/>
                    <a:pt x="128" y="580"/>
                    <a:pt x="128" y="580"/>
                  </a:cubicBezTo>
                  <a:cubicBezTo>
                    <a:pt x="128" y="580"/>
                    <a:pt x="128" y="580"/>
                    <a:pt x="129" y="581"/>
                  </a:cubicBezTo>
                  <a:cubicBezTo>
                    <a:pt x="129" y="581"/>
                    <a:pt x="128" y="581"/>
                    <a:pt x="128" y="582"/>
                  </a:cubicBezTo>
                  <a:cubicBezTo>
                    <a:pt x="130" y="582"/>
                    <a:pt x="130" y="582"/>
                    <a:pt x="130" y="582"/>
                  </a:cubicBezTo>
                  <a:cubicBezTo>
                    <a:pt x="130" y="582"/>
                    <a:pt x="130" y="582"/>
                    <a:pt x="130" y="582"/>
                  </a:cubicBezTo>
                  <a:cubicBezTo>
                    <a:pt x="130" y="582"/>
                    <a:pt x="130" y="582"/>
                    <a:pt x="130" y="582"/>
                  </a:cubicBezTo>
                  <a:cubicBezTo>
                    <a:pt x="128" y="582"/>
                    <a:pt x="128" y="582"/>
                    <a:pt x="128" y="582"/>
                  </a:cubicBezTo>
                  <a:cubicBezTo>
                    <a:pt x="128" y="583"/>
                    <a:pt x="128" y="585"/>
                    <a:pt x="129" y="586"/>
                  </a:cubicBezTo>
                  <a:cubicBezTo>
                    <a:pt x="129" y="586"/>
                    <a:pt x="130" y="587"/>
                    <a:pt x="130" y="587"/>
                  </a:cubicBezTo>
                  <a:cubicBezTo>
                    <a:pt x="130" y="587"/>
                    <a:pt x="130" y="587"/>
                    <a:pt x="131" y="587"/>
                  </a:cubicBezTo>
                  <a:cubicBezTo>
                    <a:pt x="131" y="585"/>
                    <a:pt x="131" y="585"/>
                    <a:pt x="131" y="585"/>
                  </a:cubicBezTo>
                  <a:cubicBezTo>
                    <a:pt x="131" y="586"/>
                    <a:pt x="131" y="586"/>
                    <a:pt x="131" y="586"/>
                  </a:cubicBezTo>
                  <a:cubicBezTo>
                    <a:pt x="131" y="587"/>
                    <a:pt x="131" y="587"/>
                    <a:pt x="131" y="587"/>
                  </a:cubicBezTo>
                  <a:cubicBezTo>
                    <a:pt x="131" y="588"/>
                    <a:pt x="131" y="589"/>
                    <a:pt x="131" y="590"/>
                  </a:cubicBezTo>
                  <a:cubicBezTo>
                    <a:pt x="131" y="590"/>
                    <a:pt x="131" y="590"/>
                    <a:pt x="130" y="590"/>
                  </a:cubicBezTo>
                  <a:cubicBezTo>
                    <a:pt x="130" y="591"/>
                    <a:pt x="130" y="591"/>
                    <a:pt x="130" y="592"/>
                  </a:cubicBezTo>
                  <a:cubicBezTo>
                    <a:pt x="130" y="592"/>
                    <a:pt x="130" y="592"/>
                    <a:pt x="130" y="592"/>
                  </a:cubicBezTo>
                  <a:cubicBezTo>
                    <a:pt x="128" y="592"/>
                    <a:pt x="127" y="593"/>
                    <a:pt x="127" y="594"/>
                  </a:cubicBezTo>
                  <a:cubicBezTo>
                    <a:pt x="127" y="594"/>
                    <a:pt x="127" y="594"/>
                    <a:pt x="127" y="594"/>
                  </a:cubicBezTo>
                  <a:cubicBezTo>
                    <a:pt x="127" y="596"/>
                    <a:pt x="127" y="597"/>
                    <a:pt x="127" y="598"/>
                  </a:cubicBezTo>
                  <a:cubicBezTo>
                    <a:pt x="128" y="599"/>
                    <a:pt x="128" y="599"/>
                    <a:pt x="129" y="599"/>
                  </a:cubicBezTo>
                  <a:cubicBezTo>
                    <a:pt x="129" y="600"/>
                    <a:pt x="129" y="600"/>
                    <a:pt x="130" y="600"/>
                  </a:cubicBezTo>
                  <a:cubicBezTo>
                    <a:pt x="130" y="601"/>
                    <a:pt x="130" y="601"/>
                    <a:pt x="130" y="601"/>
                  </a:cubicBezTo>
                  <a:cubicBezTo>
                    <a:pt x="130" y="601"/>
                    <a:pt x="130" y="602"/>
                    <a:pt x="130" y="602"/>
                  </a:cubicBezTo>
                  <a:cubicBezTo>
                    <a:pt x="130" y="603"/>
                    <a:pt x="130" y="603"/>
                    <a:pt x="130" y="604"/>
                  </a:cubicBezTo>
                  <a:cubicBezTo>
                    <a:pt x="130" y="604"/>
                    <a:pt x="130" y="604"/>
                    <a:pt x="130" y="604"/>
                  </a:cubicBezTo>
                  <a:cubicBezTo>
                    <a:pt x="131" y="604"/>
                    <a:pt x="131" y="605"/>
                    <a:pt x="132" y="606"/>
                  </a:cubicBezTo>
                  <a:cubicBezTo>
                    <a:pt x="134" y="607"/>
                    <a:pt x="134" y="607"/>
                    <a:pt x="134" y="607"/>
                  </a:cubicBezTo>
                  <a:cubicBezTo>
                    <a:pt x="134" y="606"/>
                    <a:pt x="134" y="606"/>
                    <a:pt x="134" y="606"/>
                  </a:cubicBezTo>
                  <a:cubicBezTo>
                    <a:pt x="134" y="606"/>
                    <a:pt x="134" y="607"/>
                    <a:pt x="134" y="607"/>
                  </a:cubicBezTo>
                  <a:cubicBezTo>
                    <a:pt x="134" y="608"/>
                    <a:pt x="134" y="608"/>
                    <a:pt x="134" y="609"/>
                  </a:cubicBezTo>
                  <a:cubicBezTo>
                    <a:pt x="134" y="609"/>
                    <a:pt x="134" y="609"/>
                    <a:pt x="134" y="609"/>
                  </a:cubicBezTo>
                  <a:cubicBezTo>
                    <a:pt x="134" y="609"/>
                    <a:pt x="134" y="610"/>
                    <a:pt x="134" y="610"/>
                  </a:cubicBezTo>
                  <a:cubicBezTo>
                    <a:pt x="134" y="611"/>
                    <a:pt x="133" y="611"/>
                    <a:pt x="134" y="612"/>
                  </a:cubicBezTo>
                  <a:cubicBezTo>
                    <a:pt x="134" y="614"/>
                    <a:pt x="134" y="614"/>
                    <a:pt x="134" y="614"/>
                  </a:cubicBezTo>
                  <a:cubicBezTo>
                    <a:pt x="134" y="614"/>
                    <a:pt x="134" y="615"/>
                    <a:pt x="135" y="616"/>
                  </a:cubicBezTo>
                  <a:cubicBezTo>
                    <a:pt x="135" y="616"/>
                    <a:pt x="136" y="617"/>
                    <a:pt x="136" y="618"/>
                  </a:cubicBezTo>
                  <a:cubicBezTo>
                    <a:pt x="136" y="619"/>
                    <a:pt x="136" y="619"/>
                    <a:pt x="137" y="620"/>
                  </a:cubicBezTo>
                  <a:cubicBezTo>
                    <a:pt x="137" y="620"/>
                    <a:pt x="137" y="620"/>
                    <a:pt x="137" y="621"/>
                  </a:cubicBezTo>
                  <a:cubicBezTo>
                    <a:pt x="137" y="621"/>
                    <a:pt x="137" y="621"/>
                    <a:pt x="137" y="621"/>
                  </a:cubicBezTo>
                  <a:cubicBezTo>
                    <a:pt x="138" y="621"/>
                    <a:pt x="138" y="622"/>
                    <a:pt x="138" y="622"/>
                  </a:cubicBezTo>
                  <a:cubicBezTo>
                    <a:pt x="138" y="623"/>
                    <a:pt x="138" y="624"/>
                    <a:pt x="138" y="625"/>
                  </a:cubicBezTo>
                  <a:cubicBezTo>
                    <a:pt x="138" y="625"/>
                    <a:pt x="138" y="625"/>
                    <a:pt x="138" y="626"/>
                  </a:cubicBezTo>
                  <a:cubicBezTo>
                    <a:pt x="138" y="626"/>
                    <a:pt x="138" y="626"/>
                    <a:pt x="138" y="626"/>
                  </a:cubicBezTo>
                  <a:cubicBezTo>
                    <a:pt x="138" y="626"/>
                    <a:pt x="138" y="626"/>
                    <a:pt x="138" y="626"/>
                  </a:cubicBezTo>
                  <a:cubicBezTo>
                    <a:pt x="138" y="627"/>
                    <a:pt x="139" y="628"/>
                    <a:pt x="139" y="629"/>
                  </a:cubicBezTo>
                  <a:cubicBezTo>
                    <a:pt x="139" y="629"/>
                    <a:pt x="139" y="629"/>
                    <a:pt x="139" y="630"/>
                  </a:cubicBezTo>
                  <a:cubicBezTo>
                    <a:pt x="139" y="630"/>
                    <a:pt x="139" y="630"/>
                    <a:pt x="139" y="630"/>
                  </a:cubicBezTo>
                  <a:cubicBezTo>
                    <a:pt x="140" y="631"/>
                    <a:pt x="140" y="631"/>
                    <a:pt x="140" y="631"/>
                  </a:cubicBezTo>
                  <a:cubicBezTo>
                    <a:pt x="140" y="631"/>
                    <a:pt x="140" y="631"/>
                    <a:pt x="140" y="631"/>
                  </a:cubicBezTo>
                  <a:cubicBezTo>
                    <a:pt x="140" y="632"/>
                    <a:pt x="140" y="632"/>
                    <a:pt x="140" y="632"/>
                  </a:cubicBezTo>
                  <a:cubicBezTo>
                    <a:pt x="140" y="632"/>
                    <a:pt x="140" y="632"/>
                    <a:pt x="140" y="632"/>
                  </a:cubicBezTo>
                  <a:cubicBezTo>
                    <a:pt x="140" y="633"/>
                    <a:pt x="140" y="633"/>
                    <a:pt x="140" y="634"/>
                  </a:cubicBezTo>
                  <a:cubicBezTo>
                    <a:pt x="140" y="634"/>
                    <a:pt x="141" y="635"/>
                    <a:pt x="141" y="635"/>
                  </a:cubicBezTo>
                  <a:cubicBezTo>
                    <a:pt x="141" y="636"/>
                    <a:pt x="141" y="636"/>
                    <a:pt x="141" y="636"/>
                  </a:cubicBezTo>
                  <a:cubicBezTo>
                    <a:pt x="141" y="636"/>
                    <a:pt x="142" y="636"/>
                    <a:pt x="142" y="637"/>
                  </a:cubicBezTo>
                  <a:cubicBezTo>
                    <a:pt x="142" y="637"/>
                    <a:pt x="142" y="637"/>
                    <a:pt x="142" y="637"/>
                  </a:cubicBezTo>
                  <a:cubicBezTo>
                    <a:pt x="141" y="638"/>
                    <a:pt x="141" y="638"/>
                    <a:pt x="141" y="638"/>
                  </a:cubicBezTo>
                  <a:cubicBezTo>
                    <a:pt x="141" y="638"/>
                    <a:pt x="141" y="638"/>
                    <a:pt x="141" y="638"/>
                  </a:cubicBezTo>
                  <a:cubicBezTo>
                    <a:pt x="141" y="639"/>
                    <a:pt x="141" y="639"/>
                    <a:pt x="141" y="639"/>
                  </a:cubicBezTo>
                  <a:cubicBezTo>
                    <a:pt x="141" y="639"/>
                    <a:pt x="141" y="640"/>
                    <a:pt x="141" y="640"/>
                  </a:cubicBezTo>
                  <a:cubicBezTo>
                    <a:pt x="141" y="640"/>
                    <a:pt x="141" y="640"/>
                    <a:pt x="140" y="641"/>
                  </a:cubicBezTo>
                  <a:cubicBezTo>
                    <a:pt x="140" y="641"/>
                    <a:pt x="140" y="641"/>
                    <a:pt x="140" y="641"/>
                  </a:cubicBezTo>
                  <a:cubicBezTo>
                    <a:pt x="140" y="643"/>
                    <a:pt x="139" y="645"/>
                    <a:pt x="140" y="646"/>
                  </a:cubicBezTo>
                  <a:cubicBezTo>
                    <a:pt x="140" y="647"/>
                    <a:pt x="140" y="647"/>
                    <a:pt x="140" y="648"/>
                  </a:cubicBezTo>
                  <a:cubicBezTo>
                    <a:pt x="140" y="648"/>
                    <a:pt x="141" y="648"/>
                    <a:pt x="141" y="648"/>
                  </a:cubicBezTo>
                  <a:cubicBezTo>
                    <a:pt x="141" y="649"/>
                    <a:pt x="140" y="650"/>
                    <a:pt x="140" y="650"/>
                  </a:cubicBezTo>
                  <a:cubicBezTo>
                    <a:pt x="140" y="651"/>
                    <a:pt x="140" y="651"/>
                    <a:pt x="140" y="651"/>
                  </a:cubicBezTo>
                  <a:cubicBezTo>
                    <a:pt x="140" y="651"/>
                    <a:pt x="140" y="651"/>
                    <a:pt x="140" y="651"/>
                  </a:cubicBezTo>
                  <a:cubicBezTo>
                    <a:pt x="140" y="652"/>
                    <a:pt x="140" y="653"/>
                    <a:pt x="139" y="653"/>
                  </a:cubicBezTo>
                  <a:cubicBezTo>
                    <a:pt x="139" y="653"/>
                    <a:pt x="139" y="653"/>
                    <a:pt x="139" y="654"/>
                  </a:cubicBezTo>
                  <a:cubicBezTo>
                    <a:pt x="138" y="654"/>
                    <a:pt x="138" y="654"/>
                    <a:pt x="137" y="655"/>
                  </a:cubicBezTo>
                  <a:cubicBezTo>
                    <a:pt x="136" y="656"/>
                    <a:pt x="136" y="657"/>
                    <a:pt x="138" y="659"/>
                  </a:cubicBezTo>
                  <a:cubicBezTo>
                    <a:pt x="138" y="659"/>
                    <a:pt x="138" y="659"/>
                    <a:pt x="138" y="660"/>
                  </a:cubicBezTo>
                  <a:cubicBezTo>
                    <a:pt x="138" y="660"/>
                    <a:pt x="138" y="660"/>
                    <a:pt x="138" y="660"/>
                  </a:cubicBezTo>
                  <a:cubicBezTo>
                    <a:pt x="138" y="660"/>
                    <a:pt x="138" y="661"/>
                    <a:pt x="138" y="661"/>
                  </a:cubicBezTo>
                  <a:cubicBezTo>
                    <a:pt x="138" y="661"/>
                    <a:pt x="137" y="660"/>
                    <a:pt x="137" y="660"/>
                  </a:cubicBezTo>
                  <a:cubicBezTo>
                    <a:pt x="136" y="660"/>
                    <a:pt x="135" y="660"/>
                    <a:pt x="135" y="661"/>
                  </a:cubicBezTo>
                  <a:cubicBezTo>
                    <a:pt x="134" y="661"/>
                    <a:pt x="134" y="661"/>
                    <a:pt x="134" y="662"/>
                  </a:cubicBezTo>
                  <a:cubicBezTo>
                    <a:pt x="134" y="663"/>
                    <a:pt x="134" y="663"/>
                    <a:pt x="134" y="664"/>
                  </a:cubicBezTo>
                  <a:cubicBezTo>
                    <a:pt x="134" y="664"/>
                    <a:pt x="134" y="665"/>
                    <a:pt x="134" y="665"/>
                  </a:cubicBezTo>
                  <a:cubicBezTo>
                    <a:pt x="134" y="666"/>
                    <a:pt x="134" y="667"/>
                    <a:pt x="135" y="668"/>
                  </a:cubicBezTo>
                  <a:cubicBezTo>
                    <a:pt x="135" y="668"/>
                    <a:pt x="135" y="669"/>
                    <a:pt x="135" y="669"/>
                  </a:cubicBezTo>
                  <a:cubicBezTo>
                    <a:pt x="135" y="669"/>
                    <a:pt x="135" y="670"/>
                    <a:pt x="135" y="670"/>
                  </a:cubicBezTo>
                  <a:cubicBezTo>
                    <a:pt x="136" y="671"/>
                    <a:pt x="136" y="671"/>
                    <a:pt x="136" y="671"/>
                  </a:cubicBezTo>
                  <a:cubicBezTo>
                    <a:pt x="136" y="671"/>
                    <a:pt x="136" y="672"/>
                    <a:pt x="136" y="672"/>
                  </a:cubicBezTo>
                  <a:cubicBezTo>
                    <a:pt x="136" y="673"/>
                    <a:pt x="136" y="675"/>
                    <a:pt x="137" y="676"/>
                  </a:cubicBezTo>
                  <a:cubicBezTo>
                    <a:pt x="137" y="676"/>
                    <a:pt x="137" y="677"/>
                    <a:pt x="138" y="677"/>
                  </a:cubicBezTo>
                  <a:cubicBezTo>
                    <a:pt x="138" y="678"/>
                    <a:pt x="138" y="678"/>
                    <a:pt x="138" y="678"/>
                  </a:cubicBezTo>
                  <a:cubicBezTo>
                    <a:pt x="139" y="679"/>
                    <a:pt x="140" y="679"/>
                    <a:pt x="140" y="679"/>
                  </a:cubicBezTo>
                  <a:cubicBezTo>
                    <a:pt x="140" y="679"/>
                    <a:pt x="140" y="679"/>
                    <a:pt x="140" y="679"/>
                  </a:cubicBezTo>
                  <a:cubicBezTo>
                    <a:pt x="141" y="680"/>
                    <a:pt x="141" y="680"/>
                    <a:pt x="141" y="680"/>
                  </a:cubicBezTo>
                  <a:cubicBezTo>
                    <a:pt x="142" y="681"/>
                    <a:pt x="143" y="681"/>
                    <a:pt x="143" y="682"/>
                  </a:cubicBezTo>
                  <a:cubicBezTo>
                    <a:pt x="144" y="682"/>
                    <a:pt x="144" y="682"/>
                    <a:pt x="144" y="683"/>
                  </a:cubicBezTo>
                  <a:cubicBezTo>
                    <a:pt x="144" y="683"/>
                    <a:pt x="144" y="683"/>
                    <a:pt x="144" y="683"/>
                  </a:cubicBezTo>
                  <a:cubicBezTo>
                    <a:pt x="144" y="684"/>
                    <a:pt x="144" y="684"/>
                    <a:pt x="144" y="684"/>
                  </a:cubicBezTo>
                  <a:cubicBezTo>
                    <a:pt x="144" y="685"/>
                    <a:pt x="144" y="686"/>
                    <a:pt x="144" y="686"/>
                  </a:cubicBezTo>
                  <a:cubicBezTo>
                    <a:pt x="144" y="687"/>
                    <a:pt x="144" y="687"/>
                    <a:pt x="145" y="688"/>
                  </a:cubicBezTo>
                  <a:cubicBezTo>
                    <a:pt x="145" y="688"/>
                    <a:pt x="145" y="688"/>
                    <a:pt x="145" y="688"/>
                  </a:cubicBezTo>
                  <a:cubicBezTo>
                    <a:pt x="145" y="688"/>
                    <a:pt x="145" y="688"/>
                    <a:pt x="145" y="688"/>
                  </a:cubicBezTo>
                  <a:cubicBezTo>
                    <a:pt x="145" y="689"/>
                    <a:pt x="145" y="689"/>
                    <a:pt x="146" y="690"/>
                  </a:cubicBezTo>
                  <a:cubicBezTo>
                    <a:pt x="146" y="690"/>
                    <a:pt x="146" y="690"/>
                    <a:pt x="147" y="690"/>
                  </a:cubicBezTo>
                  <a:cubicBezTo>
                    <a:pt x="148" y="691"/>
                    <a:pt x="148" y="691"/>
                    <a:pt x="148" y="691"/>
                  </a:cubicBezTo>
                  <a:cubicBezTo>
                    <a:pt x="148" y="690"/>
                    <a:pt x="148" y="690"/>
                    <a:pt x="148" y="690"/>
                  </a:cubicBezTo>
                  <a:cubicBezTo>
                    <a:pt x="148" y="690"/>
                    <a:pt x="148" y="691"/>
                    <a:pt x="149" y="691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9" y="691"/>
                    <a:pt x="150" y="691"/>
                    <a:pt x="150" y="691"/>
                  </a:cubicBezTo>
                  <a:cubicBezTo>
                    <a:pt x="150" y="691"/>
                    <a:pt x="150" y="691"/>
                    <a:pt x="150" y="691"/>
                  </a:cubicBezTo>
                  <a:cubicBezTo>
                    <a:pt x="151" y="692"/>
                    <a:pt x="151" y="692"/>
                    <a:pt x="152" y="693"/>
                  </a:cubicBezTo>
                  <a:cubicBezTo>
                    <a:pt x="152" y="693"/>
                    <a:pt x="153" y="693"/>
                    <a:pt x="154" y="693"/>
                  </a:cubicBezTo>
                  <a:cubicBezTo>
                    <a:pt x="154" y="693"/>
                    <a:pt x="154" y="693"/>
                    <a:pt x="155" y="693"/>
                  </a:cubicBezTo>
                  <a:cubicBezTo>
                    <a:pt x="155" y="693"/>
                    <a:pt x="155" y="693"/>
                    <a:pt x="155" y="694"/>
                  </a:cubicBezTo>
                  <a:cubicBezTo>
                    <a:pt x="155" y="694"/>
                    <a:pt x="156" y="694"/>
                    <a:pt x="157" y="694"/>
                  </a:cubicBezTo>
                  <a:cubicBezTo>
                    <a:pt x="157" y="694"/>
                    <a:pt x="157" y="694"/>
                    <a:pt x="157" y="694"/>
                  </a:cubicBezTo>
                  <a:cubicBezTo>
                    <a:pt x="157" y="694"/>
                    <a:pt x="157" y="695"/>
                    <a:pt x="158" y="695"/>
                  </a:cubicBezTo>
                  <a:cubicBezTo>
                    <a:pt x="158" y="696"/>
                    <a:pt x="158" y="696"/>
                    <a:pt x="158" y="696"/>
                  </a:cubicBezTo>
                  <a:cubicBezTo>
                    <a:pt x="158" y="697"/>
                    <a:pt x="159" y="698"/>
                    <a:pt x="159" y="699"/>
                  </a:cubicBezTo>
                  <a:cubicBezTo>
                    <a:pt x="160" y="699"/>
                    <a:pt x="160" y="699"/>
                    <a:pt x="160" y="699"/>
                  </a:cubicBezTo>
                  <a:cubicBezTo>
                    <a:pt x="160" y="699"/>
                    <a:pt x="160" y="700"/>
                    <a:pt x="160" y="700"/>
                  </a:cubicBezTo>
                  <a:cubicBezTo>
                    <a:pt x="160" y="700"/>
                    <a:pt x="160" y="700"/>
                    <a:pt x="160" y="700"/>
                  </a:cubicBezTo>
                  <a:cubicBezTo>
                    <a:pt x="161" y="701"/>
                    <a:pt x="161" y="702"/>
                    <a:pt x="162" y="702"/>
                  </a:cubicBezTo>
                  <a:cubicBezTo>
                    <a:pt x="162" y="702"/>
                    <a:pt x="163" y="702"/>
                    <a:pt x="164" y="703"/>
                  </a:cubicBezTo>
                  <a:cubicBezTo>
                    <a:pt x="164" y="703"/>
                    <a:pt x="164" y="703"/>
                    <a:pt x="164" y="703"/>
                  </a:cubicBezTo>
                  <a:cubicBezTo>
                    <a:pt x="165" y="704"/>
                    <a:pt x="165" y="704"/>
                    <a:pt x="165" y="704"/>
                  </a:cubicBezTo>
                  <a:cubicBezTo>
                    <a:pt x="165" y="705"/>
                    <a:pt x="166" y="705"/>
                    <a:pt x="167" y="705"/>
                  </a:cubicBezTo>
                  <a:cubicBezTo>
                    <a:pt x="167" y="705"/>
                    <a:pt x="167" y="705"/>
                    <a:pt x="168" y="706"/>
                  </a:cubicBezTo>
                  <a:cubicBezTo>
                    <a:pt x="168" y="706"/>
                    <a:pt x="168" y="706"/>
                    <a:pt x="169" y="706"/>
                  </a:cubicBezTo>
                  <a:cubicBezTo>
                    <a:pt x="169" y="706"/>
                    <a:pt x="169" y="706"/>
                    <a:pt x="170" y="706"/>
                  </a:cubicBezTo>
                  <a:cubicBezTo>
                    <a:pt x="170" y="706"/>
                    <a:pt x="170" y="706"/>
                    <a:pt x="170" y="706"/>
                  </a:cubicBezTo>
                  <a:cubicBezTo>
                    <a:pt x="170" y="707"/>
                    <a:pt x="171" y="707"/>
                    <a:pt x="171" y="707"/>
                  </a:cubicBezTo>
                  <a:cubicBezTo>
                    <a:pt x="171" y="708"/>
                    <a:pt x="171" y="708"/>
                    <a:pt x="171" y="708"/>
                  </a:cubicBezTo>
                  <a:cubicBezTo>
                    <a:pt x="172" y="708"/>
                    <a:pt x="172" y="709"/>
                    <a:pt x="173" y="710"/>
                  </a:cubicBezTo>
                  <a:cubicBezTo>
                    <a:pt x="174" y="711"/>
                    <a:pt x="175" y="711"/>
                    <a:pt x="176" y="712"/>
                  </a:cubicBezTo>
                  <a:cubicBezTo>
                    <a:pt x="177" y="712"/>
                    <a:pt x="177" y="712"/>
                    <a:pt x="178" y="712"/>
                  </a:cubicBezTo>
                  <a:cubicBezTo>
                    <a:pt x="178" y="713"/>
                    <a:pt x="178" y="713"/>
                    <a:pt x="179" y="714"/>
                  </a:cubicBezTo>
                  <a:cubicBezTo>
                    <a:pt x="179" y="715"/>
                    <a:pt x="180" y="715"/>
                    <a:pt x="181" y="716"/>
                  </a:cubicBezTo>
                  <a:cubicBezTo>
                    <a:pt x="181" y="716"/>
                    <a:pt x="181" y="717"/>
                    <a:pt x="181" y="717"/>
                  </a:cubicBezTo>
                  <a:cubicBezTo>
                    <a:pt x="181" y="717"/>
                    <a:pt x="182" y="717"/>
                    <a:pt x="182" y="717"/>
                  </a:cubicBezTo>
                  <a:cubicBezTo>
                    <a:pt x="182" y="718"/>
                    <a:pt x="182" y="718"/>
                    <a:pt x="182" y="718"/>
                  </a:cubicBezTo>
                  <a:cubicBezTo>
                    <a:pt x="182" y="719"/>
                    <a:pt x="183" y="719"/>
                    <a:pt x="183" y="719"/>
                  </a:cubicBezTo>
                  <a:cubicBezTo>
                    <a:pt x="184" y="719"/>
                    <a:pt x="184" y="719"/>
                    <a:pt x="184" y="719"/>
                  </a:cubicBezTo>
                  <a:cubicBezTo>
                    <a:pt x="184" y="719"/>
                    <a:pt x="184" y="719"/>
                    <a:pt x="184" y="719"/>
                  </a:cubicBezTo>
                  <a:cubicBezTo>
                    <a:pt x="185" y="719"/>
                    <a:pt x="185" y="719"/>
                    <a:pt x="185" y="719"/>
                  </a:cubicBezTo>
                  <a:cubicBezTo>
                    <a:pt x="186" y="719"/>
                    <a:pt x="186" y="719"/>
                    <a:pt x="187" y="719"/>
                  </a:cubicBezTo>
                  <a:cubicBezTo>
                    <a:pt x="187" y="719"/>
                    <a:pt x="187" y="719"/>
                    <a:pt x="187" y="719"/>
                  </a:cubicBezTo>
                  <a:cubicBezTo>
                    <a:pt x="187" y="719"/>
                    <a:pt x="188" y="720"/>
                    <a:pt x="188" y="720"/>
                  </a:cubicBezTo>
                  <a:cubicBezTo>
                    <a:pt x="188" y="720"/>
                    <a:pt x="188" y="720"/>
                    <a:pt x="188" y="720"/>
                  </a:cubicBezTo>
                  <a:cubicBezTo>
                    <a:pt x="188" y="720"/>
                    <a:pt x="188" y="721"/>
                    <a:pt x="189" y="722"/>
                  </a:cubicBezTo>
                  <a:cubicBezTo>
                    <a:pt x="189" y="722"/>
                    <a:pt x="190" y="722"/>
                    <a:pt x="191" y="723"/>
                  </a:cubicBezTo>
                  <a:cubicBezTo>
                    <a:pt x="191" y="723"/>
                    <a:pt x="192" y="723"/>
                    <a:pt x="192" y="723"/>
                  </a:cubicBezTo>
                  <a:cubicBezTo>
                    <a:pt x="193" y="723"/>
                    <a:pt x="193" y="723"/>
                    <a:pt x="193" y="723"/>
                  </a:cubicBezTo>
                  <a:cubicBezTo>
                    <a:pt x="193" y="723"/>
                    <a:pt x="193" y="723"/>
                    <a:pt x="193" y="723"/>
                  </a:cubicBezTo>
                  <a:cubicBezTo>
                    <a:pt x="193" y="722"/>
                    <a:pt x="193" y="722"/>
                    <a:pt x="193" y="722"/>
                  </a:cubicBezTo>
                  <a:cubicBezTo>
                    <a:pt x="193" y="723"/>
                    <a:pt x="193" y="723"/>
                    <a:pt x="193" y="723"/>
                  </a:cubicBezTo>
                  <a:cubicBezTo>
                    <a:pt x="194" y="723"/>
                    <a:pt x="194" y="723"/>
                    <a:pt x="194" y="723"/>
                  </a:cubicBezTo>
                  <a:cubicBezTo>
                    <a:pt x="194" y="723"/>
                    <a:pt x="195" y="723"/>
                    <a:pt x="196" y="723"/>
                  </a:cubicBezTo>
                  <a:cubicBezTo>
                    <a:pt x="197" y="723"/>
                    <a:pt x="197" y="723"/>
                    <a:pt x="197" y="723"/>
                  </a:cubicBezTo>
                  <a:cubicBezTo>
                    <a:pt x="197" y="723"/>
                    <a:pt x="198" y="723"/>
                    <a:pt x="198" y="722"/>
                  </a:cubicBezTo>
                  <a:cubicBezTo>
                    <a:pt x="198" y="722"/>
                    <a:pt x="199" y="722"/>
                    <a:pt x="199" y="722"/>
                  </a:cubicBezTo>
                  <a:cubicBezTo>
                    <a:pt x="199" y="722"/>
                    <a:pt x="200" y="722"/>
                    <a:pt x="201" y="721"/>
                  </a:cubicBezTo>
                  <a:cubicBezTo>
                    <a:pt x="201" y="721"/>
                    <a:pt x="201" y="721"/>
                    <a:pt x="201" y="721"/>
                  </a:cubicBezTo>
                  <a:cubicBezTo>
                    <a:pt x="202" y="721"/>
                    <a:pt x="202" y="721"/>
                    <a:pt x="203" y="721"/>
                  </a:cubicBezTo>
                  <a:cubicBezTo>
                    <a:pt x="203" y="720"/>
                    <a:pt x="203" y="720"/>
                    <a:pt x="204" y="720"/>
                  </a:cubicBezTo>
                  <a:cubicBezTo>
                    <a:pt x="204" y="720"/>
                    <a:pt x="204" y="720"/>
                    <a:pt x="204" y="720"/>
                  </a:cubicBezTo>
                  <a:cubicBezTo>
                    <a:pt x="204" y="720"/>
                    <a:pt x="205" y="720"/>
                    <a:pt x="205" y="720"/>
                  </a:cubicBezTo>
                  <a:cubicBezTo>
                    <a:pt x="205" y="720"/>
                    <a:pt x="205" y="720"/>
                    <a:pt x="206" y="720"/>
                  </a:cubicBezTo>
                  <a:cubicBezTo>
                    <a:pt x="206" y="720"/>
                    <a:pt x="206" y="720"/>
                    <a:pt x="206" y="720"/>
                  </a:cubicBezTo>
                  <a:cubicBezTo>
                    <a:pt x="206" y="720"/>
                    <a:pt x="207" y="720"/>
                    <a:pt x="207" y="720"/>
                  </a:cubicBezTo>
                  <a:cubicBezTo>
                    <a:pt x="207" y="720"/>
                    <a:pt x="207" y="720"/>
                    <a:pt x="207" y="720"/>
                  </a:cubicBezTo>
                  <a:cubicBezTo>
                    <a:pt x="208" y="720"/>
                    <a:pt x="208" y="720"/>
                    <a:pt x="209" y="719"/>
                  </a:cubicBezTo>
                  <a:cubicBezTo>
                    <a:pt x="210" y="719"/>
                    <a:pt x="210" y="719"/>
                    <a:pt x="210" y="718"/>
                  </a:cubicBezTo>
                  <a:cubicBezTo>
                    <a:pt x="210" y="718"/>
                    <a:pt x="211" y="718"/>
                    <a:pt x="211" y="718"/>
                  </a:cubicBezTo>
                  <a:cubicBezTo>
                    <a:pt x="212" y="718"/>
                    <a:pt x="212" y="718"/>
                    <a:pt x="212" y="718"/>
                  </a:cubicBezTo>
                  <a:cubicBezTo>
                    <a:pt x="212" y="719"/>
                    <a:pt x="213" y="719"/>
                    <a:pt x="213" y="719"/>
                  </a:cubicBezTo>
                  <a:cubicBezTo>
                    <a:pt x="215" y="720"/>
                    <a:pt x="215" y="720"/>
                    <a:pt x="215" y="720"/>
                  </a:cubicBezTo>
                  <a:cubicBezTo>
                    <a:pt x="215" y="721"/>
                    <a:pt x="215" y="721"/>
                    <a:pt x="215" y="721"/>
                  </a:cubicBezTo>
                  <a:cubicBezTo>
                    <a:pt x="215" y="721"/>
                    <a:pt x="216" y="722"/>
                    <a:pt x="216" y="722"/>
                  </a:cubicBezTo>
                  <a:cubicBezTo>
                    <a:pt x="217" y="722"/>
                    <a:pt x="217" y="722"/>
                    <a:pt x="217" y="722"/>
                  </a:cubicBezTo>
                  <a:cubicBezTo>
                    <a:pt x="217" y="722"/>
                    <a:pt x="217" y="723"/>
                    <a:pt x="217" y="723"/>
                  </a:cubicBezTo>
                  <a:cubicBezTo>
                    <a:pt x="218" y="724"/>
                    <a:pt x="218" y="724"/>
                    <a:pt x="219" y="725"/>
                  </a:cubicBezTo>
                  <a:cubicBezTo>
                    <a:pt x="219" y="725"/>
                    <a:pt x="219" y="726"/>
                    <a:pt x="219" y="726"/>
                  </a:cubicBezTo>
                  <a:cubicBezTo>
                    <a:pt x="219" y="727"/>
                    <a:pt x="220" y="727"/>
                    <a:pt x="220" y="727"/>
                  </a:cubicBezTo>
                  <a:cubicBezTo>
                    <a:pt x="220" y="728"/>
                    <a:pt x="220" y="729"/>
                    <a:pt x="221" y="729"/>
                  </a:cubicBezTo>
                  <a:cubicBezTo>
                    <a:pt x="221" y="730"/>
                    <a:pt x="222" y="730"/>
                    <a:pt x="222" y="731"/>
                  </a:cubicBezTo>
                  <a:cubicBezTo>
                    <a:pt x="223" y="731"/>
                    <a:pt x="223" y="731"/>
                    <a:pt x="223" y="731"/>
                  </a:cubicBezTo>
                  <a:cubicBezTo>
                    <a:pt x="223" y="732"/>
                    <a:pt x="224" y="732"/>
                    <a:pt x="224" y="732"/>
                  </a:cubicBezTo>
                  <a:cubicBezTo>
                    <a:pt x="224" y="733"/>
                    <a:pt x="225" y="733"/>
                    <a:pt x="225" y="734"/>
                  </a:cubicBezTo>
                  <a:cubicBezTo>
                    <a:pt x="225" y="734"/>
                    <a:pt x="225" y="734"/>
                    <a:pt x="225" y="734"/>
                  </a:cubicBezTo>
                  <a:cubicBezTo>
                    <a:pt x="225" y="734"/>
                    <a:pt x="225" y="734"/>
                    <a:pt x="225" y="734"/>
                  </a:cubicBezTo>
                  <a:cubicBezTo>
                    <a:pt x="225" y="734"/>
                    <a:pt x="225" y="734"/>
                    <a:pt x="225" y="734"/>
                  </a:cubicBezTo>
                  <a:cubicBezTo>
                    <a:pt x="225" y="734"/>
                    <a:pt x="225" y="735"/>
                    <a:pt x="225" y="735"/>
                  </a:cubicBezTo>
                  <a:cubicBezTo>
                    <a:pt x="225" y="735"/>
                    <a:pt x="225" y="735"/>
                    <a:pt x="225" y="735"/>
                  </a:cubicBezTo>
                  <a:cubicBezTo>
                    <a:pt x="225" y="736"/>
                    <a:pt x="225" y="736"/>
                    <a:pt x="225" y="736"/>
                  </a:cubicBezTo>
                  <a:cubicBezTo>
                    <a:pt x="225" y="736"/>
                    <a:pt x="225" y="736"/>
                    <a:pt x="225" y="736"/>
                  </a:cubicBezTo>
                  <a:cubicBezTo>
                    <a:pt x="225" y="736"/>
                    <a:pt x="225" y="736"/>
                    <a:pt x="225" y="736"/>
                  </a:cubicBezTo>
                  <a:cubicBezTo>
                    <a:pt x="225" y="736"/>
                    <a:pt x="225" y="736"/>
                    <a:pt x="225" y="736"/>
                  </a:cubicBezTo>
                  <a:cubicBezTo>
                    <a:pt x="225" y="737"/>
                    <a:pt x="225" y="737"/>
                    <a:pt x="226" y="738"/>
                  </a:cubicBezTo>
                  <a:cubicBezTo>
                    <a:pt x="226" y="738"/>
                    <a:pt x="226" y="738"/>
                    <a:pt x="226" y="738"/>
                  </a:cubicBezTo>
                  <a:cubicBezTo>
                    <a:pt x="226" y="739"/>
                    <a:pt x="226" y="739"/>
                    <a:pt x="227" y="739"/>
                  </a:cubicBezTo>
                  <a:cubicBezTo>
                    <a:pt x="227" y="740"/>
                    <a:pt x="228" y="740"/>
                    <a:pt x="228" y="740"/>
                  </a:cubicBezTo>
                  <a:cubicBezTo>
                    <a:pt x="228" y="741"/>
                    <a:pt x="228" y="741"/>
                    <a:pt x="229" y="741"/>
                  </a:cubicBezTo>
                  <a:cubicBezTo>
                    <a:pt x="229" y="741"/>
                    <a:pt x="229" y="741"/>
                    <a:pt x="229" y="741"/>
                  </a:cubicBezTo>
                  <a:cubicBezTo>
                    <a:pt x="229" y="742"/>
                    <a:pt x="230" y="742"/>
                    <a:pt x="230" y="742"/>
                  </a:cubicBezTo>
                  <a:cubicBezTo>
                    <a:pt x="230" y="743"/>
                    <a:pt x="230" y="743"/>
                    <a:pt x="230" y="743"/>
                  </a:cubicBezTo>
                  <a:cubicBezTo>
                    <a:pt x="230" y="743"/>
                    <a:pt x="231" y="743"/>
                    <a:pt x="231" y="743"/>
                  </a:cubicBezTo>
                  <a:cubicBezTo>
                    <a:pt x="231" y="743"/>
                    <a:pt x="231" y="743"/>
                    <a:pt x="231" y="744"/>
                  </a:cubicBezTo>
                  <a:cubicBezTo>
                    <a:pt x="232" y="743"/>
                    <a:pt x="232" y="743"/>
                    <a:pt x="232" y="743"/>
                  </a:cubicBezTo>
                  <a:cubicBezTo>
                    <a:pt x="231" y="744"/>
                    <a:pt x="231" y="744"/>
                    <a:pt x="231" y="744"/>
                  </a:cubicBezTo>
                  <a:cubicBezTo>
                    <a:pt x="232" y="744"/>
                    <a:pt x="232" y="745"/>
                    <a:pt x="233" y="745"/>
                  </a:cubicBezTo>
                  <a:cubicBezTo>
                    <a:pt x="234" y="745"/>
                    <a:pt x="235" y="746"/>
                    <a:pt x="236" y="746"/>
                  </a:cubicBezTo>
                  <a:cubicBezTo>
                    <a:pt x="236" y="746"/>
                    <a:pt x="237" y="746"/>
                    <a:pt x="237" y="746"/>
                  </a:cubicBezTo>
                  <a:cubicBezTo>
                    <a:pt x="237" y="746"/>
                    <a:pt x="237" y="746"/>
                    <a:pt x="238" y="746"/>
                  </a:cubicBezTo>
                  <a:cubicBezTo>
                    <a:pt x="238" y="746"/>
                    <a:pt x="238" y="746"/>
                    <a:pt x="238" y="746"/>
                  </a:cubicBezTo>
                  <a:cubicBezTo>
                    <a:pt x="238" y="746"/>
                    <a:pt x="239" y="746"/>
                    <a:pt x="239" y="747"/>
                  </a:cubicBezTo>
                  <a:cubicBezTo>
                    <a:pt x="243" y="749"/>
                    <a:pt x="243" y="749"/>
                    <a:pt x="243" y="749"/>
                  </a:cubicBezTo>
                  <a:cubicBezTo>
                    <a:pt x="244" y="750"/>
                    <a:pt x="244" y="750"/>
                    <a:pt x="244" y="750"/>
                  </a:cubicBezTo>
                  <a:cubicBezTo>
                    <a:pt x="244" y="749"/>
                    <a:pt x="244" y="749"/>
                    <a:pt x="244" y="749"/>
                  </a:cubicBezTo>
                  <a:cubicBezTo>
                    <a:pt x="244" y="749"/>
                    <a:pt x="245" y="750"/>
                    <a:pt x="245" y="750"/>
                  </a:cubicBezTo>
                  <a:cubicBezTo>
                    <a:pt x="246" y="750"/>
                    <a:pt x="246" y="750"/>
                    <a:pt x="247" y="750"/>
                  </a:cubicBezTo>
                  <a:cubicBezTo>
                    <a:pt x="247" y="750"/>
                    <a:pt x="247" y="750"/>
                    <a:pt x="247" y="750"/>
                  </a:cubicBezTo>
                  <a:cubicBezTo>
                    <a:pt x="247" y="750"/>
                    <a:pt x="247" y="750"/>
                    <a:pt x="247" y="750"/>
                  </a:cubicBezTo>
                  <a:cubicBezTo>
                    <a:pt x="248" y="750"/>
                    <a:pt x="248" y="750"/>
                    <a:pt x="248" y="750"/>
                  </a:cubicBezTo>
                  <a:cubicBezTo>
                    <a:pt x="248" y="750"/>
                    <a:pt x="248" y="750"/>
                    <a:pt x="248" y="751"/>
                  </a:cubicBezTo>
                  <a:cubicBezTo>
                    <a:pt x="248" y="751"/>
                    <a:pt x="248" y="752"/>
                    <a:pt x="249" y="753"/>
                  </a:cubicBezTo>
                  <a:cubicBezTo>
                    <a:pt x="249" y="753"/>
                    <a:pt x="250" y="753"/>
                    <a:pt x="250" y="753"/>
                  </a:cubicBezTo>
                  <a:cubicBezTo>
                    <a:pt x="250" y="753"/>
                    <a:pt x="250" y="753"/>
                    <a:pt x="250" y="753"/>
                  </a:cubicBezTo>
                  <a:cubicBezTo>
                    <a:pt x="251" y="753"/>
                    <a:pt x="251" y="753"/>
                    <a:pt x="251" y="753"/>
                  </a:cubicBezTo>
                  <a:cubicBezTo>
                    <a:pt x="251" y="754"/>
                    <a:pt x="252" y="754"/>
                    <a:pt x="252" y="754"/>
                  </a:cubicBezTo>
                  <a:cubicBezTo>
                    <a:pt x="253" y="754"/>
                    <a:pt x="253" y="755"/>
                    <a:pt x="254" y="755"/>
                  </a:cubicBezTo>
                  <a:cubicBezTo>
                    <a:pt x="254" y="755"/>
                    <a:pt x="255" y="755"/>
                    <a:pt x="255" y="755"/>
                  </a:cubicBezTo>
                  <a:cubicBezTo>
                    <a:pt x="256" y="755"/>
                    <a:pt x="256" y="755"/>
                    <a:pt x="256" y="755"/>
                  </a:cubicBezTo>
                  <a:cubicBezTo>
                    <a:pt x="256" y="755"/>
                    <a:pt x="256" y="755"/>
                    <a:pt x="256" y="755"/>
                  </a:cubicBezTo>
                  <a:cubicBezTo>
                    <a:pt x="256" y="755"/>
                    <a:pt x="256" y="755"/>
                    <a:pt x="256" y="755"/>
                  </a:cubicBezTo>
                  <a:cubicBezTo>
                    <a:pt x="257" y="756"/>
                    <a:pt x="257" y="756"/>
                    <a:pt x="257" y="756"/>
                  </a:cubicBezTo>
                  <a:cubicBezTo>
                    <a:pt x="258" y="756"/>
                    <a:pt x="258" y="756"/>
                    <a:pt x="258" y="756"/>
                  </a:cubicBezTo>
                  <a:cubicBezTo>
                    <a:pt x="258" y="756"/>
                    <a:pt x="258" y="756"/>
                    <a:pt x="258" y="756"/>
                  </a:cubicBezTo>
                  <a:cubicBezTo>
                    <a:pt x="258" y="756"/>
                    <a:pt x="259" y="756"/>
                    <a:pt x="259" y="756"/>
                  </a:cubicBezTo>
                  <a:cubicBezTo>
                    <a:pt x="259" y="756"/>
                    <a:pt x="260" y="756"/>
                    <a:pt x="260" y="756"/>
                  </a:cubicBezTo>
                  <a:cubicBezTo>
                    <a:pt x="260" y="756"/>
                    <a:pt x="260" y="757"/>
                    <a:pt x="260" y="757"/>
                  </a:cubicBezTo>
                  <a:cubicBezTo>
                    <a:pt x="261" y="758"/>
                    <a:pt x="261" y="758"/>
                    <a:pt x="262" y="759"/>
                  </a:cubicBezTo>
                  <a:cubicBezTo>
                    <a:pt x="262" y="759"/>
                    <a:pt x="262" y="760"/>
                    <a:pt x="262" y="760"/>
                  </a:cubicBezTo>
                  <a:cubicBezTo>
                    <a:pt x="262" y="760"/>
                    <a:pt x="262" y="760"/>
                    <a:pt x="262" y="761"/>
                  </a:cubicBezTo>
                  <a:cubicBezTo>
                    <a:pt x="262" y="761"/>
                    <a:pt x="262" y="761"/>
                    <a:pt x="262" y="761"/>
                  </a:cubicBezTo>
                  <a:cubicBezTo>
                    <a:pt x="263" y="762"/>
                    <a:pt x="263" y="764"/>
                    <a:pt x="264" y="765"/>
                  </a:cubicBezTo>
                  <a:cubicBezTo>
                    <a:pt x="264" y="766"/>
                    <a:pt x="265" y="767"/>
                    <a:pt x="266" y="767"/>
                  </a:cubicBezTo>
                  <a:cubicBezTo>
                    <a:pt x="266" y="768"/>
                    <a:pt x="266" y="768"/>
                    <a:pt x="266" y="768"/>
                  </a:cubicBezTo>
                  <a:cubicBezTo>
                    <a:pt x="266" y="769"/>
                    <a:pt x="266" y="770"/>
                    <a:pt x="266" y="771"/>
                  </a:cubicBezTo>
                  <a:cubicBezTo>
                    <a:pt x="267" y="771"/>
                    <a:pt x="267" y="772"/>
                    <a:pt x="267" y="773"/>
                  </a:cubicBezTo>
                  <a:cubicBezTo>
                    <a:pt x="268" y="773"/>
                    <a:pt x="268" y="773"/>
                    <a:pt x="268" y="773"/>
                  </a:cubicBezTo>
                  <a:cubicBezTo>
                    <a:pt x="268" y="773"/>
                    <a:pt x="268" y="774"/>
                    <a:pt x="268" y="774"/>
                  </a:cubicBezTo>
                  <a:cubicBezTo>
                    <a:pt x="268" y="774"/>
                    <a:pt x="268" y="774"/>
                    <a:pt x="268" y="774"/>
                  </a:cubicBezTo>
                  <a:cubicBezTo>
                    <a:pt x="269" y="775"/>
                    <a:pt x="269" y="775"/>
                    <a:pt x="269" y="776"/>
                  </a:cubicBezTo>
                  <a:cubicBezTo>
                    <a:pt x="269" y="776"/>
                    <a:pt x="269" y="776"/>
                    <a:pt x="270" y="776"/>
                  </a:cubicBezTo>
                  <a:cubicBezTo>
                    <a:pt x="270" y="777"/>
                    <a:pt x="270" y="777"/>
                    <a:pt x="270" y="777"/>
                  </a:cubicBezTo>
                  <a:cubicBezTo>
                    <a:pt x="270" y="777"/>
                    <a:pt x="271" y="778"/>
                    <a:pt x="271" y="778"/>
                  </a:cubicBezTo>
                  <a:cubicBezTo>
                    <a:pt x="271" y="778"/>
                    <a:pt x="272" y="778"/>
                    <a:pt x="272" y="779"/>
                  </a:cubicBezTo>
                  <a:cubicBezTo>
                    <a:pt x="272" y="779"/>
                    <a:pt x="272" y="779"/>
                    <a:pt x="272" y="779"/>
                  </a:cubicBezTo>
                  <a:cubicBezTo>
                    <a:pt x="272" y="779"/>
                    <a:pt x="272" y="779"/>
                    <a:pt x="271" y="779"/>
                  </a:cubicBezTo>
                  <a:cubicBezTo>
                    <a:pt x="269" y="780"/>
                    <a:pt x="270" y="781"/>
                    <a:pt x="270" y="782"/>
                  </a:cubicBezTo>
                  <a:cubicBezTo>
                    <a:pt x="270" y="782"/>
                    <a:pt x="270" y="783"/>
                    <a:pt x="271" y="783"/>
                  </a:cubicBezTo>
                  <a:cubicBezTo>
                    <a:pt x="271" y="783"/>
                    <a:pt x="271" y="783"/>
                    <a:pt x="271" y="783"/>
                  </a:cubicBezTo>
                  <a:cubicBezTo>
                    <a:pt x="271" y="783"/>
                    <a:pt x="271" y="784"/>
                    <a:pt x="271" y="784"/>
                  </a:cubicBezTo>
                  <a:cubicBezTo>
                    <a:pt x="271" y="785"/>
                    <a:pt x="271" y="785"/>
                    <a:pt x="271" y="785"/>
                  </a:cubicBezTo>
                  <a:cubicBezTo>
                    <a:pt x="270" y="785"/>
                    <a:pt x="270" y="785"/>
                    <a:pt x="270" y="786"/>
                  </a:cubicBezTo>
                  <a:cubicBezTo>
                    <a:pt x="270" y="787"/>
                    <a:pt x="270" y="787"/>
                    <a:pt x="270" y="788"/>
                  </a:cubicBezTo>
                  <a:cubicBezTo>
                    <a:pt x="270" y="788"/>
                    <a:pt x="270" y="789"/>
                    <a:pt x="270" y="789"/>
                  </a:cubicBezTo>
                  <a:cubicBezTo>
                    <a:pt x="270" y="789"/>
                    <a:pt x="270" y="789"/>
                    <a:pt x="270" y="789"/>
                  </a:cubicBezTo>
                  <a:cubicBezTo>
                    <a:pt x="270" y="789"/>
                    <a:pt x="270" y="790"/>
                    <a:pt x="270" y="790"/>
                  </a:cubicBezTo>
                  <a:cubicBezTo>
                    <a:pt x="270" y="790"/>
                    <a:pt x="270" y="791"/>
                    <a:pt x="270" y="792"/>
                  </a:cubicBezTo>
                  <a:cubicBezTo>
                    <a:pt x="271" y="792"/>
                    <a:pt x="271" y="793"/>
                    <a:pt x="272" y="793"/>
                  </a:cubicBezTo>
                  <a:cubicBezTo>
                    <a:pt x="272" y="793"/>
                    <a:pt x="273" y="793"/>
                    <a:pt x="273" y="793"/>
                  </a:cubicBezTo>
                  <a:cubicBezTo>
                    <a:pt x="273" y="793"/>
                    <a:pt x="274" y="794"/>
                    <a:pt x="274" y="793"/>
                  </a:cubicBezTo>
                  <a:cubicBezTo>
                    <a:pt x="274" y="794"/>
                    <a:pt x="274" y="794"/>
                    <a:pt x="273" y="794"/>
                  </a:cubicBezTo>
                  <a:cubicBezTo>
                    <a:pt x="273" y="795"/>
                    <a:pt x="273" y="795"/>
                    <a:pt x="273" y="796"/>
                  </a:cubicBezTo>
                  <a:cubicBezTo>
                    <a:pt x="274" y="798"/>
                    <a:pt x="275" y="798"/>
                    <a:pt x="275" y="798"/>
                  </a:cubicBezTo>
                  <a:cubicBezTo>
                    <a:pt x="276" y="798"/>
                    <a:pt x="277" y="797"/>
                    <a:pt x="277" y="796"/>
                  </a:cubicBezTo>
                  <a:cubicBezTo>
                    <a:pt x="277" y="796"/>
                    <a:pt x="277" y="796"/>
                    <a:pt x="278" y="795"/>
                  </a:cubicBezTo>
                  <a:cubicBezTo>
                    <a:pt x="278" y="795"/>
                    <a:pt x="278" y="795"/>
                    <a:pt x="278" y="795"/>
                  </a:cubicBezTo>
                  <a:cubicBezTo>
                    <a:pt x="278" y="795"/>
                    <a:pt x="279" y="795"/>
                    <a:pt x="279" y="794"/>
                  </a:cubicBezTo>
                  <a:cubicBezTo>
                    <a:pt x="279" y="794"/>
                    <a:pt x="279" y="794"/>
                    <a:pt x="279" y="794"/>
                  </a:cubicBezTo>
                  <a:cubicBezTo>
                    <a:pt x="279" y="794"/>
                    <a:pt x="279" y="795"/>
                    <a:pt x="279" y="795"/>
                  </a:cubicBezTo>
                  <a:cubicBezTo>
                    <a:pt x="279" y="795"/>
                    <a:pt x="279" y="795"/>
                    <a:pt x="279" y="795"/>
                  </a:cubicBezTo>
                  <a:cubicBezTo>
                    <a:pt x="279" y="796"/>
                    <a:pt x="279" y="796"/>
                    <a:pt x="279" y="796"/>
                  </a:cubicBezTo>
                  <a:cubicBezTo>
                    <a:pt x="279" y="796"/>
                    <a:pt x="279" y="797"/>
                    <a:pt x="280" y="797"/>
                  </a:cubicBezTo>
                  <a:cubicBezTo>
                    <a:pt x="280" y="797"/>
                    <a:pt x="280" y="797"/>
                    <a:pt x="280" y="797"/>
                  </a:cubicBezTo>
                  <a:cubicBezTo>
                    <a:pt x="281" y="798"/>
                    <a:pt x="281" y="798"/>
                    <a:pt x="281" y="798"/>
                  </a:cubicBezTo>
                  <a:cubicBezTo>
                    <a:pt x="282" y="798"/>
                    <a:pt x="282" y="799"/>
                    <a:pt x="282" y="799"/>
                  </a:cubicBezTo>
                  <a:cubicBezTo>
                    <a:pt x="284" y="801"/>
                    <a:pt x="284" y="801"/>
                    <a:pt x="284" y="801"/>
                  </a:cubicBezTo>
                  <a:cubicBezTo>
                    <a:pt x="284" y="800"/>
                    <a:pt x="284" y="800"/>
                    <a:pt x="284" y="800"/>
                  </a:cubicBezTo>
                  <a:cubicBezTo>
                    <a:pt x="284" y="801"/>
                    <a:pt x="284" y="801"/>
                    <a:pt x="284" y="801"/>
                  </a:cubicBezTo>
                  <a:cubicBezTo>
                    <a:pt x="284" y="802"/>
                    <a:pt x="284" y="802"/>
                    <a:pt x="284" y="802"/>
                  </a:cubicBezTo>
                  <a:cubicBezTo>
                    <a:pt x="285" y="802"/>
                    <a:pt x="285" y="803"/>
                    <a:pt x="285" y="803"/>
                  </a:cubicBezTo>
                  <a:cubicBezTo>
                    <a:pt x="285" y="804"/>
                    <a:pt x="285" y="805"/>
                    <a:pt x="285" y="806"/>
                  </a:cubicBezTo>
                  <a:cubicBezTo>
                    <a:pt x="285" y="806"/>
                    <a:pt x="285" y="806"/>
                    <a:pt x="285" y="807"/>
                  </a:cubicBezTo>
                  <a:cubicBezTo>
                    <a:pt x="285" y="807"/>
                    <a:pt x="285" y="807"/>
                    <a:pt x="285" y="807"/>
                  </a:cubicBezTo>
                  <a:cubicBezTo>
                    <a:pt x="285" y="807"/>
                    <a:pt x="285" y="807"/>
                    <a:pt x="284" y="808"/>
                  </a:cubicBezTo>
                  <a:cubicBezTo>
                    <a:pt x="284" y="809"/>
                    <a:pt x="285" y="810"/>
                    <a:pt x="286" y="811"/>
                  </a:cubicBezTo>
                  <a:cubicBezTo>
                    <a:pt x="287" y="812"/>
                    <a:pt x="289" y="812"/>
                    <a:pt x="290" y="811"/>
                  </a:cubicBezTo>
                  <a:cubicBezTo>
                    <a:pt x="290" y="811"/>
                    <a:pt x="290" y="811"/>
                    <a:pt x="290" y="811"/>
                  </a:cubicBezTo>
                  <a:cubicBezTo>
                    <a:pt x="290" y="812"/>
                    <a:pt x="291" y="813"/>
                    <a:pt x="291" y="814"/>
                  </a:cubicBezTo>
                  <a:cubicBezTo>
                    <a:pt x="291" y="814"/>
                    <a:pt x="291" y="814"/>
                    <a:pt x="291" y="814"/>
                  </a:cubicBezTo>
                  <a:cubicBezTo>
                    <a:pt x="291" y="817"/>
                    <a:pt x="291" y="817"/>
                    <a:pt x="291" y="817"/>
                  </a:cubicBezTo>
                  <a:cubicBezTo>
                    <a:pt x="294" y="813"/>
                    <a:pt x="294" y="813"/>
                    <a:pt x="294" y="813"/>
                  </a:cubicBezTo>
                  <a:cubicBezTo>
                    <a:pt x="294" y="813"/>
                    <a:pt x="294" y="813"/>
                    <a:pt x="294" y="813"/>
                  </a:cubicBezTo>
                  <a:cubicBezTo>
                    <a:pt x="294" y="813"/>
                    <a:pt x="294" y="813"/>
                    <a:pt x="294" y="813"/>
                  </a:cubicBezTo>
                  <a:cubicBezTo>
                    <a:pt x="294" y="813"/>
                    <a:pt x="294" y="813"/>
                    <a:pt x="294" y="813"/>
                  </a:cubicBezTo>
                  <a:cubicBezTo>
                    <a:pt x="294" y="812"/>
                    <a:pt x="294" y="812"/>
                    <a:pt x="295" y="812"/>
                  </a:cubicBezTo>
                  <a:cubicBezTo>
                    <a:pt x="295" y="812"/>
                    <a:pt x="295" y="812"/>
                    <a:pt x="295" y="812"/>
                  </a:cubicBezTo>
                  <a:cubicBezTo>
                    <a:pt x="296" y="813"/>
                    <a:pt x="296" y="813"/>
                    <a:pt x="297" y="813"/>
                  </a:cubicBezTo>
                  <a:cubicBezTo>
                    <a:pt x="297" y="813"/>
                    <a:pt x="297" y="813"/>
                    <a:pt x="297" y="813"/>
                  </a:cubicBezTo>
                  <a:cubicBezTo>
                    <a:pt x="297" y="813"/>
                    <a:pt x="297" y="813"/>
                    <a:pt x="297" y="813"/>
                  </a:cubicBezTo>
                  <a:cubicBezTo>
                    <a:pt x="298" y="814"/>
                    <a:pt x="299" y="815"/>
                    <a:pt x="300" y="814"/>
                  </a:cubicBezTo>
                  <a:cubicBezTo>
                    <a:pt x="300" y="814"/>
                    <a:pt x="301" y="814"/>
                    <a:pt x="301" y="814"/>
                  </a:cubicBezTo>
                  <a:cubicBezTo>
                    <a:pt x="301" y="814"/>
                    <a:pt x="301" y="815"/>
                    <a:pt x="301" y="815"/>
                  </a:cubicBezTo>
                  <a:cubicBezTo>
                    <a:pt x="301" y="817"/>
                    <a:pt x="301" y="819"/>
                    <a:pt x="302" y="820"/>
                  </a:cubicBezTo>
                  <a:cubicBezTo>
                    <a:pt x="302" y="820"/>
                    <a:pt x="303" y="821"/>
                    <a:pt x="304" y="821"/>
                  </a:cubicBezTo>
                  <a:cubicBezTo>
                    <a:pt x="304" y="821"/>
                    <a:pt x="304" y="821"/>
                    <a:pt x="304" y="821"/>
                  </a:cubicBezTo>
                  <a:cubicBezTo>
                    <a:pt x="305" y="820"/>
                    <a:pt x="305" y="820"/>
                    <a:pt x="305" y="820"/>
                  </a:cubicBezTo>
                  <a:cubicBezTo>
                    <a:pt x="306" y="820"/>
                    <a:pt x="306" y="821"/>
                    <a:pt x="306" y="821"/>
                  </a:cubicBezTo>
                  <a:cubicBezTo>
                    <a:pt x="307" y="821"/>
                    <a:pt x="307" y="821"/>
                    <a:pt x="307" y="821"/>
                  </a:cubicBezTo>
                  <a:cubicBezTo>
                    <a:pt x="307" y="821"/>
                    <a:pt x="307" y="822"/>
                    <a:pt x="307" y="822"/>
                  </a:cubicBezTo>
                  <a:cubicBezTo>
                    <a:pt x="307" y="823"/>
                    <a:pt x="307" y="824"/>
                    <a:pt x="308" y="825"/>
                  </a:cubicBezTo>
                  <a:cubicBezTo>
                    <a:pt x="308" y="825"/>
                    <a:pt x="309" y="825"/>
                    <a:pt x="309" y="825"/>
                  </a:cubicBezTo>
                  <a:cubicBezTo>
                    <a:pt x="310" y="825"/>
                    <a:pt x="310" y="825"/>
                    <a:pt x="311" y="825"/>
                  </a:cubicBezTo>
                  <a:cubicBezTo>
                    <a:pt x="312" y="825"/>
                    <a:pt x="313" y="825"/>
                    <a:pt x="313" y="824"/>
                  </a:cubicBezTo>
                  <a:cubicBezTo>
                    <a:pt x="313" y="823"/>
                    <a:pt x="314" y="823"/>
                    <a:pt x="314" y="823"/>
                  </a:cubicBezTo>
                  <a:cubicBezTo>
                    <a:pt x="314" y="823"/>
                    <a:pt x="314" y="823"/>
                    <a:pt x="314" y="823"/>
                  </a:cubicBezTo>
                  <a:cubicBezTo>
                    <a:pt x="314" y="823"/>
                    <a:pt x="315" y="823"/>
                    <a:pt x="315" y="823"/>
                  </a:cubicBezTo>
                  <a:cubicBezTo>
                    <a:pt x="316" y="823"/>
                    <a:pt x="317" y="822"/>
                    <a:pt x="317" y="820"/>
                  </a:cubicBezTo>
                  <a:cubicBezTo>
                    <a:pt x="317" y="820"/>
                    <a:pt x="317" y="819"/>
                    <a:pt x="317" y="819"/>
                  </a:cubicBezTo>
                  <a:cubicBezTo>
                    <a:pt x="318" y="818"/>
                    <a:pt x="318" y="818"/>
                    <a:pt x="318" y="818"/>
                  </a:cubicBezTo>
                  <a:cubicBezTo>
                    <a:pt x="317" y="818"/>
                    <a:pt x="317" y="818"/>
                    <a:pt x="317" y="818"/>
                  </a:cubicBezTo>
                  <a:cubicBezTo>
                    <a:pt x="317" y="817"/>
                    <a:pt x="316" y="817"/>
                    <a:pt x="316" y="817"/>
                  </a:cubicBezTo>
                  <a:cubicBezTo>
                    <a:pt x="316" y="817"/>
                    <a:pt x="316" y="817"/>
                    <a:pt x="316" y="817"/>
                  </a:cubicBezTo>
                  <a:cubicBezTo>
                    <a:pt x="316" y="817"/>
                    <a:pt x="316" y="817"/>
                    <a:pt x="316" y="817"/>
                  </a:cubicBezTo>
                  <a:cubicBezTo>
                    <a:pt x="316" y="816"/>
                    <a:pt x="316" y="815"/>
                    <a:pt x="315" y="814"/>
                  </a:cubicBezTo>
                  <a:cubicBezTo>
                    <a:pt x="315" y="814"/>
                    <a:pt x="315" y="814"/>
                    <a:pt x="315" y="814"/>
                  </a:cubicBezTo>
                  <a:cubicBezTo>
                    <a:pt x="315" y="814"/>
                    <a:pt x="315" y="814"/>
                    <a:pt x="315" y="814"/>
                  </a:cubicBezTo>
                  <a:cubicBezTo>
                    <a:pt x="315" y="814"/>
                    <a:pt x="316" y="813"/>
                    <a:pt x="316" y="813"/>
                  </a:cubicBezTo>
                  <a:cubicBezTo>
                    <a:pt x="316" y="813"/>
                    <a:pt x="317" y="813"/>
                    <a:pt x="318" y="812"/>
                  </a:cubicBezTo>
                  <a:cubicBezTo>
                    <a:pt x="318" y="812"/>
                    <a:pt x="318" y="812"/>
                    <a:pt x="318" y="812"/>
                  </a:cubicBezTo>
                  <a:cubicBezTo>
                    <a:pt x="319" y="812"/>
                    <a:pt x="320" y="811"/>
                    <a:pt x="320" y="810"/>
                  </a:cubicBezTo>
                  <a:cubicBezTo>
                    <a:pt x="321" y="810"/>
                    <a:pt x="321" y="810"/>
                    <a:pt x="321" y="809"/>
                  </a:cubicBezTo>
                  <a:cubicBezTo>
                    <a:pt x="321" y="808"/>
                    <a:pt x="321" y="808"/>
                    <a:pt x="321" y="808"/>
                  </a:cubicBezTo>
                  <a:cubicBezTo>
                    <a:pt x="321" y="808"/>
                    <a:pt x="321" y="808"/>
                    <a:pt x="321" y="808"/>
                  </a:cubicBezTo>
                  <a:cubicBezTo>
                    <a:pt x="322" y="807"/>
                    <a:pt x="322" y="806"/>
                    <a:pt x="322" y="806"/>
                  </a:cubicBezTo>
                  <a:cubicBezTo>
                    <a:pt x="322" y="806"/>
                    <a:pt x="322" y="805"/>
                    <a:pt x="323" y="805"/>
                  </a:cubicBezTo>
                  <a:cubicBezTo>
                    <a:pt x="322" y="805"/>
                    <a:pt x="322" y="805"/>
                    <a:pt x="322" y="805"/>
                  </a:cubicBezTo>
                  <a:cubicBezTo>
                    <a:pt x="322" y="804"/>
                    <a:pt x="322" y="804"/>
                    <a:pt x="322" y="804"/>
                  </a:cubicBezTo>
                  <a:cubicBezTo>
                    <a:pt x="323" y="805"/>
                    <a:pt x="323" y="805"/>
                    <a:pt x="323" y="805"/>
                  </a:cubicBezTo>
                  <a:cubicBezTo>
                    <a:pt x="323" y="805"/>
                    <a:pt x="323" y="805"/>
                    <a:pt x="323" y="805"/>
                  </a:cubicBezTo>
                  <a:cubicBezTo>
                    <a:pt x="323" y="805"/>
                    <a:pt x="323" y="804"/>
                    <a:pt x="324" y="804"/>
                  </a:cubicBezTo>
                  <a:cubicBezTo>
                    <a:pt x="324" y="804"/>
                    <a:pt x="324" y="804"/>
                    <a:pt x="324" y="804"/>
                  </a:cubicBezTo>
                  <a:cubicBezTo>
                    <a:pt x="324" y="804"/>
                    <a:pt x="324" y="804"/>
                    <a:pt x="324" y="804"/>
                  </a:cubicBezTo>
                  <a:cubicBezTo>
                    <a:pt x="324" y="804"/>
                    <a:pt x="324" y="804"/>
                    <a:pt x="324" y="804"/>
                  </a:cubicBezTo>
                  <a:cubicBezTo>
                    <a:pt x="324" y="805"/>
                    <a:pt x="324" y="806"/>
                    <a:pt x="325" y="806"/>
                  </a:cubicBezTo>
                  <a:cubicBezTo>
                    <a:pt x="325" y="807"/>
                    <a:pt x="326" y="807"/>
                    <a:pt x="327" y="807"/>
                  </a:cubicBezTo>
                  <a:cubicBezTo>
                    <a:pt x="327" y="808"/>
                    <a:pt x="327" y="808"/>
                    <a:pt x="327" y="809"/>
                  </a:cubicBezTo>
                  <a:cubicBezTo>
                    <a:pt x="328" y="810"/>
                    <a:pt x="328" y="810"/>
                    <a:pt x="328" y="810"/>
                  </a:cubicBezTo>
                  <a:cubicBezTo>
                    <a:pt x="328" y="810"/>
                    <a:pt x="328" y="811"/>
                    <a:pt x="329" y="812"/>
                  </a:cubicBezTo>
                  <a:cubicBezTo>
                    <a:pt x="329" y="812"/>
                    <a:pt x="329" y="812"/>
                    <a:pt x="329" y="812"/>
                  </a:cubicBezTo>
                  <a:cubicBezTo>
                    <a:pt x="329" y="812"/>
                    <a:pt x="329" y="813"/>
                    <a:pt x="329" y="813"/>
                  </a:cubicBezTo>
                  <a:cubicBezTo>
                    <a:pt x="327" y="814"/>
                    <a:pt x="328" y="815"/>
                    <a:pt x="328" y="816"/>
                  </a:cubicBezTo>
                  <a:cubicBezTo>
                    <a:pt x="328" y="816"/>
                    <a:pt x="328" y="816"/>
                    <a:pt x="328" y="816"/>
                  </a:cubicBezTo>
                  <a:cubicBezTo>
                    <a:pt x="329" y="817"/>
                    <a:pt x="328" y="817"/>
                    <a:pt x="328" y="818"/>
                  </a:cubicBezTo>
                  <a:cubicBezTo>
                    <a:pt x="328" y="818"/>
                    <a:pt x="328" y="819"/>
                    <a:pt x="328" y="820"/>
                  </a:cubicBezTo>
                  <a:cubicBezTo>
                    <a:pt x="329" y="821"/>
                    <a:pt x="329" y="822"/>
                    <a:pt x="330" y="823"/>
                  </a:cubicBezTo>
                  <a:cubicBezTo>
                    <a:pt x="330" y="823"/>
                    <a:pt x="330" y="823"/>
                    <a:pt x="330" y="823"/>
                  </a:cubicBezTo>
                  <a:cubicBezTo>
                    <a:pt x="330" y="823"/>
                    <a:pt x="331" y="823"/>
                    <a:pt x="331" y="823"/>
                  </a:cubicBezTo>
                  <a:cubicBezTo>
                    <a:pt x="331" y="823"/>
                    <a:pt x="331" y="823"/>
                    <a:pt x="331" y="823"/>
                  </a:cubicBezTo>
                  <a:cubicBezTo>
                    <a:pt x="331" y="823"/>
                    <a:pt x="331" y="823"/>
                    <a:pt x="331" y="823"/>
                  </a:cubicBezTo>
                  <a:cubicBezTo>
                    <a:pt x="331" y="823"/>
                    <a:pt x="331" y="824"/>
                    <a:pt x="331" y="824"/>
                  </a:cubicBezTo>
                  <a:cubicBezTo>
                    <a:pt x="331" y="824"/>
                    <a:pt x="331" y="824"/>
                    <a:pt x="331" y="824"/>
                  </a:cubicBezTo>
                  <a:cubicBezTo>
                    <a:pt x="331" y="827"/>
                    <a:pt x="331" y="827"/>
                    <a:pt x="331" y="827"/>
                  </a:cubicBezTo>
                  <a:cubicBezTo>
                    <a:pt x="331" y="827"/>
                    <a:pt x="331" y="828"/>
                    <a:pt x="331" y="828"/>
                  </a:cubicBezTo>
                  <a:cubicBezTo>
                    <a:pt x="331" y="829"/>
                    <a:pt x="332" y="829"/>
                    <a:pt x="332" y="829"/>
                  </a:cubicBezTo>
                  <a:cubicBezTo>
                    <a:pt x="332" y="829"/>
                    <a:pt x="332" y="829"/>
                    <a:pt x="332" y="830"/>
                  </a:cubicBezTo>
                  <a:cubicBezTo>
                    <a:pt x="333" y="830"/>
                    <a:pt x="333" y="830"/>
                    <a:pt x="333" y="830"/>
                  </a:cubicBezTo>
                  <a:cubicBezTo>
                    <a:pt x="333" y="831"/>
                    <a:pt x="333" y="831"/>
                    <a:pt x="333" y="831"/>
                  </a:cubicBezTo>
                  <a:cubicBezTo>
                    <a:pt x="334" y="832"/>
                    <a:pt x="334" y="832"/>
                    <a:pt x="334" y="832"/>
                  </a:cubicBezTo>
                  <a:cubicBezTo>
                    <a:pt x="334" y="833"/>
                    <a:pt x="334" y="833"/>
                    <a:pt x="334" y="833"/>
                  </a:cubicBezTo>
                  <a:cubicBezTo>
                    <a:pt x="333" y="833"/>
                    <a:pt x="333" y="834"/>
                    <a:pt x="333" y="834"/>
                  </a:cubicBezTo>
                  <a:cubicBezTo>
                    <a:pt x="332" y="835"/>
                    <a:pt x="333" y="836"/>
                    <a:pt x="333" y="837"/>
                  </a:cubicBezTo>
                  <a:cubicBezTo>
                    <a:pt x="333" y="837"/>
                    <a:pt x="333" y="837"/>
                    <a:pt x="333" y="837"/>
                  </a:cubicBezTo>
                  <a:cubicBezTo>
                    <a:pt x="334" y="838"/>
                    <a:pt x="334" y="840"/>
                    <a:pt x="333" y="840"/>
                  </a:cubicBezTo>
                  <a:cubicBezTo>
                    <a:pt x="333" y="840"/>
                    <a:pt x="333" y="840"/>
                    <a:pt x="333" y="841"/>
                  </a:cubicBezTo>
                  <a:cubicBezTo>
                    <a:pt x="332" y="841"/>
                    <a:pt x="331" y="842"/>
                    <a:pt x="332" y="843"/>
                  </a:cubicBezTo>
                  <a:cubicBezTo>
                    <a:pt x="332" y="844"/>
                    <a:pt x="332" y="845"/>
                    <a:pt x="333" y="845"/>
                  </a:cubicBezTo>
                  <a:cubicBezTo>
                    <a:pt x="333" y="845"/>
                    <a:pt x="333" y="845"/>
                    <a:pt x="333" y="845"/>
                  </a:cubicBezTo>
                  <a:cubicBezTo>
                    <a:pt x="333" y="846"/>
                    <a:pt x="333" y="846"/>
                    <a:pt x="333" y="847"/>
                  </a:cubicBezTo>
                  <a:cubicBezTo>
                    <a:pt x="333" y="847"/>
                    <a:pt x="333" y="848"/>
                    <a:pt x="333" y="848"/>
                  </a:cubicBezTo>
                  <a:cubicBezTo>
                    <a:pt x="332" y="849"/>
                    <a:pt x="332" y="851"/>
                    <a:pt x="332" y="852"/>
                  </a:cubicBezTo>
                  <a:cubicBezTo>
                    <a:pt x="332" y="852"/>
                    <a:pt x="332" y="852"/>
                    <a:pt x="332" y="853"/>
                  </a:cubicBezTo>
                  <a:cubicBezTo>
                    <a:pt x="332" y="854"/>
                    <a:pt x="332" y="855"/>
                    <a:pt x="332" y="856"/>
                  </a:cubicBezTo>
                  <a:cubicBezTo>
                    <a:pt x="332" y="856"/>
                    <a:pt x="332" y="856"/>
                    <a:pt x="333" y="856"/>
                  </a:cubicBezTo>
                  <a:cubicBezTo>
                    <a:pt x="332" y="856"/>
                    <a:pt x="332" y="856"/>
                    <a:pt x="332" y="856"/>
                  </a:cubicBezTo>
                  <a:cubicBezTo>
                    <a:pt x="332" y="857"/>
                    <a:pt x="330" y="858"/>
                    <a:pt x="331" y="859"/>
                  </a:cubicBezTo>
                  <a:cubicBezTo>
                    <a:pt x="331" y="860"/>
                    <a:pt x="332" y="861"/>
                    <a:pt x="333" y="861"/>
                  </a:cubicBezTo>
                  <a:cubicBezTo>
                    <a:pt x="333" y="861"/>
                    <a:pt x="333" y="861"/>
                    <a:pt x="334" y="861"/>
                  </a:cubicBezTo>
                  <a:cubicBezTo>
                    <a:pt x="334" y="861"/>
                    <a:pt x="334" y="861"/>
                    <a:pt x="334" y="861"/>
                  </a:cubicBezTo>
                  <a:cubicBezTo>
                    <a:pt x="334" y="862"/>
                    <a:pt x="333" y="862"/>
                    <a:pt x="334" y="863"/>
                  </a:cubicBezTo>
                  <a:cubicBezTo>
                    <a:pt x="334" y="864"/>
                    <a:pt x="334" y="864"/>
                    <a:pt x="335" y="864"/>
                  </a:cubicBezTo>
                  <a:cubicBezTo>
                    <a:pt x="334" y="864"/>
                    <a:pt x="334" y="864"/>
                    <a:pt x="334" y="864"/>
                  </a:cubicBezTo>
                  <a:cubicBezTo>
                    <a:pt x="332" y="865"/>
                    <a:pt x="332" y="866"/>
                    <a:pt x="332" y="867"/>
                  </a:cubicBezTo>
                  <a:cubicBezTo>
                    <a:pt x="332" y="867"/>
                    <a:pt x="332" y="868"/>
                    <a:pt x="332" y="868"/>
                  </a:cubicBezTo>
                  <a:cubicBezTo>
                    <a:pt x="332" y="868"/>
                    <a:pt x="332" y="868"/>
                    <a:pt x="332" y="868"/>
                  </a:cubicBezTo>
                  <a:cubicBezTo>
                    <a:pt x="332" y="868"/>
                    <a:pt x="332" y="868"/>
                    <a:pt x="331" y="869"/>
                  </a:cubicBezTo>
                  <a:cubicBezTo>
                    <a:pt x="330" y="870"/>
                    <a:pt x="330" y="871"/>
                    <a:pt x="330" y="872"/>
                  </a:cubicBezTo>
                  <a:cubicBezTo>
                    <a:pt x="330" y="872"/>
                    <a:pt x="330" y="872"/>
                    <a:pt x="330" y="872"/>
                  </a:cubicBezTo>
                  <a:cubicBezTo>
                    <a:pt x="329" y="873"/>
                    <a:pt x="329" y="874"/>
                    <a:pt x="329" y="874"/>
                  </a:cubicBezTo>
                  <a:cubicBezTo>
                    <a:pt x="329" y="875"/>
                    <a:pt x="328" y="875"/>
                    <a:pt x="327" y="875"/>
                  </a:cubicBezTo>
                  <a:cubicBezTo>
                    <a:pt x="326" y="875"/>
                    <a:pt x="326" y="875"/>
                    <a:pt x="326" y="875"/>
                  </a:cubicBezTo>
                  <a:cubicBezTo>
                    <a:pt x="324" y="875"/>
                    <a:pt x="323" y="877"/>
                    <a:pt x="323" y="878"/>
                  </a:cubicBezTo>
                  <a:cubicBezTo>
                    <a:pt x="323" y="879"/>
                    <a:pt x="323" y="879"/>
                    <a:pt x="323" y="880"/>
                  </a:cubicBezTo>
                  <a:cubicBezTo>
                    <a:pt x="323" y="881"/>
                    <a:pt x="323" y="881"/>
                    <a:pt x="323" y="882"/>
                  </a:cubicBezTo>
                  <a:cubicBezTo>
                    <a:pt x="323" y="882"/>
                    <a:pt x="323" y="882"/>
                    <a:pt x="323" y="882"/>
                  </a:cubicBezTo>
                  <a:cubicBezTo>
                    <a:pt x="323" y="882"/>
                    <a:pt x="323" y="883"/>
                    <a:pt x="323" y="883"/>
                  </a:cubicBezTo>
                  <a:cubicBezTo>
                    <a:pt x="322" y="883"/>
                    <a:pt x="322" y="883"/>
                    <a:pt x="322" y="883"/>
                  </a:cubicBezTo>
                  <a:cubicBezTo>
                    <a:pt x="321" y="882"/>
                    <a:pt x="320" y="882"/>
                    <a:pt x="319" y="883"/>
                  </a:cubicBezTo>
                  <a:cubicBezTo>
                    <a:pt x="318" y="884"/>
                    <a:pt x="318" y="886"/>
                    <a:pt x="319" y="888"/>
                  </a:cubicBezTo>
                  <a:cubicBezTo>
                    <a:pt x="319" y="888"/>
                    <a:pt x="319" y="888"/>
                    <a:pt x="319" y="889"/>
                  </a:cubicBezTo>
                  <a:cubicBezTo>
                    <a:pt x="319" y="889"/>
                    <a:pt x="319" y="889"/>
                    <a:pt x="320" y="889"/>
                  </a:cubicBezTo>
                  <a:cubicBezTo>
                    <a:pt x="320" y="889"/>
                    <a:pt x="320" y="889"/>
                    <a:pt x="320" y="889"/>
                  </a:cubicBezTo>
                  <a:cubicBezTo>
                    <a:pt x="320" y="889"/>
                    <a:pt x="319" y="889"/>
                    <a:pt x="319" y="889"/>
                  </a:cubicBezTo>
                  <a:cubicBezTo>
                    <a:pt x="319" y="889"/>
                    <a:pt x="318" y="889"/>
                    <a:pt x="317" y="890"/>
                  </a:cubicBezTo>
                  <a:cubicBezTo>
                    <a:pt x="317" y="890"/>
                    <a:pt x="317" y="890"/>
                    <a:pt x="316" y="891"/>
                  </a:cubicBezTo>
                  <a:cubicBezTo>
                    <a:pt x="316" y="891"/>
                    <a:pt x="316" y="891"/>
                    <a:pt x="315" y="891"/>
                  </a:cubicBezTo>
                  <a:cubicBezTo>
                    <a:pt x="314" y="891"/>
                    <a:pt x="313" y="892"/>
                    <a:pt x="313" y="893"/>
                  </a:cubicBezTo>
                  <a:cubicBezTo>
                    <a:pt x="313" y="893"/>
                    <a:pt x="313" y="893"/>
                    <a:pt x="313" y="894"/>
                  </a:cubicBezTo>
                  <a:cubicBezTo>
                    <a:pt x="312" y="894"/>
                    <a:pt x="312" y="895"/>
                    <a:pt x="312" y="895"/>
                  </a:cubicBezTo>
                  <a:cubicBezTo>
                    <a:pt x="311" y="896"/>
                    <a:pt x="311" y="897"/>
                    <a:pt x="311" y="897"/>
                  </a:cubicBezTo>
                  <a:cubicBezTo>
                    <a:pt x="313" y="897"/>
                    <a:pt x="313" y="897"/>
                    <a:pt x="313" y="897"/>
                  </a:cubicBezTo>
                  <a:cubicBezTo>
                    <a:pt x="313" y="897"/>
                    <a:pt x="313" y="897"/>
                    <a:pt x="313" y="897"/>
                  </a:cubicBezTo>
                  <a:cubicBezTo>
                    <a:pt x="311" y="898"/>
                    <a:pt x="311" y="898"/>
                    <a:pt x="311" y="898"/>
                  </a:cubicBezTo>
                  <a:cubicBezTo>
                    <a:pt x="311" y="898"/>
                    <a:pt x="311" y="899"/>
                    <a:pt x="311" y="899"/>
                  </a:cubicBezTo>
                  <a:cubicBezTo>
                    <a:pt x="311" y="900"/>
                    <a:pt x="311" y="900"/>
                    <a:pt x="311" y="900"/>
                  </a:cubicBezTo>
                  <a:cubicBezTo>
                    <a:pt x="310" y="901"/>
                    <a:pt x="310" y="902"/>
                    <a:pt x="310" y="903"/>
                  </a:cubicBezTo>
                  <a:cubicBezTo>
                    <a:pt x="310" y="903"/>
                    <a:pt x="310" y="904"/>
                    <a:pt x="310" y="904"/>
                  </a:cubicBezTo>
                  <a:cubicBezTo>
                    <a:pt x="310" y="905"/>
                    <a:pt x="310" y="906"/>
                    <a:pt x="309" y="907"/>
                  </a:cubicBezTo>
                  <a:cubicBezTo>
                    <a:pt x="309" y="908"/>
                    <a:pt x="309" y="908"/>
                    <a:pt x="309" y="909"/>
                  </a:cubicBezTo>
                  <a:cubicBezTo>
                    <a:pt x="309" y="909"/>
                    <a:pt x="308" y="910"/>
                    <a:pt x="308" y="910"/>
                  </a:cubicBezTo>
                  <a:cubicBezTo>
                    <a:pt x="308" y="911"/>
                    <a:pt x="307" y="912"/>
                    <a:pt x="307" y="913"/>
                  </a:cubicBezTo>
                  <a:cubicBezTo>
                    <a:pt x="307" y="913"/>
                    <a:pt x="307" y="913"/>
                    <a:pt x="307" y="913"/>
                  </a:cubicBezTo>
                  <a:cubicBezTo>
                    <a:pt x="307" y="914"/>
                    <a:pt x="307" y="914"/>
                    <a:pt x="307" y="914"/>
                  </a:cubicBezTo>
                  <a:cubicBezTo>
                    <a:pt x="307" y="914"/>
                    <a:pt x="307" y="914"/>
                    <a:pt x="307" y="914"/>
                  </a:cubicBezTo>
                  <a:cubicBezTo>
                    <a:pt x="307" y="914"/>
                    <a:pt x="306" y="913"/>
                    <a:pt x="305" y="914"/>
                  </a:cubicBezTo>
                  <a:cubicBezTo>
                    <a:pt x="304" y="914"/>
                    <a:pt x="304" y="914"/>
                    <a:pt x="304" y="915"/>
                  </a:cubicBezTo>
                  <a:cubicBezTo>
                    <a:pt x="303" y="916"/>
                    <a:pt x="304" y="917"/>
                    <a:pt x="304" y="918"/>
                  </a:cubicBezTo>
                  <a:cubicBezTo>
                    <a:pt x="305" y="918"/>
                    <a:pt x="305" y="918"/>
                    <a:pt x="305" y="918"/>
                  </a:cubicBezTo>
                  <a:cubicBezTo>
                    <a:pt x="305" y="919"/>
                    <a:pt x="305" y="919"/>
                    <a:pt x="305" y="920"/>
                  </a:cubicBezTo>
                  <a:cubicBezTo>
                    <a:pt x="304" y="922"/>
                    <a:pt x="304" y="923"/>
                    <a:pt x="305" y="924"/>
                  </a:cubicBezTo>
                  <a:cubicBezTo>
                    <a:pt x="305" y="924"/>
                    <a:pt x="305" y="925"/>
                    <a:pt x="305" y="925"/>
                  </a:cubicBezTo>
                  <a:cubicBezTo>
                    <a:pt x="305" y="926"/>
                    <a:pt x="306" y="926"/>
                    <a:pt x="306" y="926"/>
                  </a:cubicBezTo>
                  <a:cubicBezTo>
                    <a:pt x="306" y="926"/>
                    <a:pt x="305" y="926"/>
                    <a:pt x="305" y="927"/>
                  </a:cubicBezTo>
                  <a:cubicBezTo>
                    <a:pt x="305" y="927"/>
                    <a:pt x="305" y="927"/>
                    <a:pt x="305" y="928"/>
                  </a:cubicBezTo>
                  <a:cubicBezTo>
                    <a:pt x="305" y="928"/>
                    <a:pt x="305" y="928"/>
                    <a:pt x="305" y="928"/>
                  </a:cubicBezTo>
                  <a:cubicBezTo>
                    <a:pt x="305" y="928"/>
                    <a:pt x="304" y="928"/>
                    <a:pt x="304" y="929"/>
                  </a:cubicBezTo>
                  <a:cubicBezTo>
                    <a:pt x="304" y="929"/>
                    <a:pt x="303" y="929"/>
                    <a:pt x="303" y="930"/>
                  </a:cubicBezTo>
                  <a:cubicBezTo>
                    <a:pt x="303" y="931"/>
                    <a:pt x="304" y="932"/>
                    <a:pt x="305" y="932"/>
                  </a:cubicBezTo>
                  <a:cubicBezTo>
                    <a:pt x="305" y="932"/>
                    <a:pt x="305" y="932"/>
                    <a:pt x="306" y="933"/>
                  </a:cubicBezTo>
                  <a:cubicBezTo>
                    <a:pt x="306" y="933"/>
                    <a:pt x="306" y="934"/>
                    <a:pt x="306" y="934"/>
                  </a:cubicBezTo>
                  <a:cubicBezTo>
                    <a:pt x="307" y="934"/>
                    <a:pt x="307" y="935"/>
                    <a:pt x="307" y="935"/>
                  </a:cubicBezTo>
                  <a:cubicBezTo>
                    <a:pt x="307" y="935"/>
                    <a:pt x="307" y="935"/>
                    <a:pt x="307" y="935"/>
                  </a:cubicBezTo>
                  <a:cubicBezTo>
                    <a:pt x="307" y="935"/>
                    <a:pt x="307" y="935"/>
                    <a:pt x="307" y="935"/>
                  </a:cubicBezTo>
                  <a:cubicBezTo>
                    <a:pt x="308" y="936"/>
                    <a:pt x="308" y="936"/>
                    <a:pt x="308" y="937"/>
                  </a:cubicBezTo>
                  <a:cubicBezTo>
                    <a:pt x="309" y="937"/>
                    <a:pt x="309" y="937"/>
                    <a:pt x="310" y="937"/>
                  </a:cubicBezTo>
                  <a:cubicBezTo>
                    <a:pt x="311" y="937"/>
                    <a:pt x="312" y="936"/>
                    <a:pt x="313" y="934"/>
                  </a:cubicBezTo>
                  <a:cubicBezTo>
                    <a:pt x="313" y="934"/>
                    <a:pt x="314" y="934"/>
                    <a:pt x="314" y="934"/>
                  </a:cubicBezTo>
                  <a:cubicBezTo>
                    <a:pt x="314" y="934"/>
                    <a:pt x="314" y="934"/>
                    <a:pt x="314" y="935"/>
                  </a:cubicBezTo>
                  <a:cubicBezTo>
                    <a:pt x="314" y="935"/>
                    <a:pt x="314" y="936"/>
                    <a:pt x="314" y="936"/>
                  </a:cubicBezTo>
                  <a:cubicBezTo>
                    <a:pt x="314" y="937"/>
                    <a:pt x="314" y="938"/>
                    <a:pt x="312" y="939"/>
                  </a:cubicBezTo>
                  <a:cubicBezTo>
                    <a:pt x="312" y="939"/>
                    <a:pt x="312" y="939"/>
                    <a:pt x="312" y="939"/>
                  </a:cubicBezTo>
                  <a:cubicBezTo>
                    <a:pt x="310" y="940"/>
                    <a:pt x="310" y="940"/>
                    <a:pt x="310" y="940"/>
                  </a:cubicBezTo>
                  <a:cubicBezTo>
                    <a:pt x="310" y="940"/>
                    <a:pt x="310" y="940"/>
                    <a:pt x="310" y="940"/>
                  </a:cubicBezTo>
                  <a:cubicBezTo>
                    <a:pt x="310" y="940"/>
                    <a:pt x="310" y="940"/>
                    <a:pt x="310" y="940"/>
                  </a:cubicBezTo>
                  <a:cubicBezTo>
                    <a:pt x="310" y="940"/>
                    <a:pt x="310" y="940"/>
                    <a:pt x="310" y="940"/>
                  </a:cubicBezTo>
                  <a:cubicBezTo>
                    <a:pt x="310" y="940"/>
                    <a:pt x="310" y="941"/>
                    <a:pt x="310" y="941"/>
                  </a:cubicBezTo>
                  <a:cubicBezTo>
                    <a:pt x="310" y="941"/>
                    <a:pt x="310" y="941"/>
                    <a:pt x="310" y="941"/>
                  </a:cubicBezTo>
                  <a:cubicBezTo>
                    <a:pt x="309" y="941"/>
                    <a:pt x="309" y="941"/>
                    <a:pt x="309" y="941"/>
                  </a:cubicBezTo>
                  <a:cubicBezTo>
                    <a:pt x="309" y="941"/>
                    <a:pt x="309" y="941"/>
                    <a:pt x="309" y="941"/>
                  </a:cubicBezTo>
                  <a:cubicBezTo>
                    <a:pt x="309" y="941"/>
                    <a:pt x="309" y="941"/>
                    <a:pt x="309" y="942"/>
                  </a:cubicBezTo>
                  <a:cubicBezTo>
                    <a:pt x="309" y="942"/>
                    <a:pt x="309" y="942"/>
                    <a:pt x="309" y="942"/>
                  </a:cubicBezTo>
                  <a:cubicBezTo>
                    <a:pt x="308" y="942"/>
                    <a:pt x="308" y="942"/>
                    <a:pt x="308" y="943"/>
                  </a:cubicBezTo>
                  <a:cubicBezTo>
                    <a:pt x="308" y="943"/>
                    <a:pt x="308" y="943"/>
                    <a:pt x="307" y="943"/>
                  </a:cubicBezTo>
                  <a:cubicBezTo>
                    <a:pt x="307" y="944"/>
                    <a:pt x="307" y="944"/>
                    <a:pt x="307" y="944"/>
                  </a:cubicBezTo>
                  <a:cubicBezTo>
                    <a:pt x="307" y="944"/>
                    <a:pt x="307" y="945"/>
                    <a:pt x="306" y="945"/>
                  </a:cubicBezTo>
                  <a:cubicBezTo>
                    <a:pt x="306" y="945"/>
                    <a:pt x="306" y="945"/>
                    <a:pt x="305" y="945"/>
                  </a:cubicBezTo>
                  <a:cubicBezTo>
                    <a:pt x="304" y="946"/>
                    <a:pt x="304" y="947"/>
                    <a:pt x="304" y="948"/>
                  </a:cubicBezTo>
                  <a:cubicBezTo>
                    <a:pt x="304" y="948"/>
                    <a:pt x="304" y="949"/>
                    <a:pt x="304" y="949"/>
                  </a:cubicBezTo>
                  <a:cubicBezTo>
                    <a:pt x="303" y="950"/>
                    <a:pt x="303" y="950"/>
                    <a:pt x="303" y="951"/>
                  </a:cubicBezTo>
                  <a:cubicBezTo>
                    <a:pt x="303" y="951"/>
                    <a:pt x="303" y="951"/>
                    <a:pt x="303" y="952"/>
                  </a:cubicBezTo>
                  <a:cubicBezTo>
                    <a:pt x="303" y="952"/>
                    <a:pt x="303" y="952"/>
                    <a:pt x="303" y="952"/>
                  </a:cubicBezTo>
                  <a:cubicBezTo>
                    <a:pt x="301" y="952"/>
                    <a:pt x="301" y="954"/>
                    <a:pt x="302" y="955"/>
                  </a:cubicBezTo>
                  <a:cubicBezTo>
                    <a:pt x="302" y="955"/>
                    <a:pt x="302" y="955"/>
                    <a:pt x="302" y="955"/>
                  </a:cubicBezTo>
                  <a:cubicBezTo>
                    <a:pt x="301" y="955"/>
                    <a:pt x="301" y="956"/>
                    <a:pt x="301" y="956"/>
                  </a:cubicBezTo>
                  <a:cubicBezTo>
                    <a:pt x="301" y="957"/>
                    <a:pt x="301" y="957"/>
                    <a:pt x="301" y="958"/>
                  </a:cubicBezTo>
                  <a:cubicBezTo>
                    <a:pt x="301" y="959"/>
                    <a:pt x="301" y="960"/>
                    <a:pt x="302" y="960"/>
                  </a:cubicBezTo>
                  <a:cubicBezTo>
                    <a:pt x="302" y="961"/>
                    <a:pt x="302" y="961"/>
                    <a:pt x="302" y="961"/>
                  </a:cubicBezTo>
                  <a:cubicBezTo>
                    <a:pt x="302" y="962"/>
                    <a:pt x="303" y="962"/>
                    <a:pt x="303" y="962"/>
                  </a:cubicBezTo>
                  <a:cubicBezTo>
                    <a:pt x="303" y="962"/>
                    <a:pt x="303" y="963"/>
                    <a:pt x="303" y="963"/>
                  </a:cubicBezTo>
                  <a:cubicBezTo>
                    <a:pt x="302" y="964"/>
                    <a:pt x="302" y="964"/>
                    <a:pt x="302" y="965"/>
                  </a:cubicBezTo>
                  <a:cubicBezTo>
                    <a:pt x="303" y="966"/>
                    <a:pt x="303" y="967"/>
                    <a:pt x="304" y="968"/>
                  </a:cubicBezTo>
                  <a:cubicBezTo>
                    <a:pt x="304" y="968"/>
                    <a:pt x="305" y="968"/>
                    <a:pt x="305" y="968"/>
                  </a:cubicBezTo>
                  <a:cubicBezTo>
                    <a:pt x="305" y="969"/>
                    <a:pt x="305" y="969"/>
                    <a:pt x="305" y="969"/>
                  </a:cubicBezTo>
                  <a:cubicBezTo>
                    <a:pt x="305" y="969"/>
                    <a:pt x="304" y="969"/>
                    <a:pt x="304" y="969"/>
                  </a:cubicBezTo>
                  <a:cubicBezTo>
                    <a:pt x="303" y="970"/>
                    <a:pt x="303" y="973"/>
                    <a:pt x="303" y="974"/>
                  </a:cubicBezTo>
                  <a:cubicBezTo>
                    <a:pt x="304" y="975"/>
                    <a:pt x="305" y="975"/>
                    <a:pt x="306" y="976"/>
                  </a:cubicBezTo>
                  <a:cubicBezTo>
                    <a:pt x="306" y="976"/>
                    <a:pt x="307" y="976"/>
                    <a:pt x="307" y="976"/>
                  </a:cubicBezTo>
                  <a:cubicBezTo>
                    <a:pt x="307" y="977"/>
                    <a:pt x="308" y="977"/>
                    <a:pt x="308" y="978"/>
                  </a:cubicBezTo>
                  <a:cubicBezTo>
                    <a:pt x="309" y="978"/>
                    <a:pt x="310" y="979"/>
                    <a:pt x="310" y="979"/>
                  </a:cubicBezTo>
                  <a:cubicBezTo>
                    <a:pt x="311" y="980"/>
                    <a:pt x="312" y="981"/>
                    <a:pt x="313" y="982"/>
                  </a:cubicBezTo>
                  <a:cubicBezTo>
                    <a:pt x="314" y="983"/>
                    <a:pt x="315" y="984"/>
                    <a:pt x="316" y="986"/>
                  </a:cubicBezTo>
                  <a:cubicBezTo>
                    <a:pt x="317" y="987"/>
                    <a:pt x="317" y="988"/>
                    <a:pt x="317" y="989"/>
                  </a:cubicBezTo>
                  <a:cubicBezTo>
                    <a:pt x="318" y="989"/>
                    <a:pt x="318" y="989"/>
                    <a:pt x="318" y="989"/>
                  </a:cubicBezTo>
                  <a:cubicBezTo>
                    <a:pt x="318" y="990"/>
                    <a:pt x="319" y="992"/>
                    <a:pt x="319" y="993"/>
                  </a:cubicBezTo>
                  <a:cubicBezTo>
                    <a:pt x="320" y="993"/>
                    <a:pt x="320" y="993"/>
                    <a:pt x="320" y="993"/>
                  </a:cubicBezTo>
                  <a:cubicBezTo>
                    <a:pt x="320" y="994"/>
                    <a:pt x="321" y="995"/>
                    <a:pt x="321" y="996"/>
                  </a:cubicBezTo>
                  <a:cubicBezTo>
                    <a:pt x="322" y="997"/>
                    <a:pt x="322" y="997"/>
                    <a:pt x="323" y="998"/>
                  </a:cubicBezTo>
                  <a:cubicBezTo>
                    <a:pt x="323" y="998"/>
                    <a:pt x="324" y="998"/>
                    <a:pt x="324" y="998"/>
                  </a:cubicBezTo>
                  <a:cubicBezTo>
                    <a:pt x="325" y="998"/>
                    <a:pt x="325" y="998"/>
                    <a:pt x="325" y="999"/>
                  </a:cubicBezTo>
                  <a:cubicBezTo>
                    <a:pt x="325" y="999"/>
                    <a:pt x="325" y="1000"/>
                    <a:pt x="325" y="1001"/>
                  </a:cubicBezTo>
                  <a:cubicBezTo>
                    <a:pt x="325" y="1001"/>
                    <a:pt x="325" y="1001"/>
                    <a:pt x="325" y="1001"/>
                  </a:cubicBezTo>
                  <a:cubicBezTo>
                    <a:pt x="325" y="1004"/>
                    <a:pt x="326" y="1007"/>
                    <a:pt x="328" y="1009"/>
                  </a:cubicBezTo>
                  <a:cubicBezTo>
                    <a:pt x="328" y="1010"/>
                    <a:pt x="329" y="1011"/>
                    <a:pt x="329" y="1012"/>
                  </a:cubicBezTo>
                  <a:cubicBezTo>
                    <a:pt x="329" y="1012"/>
                    <a:pt x="329" y="1012"/>
                    <a:pt x="329" y="1012"/>
                  </a:cubicBezTo>
                  <a:cubicBezTo>
                    <a:pt x="330" y="1014"/>
                    <a:pt x="330" y="1015"/>
                    <a:pt x="332" y="1016"/>
                  </a:cubicBezTo>
                  <a:cubicBezTo>
                    <a:pt x="332" y="1017"/>
                    <a:pt x="332" y="1017"/>
                    <a:pt x="332" y="1017"/>
                  </a:cubicBezTo>
                  <a:cubicBezTo>
                    <a:pt x="332" y="1017"/>
                    <a:pt x="332" y="1017"/>
                    <a:pt x="332" y="1017"/>
                  </a:cubicBezTo>
                  <a:cubicBezTo>
                    <a:pt x="332" y="1018"/>
                    <a:pt x="332" y="1018"/>
                    <a:pt x="332" y="1019"/>
                  </a:cubicBezTo>
                  <a:cubicBezTo>
                    <a:pt x="332" y="1020"/>
                    <a:pt x="333" y="1021"/>
                    <a:pt x="334" y="1021"/>
                  </a:cubicBezTo>
                  <a:cubicBezTo>
                    <a:pt x="334" y="1021"/>
                    <a:pt x="334" y="1022"/>
                    <a:pt x="334" y="1022"/>
                  </a:cubicBezTo>
                  <a:cubicBezTo>
                    <a:pt x="334" y="1022"/>
                    <a:pt x="334" y="1023"/>
                    <a:pt x="334" y="1023"/>
                  </a:cubicBezTo>
                  <a:cubicBezTo>
                    <a:pt x="334" y="1024"/>
                    <a:pt x="335" y="1025"/>
                    <a:pt x="335" y="1025"/>
                  </a:cubicBezTo>
                  <a:cubicBezTo>
                    <a:pt x="335" y="1026"/>
                    <a:pt x="335" y="1027"/>
                    <a:pt x="336" y="1028"/>
                  </a:cubicBezTo>
                  <a:cubicBezTo>
                    <a:pt x="337" y="1028"/>
                    <a:pt x="337" y="1028"/>
                    <a:pt x="337" y="1028"/>
                  </a:cubicBezTo>
                  <a:cubicBezTo>
                    <a:pt x="337" y="1028"/>
                    <a:pt x="337" y="1028"/>
                    <a:pt x="337" y="1028"/>
                  </a:cubicBezTo>
                  <a:cubicBezTo>
                    <a:pt x="337" y="1029"/>
                    <a:pt x="337" y="1029"/>
                    <a:pt x="338" y="1029"/>
                  </a:cubicBezTo>
                  <a:cubicBezTo>
                    <a:pt x="338" y="1030"/>
                    <a:pt x="338" y="1031"/>
                    <a:pt x="339" y="1032"/>
                  </a:cubicBezTo>
                  <a:cubicBezTo>
                    <a:pt x="339" y="1033"/>
                    <a:pt x="339" y="1033"/>
                    <a:pt x="339" y="1033"/>
                  </a:cubicBezTo>
                  <a:cubicBezTo>
                    <a:pt x="340" y="1034"/>
                    <a:pt x="340" y="1035"/>
                    <a:pt x="341" y="1035"/>
                  </a:cubicBezTo>
                  <a:cubicBezTo>
                    <a:pt x="341" y="1036"/>
                    <a:pt x="341" y="1036"/>
                    <a:pt x="341" y="1036"/>
                  </a:cubicBezTo>
                  <a:cubicBezTo>
                    <a:pt x="341" y="1037"/>
                    <a:pt x="341" y="1038"/>
                    <a:pt x="342" y="1039"/>
                  </a:cubicBezTo>
                  <a:cubicBezTo>
                    <a:pt x="342" y="1040"/>
                    <a:pt x="342" y="1040"/>
                    <a:pt x="343" y="1041"/>
                  </a:cubicBezTo>
                  <a:cubicBezTo>
                    <a:pt x="343" y="1041"/>
                    <a:pt x="343" y="1041"/>
                    <a:pt x="343" y="1041"/>
                  </a:cubicBezTo>
                  <a:cubicBezTo>
                    <a:pt x="344" y="1043"/>
                    <a:pt x="344" y="1043"/>
                    <a:pt x="345" y="1044"/>
                  </a:cubicBezTo>
                  <a:cubicBezTo>
                    <a:pt x="345" y="1044"/>
                    <a:pt x="346" y="1045"/>
                    <a:pt x="346" y="1045"/>
                  </a:cubicBezTo>
                  <a:cubicBezTo>
                    <a:pt x="346" y="1045"/>
                    <a:pt x="346" y="1045"/>
                    <a:pt x="346" y="1046"/>
                  </a:cubicBezTo>
                  <a:cubicBezTo>
                    <a:pt x="346" y="1046"/>
                    <a:pt x="346" y="1046"/>
                    <a:pt x="346" y="1046"/>
                  </a:cubicBezTo>
                  <a:cubicBezTo>
                    <a:pt x="347" y="1047"/>
                    <a:pt x="347" y="1048"/>
                    <a:pt x="348" y="1049"/>
                  </a:cubicBezTo>
                  <a:cubicBezTo>
                    <a:pt x="349" y="1049"/>
                    <a:pt x="349" y="1049"/>
                    <a:pt x="349" y="1049"/>
                  </a:cubicBezTo>
                  <a:cubicBezTo>
                    <a:pt x="349" y="1050"/>
                    <a:pt x="349" y="1050"/>
                    <a:pt x="349" y="1050"/>
                  </a:cubicBezTo>
                  <a:cubicBezTo>
                    <a:pt x="349" y="1050"/>
                    <a:pt x="349" y="1050"/>
                    <a:pt x="349" y="1050"/>
                  </a:cubicBezTo>
                  <a:cubicBezTo>
                    <a:pt x="349" y="1051"/>
                    <a:pt x="349" y="1051"/>
                    <a:pt x="350" y="1052"/>
                  </a:cubicBezTo>
                  <a:cubicBezTo>
                    <a:pt x="350" y="1052"/>
                    <a:pt x="351" y="1053"/>
                    <a:pt x="351" y="1054"/>
                  </a:cubicBezTo>
                  <a:cubicBezTo>
                    <a:pt x="351" y="1054"/>
                    <a:pt x="352" y="1054"/>
                    <a:pt x="352" y="1054"/>
                  </a:cubicBezTo>
                  <a:cubicBezTo>
                    <a:pt x="352" y="1055"/>
                    <a:pt x="352" y="1055"/>
                    <a:pt x="353" y="1056"/>
                  </a:cubicBezTo>
                  <a:cubicBezTo>
                    <a:pt x="353" y="1056"/>
                    <a:pt x="353" y="1057"/>
                    <a:pt x="353" y="1057"/>
                  </a:cubicBezTo>
                  <a:cubicBezTo>
                    <a:pt x="353" y="1057"/>
                    <a:pt x="353" y="1058"/>
                    <a:pt x="354" y="1058"/>
                  </a:cubicBezTo>
                  <a:cubicBezTo>
                    <a:pt x="353" y="1058"/>
                    <a:pt x="353" y="1058"/>
                    <a:pt x="353" y="1058"/>
                  </a:cubicBezTo>
                  <a:cubicBezTo>
                    <a:pt x="352" y="1059"/>
                    <a:pt x="353" y="1060"/>
                    <a:pt x="353" y="1061"/>
                  </a:cubicBezTo>
                  <a:cubicBezTo>
                    <a:pt x="353" y="1062"/>
                    <a:pt x="355" y="1063"/>
                    <a:pt x="355" y="1063"/>
                  </a:cubicBezTo>
                  <a:cubicBezTo>
                    <a:pt x="356" y="1064"/>
                    <a:pt x="356" y="1064"/>
                    <a:pt x="356" y="1064"/>
                  </a:cubicBezTo>
                  <a:cubicBezTo>
                    <a:pt x="357" y="1065"/>
                    <a:pt x="358" y="1065"/>
                    <a:pt x="358" y="1066"/>
                  </a:cubicBezTo>
                  <a:cubicBezTo>
                    <a:pt x="358" y="1066"/>
                    <a:pt x="358" y="1067"/>
                    <a:pt x="358" y="1067"/>
                  </a:cubicBezTo>
                  <a:cubicBezTo>
                    <a:pt x="358" y="1068"/>
                    <a:pt x="359" y="1069"/>
                    <a:pt x="361" y="1070"/>
                  </a:cubicBezTo>
                  <a:cubicBezTo>
                    <a:pt x="361" y="1070"/>
                    <a:pt x="363" y="1071"/>
                    <a:pt x="364" y="1071"/>
                  </a:cubicBezTo>
                  <a:cubicBezTo>
                    <a:pt x="364" y="1072"/>
                    <a:pt x="365" y="1073"/>
                    <a:pt x="365" y="1074"/>
                  </a:cubicBezTo>
                  <a:cubicBezTo>
                    <a:pt x="366" y="1076"/>
                    <a:pt x="366" y="1077"/>
                    <a:pt x="368" y="1077"/>
                  </a:cubicBezTo>
                  <a:cubicBezTo>
                    <a:pt x="369" y="1078"/>
                    <a:pt x="369" y="1078"/>
                    <a:pt x="369" y="1078"/>
                  </a:cubicBezTo>
                  <a:cubicBezTo>
                    <a:pt x="369" y="1078"/>
                    <a:pt x="369" y="1078"/>
                    <a:pt x="369" y="1078"/>
                  </a:cubicBezTo>
                  <a:cubicBezTo>
                    <a:pt x="370" y="1078"/>
                    <a:pt x="370" y="1078"/>
                    <a:pt x="370" y="1079"/>
                  </a:cubicBezTo>
                  <a:cubicBezTo>
                    <a:pt x="370" y="1079"/>
                    <a:pt x="371" y="1079"/>
                    <a:pt x="371" y="1080"/>
                  </a:cubicBezTo>
                  <a:cubicBezTo>
                    <a:pt x="372" y="1081"/>
                    <a:pt x="373" y="1081"/>
                    <a:pt x="374" y="1081"/>
                  </a:cubicBezTo>
                  <a:cubicBezTo>
                    <a:pt x="374" y="1081"/>
                    <a:pt x="375" y="1081"/>
                    <a:pt x="375" y="1081"/>
                  </a:cubicBezTo>
                  <a:cubicBezTo>
                    <a:pt x="375" y="1081"/>
                    <a:pt x="375" y="1082"/>
                    <a:pt x="376" y="1082"/>
                  </a:cubicBezTo>
                  <a:cubicBezTo>
                    <a:pt x="376" y="1082"/>
                    <a:pt x="376" y="1083"/>
                    <a:pt x="377" y="1083"/>
                  </a:cubicBezTo>
                  <a:cubicBezTo>
                    <a:pt x="377" y="1084"/>
                    <a:pt x="377" y="1084"/>
                    <a:pt x="377" y="1084"/>
                  </a:cubicBezTo>
                  <a:cubicBezTo>
                    <a:pt x="378" y="1084"/>
                    <a:pt x="379" y="1085"/>
                    <a:pt x="380" y="1086"/>
                  </a:cubicBezTo>
                  <a:cubicBezTo>
                    <a:pt x="380" y="1086"/>
                    <a:pt x="381" y="1086"/>
                    <a:pt x="382" y="1087"/>
                  </a:cubicBezTo>
                  <a:cubicBezTo>
                    <a:pt x="382" y="1087"/>
                    <a:pt x="383" y="1087"/>
                    <a:pt x="383" y="1087"/>
                  </a:cubicBezTo>
                  <a:cubicBezTo>
                    <a:pt x="383" y="1087"/>
                    <a:pt x="384" y="1087"/>
                    <a:pt x="384" y="1088"/>
                  </a:cubicBezTo>
                  <a:cubicBezTo>
                    <a:pt x="385" y="1088"/>
                    <a:pt x="385" y="1089"/>
                    <a:pt x="386" y="1089"/>
                  </a:cubicBezTo>
                  <a:cubicBezTo>
                    <a:pt x="387" y="1089"/>
                    <a:pt x="389" y="1090"/>
                    <a:pt x="390" y="1090"/>
                  </a:cubicBezTo>
                  <a:cubicBezTo>
                    <a:pt x="391" y="1091"/>
                    <a:pt x="391" y="1091"/>
                    <a:pt x="391" y="1091"/>
                  </a:cubicBezTo>
                  <a:cubicBezTo>
                    <a:pt x="392" y="1091"/>
                    <a:pt x="393" y="1092"/>
                    <a:pt x="395" y="1092"/>
                  </a:cubicBezTo>
                  <a:cubicBezTo>
                    <a:pt x="395" y="1092"/>
                    <a:pt x="395" y="1092"/>
                    <a:pt x="395" y="1092"/>
                  </a:cubicBezTo>
                  <a:cubicBezTo>
                    <a:pt x="395" y="1093"/>
                    <a:pt x="395" y="1093"/>
                    <a:pt x="396" y="1094"/>
                  </a:cubicBezTo>
                  <a:cubicBezTo>
                    <a:pt x="397" y="1095"/>
                    <a:pt x="398" y="1096"/>
                    <a:pt x="399" y="1096"/>
                  </a:cubicBezTo>
                  <a:cubicBezTo>
                    <a:pt x="400" y="1096"/>
                    <a:pt x="401" y="1097"/>
                    <a:pt x="401" y="1098"/>
                  </a:cubicBezTo>
                  <a:cubicBezTo>
                    <a:pt x="402" y="1099"/>
                    <a:pt x="402" y="1100"/>
                    <a:pt x="403" y="1101"/>
                  </a:cubicBezTo>
                  <a:cubicBezTo>
                    <a:pt x="404" y="1102"/>
                    <a:pt x="405" y="1102"/>
                    <a:pt x="405" y="1102"/>
                  </a:cubicBezTo>
                  <a:cubicBezTo>
                    <a:pt x="406" y="1102"/>
                    <a:pt x="406" y="1103"/>
                    <a:pt x="406" y="1103"/>
                  </a:cubicBezTo>
                  <a:cubicBezTo>
                    <a:pt x="407" y="1103"/>
                    <a:pt x="407" y="1104"/>
                    <a:pt x="408" y="1104"/>
                  </a:cubicBezTo>
                  <a:cubicBezTo>
                    <a:pt x="408" y="1105"/>
                    <a:pt x="409" y="1105"/>
                    <a:pt x="409" y="1106"/>
                  </a:cubicBezTo>
                  <a:cubicBezTo>
                    <a:pt x="410" y="1107"/>
                    <a:pt x="411" y="1107"/>
                    <a:pt x="412" y="1108"/>
                  </a:cubicBezTo>
                  <a:cubicBezTo>
                    <a:pt x="412" y="1108"/>
                    <a:pt x="412" y="1108"/>
                    <a:pt x="412" y="1108"/>
                  </a:cubicBezTo>
                  <a:cubicBezTo>
                    <a:pt x="412" y="1108"/>
                    <a:pt x="412" y="1108"/>
                    <a:pt x="412" y="1108"/>
                  </a:cubicBezTo>
                  <a:cubicBezTo>
                    <a:pt x="413" y="1109"/>
                    <a:pt x="413" y="1109"/>
                    <a:pt x="413" y="1110"/>
                  </a:cubicBezTo>
                  <a:cubicBezTo>
                    <a:pt x="413" y="1111"/>
                    <a:pt x="413" y="1111"/>
                    <a:pt x="413" y="1112"/>
                  </a:cubicBezTo>
                  <a:cubicBezTo>
                    <a:pt x="413" y="1113"/>
                    <a:pt x="413" y="1113"/>
                    <a:pt x="413" y="1113"/>
                  </a:cubicBezTo>
                  <a:cubicBezTo>
                    <a:pt x="414" y="1113"/>
                    <a:pt x="414" y="1114"/>
                    <a:pt x="414" y="1115"/>
                  </a:cubicBezTo>
                  <a:cubicBezTo>
                    <a:pt x="414" y="1115"/>
                    <a:pt x="414" y="1115"/>
                    <a:pt x="414" y="1116"/>
                  </a:cubicBezTo>
                  <a:cubicBezTo>
                    <a:pt x="414" y="1116"/>
                    <a:pt x="414" y="1117"/>
                    <a:pt x="415" y="1117"/>
                  </a:cubicBezTo>
                  <a:cubicBezTo>
                    <a:pt x="415" y="1118"/>
                    <a:pt x="415" y="1118"/>
                    <a:pt x="415" y="1119"/>
                  </a:cubicBezTo>
                  <a:cubicBezTo>
                    <a:pt x="415" y="1119"/>
                    <a:pt x="415" y="1119"/>
                    <a:pt x="415" y="1119"/>
                  </a:cubicBezTo>
                  <a:cubicBezTo>
                    <a:pt x="415" y="1120"/>
                    <a:pt x="416" y="1122"/>
                    <a:pt x="416" y="1123"/>
                  </a:cubicBezTo>
                  <a:cubicBezTo>
                    <a:pt x="417" y="1123"/>
                    <a:pt x="417" y="1124"/>
                    <a:pt x="417" y="1125"/>
                  </a:cubicBezTo>
                  <a:cubicBezTo>
                    <a:pt x="418" y="1125"/>
                    <a:pt x="418" y="1125"/>
                    <a:pt x="418" y="1126"/>
                  </a:cubicBezTo>
                  <a:cubicBezTo>
                    <a:pt x="418" y="1127"/>
                    <a:pt x="418" y="1128"/>
                    <a:pt x="418" y="1129"/>
                  </a:cubicBezTo>
                  <a:cubicBezTo>
                    <a:pt x="418" y="1129"/>
                    <a:pt x="418" y="1129"/>
                    <a:pt x="418" y="1129"/>
                  </a:cubicBezTo>
                  <a:cubicBezTo>
                    <a:pt x="418" y="1130"/>
                    <a:pt x="418" y="1132"/>
                    <a:pt x="418" y="1133"/>
                  </a:cubicBezTo>
                  <a:cubicBezTo>
                    <a:pt x="419" y="1134"/>
                    <a:pt x="419" y="1135"/>
                    <a:pt x="419" y="1135"/>
                  </a:cubicBezTo>
                  <a:cubicBezTo>
                    <a:pt x="419" y="1136"/>
                    <a:pt x="420" y="1136"/>
                    <a:pt x="420" y="1136"/>
                  </a:cubicBezTo>
                  <a:cubicBezTo>
                    <a:pt x="420" y="1137"/>
                    <a:pt x="420" y="1138"/>
                    <a:pt x="421" y="1140"/>
                  </a:cubicBezTo>
                  <a:cubicBezTo>
                    <a:pt x="421" y="1140"/>
                    <a:pt x="421" y="1141"/>
                    <a:pt x="422" y="1142"/>
                  </a:cubicBezTo>
                  <a:cubicBezTo>
                    <a:pt x="422" y="1142"/>
                    <a:pt x="422" y="1142"/>
                    <a:pt x="422" y="1143"/>
                  </a:cubicBezTo>
                  <a:cubicBezTo>
                    <a:pt x="422" y="1143"/>
                    <a:pt x="422" y="1144"/>
                    <a:pt x="423" y="1144"/>
                  </a:cubicBezTo>
                  <a:cubicBezTo>
                    <a:pt x="423" y="1145"/>
                    <a:pt x="423" y="1145"/>
                    <a:pt x="423" y="1146"/>
                  </a:cubicBezTo>
                  <a:cubicBezTo>
                    <a:pt x="423" y="1146"/>
                    <a:pt x="423" y="1147"/>
                    <a:pt x="424" y="1148"/>
                  </a:cubicBezTo>
                  <a:cubicBezTo>
                    <a:pt x="424" y="1148"/>
                    <a:pt x="424" y="1149"/>
                    <a:pt x="424" y="1149"/>
                  </a:cubicBezTo>
                  <a:cubicBezTo>
                    <a:pt x="424" y="1150"/>
                    <a:pt x="424" y="1151"/>
                    <a:pt x="424" y="1152"/>
                  </a:cubicBezTo>
                  <a:cubicBezTo>
                    <a:pt x="424" y="1152"/>
                    <a:pt x="424" y="1152"/>
                    <a:pt x="424" y="1152"/>
                  </a:cubicBezTo>
                  <a:cubicBezTo>
                    <a:pt x="424" y="1153"/>
                    <a:pt x="424" y="1153"/>
                    <a:pt x="424" y="1153"/>
                  </a:cubicBezTo>
                  <a:cubicBezTo>
                    <a:pt x="424" y="1154"/>
                    <a:pt x="424" y="1155"/>
                    <a:pt x="424" y="1156"/>
                  </a:cubicBezTo>
                  <a:cubicBezTo>
                    <a:pt x="424" y="1156"/>
                    <a:pt x="424" y="1157"/>
                    <a:pt x="424" y="1158"/>
                  </a:cubicBezTo>
                  <a:cubicBezTo>
                    <a:pt x="425" y="1158"/>
                    <a:pt x="425" y="1158"/>
                    <a:pt x="425" y="1158"/>
                  </a:cubicBezTo>
                  <a:cubicBezTo>
                    <a:pt x="425" y="1158"/>
                    <a:pt x="424" y="1159"/>
                    <a:pt x="424" y="1159"/>
                  </a:cubicBezTo>
                  <a:cubicBezTo>
                    <a:pt x="424" y="1160"/>
                    <a:pt x="424" y="1161"/>
                    <a:pt x="424" y="1162"/>
                  </a:cubicBezTo>
                  <a:cubicBezTo>
                    <a:pt x="424" y="1162"/>
                    <a:pt x="424" y="1162"/>
                    <a:pt x="424" y="1163"/>
                  </a:cubicBezTo>
                  <a:cubicBezTo>
                    <a:pt x="424" y="1163"/>
                    <a:pt x="424" y="1164"/>
                    <a:pt x="425" y="1165"/>
                  </a:cubicBezTo>
                  <a:cubicBezTo>
                    <a:pt x="425" y="1166"/>
                    <a:pt x="426" y="1166"/>
                    <a:pt x="426" y="1166"/>
                  </a:cubicBezTo>
                  <a:cubicBezTo>
                    <a:pt x="426" y="1166"/>
                    <a:pt x="426" y="1166"/>
                    <a:pt x="426" y="1166"/>
                  </a:cubicBezTo>
                  <a:cubicBezTo>
                    <a:pt x="426" y="1166"/>
                    <a:pt x="426" y="1166"/>
                    <a:pt x="426" y="1167"/>
                  </a:cubicBezTo>
                  <a:cubicBezTo>
                    <a:pt x="426" y="1168"/>
                    <a:pt x="426" y="1169"/>
                    <a:pt x="426" y="1169"/>
                  </a:cubicBezTo>
                  <a:cubicBezTo>
                    <a:pt x="426" y="1170"/>
                    <a:pt x="426" y="1170"/>
                    <a:pt x="426" y="1170"/>
                  </a:cubicBezTo>
                  <a:cubicBezTo>
                    <a:pt x="426" y="1170"/>
                    <a:pt x="427" y="1171"/>
                    <a:pt x="427" y="1172"/>
                  </a:cubicBezTo>
                  <a:cubicBezTo>
                    <a:pt x="427" y="1172"/>
                    <a:pt x="427" y="1172"/>
                    <a:pt x="428" y="1172"/>
                  </a:cubicBezTo>
                  <a:cubicBezTo>
                    <a:pt x="428" y="1174"/>
                    <a:pt x="428" y="1175"/>
                    <a:pt x="428" y="1176"/>
                  </a:cubicBezTo>
                  <a:cubicBezTo>
                    <a:pt x="428" y="1177"/>
                    <a:pt x="429" y="1177"/>
                    <a:pt x="429" y="1178"/>
                  </a:cubicBezTo>
                  <a:cubicBezTo>
                    <a:pt x="429" y="1178"/>
                    <a:pt x="429" y="1178"/>
                    <a:pt x="429" y="1178"/>
                  </a:cubicBezTo>
                  <a:cubicBezTo>
                    <a:pt x="429" y="1178"/>
                    <a:pt x="429" y="1178"/>
                    <a:pt x="429" y="1179"/>
                  </a:cubicBezTo>
                  <a:cubicBezTo>
                    <a:pt x="429" y="1179"/>
                    <a:pt x="429" y="1179"/>
                    <a:pt x="429" y="1179"/>
                  </a:cubicBezTo>
                  <a:cubicBezTo>
                    <a:pt x="429" y="1181"/>
                    <a:pt x="429" y="1182"/>
                    <a:pt x="430" y="1184"/>
                  </a:cubicBezTo>
                  <a:cubicBezTo>
                    <a:pt x="430" y="1184"/>
                    <a:pt x="430" y="1184"/>
                    <a:pt x="430" y="1184"/>
                  </a:cubicBezTo>
                  <a:cubicBezTo>
                    <a:pt x="430" y="1184"/>
                    <a:pt x="430" y="1184"/>
                    <a:pt x="430" y="1184"/>
                  </a:cubicBezTo>
                  <a:cubicBezTo>
                    <a:pt x="430" y="1184"/>
                    <a:pt x="430" y="1184"/>
                    <a:pt x="430" y="1184"/>
                  </a:cubicBezTo>
                  <a:cubicBezTo>
                    <a:pt x="430" y="1185"/>
                    <a:pt x="430" y="1185"/>
                    <a:pt x="430" y="1185"/>
                  </a:cubicBezTo>
                  <a:cubicBezTo>
                    <a:pt x="430" y="1187"/>
                    <a:pt x="430" y="1188"/>
                    <a:pt x="430" y="1189"/>
                  </a:cubicBezTo>
                  <a:cubicBezTo>
                    <a:pt x="431" y="1190"/>
                    <a:pt x="431" y="1190"/>
                    <a:pt x="431" y="1190"/>
                  </a:cubicBezTo>
                  <a:cubicBezTo>
                    <a:pt x="431" y="1190"/>
                    <a:pt x="431" y="1190"/>
                    <a:pt x="431" y="1191"/>
                  </a:cubicBezTo>
                  <a:cubicBezTo>
                    <a:pt x="431" y="1191"/>
                    <a:pt x="431" y="1192"/>
                    <a:pt x="431" y="1192"/>
                  </a:cubicBezTo>
                  <a:cubicBezTo>
                    <a:pt x="431" y="1193"/>
                    <a:pt x="432" y="1194"/>
                    <a:pt x="432" y="1194"/>
                  </a:cubicBezTo>
                  <a:cubicBezTo>
                    <a:pt x="432" y="1194"/>
                    <a:pt x="433" y="1195"/>
                    <a:pt x="433" y="1195"/>
                  </a:cubicBezTo>
                  <a:cubicBezTo>
                    <a:pt x="433" y="1195"/>
                    <a:pt x="433" y="1195"/>
                    <a:pt x="433" y="1195"/>
                  </a:cubicBezTo>
                  <a:cubicBezTo>
                    <a:pt x="433" y="1195"/>
                    <a:pt x="432" y="1196"/>
                    <a:pt x="432" y="1196"/>
                  </a:cubicBezTo>
                  <a:cubicBezTo>
                    <a:pt x="432" y="1197"/>
                    <a:pt x="432" y="1198"/>
                    <a:pt x="433" y="1198"/>
                  </a:cubicBezTo>
                  <a:cubicBezTo>
                    <a:pt x="433" y="1199"/>
                    <a:pt x="433" y="1200"/>
                    <a:pt x="433" y="1201"/>
                  </a:cubicBezTo>
                  <a:cubicBezTo>
                    <a:pt x="433" y="1201"/>
                    <a:pt x="433" y="1201"/>
                    <a:pt x="433" y="1201"/>
                  </a:cubicBezTo>
                  <a:cubicBezTo>
                    <a:pt x="432" y="1203"/>
                    <a:pt x="432" y="1204"/>
                    <a:pt x="433" y="1206"/>
                  </a:cubicBezTo>
                  <a:cubicBezTo>
                    <a:pt x="434" y="1207"/>
                    <a:pt x="434" y="1207"/>
                    <a:pt x="434" y="1208"/>
                  </a:cubicBezTo>
                  <a:cubicBezTo>
                    <a:pt x="434" y="1208"/>
                    <a:pt x="434" y="1208"/>
                    <a:pt x="434" y="1208"/>
                  </a:cubicBezTo>
                  <a:cubicBezTo>
                    <a:pt x="434" y="1209"/>
                    <a:pt x="434" y="1210"/>
                    <a:pt x="434" y="1210"/>
                  </a:cubicBezTo>
                  <a:cubicBezTo>
                    <a:pt x="434" y="1211"/>
                    <a:pt x="434" y="1212"/>
                    <a:pt x="435" y="1213"/>
                  </a:cubicBezTo>
                  <a:cubicBezTo>
                    <a:pt x="435" y="1214"/>
                    <a:pt x="435" y="1214"/>
                    <a:pt x="435" y="1214"/>
                  </a:cubicBezTo>
                  <a:cubicBezTo>
                    <a:pt x="435" y="1214"/>
                    <a:pt x="435" y="1215"/>
                    <a:pt x="435" y="1215"/>
                  </a:cubicBezTo>
                  <a:cubicBezTo>
                    <a:pt x="436" y="1216"/>
                    <a:pt x="436" y="1216"/>
                    <a:pt x="436" y="1217"/>
                  </a:cubicBezTo>
                  <a:cubicBezTo>
                    <a:pt x="436" y="1218"/>
                    <a:pt x="436" y="1218"/>
                    <a:pt x="436" y="1219"/>
                  </a:cubicBezTo>
                  <a:cubicBezTo>
                    <a:pt x="436" y="1220"/>
                    <a:pt x="436" y="1220"/>
                    <a:pt x="436" y="1220"/>
                  </a:cubicBezTo>
                  <a:cubicBezTo>
                    <a:pt x="436" y="1221"/>
                    <a:pt x="436" y="1221"/>
                    <a:pt x="436" y="1221"/>
                  </a:cubicBezTo>
                  <a:cubicBezTo>
                    <a:pt x="436" y="1223"/>
                    <a:pt x="435" y="1226"/>
                    <a:pt x="438" y="1228"/>
                  </a:cubicBezTo>
                  <a:cubicBezTo>
                    <a:pt x="438" y="1229"/>
                    <a:pt x="438" y="1229"/>
                    <a:pt x="438" y="1229"/>
                  </a:cubicBezTo>
                  <a:cubicBezTo>
                    <a:pt x="438" y="1229"/>
                    <a:pt x="438" y="1229"/>
                    <a:pt x="438" y="1229"/>
                  </a:cubicBezTo>
                  <a:cubicBezTo>
                    <a:pt x="438" y="1229"/>
                    <a:pt x="438" y="1230"/>
                    <a:pt x="438" y="1230"/>
                  </a:cubicBezTo>
                  <a:cubicBezTo>
                    <a:pt x="438" y="1232"/>
                    <a:pt x="439" y="1233"/>
                    <a:pt x="440" y="1234"/>
                  </a:cubicBezTo>
                  <a:cubicBezTo>
                    <a:pt x="440" y="1234"/>
                    <a:pt x="440" y="1234"/>
                    <a:pt x="440" y="1234"/>
                  </a:cubicBezTo>
                  <a:cubicBezTo>
                    <a:pt x="440" y="1234"/>
                    <a:pt x="440" y="1234"/>
                    <a:pt x="440" y="1234"/>
                  </a:cubicBezTo>
                  <a:cubicBezTo>
                    <a:pt x="440" y="1235"/>
                    <a:pt x="440" y="1235"/>
                    <a:pt x="440" y="1236"/>
                  </a:cubicBezTo>
                  <a:cubicBezTo>
                    <a:pt x="440" y="1236"/>
                    <a:pt x="440" y="1237"/>
                    <a:pt x="441" y="1237"/>
                  </a:cubicBezTo>
                  <a:cubicBezTo>
                    <a:pt x="441" y="1238"/>
                    <a:pt x="441" y="1238"/>
                    <a:pt x="441" y="1238"/>
                  </a:cubicBezTo>
                  <a:cubicBezTo>
                    <a:pt x="440" y="1238"/>
                    <a:pt x="440" y="1239"/>
                    <a:pt x="440" y="1240"/>
                  </a:cubicBezTo>
                  <a:cubicBezTo>
                    <a:pt x="440" y="1240"/>
                    <a:pt x="440" y="1241"/>
                    <a:pt x="440" y="1242"/>
                  </a:cubicBezTo>
                  <a:cubicBezTo>
                    <a:pt x="440" y="1242"/>
                    <a:pt x="441" y="1243"/>
                    <a:pt x="441" y="1244"/>
                  </a:cubicBezTo>
                  <a:cubicBezTo>
                    <a:pt x="441" y="1245"/>
                    <a:pt x="441" y="1245"/>
                    <a:pt x="441" y="1245"/>
                  </a:cubicBezTo>
                  <a:cubicBezTo>
                    <a:pt x="442" y="1246"/>
                    <a:pt x="442" y="1247"/>
                    <a:pt x="442" y="1248"/>
                  </a:cubicBezTo>
                  <a:cubicBezTo>
                    <a:pt x="442" y="1248"/>
                    <a:pt x="442" y="1250"/>
                    <a:pt x="444" y="1251"/>
                  </a:cubicBezTo>
                  <a:cubicBezTo>
                    <a:pt x="444" y="1251"/>
                    <a:pt x="444" y="1251"/>
                    <a:pt x="444" y="1251"/>
                  </a:cubicBezTo>
                  <a:cubicBezTo>
                    <a:pt x="444" y="1251"/>
                    <a:pt x="444" y="1251"/>
                    <a:pt x="444" y="1251"/>
                  </a:cubicBezTo>
                  <a:cubicBezTo>
                    <a:pt x="444" y="1251"/>
                    <a:pt x="444" y="1251"/>
                    <a:pt x="444" y="1251"/>
                  </a:cubicBezTo>
                  <a:cubicBezTo>
                    <a:pt x="444" y="1251"/>
                    <a:pt x="444" y="1251"/>
                    <a:pt x="444" y="1251"/>
                  </a:cubicBezTo>
                  <a:cubicBezTo>
                    <a:pt x="444" y="1252"/>
                    <a:pt x="445" y="1252"/>
                    <a:pt x="445" y="1252"/>
                  </a:cubicBezTo>
                  <a:cubicBezTo>
                    <a:pt x="445" y="1252"/>
                    <a:pt x="445" y="1252"/>
                    <a:pt x="445" y="1253"/>
                  </a:cubicBezTo>
                  <a:cubicBezTo>
                    <a:pt x="445" y="1253"/>
                    <a:pt x="446" y="1253"/>
                    <a:pt x="446" y="1253"/>
                  </a:cubicBezTo>
                  <a:cubicBezTo>
                    <a:pt x="446" y="1253"/>
                    <a:pt x="446" y="1254"/>
                    <a:pt x="446" y="1254"/>
                  </a:cubicBezTo>
                  <a:cubicBezTo>
                    <a:pt x="446" y="1255"/>
                    <a:pt x="446" y="1255"/>
                    <a:pt x="446" y="1255"/>
                  </a:cubicBezTo>
                  <a:cubicBezTo>
                    <a:pt x="446" y="1255"/>
                    <a:pt x="446" y="1255"/>
                    <a:pt x="447" y="1255"/>
                  </a:cubicBezTo>
                  <a:cubicBezTo>
                    <a:pt x="447" y="1255"/>
                    <a:pt x="447" y="1255"/>
                    <a:pt x="447" y="1256"/>
                  </a:cubicBezTo>
                  <a:cubicBezTo>
                    <a:pt x="447" y="1256"/>
                    <a:pt x="447" y="1257"/>
                    <a:pt x="447" y="1257"/>
                  </a:cubicBezTo>
                  <a:cubicBezTo>
                    <a:pt x="447" y="1257"/>
                    <a:pt x="447" y="1258"/>
                    <a:pt x="447" y="1258"/>
                  </a:cubicBezTo>
                  <a:cubicBezTo>
                    <a:pt x="447" y="1259"/>
                    <a:pt x="447" y="1260"/>
                    <a:pt x="448" y="1261"/>
                  </a:cubicBezTo>
                  <a:cubicBezTo>
                    <a:pt x="448" y="1261"/>
                    <a:pt x="448" y="1261"/>
                    <a:pt x="448" y="1261"/>
                  </a:cubicBezTo>
                  <a:cubicBezTo>
                    <a:pt x="448" y="1261"/>
                    <a:pt x="449" y="1262"/>
                    <a:pt x="449" y="1262"/>
                  </a:cubicBezTo>
                  <a:cubicBezTo>
                    <a:pt x="449" y="1263"/>
                    <a:pt x="449" y="1263"/>
                    <a:pt x="449" y="1263"/>
                  </a:cubicBezTo>
                  <a:cubicBezTo>
                    <a:pt x="450" y="1264"/>
                    <a:pt x="450" y="1264"/>
                    <a:pt x="450" y="1264"/>
                  </a:cubicBezTo>
                  <a:cubicBezTo>
                    <a:pt x="450" y="1265"/>
                    <a:pt x="451" y="1265"/>
                    <a:pt x="451" y="1265"/>
                  </a:cubicBezTo>
                  <a:cubicBezTo>
                    <a:pt x="451" y="1266"/>
                    <a:pt x="451" y="1266"/>
                    <a:pt x="451" y="1266"/>
                  </a:cubicBezTo>
                  <a:cubicBezTo>
                    <a:pt x="451" y="1267"/>
                    <a:pt x="451" y="1267"/>
                    <a:pt x="451" y="1268"/>
                  </a:cubicBezTo>
                  <a:cubicBezTo>
                    <a:pt x="451" y="1268"/>
                    <a:pt x="451" y="1269"/>
                    <a:pt x="452" y="1269"/>
                  </a:cubicBezTo>
                  <a:cubicBezTo>
                    <a:pt x="452" y="1269"/>
                    <a:pt x="452" y="1269"/>
                    <a:pt x="452" y="1270"/>
                  </a:cubicBezTo>
                  <a:cubicBezTo>
                    <a:pt x="452" y="1270"/>
                    <a:pt x="452" y="1270"/>
                    <a:pt x="452" y="1270"/>
                  </a:cubicBezTo>
                  <a:cubicBezTo>
                    <a:pt x="452" y="1271"/>
                    <a:pt x="452" y="1272"/>
                    <a:pt x="453" y="1272"/>
                  </a:cubicBezTo>
                  <a:cubicBezTo>
                    <a:pt x="453" y="1272"/>
                    <a:pt x="453" y="1272"/>
                    <a:pt x="453" y="1273"/>
                  </a:cubicBezTo>
                  <a:cubicBezTo>
                    <a:pt x="454" y="1272"/>
                    <a:pt x="454" y="1272"/>
                    <a:pt x="454" y="1272"/>
                  </a:cubicBezTo>
                  <a:cubicBezTo>
                    <a:pt x="453" y="1273"/>
                    <a:pt x="453" y="1273"/>
                    <a:pt x="453" y="1273"/>
                  </a:cubicBezTo>
                  <a:cubicBezTo>
                    <a:pt x="453" y="1273"/>
                    <a:pt x="453" y="1273"/>
                    <a:pt x="453" y="1274"/>
                  </a:cubicBezTo>
                  <a:cubicBezTo>
                    <a:pt x="454" y="1274"/>
                    <a:pt x="454" y="1274"/>
                    <a:pt x="454" y="1275"/>
                  </a:cubicBezTo>
                  <a:cubicBezTo>
                    <a:pt x="454" y="1275"/>
                    <a:pt x="455" y="1276"/>
                    <a:pt x="455" y="1276"/>
                  </a:cubicBezTo>
                  <a:cubicBezTo>
                    <a:pt x="455" y="1276"/>
                    <a:pt x="455" y="1276"/>
                    <a:pt x="455" y="1276"/>
                  </a:cubicBezTo>
                  <a:cubicBezTo>
                    <a:pt x="455" y="1276"/>
                    <a:pt x="455" y="1276"/>
                    <a:pt x="454" y="1277"/>
                  </a:cubicBezTo>
                  <a:cubicBezTo>
                    <a:pt x="454" y="1277"/>
                    <a:pt x="454" y="1277"/>
                    <a:pt x="454" y="1277"/>
                  </a:cubicBezTo>
                  <a:cubicBezTo>
                    <a:pt x="453" y="1279"/>
                    <a:pt x="453" y="1280"/>
                    <a:pt x="454" y="1282"/>
                  </a:cubicBezTo>
                  <a:cubicBezTo>
                    <a:pt x="454" y="1282"/>
                    <a:pt x="455" y="1283"/>
                    <a:pt x="455" y="1284"/>
                  </a:cubicBezTo>
                  <a:cubicBezTo>
                    <a:pt x="455" y="1285"/>
                    <a:pt x="455" y="1285"/>
                    <a:pt x="455" y="1286"/>
                  </a:cubicBezTo>
                  <a:cubicBezTo>
                    <a:pt x="455" y="1287"/>
                    <a:pt x="455" y="1289"/>
                    <a:pt x="456" y="1289"/>
                  </a:cubicBezTo>
                  <a:cubicBezTo>
                    <a:pt x="456" y="1290"/>
                    <a:pt x="456" y="1290"/>
                    <a:pt x="456" y="1290"/>
                  </a:cubicBezTo>
                  <a:cubicBezTo>
                    <a:pt x="456" y="1291"/>
                    <a:pt x="456" y="1291"/>
                    <a:pt x="456" y="1292"/>
                  </a:cubicBezTo>
                  <a:cubicBezTo>
                    <a:pt x="456" y="1293"/>
                    <a:pt x="456" y="1294"/>
                    <a:pt x="456" y="1295"/>
                  </a:cubicBezTo>
                  <a:cubicBezTo>
                    <a:pt x="456" y="1296"/>
                    <a:pt x="456" y="1296"/>
                    <a:pt x="456" y="1297"/>
                  </a:cubicBezTo>
                  <a:cubicBezTo>
                    <a:pt x="456" y="1297"/>
                    <a:pt x="456" y="1298"/>
                    <a:pt x="456" y="1299"/>
                  </a:cubicBezTo>
                  <a:cubicBezTo>
                    <a:pt x="456" y="1300"/>
                    <a:pt x="457" y="1301"/>
                    <a:pt x="457" y="1302"/>
                  </a:cubicBezTo>
                  <a:cubicBezTo>
                    <a:pt x="458" y="1303"/>
                    <a:pt x="458" y="1304"/>
                    <a:pt x="458" y="1304"/>
                  </a:cubicBezTo>
                  <a:cubicBezTo>
                    <a:pt x="458" y="1305"/>
                    <a:pt x="458" y="1306"/>
                    <a:pt x="458" y="1307"/>
                  </a:cubicBezTo>
                  <a:cubicBezTo>
                    <a:pt x="458" y="1307"/>
                    <a:pt x="458" y="1308"/>
                    <a:pt x="458" y="1308"/>
                  </a:cubicBezTo>
                  <a:cubicBezTo>
                    <a:pt x="458" y="1310"/>
                    <a:pt x="458" y="1310"/>
                    <a:pt x="458" y="1310"/>
                  </a:cubicBezTo>
                  <a:cubicBezTo>
                    <a:pt x="458" y="1310"/>
                    <a:pt x="458" y="1310"/>
                    <a:pt x="458" y="1310"/>
                  </a:cubicBezTo>
                  <a:cubicBezTo>
                    <a:pt x="458" y="1310"/>
                    <a:pt x="458" y="1310"/>
                    <a:pt x="458" y="1311"/>
                  </a:cubicBezTo>
                  <a:cubicBezTo>
                    <a:pt x="457" y="1311"/>
                    <a:pt x="457" y="1312"/>
                    <a:pt x="457" y="1313"/>
                  </a:cubicBezTo>
                  <a:cubicBezTo>
                    <a:pt x="457" y="1314"/>
                    <a:pt x="457" y="1314"/>
                    <a:pt x="457" y="1314"/>
                  </a:cubicBezTo>
                  <a:cubicBezTo>
                    <a:pt x="457" y="1314"/>
                    <a:pt x="457" y="1314"/>
                    <a:pt x="457" y="1314"/>
                  </a:cubicBezTo>
                  <a:cubicBezTo>
                    <a:pt x="457" y="1315"/>
                    <a:pt x="457" y="1315"/>
                    <a:pt x="457" y="1316"/>
                  </a:cubicBezTo>
                  <a:cubicBezTo>
                    <a:pt x="457" y="1317"/>
                    <a:pt x="458" y="1317"/>
                    <a:pt x="458" y="1317"/>
                  </a:cubicBezTo>
                  <a:cubicBezTo>
                    <a:pt x="458" y="1318"/>
                    <a:pt x="458" y="1319"/>
                    <a:pt x="458" y="1320"/>
                  </a:cubicBezTo>
                  <a:cubicBezTo>
                    <a:pt x="458" y="1321"/>
                    <a:pt x="458" y="1322"/>
                    <a:pt x="459" y="1323"/>
                  </a:cubicBezTo>
                  <a:cubicBezTo>
                    <a:pt x="460" y="1323"/>
                    <a:pt x="460" y="1323"/>
                    <a:pt x="460" y="1323"/>
                  </a:cubicBezTo>
                  <a:cubicBezTo>
                    <a:pt x="460" y="1324"/>
                    <a:pt x="460" y="1324"/>
                    <a:pt x="460" y="1325"/>
                  </a:cubicBezTo>
                  <a:cubicBezTo>
                    <a:pt x="461" y="1326"/>
                    <a:pt x="461" y="1326"/>
                    <a:pt x="462" y="1327"/>
                  </a:cubicBezTo>
                  <a:cubicBezTo>
                    <a:pt x="462" y="1328"/>
                    <a:pt x="463" y="1329"/>
                    <a:pt x="463" y="1329"/>
                  </a:cubicBezTo>
                  <a:cubicBezTo>
                    <a:pt x="464" y="1330"/>
                    <a:pt x="464" y="1330"/>
                    <a:pt x="464" y="1331"/>
                  </a:cubicBezTo>
                  <a:cubicBezTo>
                    <a:pt x="464" y="1331"/>
                    <a:pt x="464" y="1331"/>
                    <a:pt x="464" y="1331"/>
                  </a:cubicBezTo>
                  <a:cubicBezTo>
                    <a:pt x="465" y="1332"/>
                    <a:pt x="465" y="1332"/>
                    <a:pt x="465" y="1333"/>
                  </a:cubicBezTo>
                  <a:cubicBezTo>
                    <a:pt x="465" y="1333"/>
                    <a:pt x="465" y="1333"/>
                    <a:pt x="465" y="1333"/>
                  </a:cubicBezTo>
                  <a:cubicBezTo>
                    <a:pt x="465" y="1334"/>
                    <a:pt x="465" y="1334"/>
                    <a:pt x="466" y="1334"/>
                  </a:cubicBezTo>
                  <a:cubicBezTo>
                    <a:pt x="466" y="1335"/>
                    <a:pt x="466" y="1335"/>
                    <a:pt x="466" y="1335"/>
                  </a:cubicBezTo>
                  <a:cubicBezTo>
                    <a:pt x="466" y="1337"/>
                    <a:pt x="467" y="1337"/>
                    <a:pt x="468" y="1338"/>
                  </a:cubicBezTo>
                  <a:cubicBezTo>
                    <a:pt x="468" y="1338"/>
                    <a:pt x="469" y="1338"/>
                    <a:pt x="469" y="1339"/>
                  </a:cubicBezTo>
                  <a:cubicBezTo>
                    <a:pt x="469" y="1339"/>
                    <a:pt x="470" y="1339"/>
                    <a:pt x="470" y="1339"/>
                  </a:cubicBezTo>
                  <a:cubicBezTo>
                    <a:pt x="470" y="1339"/>
                    <a:pt x="470" y="1339"/>
                    <a:pt x="470" y="1340"/>
                  </a:cubicBezTo>
                  <a:cubicBezTo>
                    <a:pt x="471" y="1340"/>
                    <a:pt x="471" y="1340"/>
                    <a:pt x="471" y="1341"/>
                  </a:cubicBezTo>
                  <a:cubicBezTo>
                    <a:pt x="471" y="1341"/>
                    <a:pt x="472" y="1341"/>
                    <a:pt x="472" y="1341"/>
                  </a:cubicBezTo>
                  <a:cubicBezTo>
                    <a:pt x="472" y="1341"/>
                    <a:pt x="472" y="1341"/>
                    <a:pt x="471" y="1342"/>
                  </a:cubicBezTo>
                  <a:cubicBezTo>
                    <a:pt x="471" y="1342"/>
                    <a:pt x="471" y="1343"/>
                    <a:pt x="472" y="1344"/>
                  </a:cubicBezTo>
                  <a:cubicBezTo>
                    <a:pt x="472" y="1345"/>
                    <a:pt x="472" y="1345"/>
                    <a:pt x="472" y="1345"/>
                  </a:cubicBezTo>
                  <a:cubicBezTo>
                    <a:pt x="473" y="1345"/>
                    <a:pt x="473" y="1346"/>
                    <a:pt x="473" y="1346"/>
                  </a:cubicBezTo>
                  <a:cubicBezTo>
                    <a:pt x="473" y="1346"/>
                    <a:pt x="473" y="1346"/>
                    <a:pt x="472" y="1346"/>
                  </a:cubicBezTo>
                  <a:cubicBezTo>
                    <a:pt x="471" y="1348"/>
                    <a:pt x="472" y="1349"/>
                    <a:pt x="472" y="1350"/>
                  </a:cubicBezTo>
                  <a:cubicBezTo>
                    <a:pt x="473" y="1350"/>
                    <a:pt x="473" y="1351"/>
                    <a:pt x="473" y="1352"/>
                  </a:cubicBezTo>
                  <a:cubicBezTo>
                    <a:pt x="473" y="1353"/>
                    <a:pt x="474" y="1354"/>
                    <a:pt x="475" y="1355"/>
                  </a:cubicBezTo>
                  <a:cubicBezTo>
                    <a:pt x="475" y="1356"/>
                    <a:pt x="475" y="1357"/>
                    <a:pt x="476" y="1358"/>
                  </a:cubicBezTo>
                  <a:cubicBezTo>
                    <a:pt x="476" y="1358"/>
                    <a:pt x="476" y="1358"/>
                    <a:pt x="476" y="1359"/>
                  </a:cubicBezTo>
                  <a:cubicBezTo>
                    <a:pt x="476" y="1359"/>
                    <a:pt x="476" y="1360"/>
                    <a:pt x="476" y="1360"/>
                  </a:cubicBezTo>
                  <a:cubicBezTo>
                    <a:pt x="476" y="1361"/>
                    <a:pt x="477" y="1362"/>
                    <a:pt x="478" y="1363"/>
                  </a:cubicBezTo>
                  <a:cubicBezTo>
                    <a:pt x="478" y="1364"/>
                    <a:pt x="479" y="1365"/>
                    <a:pt x="479" y="1366"/>
                  </a:cubicBezTo>
                  <a:cubicBezTo>
                    <a:pt x="479" y="1367"/>
                    <a:pt x="479" y="1369"/>
                    <a:pt x="481" y="1369"/>
                  </a:cubicBezTo>
                  <a:cubicBezTo>
                    <a:pt x="481" y="1369"/>
                    <a:pt x="482" y="1368"/>
                    <a:pt x="482" y="1368"/>
                  </a:cubicBezTo>
                  <a:cubicBezTo>
                    <a:pt x="482" y="1368"/>
                    <a:pt x="482" y="1368"/>
                    <a:pt x="482" y="1368"/>
                  </a:cubicBezTo>
                  <a:cubicBezTo>
                    <a:pt x="481" y="1369"/>
                    <a:pt x="481" y="1369"/>
                    <a:pt x="481" y="1370"/>
                  </a:cubicBezTo>
                  <a:cubicBezTo>
                    <a:pt x="481" y="1372"/>
                    <a:pt x="481" y="1373"/>
                    <a:pt x="482" y="1374"/>
                  </a:cubicBezTo>
                  <a:cubicBezTo>
                    <a:pt x="482" y="1375"/>
                    <a:pt x="483" y="1376"/>
                    <a:pt x="483" y="1376"/>
                  </a:cubicBezTo>
                  <a:cubicBezTo>
                    <a:pt x="483" y="1376"/>
                    <a:pt x="483" y="1376"/>
                    <a:pt x="484" y="1377"/>
                  </a:cubicBezTo>
                  <a:cubicBezTo>
                    <a:pt x="484" y="1378"/>
                    <a:pt x="484" y="1378"/>
                    <a:pt x="485" y="1379"/>
                  </a:cubicBezTo>
                  <a:cubicBezTo>
                    <a:pt x="485" y="1379"/>
                    <a:pt x="485" y="1379"/>
                    <a:pt x="485" y="1380"/>
                  </a:cubicBezTo>
                  <a:cubicBezTo>
                    <a:pt x="486" y="1381"/>
                    <a:pt x="486" y="1382"/>
                    <a:pt x="487" y="1383"/>
                  </a:cubicBezTo>
                  <a:cubicBezTo>
                    <a:pt x="487" y="1383"/>
                    <a:pt x="487" y="1384"/>
                    <a:pt x="487" y="1384"/>
                  </a:cubicBezTo>
                  <a:cubicBezTo>
                    <a:pt x="487" y="1385"/>
                    <a:pt x="487" y="1385"/>
                    <a:pt x="487" y="1386"/>
                  </a:cubicBezTo>
                  <a:cubicBezTo>
                    <a:pt x="487" y="1387"/>
                    <a:pt x="488" y="1388"/>
                    <a:pt x="489" y="1388"/>
                  </a:cubicBezTo>
                  <a:cubicBezTo>
                    <a:pt x="489" y="1388"/>
                    <a:pt x="489" y="1388"/>
                    <a:pt x="489" y="1388"/>
                  </a:cubicBezTo>
                  <a:cubicBezTo>
                    <a:pt x="489" y="1388"/>
                    <a:pt x="489" y="1388"/>
                    <a:pt x="490" y="1389"/>
                  </a:cubicBezTo>
                  <a:cubicBezTo>
                    <a:pt x="490" y="1389"/>
                    <a:pt x="490" y="1389"/>
                    <a:pt x="490" y="1389"/>
                  </a:cubicBezTo>
                  <a:cubicBezTo>
                    <a:pt x="491" y="1389"/>
                    <a:pt x="491" y="1390"/>
                    <a:pt x="492" y="1390"/>
                  </a:cubicBezTo>
                  <a:cubicBezTo>
                    <a:pt x="492" y="1390"/>
                    <a:pt x="492" y="1390"/>
                    <a:pt x="492" y="1390"/>
                  </a:cubicBezTo>
                  <a:cubicBezTo>
                    <a:pt x="492" y="1390"/>
                    <a:pt x="493" y="1390"/>
                    <a:pt x="493" y="1389"/>
                  </a:cubicBezTo>
                  <a:cubicBezTo>
                    <a:pt x="493" y="1389"/>
                    <a:pt x="493" y="1389"/>
                    <a:pt x="493" y="1389"/>
                  </a:cubicBezTo>
                  <a:cubicBezTo>
                    <a:pt x="494" y="1389"/>
                    <a:pt x="496" y="1389"/>
                    <a:pt x="496" y="1387"/>
                  </a:cubicBezTo>
                  <a:cubicBezTo>
                    <a:pt x="496" y="1385"/>
                    <a:pt x="495" y="1384"/>
                    <a:pt x="495" y="1383"/>
                  </a:cubicBezTo>
                  <a:cubicBezTo>
                    <a:pt x="494" y="1383"/>
                    <a:pt x="494" y="1382"/>
                    <a:pt x="494" y="1382"/>
                  </a:cubicBezTo>
                  <a:cubicBezTo>
                    <a:pt x="494" y="1382"/>
                    <a:pt x="494" y="1381"/>
                    <a:pt x="494" y="1381"/>
                  </a:cubicBezTo>
                  <a:cubicBezTo>
                    <a:pt x="493" y="1380"/>
                    <a:pt x="492" y="1379"/>
                    <a:pt x="491" y="1379"/>
                  </a:cubicBezTo>
                  <a:cubicBezTo>
                    <a:pt x="491" y="1379"/>
                    <a:pt x="491" y="1379"/>
                    <a:pt x="491" y="1378"/>
                  </a:cubicBezTo>
                  <a:cubicBezTo>
                    <a:pt x="491" y="1378"/>
                    <a:pt x="490" y="1378"/>
                    <a:pt x="490" y="1378"/>
                  </a:cubicBezTo>
                  <a:cubicBezTo>
                    <a:pt x="490" y="1378"/>
                    <a:pt x="490" y="1377"/>
                    <a:pt x="490" y="1377"/>
                  </a:cubicBezTo>
                  <a:cubicBezTo>
                    <a:pt x="491" y="1377"/>
                    <a:pt x="491" y="1376"/>
                    <a:pt x="491" y="1374"/>
                  </a:cubicBezTo>
                  <a:cubicBezTo>
                    <a:pt x="490" y="1374"/>
                    <a:pt x="490" y="1373"/>
                    <a:pt x="490" y="1373"/>
                  </a:cubicBezTo>
                  <a:cubicBezTo>
                    <a:pt x="489" y="1373"/>
                    <a:pt x="489" y="1372"/>
                    <a:pt x="489" y="1372"/>
                  </a:cubicBezTo>
                  <a:cubicBezTo>
                    <a:pt x="489" y="1372"/>
                    <a:pt x="489" y="1371"/>
                    <a:pt x="489" y="1371"/>
                  </a:cubicBezTo>
                  <a:cubicBezTo>
                    <a:pt x="489" y="1371"/>
                    <a:pt x="489" y="1371"/>
                    <a:pt x="489" y="1371"/>
                  </a:cubicBezTo>
                  <a:cubicBezTo>
                    <a:pt x="489" y="1370"/>
                    <a:pt x="489" y="1370"/>
                    <a:pt x="489" y="1370"/>
                  </a:cubicBezTo>
                  <a:cubicBezTo>
                    <a:pt x="489" y="1370"/>
                    <a:pt x="489" y="1370"/>
                    <a:pt x="489" y="1370"/>
                  </a:cubicBezTo>
                  <a:cubicBezTo>
                    <a:pt x="489" y="1370"/>
                    <a:pt x="489" y="1369"/>
                    <a:pt x="489" y="1369"/>
                  </a:cubicBezTo>
                  <a:cubicBezTo>
                    <a:pt x="489" y="1369"/>
                    <a:pt x="489" y="1369"/>
                    <a:pt x="489" y="1369"/>
                  </a:cubicBezTo>
                  <a:cubicBezTo>
                    <a:pt x="490" y="1369"/>
                    <a:pt x="490" y="1369"/>
                    <a:pt x="490" y="1369"/>
                  </a:cubicBezTo>
                  <a:cubicBezTo>
                    <a:pt x="491" y="1369"/>
                    <a:pt x="491" y="1369"/>
                    <a:pt x="492" y="1369"/>
                  </a:cubicBezTo>
                  <a:cubicBezTo>
                    <a:pt x="492" y="1370"/>
                    <a:pt x="492" y="1370"/>
                    <a:pt x="492" y="1371"/>
                  </a:cubicBezTo>
                  <a:cubicBezTo>
                    <a:pt x="492" y="1372"/>
                    <a:pt x="493" y="1372"/>
                    <a:pt x="493" y="1372"/>
                  </a:cubicBezTo>
                  <a:cubicBezTo>
                    <a:pt x="493" y="1372"/>
                    <a:pt x="493" y="1372"/>
                    <a:pt x="493" y="1372"/>
                  </a:cubicBezTo>
                  <a:cubicBezTo>
                    <a:pt x="494" y="1373"/>
                    <a:pt x="494" y="1373"/>
                    <a:pt x="494" y="1373"/>
                  </a:cubicBezTo>
                  <a:cubicBezTo>
                    <a:pt x="494" y="1374"/>
                    <a:pt x="493" y="1374"/>
                    <a:pt x="493" y="1374"/>
                  </a:cubicBezTo>
                  <a:cubicBezTo>
                    <a:pt x="493" y="1375"/>
                    <a:pt x="493" y="1375"/>
                    <a:pt x="493" y="1376"/>
                  </a:cubicBezTo>
                  <a:cubicBezTo>
                    <a:pt x="493" y="1377"/>
                    <a:pt x="494" y="1378"/>
                    <a:pt x="495" y="1378"/>
                  </a:cubicBezTo>
                  <a:cubicBezTo>
                    <a:pt x="495" y="1379"/>
                    <a:pt x="495" y="1379"/>
                    <a:pt x="495" y="1379"/>
                  </a:cubicBezTo>
                  <a:cubicBezTo>
                    <a:pt x="495" y="1379"/>
                    <a:pt x="496" y="1379"/>
                    <a:pt x="496" y="1379"/>
                  </a:cubicBezTo>
                  <a:cubicBezTo>
                    <a:pt x="496" y="1380"/>
                    <a:pt x="496" y="1380"/>
                    <a:pt x="496" y="1381"/>
                  </a:cubicBezTo>
                  <a:cubicBezTo>
                    <a:pt x="496" y="1382"/>
                    <a:pt x="496" y="1383"/>
                    <a:pt x="497" y="1384"/>
                  </a:cubicBezTo>
                  <a:cubicBezTo>
                    <a:pt x="497" y="1384"/>
                    <a:pt x="497" y="1385"/>
                    <a:pt x="497" y="1386"/>
                  </a:cubicBezTo>
                  <a:cubicBezTo>
                    <a:pt x="498" y="1386"/>
                    <a:pt x="498" y="1386"/>
                    <a:pt x="498" y="1386"/>
                  </a:cubicBezTo>
                  <a:cubicBezTo>
                    <a:pt x="498" y="1386"/>
                    <a:pt x="498" y="1387"/>
                    <a:pt x="498" y="1387"/>
                  </a:cubicBezTo>
                  <a:cubicBezTo>
                    <a:pt x="498" y="1388"/>
                    <a:pt x="498" y="1388"/>
                    <a:pt x="498" y="1389"/>
                  </a:cubicBezTo>
                  <a:cubicBezTo>
                    <a:pt x="498" y="1390"/>
                    <a:pt x="499" y="1391"/>
                    <a:pt x="500" y="1391"/>
                  </a:cubicBezTo>
                  <a:cubicBezTo>
                    <a:pt x="500" y="1392"/>
                    <a:pt x="501" y="1392"/>
                    <a:pt x="501" y="1393"/>
                  </a:cubicBezTo>
                  <a:cubicBezTo>
                    <a:pt x="501" y="1393"/>
                    <a:pt x="501" y="1394"/>
                    <a:pt x="501" y="1395"/>
                  </a:cubicBezTo>
                  <a:cubicBezTo>
                    <a:pt x="501" y="1395"/>
                    <a:pt x="501" y="1395"/>
                    <a:pt x="501" y="1395"/>
                  </a:cubicBezTo>
                  <a:cubicBezTo>
                    <a:pt x="501" y="1396"/>
                    <a:pt x="501" y="1398"/>
                    <a:pt x="504" y="1398"/>
                  </a:cubicBezTo>
                  <a:cubicBezTo>
                    <a:pt x="504" y="1398"/>
                    <a:pt x="505" y="1398"/>
                    <a:pt x="505" y="1399"/>
                  </a:cubicBezTo>
                  <a:cubicBezTo>
                    <a:pt x="505" y="1399"/>
                    <a:pt x="506" y="1400"/>
                    <a:pt x="507" y="1400"/>
                  </a:cubicBezTo>
                  <a:cubicBezTo>
                    <a:pt x="507" y="1400"/>
                    <a:pt x="507" y="1400"/>
                    <a:pt x="508" y="1399"/>
                  </a:cubicBezTo>
                  <a:cubicBezTo>
                    <a:pt x="508" y="1399"/>
                    <a:pt x="508" y="1399"/>
                    <a:pt x="508" y="1399"/>
                  </a:cubicBezTo>
                  <a:cubicBezTo>
                    <a:pt x="508" y="1400"/>
                    <a:pt x="508" y="1400"/>
                    <a:pt x="508" y="1401"/>
                  </a:cubicBezTo>
                  <a:cubicBezTo>
                    <a:pt x="508" y="1401"/>
                    <a:pt x="508" y="1401"/>
                    <a:pt x="508" y="1402"/>
                  </a:cubicBezTo>
                  <a:cubicBezTo>
                    <a:pt x="508" y="1402"/>
                    <a:pt x="508" y="1403"/>
                    <a:pt x="508" y="1403"/>
                  </a:cubicBezTo>
                  <a:cubicBezTo>
                    <a:pt x="508" y="1403"/>
                    <a:pt x="508" y="1403"/>
                    <a:pt x="507" y="1403"/>
                  </a:cubicBezTo>
                  <a:cubicBezTo>
                    <a:pt x="507" y="1404"/>
                    <a:pt x="507" y="1404"/>
                    <a:pt x="506" y="1405"/>
                  </a:cubicBezTo>
                  <a:cubicBezTo>
                    <a:pt x="506" y="1406"/>
                    <a:pt x="506" y="1408"/>
                    <a:pt x="507" y="1409"/>
                  </a:cubicBezTo>
                  <a:cubicBezTo>
                    <a:pt x="507" y="1409"/>
                    <a:pt x="507" y="1409"/>
                    <a:pt x="508" y="1410"/>
                  </a:cubicBezTo>
                  <a:cubicBezTo>
                    <a:pt x="507" y="1411"/>
                    <a:pt x="508" y="1412"/>
                    <a:pt x="508" y="1412"/>
                  </a:cubicBezTo>
                  <a:cubicBezTo>
                    <a:pt x="508" y="1413"/>
                    <a:pt x="508" y="1414"/>
                    <a:pt x="509" y="1414"/>
                  </a:cubicBezTo>
                  <a:cubicBezTo>
                    <a:pt x="510" y="1415"/>
                    <a:pt x="511" y="1415"/>
                    <a:pt x="511" y="1414"/>
                  </a:cubicBezTo>
                  <a:cubicBezTo>
                    <a:pt x="511" y="1415"/>
                    <a:pt x="511" y="1415"/>
                    <a:pt x="511" y="1415"/>
                  </a:cubicBezTo>
                  <a:cubicBezTo>
                    <a:pt x="511" y="1416"/>
                    <a:pt x="511" y="1416"/>
                    <a:pt x="511" y="1416"/>
                  </a:cubicBezTo>
                  <a:cubicBezTo>
                    <a:pt x="511" y="1416"/>
                    <a:pt x="511" y="1417"/>
                    <a:pt x="511" y="1418"/>
                  </a:cubicBezTo>
                  <a:cubicBezTo>
                    <a:pt x="511" y="1418"/>
                    <a:pt x="511" y="1418"/>
                    <a:pt x="510" y="1418"/>
                  </a:cubicBezTo>
                  <a:cubicBezTo>
                    <a:pt x="510" y="1418"/>
                    <a:pt x="510" y="1418"/>
                    <a:pt x="510" y="1418"/>
                  </a:cubicBezTo>
                  <a:cubicBezTo>
                    <a:pt x="510" y="1418"/>
                    <a:pt x="510" y="1418"/>
                    <a:pt x="510" y="1418"/>
                  </a:cubicBezTo>
                  <a:cubicBezTo>
                    <a:pt x="510" y="1417"/>
                    <a:pt x="510" y="1417"/>
                    <a:pt x="509" y="1417"/>
                  </a:cubicBezTo>
                  <a:cubicBezTo>
                    <a:pt x="509" y="1416"/>
                    <a:pt x="509" y="1416"/>
                    <a:pt x="509" y="1416"/>
                  </a:cubicBezTo>
                  <a:cubicBezTo>
                    <a:pt x="508" y="1415"/>
                    <a:pt x="508" y="1415"/>
                    <a:pt x="508" y="1415"/>
                  </a:cubicBezTo>
                  <a:cubicBezTo>
                    <a:pt x="508" y="1415"/>
                    <a:pt x="507" y="1414"/>
                    <a:pt x="506" y="1415"/>
                  </a:cubicBezTo>
                  <a:cubicBezTo>
                    <a:pt x="505" y="1415"/>
                    <a:pt x="505" y="1415"/>
                    <a:pt x="504" y="1416"/>
                  </a:cubicBezTo>
                  <a:cubicBezTo>
                    <a:pt x="504" y="1415"/>
                    <a:pt x="504" y="1415"/>
                    <a:pt x="504" y="1415"/>
                  </a:cubicBezTo>
                  <a:cubicBezTo>
                    <a:pt x="503" y="1415"/>
                    <a:pt x="502" y="1415"/>
                    <a:pt x="501" y="1416"/>
                  </a:cubicBezTo>
                  <a:cubicBezTo>
                    <a:pt x="500" y="1416"/>
                    <a:pt x="500" y="1416"/>
                    <a:pt x="500" y="1417"/>
                  </a:cubicBezTo>
                  <a:cubicBezTo>
                    <a:pt x="500" y="1418"/>
                    <a:pt x="500" y="1418"/>
                    <a:pt x="500" y="1419"/>
                  </a:cubicBezTo>
                  <a:cubicBezTo>
                    <a:pt x="501" y="1419"/>
                    <a:pt x="501" y="1419"/>
                    <a:pt x="501" y="1419"/>
                  </a:cubicBezTo>
                  <a:cubicBezTo>
                    <a:pt x="502" y="1419"/>
                    <a:pt x="502" y="1419"/>
                    <a:pt x="502" y="1419"/>
                  </a:cubicBezTo>
                  <a:cubicBezTo>
                    <a:pt x="501" y="1419"/>
                    <a:pt x="501" y="1419"/>
                    <a:pt x="501" y="1419"/>
                  </a:cubicBezTo>
                  <a:cubicBezTo>
                    <a:pt x="501" y="1420"/>
                    <a:pt x="501" y="1421"/>
                    <a:pt x="501" y="1421"/>
                  </a:cubicBezTo>
                  <a:cubicBezTo>
                    <a:pt x="502" y="1422"/>
                    <a:pt x="502" y="1422"/>
                    <a:pt x="502" y="1422"/>
                  </a:cubicBezTo>
                  <a:cubicBezTo>
                    <a:pt x="502" y="1422"/>
                    <a:pt x="502" y="1422"/>
                    <a:pt x="502" y="1423"/>
                  </a:cubicBezTo>
                  <a:cubicBezTo>
                    <a:pt x="501" y="1423"/>
                    <a:pt x="502" y="1424"/>
                    <a:pt x="502" y="1425"/>
                  </a:cubicBezTo>
                  <a:cubicBezTo>
                    <a:pt x="502" y="1425"/>
                    <a:pt x="502" y="1425"/>
                    <a:pt x="502" y="1426"/>
                  </a:cubicBezTo>
                  <a:cubicBezTo>
                    <a:pt x="502" y="1426"/>
                    <a:pt x="502" y="1426"/>
                    <a:pt x="502" y="1427"/>
                  </a:cubicBezTo>
                  <a:cubicBezTo>
                    <a:pt x="502" y="1428"/>
                    <a:pt x="502" y="1428"/>
                    <a:pt x="503" y="1429"/>
                  </a:cubicBezTo>
                  <a:cubicBezTo>
                    <a:pt x="503" y="1429"/>
                    <a:pt x="503" y="1429"/>
                    <a:pt x="503" y="1429"/>
                  </a:cubicBezTo>
                  <a:cubicBezTo>
                    <a:pt x="504" y="1430"/>
                    <a:pt x="504" y="1431"/>
                    <a:pt x="506" y="1431"/>
                  </a:cubicBezTo>
                  <a:cubicBezTo>
                    <a:pt x="506" y="1431"/>
                    <a:pt x="506" y="1431"/>
                    <a:pt x="507" y="1431"/>
                  </a:cubicBezTo>
                  <a:cubicBezTo>
                    <a:pt x="508" y="1431"/>
                    <a:pt x="508" y="1430"/>
                    <a:pt x="508" y="1429"/>
                  </a:cubicBezTo>
                  <a:cubicBezTo>
                    <a:pt x="508" y="1429"/>
                    <a:pt x="508" y="1428"/>
                    <a:pt x="508" y="1428"/>
                  </a:cubicBezTo>
                  <a:cubicBezTo>
                    <a:pt x="509" y="1428"/>
                    <a:pt x="509" y="1428"/>
                    <a:pt x="509" y="1428"/>
                  </a:cubicBezTo>
                  <a:cubicBezTo>
                    <a:pt x="510" y="1429"/>
                    <a:pt x="510" y="1429"/>
                    <a:pt x="511" y="1429"/>
                  </a:cubicBezTo>
                  <a:cubicBezTo>
                    <a:pt x="511" y="1429"/>
                    <a:pt x="511" y="1429"/>
                    <a:pt x="511" y="1429"/>
                  </a:cubicBezTo>
                  <a:cubicBezTo>
                    <a:pt x="512" y="1429"/>
                    <a:pt x="512" y="1429"/>
                    <a:pt x="513" y="1429"/>
                  </a:cubicBezTo>
                  <a:cubicBezTo>
                    <a:pt x="513" y="1429"/>
                    <a:pt x="513" y="1429"/>
                    <a:pt x="513" y="1429"/>
                  </a:cubicBezTo>
                  <a:cubicBezTo>
                    <a:pt x="514" y="1429"/>
                    <a:pt x="514" y="1429"/>
                    <a:pt x="514" y="1430"/>
                  </a:cubicBezTo>
                  <a:cubicBezTo>
                    <a:pt x="514" y="1430"/>
                    <a:pt x="514" y="1430"/>
                    <a:pt x="514" y="1430"/>
                  </a:cubicBezTo>
                  <a:cubicBezTo>
                    <a:pt x="515" y="1430"/>
                    <a:pt x="515" y="1430"/>
                    <a:pt x="515" y="1431"/>
                  </a:cubicBezTo>
                  <a:cubicBezTo>
                    <a:pt x="515" y="1431"/>
                    <a:pt x="515" y="1431"/>
                    <a:pt x="514" y="1431"/>
                  </a:cubicBezTo>
                  <a:cubicBezTo>
                    <a:pt x="513" y="1432"/>
                    <a:pt x="514" y="1433"/>
                    <a:pt x="514" y="1434"/>
                  </a:cubicBezTo>
                  <a:cubicBezTo>
                    <a:pt x="514" y="1434"/>
                    <a:pt x="515" y="1436"/>
                    <a:pt x="516" y="1437"/>
                  </a:cubicBezTo>
                  <a:cubicBezTo>
                    <a:pt x="516" y="1437"/>
                    <a:pt x="516" y="1438"/>
                    <a:pt x="517" y="1439"/>
                  </a:cubicBezTo>
                  <a:cubicBezTo>
                    <a:pt x="517" y="1439"/>
                    <a:pt x="517" y="1440"/>
                    <a:pt x="518" y="1440"/>
                  </a:cubicBezTo>
                  <a:cubicBezTo>
                    <a:pt x="518" y="1440"/>
                    <a:pt x="518" y="1440"/>
                    <a:pt x="518" y="1440"/>
                  </a:cubicBezTo>
                  <a:cubicBezTo>
                    <a:pt x="517" y="1440"/>
                    <a:pt x="518" y="1441"/>
                    <a:pt x="518" y="1442"/>
                  </a:cubicBezTo>
                  <a:cubicBezTo>
                    <a:pt x="518" y="1442"/>
                    <a:pt x="519" y="1443"/>
                    <a:pt x="520" y="1443"/>
                  </a:cubicBezTo>
                  <a:cubicBezTo>
                    <a:pt x="521" y="1443"/>
                    <a:pt x="521" y="1444"/>
                    <a:pt x="521" y="1444"/>
                  </a:cubicBezTo>
                  <a:cubicBezTo>
                    <a:pt x="521" y="1444"/>
                    <a:pt x="521" y="1444"/>
                    <a:pt x="521" y="1444"/>
                  </a:cubicBezTo>
                  <a:cubicBezTo>
                    <a:pt x="522" y="1445"/>
                    <a:pt x="522" y="1446"/>
                    <a:pt x="524" y="1446"/>
                  </a:cubicBezTo>
                  <a:cubicBezTo>
                    <a:pt x="524" y="1446"/>
                    <a:pt x="524" y="1446"/>
                    <a:pt x="524" y="1446"/>
                  </a:cubicBezTo>
                  <a:cubicBezTo>
                    <a:pt x="524" y="1446"/>
                    <a:pt x="524" y="1446"/>
                    <a:pt x="524" y="1446"/>
                  </a:cubicBezTo>
                  <a:cubicBezTo>
                    <a:pt x="524" y="1447"/>
                    <a:pt x="525" y="1447"/>
                    <a:pt x="525" y="1447"/>
                  </a:cubicBezTo>
                  <a:cubicBezTo>
                    <a:pt x="525" y="1448"/>
                    <a:pt x="525" y="1448"/>
                    <a:pt x="525" y="1448"/>
                  </a:cubicBezTo>
                  <a:cubicBezTo>
                    <a:pt x="525" y="1448"/>
                    <a:pt x="525" y="1448"/>
                    <a:pt x="525" y="1448"/>
                  </a:cubicBezTo>
                  <a:cubicBezTo>
                    <a:pt x="524" y="1448"/>
                    <a:pt x="524" y="1448"/>
                    <a:pt x="523" y="1448"/>
                  </a:cubicBezTo>
                  <a:cubicBezTo>
                    <a:pt x="522" y="1448"/>
                    <a:pt x="522" y="1448"/>
                    <a:pt x="521" y="1448"/>
                  </a:cubicBezTo>
                  <a:cubicBezTo>
                    <a:pt x="521" y="1449"/>
                    <a:pt x="521" y="1449"/>
                    <a:pt x="521" y="1450"/>
                  </a:cubicBezTo>
                  <a:cubicBezTo>
                    <a:pt x="521" y="1451"/>
                    <a:pt x="522" y="1452"/>
                    <a:pt x="523" y="1452"/>
                  </a:cubicBezTo>
                  <a:cubicBezTo>
                    <a:pt x="523" y="1452"/>
                    <a:pt x="523" y="1452"/>
                    <a:pt x="523" y="1452"/>
                  </a:cubicBezTo>
                  <a:cubicBezTo>
                    <a:pt x="523" y="1452"/>
                    <a:pt x="523" y="1453"/>
                    <a:pt x="524" y="1453"/>
                  </a:cubicBezTo>
                  <a:cubicBezTo>
                    <a:pt x="523" y="1453"/>
                    <a:pt x="523" y="1453"/>
                    <a:pt x="523" y="1454"/>
                  </a:cubicBezTo>
                  <a:cubicBezTo>
                    <a:pt x="523" y="1454"/>
                    <a:pt x="523" y="1454"/>
                    <a:pt x="523" y="1454"/>
                  </a:cubicBezTo>
                  <a:cubicBezTo>
                    <a:pt x="522" y="1453"/>
                    <a:pt x="521" y="1453"/>
                    <a:pt x="520" y="1455"/>
                  </a:cubicBezTo>
                  <a:cubicBezTo>
                    <a:pt x="520" y="1456"/>
                    <a:pt x="520" y="1456"/>
                    <a:pt x="520" y="1456"/>
                  </a:cubicBezTo>
                  <a:cubicBezTo>
                    <a:pt x="521" y="1456"/>
                    <a:pt x="521" y="1456"/>
                    <a:pt x="521" y="1456"/>
                  </a:cubicBezTo>
                  <a:cubicBezTo>
                    <a:pt x="521" y="1457"/>
                    <a:pt x="521" y="1457"/>
                    <a:pt x="521" y="1457"/>
                  </a:cubicBezTo>
                  <a:cubicBezTo>
                    <a:pt x="521" y="1457"/>
                    <a:pt x="522" y="1457"/>
                    <a:pt x="522" y="1458"/>
                  </a:cubicBezTo>
                  <a:cubicBezTo>
                    <a:pt x="523" y="1459"/>
                    <a:pt x="524" y="1459"/>
                    <a:pt x="525" y="1461"/>
                  </a:cubicBezTo>
                  <a:cubicBezTo>
                    <a:pt x="525" y="1461"/>
                    <a:pt x="526" y="1462"/>
                    <a:pt x="527" y="1462"/>
                  </a:cubicBezTo>
                  <a:cubicBezTo>
                    <a:pt x="528" y="1462"/>
                    <a:pt x="528" y="1462"/>
                    <a:pt x="528" y="1462"/>
                  </a:cubicBezTo>
                  <a:cubicBezTo>
                    <a:pt x="529" y="1462"/>
                    <a:pt x="529" y="1462"/>
                    <a:pt x="529" y="1462"/>
                  </a:cubicBezTo>
                  <a:cubicBezTo>
                    <a:pt x="529" y="1462"/>
                    <a:pt x="529" y="1462"/>
                    <a:pt x="529" y="1462"/>
                  </a:cubicBezTo>
                  <a:cubicBezTo>
                    <a:pt x="529" y="1463"/>
                    <a:pt x="530" y="1464"/>
                    <a:pt x="531" y="1464"/>
                  </a:cubicBezTo>
                  <a:cubicBezTo>
                    <a:pt x="532" y="1464"/>
                    <a:pt x="532" y="1463"/>
                    <a:pt x="532" y="1463"/>
                  </a:cubicBezTo>
                  <a:cubicBezTo>
                    <a:pt x="532" y="1464"/>
                    <a:pt x="533" y="1464"/>
                    <a:pt x="533" y="1464"/>
                  </a:cubicBezTo>
                  <a:cubicBezTo>
                    <a:pt x="533" y="1465"/>
                    <a:pt x="534" y="1465"/>
                    <a:pt x="535" y="1465"/>
                  </a:cubicBezTo>
                  <a:cubicBezTo>
                    <a:pt x="535" y="1465"/>
                    <a:pt x="536" y="1465"/>
                    <a:pt x="536" y="1465"/>
                  </a:cubicBezTo>
                  <a:cubicBezTo>
                    <a:pt x="537" y="1465"/>
                    <a:pt x="537" y="1465"/>
                    <a:pt x="537" y="1465"/>
                  </a:cubicBezTo>
                  <a:cubicBezTo>
                    <a:pt x="537" y="1465"/>
                    <a:pt x="537" y="1465"/>
                    <a:pt x="537" y="1465"/>
                  </a:cubicBezTo>
                  <a:cubicBezTo>
                    <a:pt x="537" y="1465"/>
                    <a:pt x="538" y="1466"/>
                    <a:pt x="538" y="1466"/>
                  </a:cubicBezTo>
                  <a:cubicBezTo>
                    <a:pt x="538" y="1466"/>
                    <a:pt x="538" y="1466"/>
                    <a:pt x="538" y="1466"/>
                  </a:cubicBezTo>
                  <a:cubicBezTo>
                    <a:pt x="538" y="1467"/>
                    <a:pt x="538" y="1468"/>
                    <a:pt x="539" y="1469"/>
                  </a:cubicBezTo>
                  <a:cubicBezTo>
                    <a:pt x="540" y="1469"/>
                    <a:pt x="540" y="1469"/>
                    <a:pt x="540" y="1469"/>
                  </a:cubicBezTo>
                  <a:cubicBezTo>
                    <a:pt x="540" y="1470"/>
                    <a:pt x="541" y="1470"/>
                    <a:pt x="541" y="1470"/>
                  </a:cubicBezTo>
                  <a:cubicBezTo>
                    <a:pt x="541" y="1472"/>
                    <a:pt x="542" y="1472"/>
                    <a:pt x="543" y="1472"/>
                  </a:cubicBezTo>
                  <a:cubicBezTo>
                    <a:pt x="543" y="1472"/>
                    <a:pt x="543" y="1472"/>
                    <a:pt x="543" y="1472"/>
                  </a:cubicBezTo>
                  <a:cubicBezTo>
                    <a:pt x="543" y="1472"/>
                    <a:pt x="543" y="1472"/>
                    <a:pt x="543" y="1472"/>
                  </a:cubicBezTo>
                  <a:cubicBezTo>
                    <a:pt x="543" y="1473"/>
                    <a:pt x="543" y="1473"/>
                    <a:pt x="543" y="1473"/>
                  </a:cubicBezTo>
                  <a:cubicBezTo>
                    <a:pt x="544" y="1474"/>
                    <a:pt x="544" y="1475"/>
                    <a:pt x="545" y="1476"/>
                  </a:cubicBezTo>
                  <a:cubicBezTo>
                    <a:pt x="546" y="1476"/>
                    <a:pt x="546" y="1476"/>
                    <a:pt x="546" y="1476"/>
                  </a:cubicBezTo>
                  <a:cubicBezTo>
                    <a:pt x="546" y="1477"/>
                    <a:pt x="547" y="1477"/>
                    <a:pt x="547" y="1477"/>
                  </a:cubicBezTo>
                  <a:cubicBezTo>
                    <a:pt x="547" y="1477"/>
                    <a:pt x="547" y="1478"/>
                    <a:pt x="547" y="1478"/>
                  </a:cubicBezTo>
                  <a:cubicBezTo>
                    <a:pt x="548" y="1478"/>
                    <a:pt x="548" y="1478"/>
                    <a:pt x="548" y="1478"/>
                  </a:cubicBezTo>
                  <a:cubicBezTo>
                    <a:pt x="548" y="1478"/>
                    <a:pt x="548" y="1478"/>
                    <a:pt x="548" y="1479"/>
                  </a:cubicBezTo>
                  <a:cubicBezTo>
                    <a:pt x="548" y="1479"/>
                    <a:pt x="548" y="1479"/>
                    <a:pt x="549" y="1479"/>
                  </a:cubicBezTo>
                  <a:cubicBezTo>
                    <a:pt x="549" y="1480"/>
                    <a:pt x="549" y="1480"/>
                    <a:pt x="550" y="1480"/>
                  </a:cubicBezTo>
                  <a:cubicBezTo>
                    <a:pt x="550" y="1480"/>
                    <a:pt x="550" y="1481"/>
                    <a:pt x="550" y="1481"/>
                  </a:cubicBezTo>
                  <a:cubicBezTo>
                    <a:pt x="550" y="1481"/>
                    <a:pt x="551" y="1482"/>
                    <a:pt x="552" y="1482"/>
                  </a:cubicBezTo>
                  <a:cubicBezTo>
                    <a:pt x="552" y="1482"/>
                    <a:pt x="552" y="1482"/>
                    <a:pt x="552" y="1482"/>
                  </a:cubicBezTo>
                  <a:cubicBezTo>
                    <a:pt x="552" y="1482"/>
                    <a:pt x="552" y="1483"/>
                    <a:pt x="553" y="1483"/>
                  </a:cubicBezTo>
                  <a:cubicBezTo>
                    <a:pt x="553" y="1484"/>
                    <a:pt x="553" y="1486"/>
                    <a:pt x="555" y="1486"/>
                  </a:cubicBezTo>
                  <a:cubicBezTo>
                    <a:pt x="555" y="1486"/>
                    <a:pt x="555" y="1486"/>
                    <a:pt x="556" y="1485"/>
                  </a:cubicBezTo>
                  <a:cubicBezTo>
                    <a:pt x="556" y="1485"/>
                    <a:pt x="556" y="1485"/>
                    <a:pt x="556" y="1485"/>
                  </a:cubicBezTo>
                  <a:cubicBezTo>
                    <a:pt x="555" y="1486"/>
                    <a:pt x="555" y="1487"/>
                    <a:pt x="555" y="1487"/>
                  </a:cubicBezTo>
                  <a:cubicBezTo>
                    <a:pt x="555" y="1488"/>
                    <a:pt x="556" y="1489"/>
                    <a:pt x="556" y="1490"/>
                  </a:cubicBezTo>
                  <a:cubicBezTo>
                    <a:pt x="557" y="1490"/>
                    <a:pt x="557" y="1490"/>
                    <a:pt x="557" y="1490"/>
                  </a:cubicBezTo>
                  <a:cubicBezTo>
                    <a:pt x="557" y="1490"/>
                    <a:pt x="557" y="1491"/>
                    <a:pt x="559" y="1491"/>
                  </a:cubicBezTo>
                  <a:cubicBezTo>
                    <a:pt x="559" y="1491"/>
                    <a:pt x="559" y="1491"/>
                    <a:pt x="559" y="1491"/>
                  </a:cubicBezTo>
                  <a:cubicBezTo>
                    <a:pt x="559" y="1491"/>
                    <a:pt x="560" y="1491"/>
                    <a:pt x="560" y="1491"/>
                  </a:cubicBezTo>
                  <a:cubicBezTo>
                    <a:pt x="560" y="1491"/>
                    <a:pt x="560" y="1492"/>
                    <a:pt x="560" y="1492"/>
                  </a:cubicBezTo>
                  <a:cubicBezTo>
                    <a:pt x="561" y="1493"/>
                    <a:pt x="561" y="1494"/>
                    <a:pt x="562" y="1494"/>
                  </a:cubicBezTo>
                  <a:cubicBezTo>
                    <a:pt x="562" y="1494"/>
                    <a:pt x="562" y="1494"/>
                    <a:pt x="562" y="1494"/>
                  </a:cubicBezTo>
                  <a:cubicBezTo>
                    <a:pt x="562" y="1495"/>
                    <a:pt x="562" y="1495"/>
                    <a:pt x="562" y="1495"/>
                  </a:cubicBezTo>
                  <a:cubicBezTo>
                    <a:pt x="563" y="1495"/>
                    <a:pt x="563" y="1496"/>
                    <a:pt x="564" y="1497"/>
                  </a:cubicBezTo>
                  <a:cubicBezTo>
                    <a:pt x="564" y="1495"/>
                    <a:pt x="564" y="1495"/>
                    <a:pt x="564" y="1495"/>
                  </a:cubicBezTo>
                  <a:cubicBezTo>
                    <a:pt x="564" y="1496"/>
                    <a:pt x="564" y="1496"/>
                    <a:pt x="564" y="1496"/>
                  </a:cubicBezTo>
                  <a:cubicBezTo>
                    <a:pt x="564" y="1496"/>
                    <a:pt x="564" y="1496"/>
                    <a:pt x="564" y="1496"/>
                  </a:cubicBezTo>
                  <a:cubicBezTo>
                    <a:pt x="564" y="1496"/>
                    <a:pt x="564" y="1496"/>
                    <a:pt x="564" y="1497"/>
                  </a:cubicBezTo>
                  <a:cubicBezTo>
                    <a:pt x="564" y="1497"/>
                    <a:pt x="564" y="1497"/>
                    <a:pt x="564" y="1497"/>
                  </a:cubicBezTo>
                  <a:cubicBezTo>
                    <a:pt x="564" y="1497"/>
                    <a:pt x="564" y="1497"/>
                    <a:pt x="564" y="1497"/>
                  </a:cubicBezTo>
                  <a:cubicBezTo>
                    <a:pt x="564" y="1497"/>
                    <a:pt x="565" y="1497"/>
                    <a:pt x="565" y="1498"/>
                  </a:cubicBezTo>
                  <a:cubicBezTo>
                    <a:pt x="566" y="1498"/>
                    <a:pt x="566" y="1498"/>
                    <a:pt x="567" y="1498"/>
                  </a:cubicBezTo>
                  <a:cubicBezTo>
                    <a:pt x="568" y="1498"/>
                    <a:pt x="568" y="1498"/>
                    <a:pt x="568" y="1498"/>
                  </a:cubicBezTo>
                  <a:cubicBezTo>
                    <a:pt x="568" y="1498"/>
                    <a:pt x="568" y="1498"/>
                    <a:pt x="568" y="1498"/>
                  </a:cubicBezTo>
                  <a:cubicBezTo>
                    <a:pt x="566" y="1498"/>
                    <a:pt x="565" y="1499"/>
                    <a:pt x="565" y="1500"/>
                  </a:cubicBezTo>
                  <a:cubicBezTo>
                    <a:pt x="565" y="1502"/>
                    <a:pt x="566" y="1504"/>
                    <a:pt x="567" y="1505"/>
                  </a:cubicBezTo>
                  <a:cubicBezTo>
                    <a:pt x="567" y="1505"/>
                    <a:pt x="568" y="1505"/>
                    <a:pt x="568" y="1505"/>
                  </a:cubicBezTo>
                  <a:cubicBezTo>
                    <a:pt x="568" y="1505"/>
                    <a:pt x="568" y="1506"/>
                    <a:pt x="569" y="1506"/>
                  </a:cubicBezTo>
                  <a:cubicBezTo>
                    <a:pt x="569" y="1506"/>
                    <a:pt x="570" y="1507"/>
                    <a:pt x="570" y="1507"/>
                  </a:cubicBezTo>
                  <a:cubicBezTo>
                    <a:pt x="571" y="1507"/>
                    <a:pt x="571" y="1507"/>
                    <a:pt x="571" y="1507"/>
                  </a:cubicBezTo>
                  <a:cubicBezTo>
                    <a:pt x="572" y="1506"/>
                    <a:pt x="572" y="1505"/>
                    <a:pt x="572" y="1504"/>
                  </a:cubicBezTo>
                  <a:cubicBezTo>
                    <a:pt x="572" y="1505"/>
                    <a:pt x="572" y="1505"/>
                    <a:pt x="572" y="1505"/>
                  </a:cubicBezTo>
                  <a:cubicBezTo>
                    <a:pt x="573" y="1505"/>
                    <a:pt x="573" y="1506"/>
                    <a:pt x="573" y="1506"/>
                  </a:cubicBezTo>
                  <a:cubicBezTo>
                    <a:pt x="573" y="1507"/>
                    <a:pt x="574" y="1507"/>
                    <a:pt x="575" y="1507"/>
                  </a:cubicBezTo>
                  <a:cubicBezTo>
                    <a:pt x="575" y="1507"/>
                    <a:pt x="576" y="1507"/>
                    <a:pt x="576" y="1506"/>
                  </a:cubicBezTo>
                  <a:cubicBezTo>
                    <a:pt x="577" y="1506"/>
                    <a:pt x="577" y="1504"/>
                    <a:pt x="577" y="1504"/>
                  </a:cubicBezTo>
                  <a:cubicBezTo>
                    <a:pt x="577" y="1502"/>
                    <a:pt x="576" y="1501"/>
                    <a:pt x="575" y="1500"/>
                  </a:cubicBezTo>
                  <a:cubicBezTo>
                    <a:pt x="574" y="1500"/>
                    <a:pt x="574" y="1500"/>
                    <a:pt x="574" y="1500"/>
                  </a:cubicBezTo>
                  <a:cubicBezTo>
                    <a:pt x="574" y="1500"/>
                    <a:pt x="574" y="1500"/>
                    <a:pt x="573" y="1499"/>
                  </a:cubicBezTo>
                  <a:cubicBezTo>
                    <a:pt x="574" y="1500"/>
                    <a:pt x="575" y="1500"/>
                    <a:pt x="577" y="1500"/>
                  </a:cubicBezTo>
                  <a:cubicBezTo>
                    <a:pt x="578" y="1500"/>
                    <a:pt x="579" y="1501"/>
                    <a:pt x="581" y="1502"/>
                  </a:cubicBezTo>
                  <a:cubicBezTo>
                    <a:pt x="581" y="1502"/>
                    <a:pt x="581" y="1502"/>
                    <a:pt x="582" y="1502"/>
                  </a:cubicBezTo>
                  <a:cubicBezTo>
                    <a:pt x="582" y="1502"/>
                    <a:pt x="583" y="1502"/>
                    <a:pt x="583" y="1501"/>
                  </a:cubicBezTo>
                  <a:cubicBezTo>
                    <a:pt x="584" y="1500"/>
                    <a:pt x="584" y="1499"/>
                    <a:pt x="584" y="1499"/>
                  </a:cubicBezTo>
                  <a:cubicBezTo>
                    <a:pt x="584" y="1498"/>
                    <a:pt x="583" y="1497"/>
                    <a:pt x="583" y="1496"/>
                  </a:cubicBezTo>
                  <a:cubicBezTo>
                    <a:pt x="582" y="1495"/>
                    <a:pt x="582" y="1495"/>
                    <a:pt x="582" y="1495"/>
                  </a:cubicBezTo>
                  <a:cubicBezTo>
                    <a:pt x="582" y="1495"/>
                    <a:pt x="582" y="1495"/>
                    <a:pt x="582" y="1495"/>
                  </a:cubicBezTo>
                  <a:cubicBezTo>
                    <a:pt x="582" y="1495"/>
                    <a:pt x="582" y="1495"/>
                    <a:pt x="583" y="1495"/>
                  </a:cubicBezTo>
                  <a:cubicBezTo>
                    <a:pt x="583" y="1496"/>
                    <a:pt x="583" y="1496"/>
                    <a:pt x="584" y="1496"/>
                  </a:cubicBezTo>
                  <a:cubicBezTo>
                    <a:pt x="584" y="1496"/>
                    <a:pt x="584" y="1496"/>
                    <a:pt x="584" y="1496"/>
                  </a:cubicBezTo>
                  <a:cubicBezTo>
                    <a:pt x="584" y="1496"/>
                    <a:pt x="584" y="1496"/>
                    <a:pt x="585" y="1497"/>
                  </a:cubicBezTo>
                  <a:cubicBezTo>
                    <a:pt x="585" y="1497"/>
                    <a:pt x="585" y="1497"/>
                    <a:pt x="586" y="1497"/>
                  </a:cubicBezTo>
                  <a:cubicBezTo>
                    <a:pt x="587" y="1498"/>
                    <a:pt x="588" y="1497"/>
                    <a:pt x="588" y="1497"/>
                  </a:cubicBezTo>
                  <a:cubicBezTo>
                    <a:pt x="588" y="1497"/>
                    <a:pt x="589" y="1497"/>
                    <a:pt x="589" y="1497"/>
                  </a:cubicBezTo>
                  <a:cubicBezTo>
                    <a:pt x="589" y="1497"/>
                    <a:pt x="589" y="1497"/>
                    <a:pt x="589" y="1497"/>
                  </a:cubicBezTo>
                  <a:cubicBezTo>
                    <a:pt x="589" y="1497"/>
                    <a:pt x="589" y="1497"/>
                    <a:pt x="590" y="1497"/>
                  </a:cubicBezTo>
                  <a:cubicBezTo>
                    <a:pt x="589" y="1497"/>
                    <a:pt x="589" y="1497"/>
                    <a:pt x="589" y="1497"/>
                  </a:cubicBezTo>
                  <a:cubicBezTo>
                    <a:pt x="588" y="1498"/>
                    <a:pt x="588" y="1499"/>
                    <a:pt x="588" y="1499"/>
                  </a:cubicBezTo>
                  <a:cubicBezTo>
                    <a:pt x="588" y="1500"/>
                    <a:pt x="589" y="1501"/>
                    <a:pt x="589" y="1502"/>
                  </a:cubicBezTo>
                  <a:cubicBezTo>
                    <a:pt x="590" y="1502"/>
                    <a:pt x="590" y="1502"/>
                    <a:pt x="590" y="1502"/>
                  </a:cubicBezTo>
                  <a:cubicBezTo>
                    <a:pt x="590" y="1503"/>
                    <a:pt x="590" y="1503"/>
                    <a:pt x="590" y="1503"/>
                  </a:cubicBezTo>
                  <a:cubicBezTo>
                    <a:pt x="591" y="1503"/>
                    <a:pt x="591" y="1503"/>
                    <a:pt x="591" y="1503"/>
                  </a:cubicBezTo>
                  <a:cubicBezTo>
                    <a:pt x="590" y="1503"/>
                    <a:pt x="590" y="1503"/>
                    <a:pt x="590" y="1503"/>
                  </a:cubicBezTo>
                  <a:cubicBezTo>
                    <a:pt x="589" y="1503"/>
                    <a:pt x="588" y="1504"/>
                    <a:pt x="588" y="1504"/>
                  </a:cubicBezTo>
                  <a:cubicBezTo>
                    <a:pt x="588" y="1505"/>
                    <a:pt x="588" y="1506"/>
                    <a:pt x="588" y="1506"/>
                  </a:cubicBezTo>
                  <a:cubicBezTo>
                    <a:pt x="588" y="1506"/>
                    <a:pt x="588" y="1506"/>
                    <a:pt x="587" y="1506"/>
                  </a:cubicBezTo>
                  <a:cubicBezTo>
                    <a:pt x="586" y="1506"/>
                    <a:pt x="586" y="1506"/>
                    <a:pt x="585" y="1507"/>
                  </a:cubicBezTo>
                  <a:cubicBezTo>
                    <a:pt x="585" y="1507"/>
                    <a:pt x="585" y="1507"/>
                    <a:pt x="585" y="1507"/>
                  </a:cubicBezTo>
                  <a:cubicBezTo>
                    <a:pt x="584" y="1507"/>
                    <a:pt x="582" y="1508"/>
                    <a:pt x="583" y="1511"/>
                  </a:cubicBezTo>
                  <a:cubicBezTo>
                    <a:pt x="583" y="1512"/>
                    <a:pt x="583" y="1512"/>
                    <a:pt x="583" y="1512"/>
                  </a:cubicBezTo>
                  <a:cubicBezTo>
                    <a:pt x="584" y="1512"/>
                    <a:pt x="584" y="1512"/>
                    <a:pt x="584" y="1512"/>
                  </a:cubicBezTo>
                  <a:cubicBezTo>
                    <a:pt x="584" y="1512"/>
                    <a:pt x="584" y="1512"/>
                    <a:pt x="584" y="1512"/>
                  </a:cubicBezTo>
                  <a:cubicBezTo>
                    <a:pt x="584" y="1513"/>
                    <a:pt x="584" y="1513"/>
                    <a:pt x="584" y="1513"/>
                  </a:cubicBezTo>
                  <a:cubicBezTo>
                    <a:pt x="586" y="1513"/>
                    <a:pt x="586" y="1513"/>
                    <a:pt x="586" y="1513"/>
                  </a:cubicBezTo>
                  <a:cubicBezTo>
                    <a:pt x="587" y="1512"/>
                    <a:pt x="587" y="1512"/>
                    <a:pt x="587" y="1512"/>
                  </a:cubicBezTo>
                  <a:cubicBezTo>
                    <a:pt x="587" y="1512"/>
                    <a:pt x="588" y="1512"/>
                    <a:pt x="588" y="1511"/>
                  </a:cubicBezTo>
                  <a:cubicBezTo>
                    <a:pt x="588" y="1512"/>
                    <a:pt x="588" y="1512"/>
                    <a:pt x="589" y="1512"/>
                  </a:cubicBezTo>
                  <a:cubicBezTo>
                    <a:pt x="589" y="1512"/>
                    <a:pt x="589" y="1512"/>
                    <a:pt x="590" y="1512"/>
                  </a:cubicBezTo>
                  <a:cubicBezTo>
                    <a:pt x="590" y="1512"/>
                    <a:pt x="590" y="1512"/>
                    <a:pt x="590" y="1512"/>
                  </a:cubicBezTo>
                  <a:cubicBezTo>
                    <a:pt x="590" y="1512"/>
                    <a:pt x="590" y="1512"/>
                    <a:pt x="591" y="1512"/>
                  </a:cubicBezTo>
                  <a:cubicBezTo>
                    <a:pt x="591" y="1512"/>
                    <a:pt x="591" y="1512"/>
                    <a:pt x="591" y="1512"/>
                  </a:cubicBezTo>
                  <a:cubicBezTo>
                    <a:pt x="592" y="1512"/>
                    <a:pt x="593" y="1511"/>
                    <a:pt x="594" y="1511"/>
                  </a:cubicBezTo>
                  <a:cubicBezTo>
                    <a:pt x="594" y="1511"/>
                    <a:pt x="594" y="1511"/>
                    <a:pt x="594" y="1511"/>
                  </a:cubicBezTo>
                  <a:cubicBezTo>
                    <a:pt x="595" y="1512"/>
                    <a:pt x="597" y="1512"/>
                    <a:pt x="598" y="1511"/>
                  </a:cubicBezTo>
                  <a:cubicBezTo>
                    <a:pt x="598" y="1511"/>
                    <a:pt x="599" y="1511"/>
                    <a:pt x="600" y="1511"/>
                  </a:cubicBezTo>
                  <a:cubicBezTo>
                    <a:pt x="600" y="1511"/>
                    <a:pt x="601" y="1511"/>
                    <a:pt x="601" y="1511"/>
                  </a:cubicBezTo>
                  <a:cubicBezTo>
                    <a:pt x="601" y="1511"/>
                    <a:pt x="602" y="1511"/>
                    <a:pt x="602" y="1511"/>
                  </a:cubicBezTo>
                  <a:cubicBezTo>
                    <a:pt x="602" y="1512"/>
                    <a:pt x="602" y="1512"/>
                    <a:pt x="602" y="1512"/>
                  </a:cubicBezTo>
                  <a:cubicBezTo>
                    <a:pt x="601" y="1512"/>
                    <a:pt x="600" y="1513"/>
                    <a:pt x="600" y="1513"/>
                  </a:cubicBezTo>
                  <a:cubicBezTo>
                    <a:pt x="600" y="1514"/>
                    <a:pt x="600" y="1515"/>
                    <a:pt x="600" y="1516"/>
                  </a:cubicBezTo>
                  <a:cubicBezTo>
                    <a:pt x="601" y="1517"/>
                    <a:pt x="602" y="1517"/>
                    <a:pt x="603" y="1517"/>
                  </a:cubicBezTo>
                  <a:cubicBezTo>
                    <a:pt x="603" y="1518"/>
                    <a:pt x="603" y="1518"/>
                    <a:pt x="604" y="1518"/>
                  </a:cubicBezTo>
                  <a:cubicBezTo>
                    <a:pt x="604" y="1518"/>
                    <a:pt x="604" y="1518"/>
                    <a:pt x="604" y="1518"/>
                  </a:cubicBezTo>
                  <a:cubicBezTo>
                    <a:pt x="604" y="1518"/>
                    <a:pt x="604" y="1518"/>
                    <a:pt x="604" y="1518"/>
                  </a:cubicBezTo>
                  <a:cubicBezTo>
                    <a:pt x="604" y="1518"/>
                    <a:pt x="604" y="1519"/>
                    <a:pt x="606" y="1519"/>
                  </a:cubicBezTo>
                  <a:cubicBezTo>
                    <a:pt x="606" y="1519"/>
                    <a:pt x="606" y="1519"/>
                    <a:pt x="607" y="1519"/>
                  </a:cubicBezTo>
                  <a:cubicBezTo>
                    <a:pt x="607" y="1519"/>
                    <a:pt x="607" y="1519"/>
                    <a:pt x="607" y="1519"/>
                  </a:cubicBezTo>
                  <a:cubicBezTo>
                    <a:pt x="608" y="1519"/>
                    <a:pt x="609" y="1519"/>
                    <a:pt x="609" y="1518"/>
                  </a:cubicBezTo>
                  <a:cubicBezTo>
                    <a:pt x="609" y="1518"/>
                    <a:pt x="609" y="1518"/>
                    <a:pt x="609" y="1518"/>
                  </a:cubicBezTo>
                  <a:cubicBezTo>
                    <a:pt x="610" y="1519"/>
                    <a:pt x="611" y="1519"/>
                    <a:pt x="611" y="1519"/>
                  </a:cubicBezTo>
                  <a:cubicBezTo>
                    <a:pt x="612" y="1519"/>
                    <a:pt x="612" y="1519"/>
                    <a:pt x="613" y="1519"/>
                  </a:cubicBezTo>
                  <a:cubicBezTo>
                    <a:pt x="613" y="1519"/>
                    <a:pt x="613" y="1519"/>
                    <a:pt x="613" y="1519"/>
                  </a:cubicBezTo>
                  <a:cubicBezTo>
                    <a:pt x="613" y="1518"/>
                    <a:pt x="614" y="1519"/>
                    <a:pt x="614" y="1519"/>
                  </a:cubicBezTo>
                  <a:cubicBezTo>
                    <a:pt x="614" y="1519"/>
                    <a:pt x="614" y="1519"/>
                    <a:pt x="615" y="1519"/>
                  </a:cubicBezTo>
                  <a:cubicBezTo>
                    <a:pt x="615" y="1519"/>
                    <a:pt x="615" y="1519"/>
                    <a:pt x="615" y="1519"/>
                  </a:cubicBezTo>
                  <a:cubicBezTo>
                    <a:pt x="615" y="1520"/>
                    <a:pt x="616" y="1520"/>
                    <a:pt x="617" y="1520"/>
                  </a:cubicBezTo>
                  <a:cubicBezTo>
                    <a:pt x="617" y="1520"/>
                    <a:pt x="618" y="1520"/>
                    <a:pt x="618" y="1520"/>
                  </a:cubicBezTo>
                  <a:cubicBezTo>
                    <a:pt x="618" y="1519"/>
                    <a:pt x="619" y="1519"/>
                    <a:pt x="618" y="1518"/>
                  </a:cubicBezTo>
                  <a:cubicBezTo>
                    <a:pt x="618" y="1517"/>
                    <a:pt x="617" y="1516"/>
                    <a:pt x="617" y="1515"/>
                  </a:cubicBezTo>
                  <a:cubicBezTo>
                    <a:pt x="616" y="1515"/>
                    <a:pt x="616" y="1515"/>
                    <a:pt x="616" y="1515"/>
                  </a:cubicBezTo>
                  <a:cubicBezTo>
                    <a:pt x="616" y="1515"/>
                    <a:pt x="617" y="1515"/>
                    <a:pt x="617" y="1514"/>
                  </a:cubicBezTo>
                  <a:cubicBezTo>
                    <a:pt x="617" y="1515"/>
                    <a:pt x="618" y="1515"/>
                    <a:pt x="618" y="1515"/>
                  </a:cubicBezTo>
                  <a:cubicBezTo>
                    <a:pt x="618" y="1515"/>
                    <a:pt x="618" y="1515"/>
                    <a:pt x="618" y="1515"/>
                  </a:cubicBezTo>
                  <a:cubicBezTo>
                    <a:pt x="619" y="1515"/>
                    <a:pt x="620" y="1514"/>
                    <a:pt x="620" y="1514"/>
                  </a:cubicBezTo>
                  <a:cubicBezTo>
                    <a:pt x="620" y="1513"/>
                    <a:pt x="620" y="1513"/>
                    <a:pt x="620" y="1512"/>
                  </a:cubicBezTo>
                  <a:cubicBezTo>
                    <a:pt x="620" y="1511"/>
                    <a:pt x="619" y="1510"/>
                    <a:pt x="619" y="1510"/>
                  </a:cubicBezTo>
                  <a:cubicBezTo>
                    <a:pt x="619" y="1510"/>
                    <a:pt x="619" y="1510"/>
                    <a:pt x="619" y="1510"/>
                  </a:cubicBezTo>
                  <a:cubicBezTo>
                    <a:pt x="619" y="1510"/>
                    <a:pt x="619" y="1509"/>
                    <a:pt x="618" y="1509"/>
                  </a:cubicBezTo>
                  <a:cubicBezTo>
                    <a:pt x="619" y="1509"/>
                    <a:pt x="619" y="1510"/>
                    <a:pt x="619" y="1510"/>
                  </a:cubicBezTo>
                  <a:cubicBezTo>
                    <a:pt x="619" y="1510"/>
                    <a:pt x="619" y="1510"/>
                    <a:pt x="619" y="1510"/>
                  </a:cubicBezTo>
                  <a:cubicBezTo>
                    <a:pt x="620" y="1511"/>
                    <a:pt x="620" y="1511"/>
                    <a:pt x="621" y="1511"/>
                  </a:cubicBezTo>
                  <a:cubicBezTo>
                    <a:pt x="621" y="1511"/>
                    <a:pt x="622" y="1511"/>
                    <a:pt x="622" y="1511"/>
                  </a:cubicBezTo>
                  <a:cubicBezTo>
                    <a:pt x="623" y="1511"/>
                    <a:pt x="623" y="1510"/>
                    <a:pt x="624" y="1510"/>
                  </a:cubicBezTo>
                  <a:cubicBezTo>
                    <a:pt x="624" y="1510"/>
                    <a:pt x="624" y="1510"/>
                    <a:pt x="624" y="1509"/>
                  </a:cubicBezTo>
                  <a:cubicBezTo>
                    <a:pt x="624" y="1509"/>
                    <a:pt x="625" y="1509"/>
                    <a:pt x="625" y="1509"/>
                  </a:cubicBezTo>
                  <a:cubicBezTo>
                    <a:pt x="625" y="1509"/>
                    <a:pt x="626" y="1510"/>
                    <a:pt x="627" y="1510"/>
                  </a:cubicBezTo>
                  <a:cubicBezTo>
                    <a:pt x="627" y="1510"/>
                    <a:pt x="628" y="1510"/>
                    <a:pt x="629" y="1508"/>
                  </a:cubicBezTo>
                  <a:cubicBezTo>
                    <a:pt x="629" y="1508"/>
                    <a:pt x="629" y="1508"/>
                    <a:pt x="629" y="1508"/>
                  </a:cubicBezTo>
                  <a:cubicBezTo>
                    <a:pt x="629" y="1507"/>
                    <a:pt x="630" y="1505"/>
                    <a:pt x="629" y="1504"/>
                  </a:cubicBezTo>
                  <a:cubicBezTo>
                    <a:pt x="628" y="1502"/>
                    <a:pt x="626" y="1502"/>
                    <a:pt x="625" y="1502"/>
                  </a:cubicBezTo>
                  <a:cubicBezTo>
                    <a:pt x="625" y="1502"/>
                    <a:pt x="624" y="1502"/>
                    <a:pt x="624" y="1502"/>
                  </a:cubicBezTo>
                  <a:cubicBezTo>
                    <a:pt x="622" y="1502"/>
                    <a:pt x="622" y="1502"/>
                    <a:pt x="622" y="1502"/>
                  </a:cubicBezTo>
                  <a:cubicBezTo>
                    <a:pt x="622" y="1502"/>
                    <a:pt x="621" y="1502"/>
                    <a:pt x="620" y="1502"/>
                  </a:cubicBezTo>
                  <a:cubicBezTo>
                    <a:pt x="620" y="1502"/>
                    <a:pt x="620" y="1502"/>
                    <a:pt x="620" y="1502"/>
                  </a:cubicBezTo>
                  <a:cubicBezTo>
                    <a:pt x="620" y="1502"/>
                    <a:pt x="619" y="1502"/>
                    <a:pt x="619" y="1501"/>
                  </a:cubicBezTo>
                  <a:cubicBezTo>
                    <a:pt x="619" y="1501"/>
                    <a:pt x="619" y="1501"/>
                    <a:pt x="619" y="1501"/>
                  </a:cubicBezTo>
                  <a:cubicBezTo>
                    <a:pt x="619" y="1501"/>
                    <a:pt x="618" y="1501"/>
                    <a:pt x="618" y="1501"/>
                  </a:cubicBezTo>
                  <a:cubicBezTo>
                    <a:pt x="617" y="1500"/>
                    <a:pt x="616" y="1499"/>
                    <a:pt x="615" y="1499"/>
                  </a:cubicBezTo>
                  <a:cubicBezTo>
                    <a:pt x="614" y="1499"/>
                    <a:pt x="614" y="1499"/>
                    <a:pt x="614" y="1499"/>
                  </a:cubicBezTo>
                  <a:cubicBezTo>
                    <a:pt x="614" y="1499"/>
                    <a:pt x="613" y="1499"/>
                    <a:pt x="613" y="1499"/>
                  </a:cubicBezTo>
                  <a:cubicBezTo>
                    <a:pt x="612" y="1498"/>
                    <a:pt x="611" y="1498"/>
                    <a:pt x="611" y="1498"/>
                  </a:cubicBezTo>
                  <a:cubicBezTo>
                    <a:pt x="610" y="1497"/>
                    <a:pt x="610" y="1497"/>
                    <a:pt x="610" y="1497"/>
                  </a:cubicBezTo>
                  <a:cubicBezTo>
                    <a:pt x="610" y="1497"/>
                    <a:pt x="610" y="1497"/>
                    <a:pt x="609" y="1497"/>
                  </a:cubicBezTo>
                  <a:cubicBezTo>
                    <a:pt x="609" y="1496"/>
                    <a:pt x="608" y="1496"/>
                    <a:pt x="607" y="1495"/>
                  </a:cubicBezTo>
                  <a:cubicBezTo>
                    <a:pt x="607" y="1495"/>
                    <a:pt x="606" y="1495"/>
                    <a:pt x="606" y="1495"/>
                  </a:cubicBezTo>
                  <a:cubicBezTo>
                    <a:pt x="605" y="1495"/>
                    <a:pt x="604" y="1495"/>
                    <a:pt x="604" y="1494"/>
                  </a:cubicBezTo>
                  <a:cubicBezTo>
                    <a:pt x="604" y="1494"/>
                    <a:pt x="603" y="1494"/>
                    <a:pt x="603" y="1493"/>
                  </a:cubicBezTo>
                  <a:cubicBezTo>
                    <a:pt x="603" y="1493"/>
                    <a:pt x="602" y="1492"/>
                    <a:pt x="602" y="1492"/>
                  </a:cubicBezTo>
                  <a:cubicBezTo>
                    <a:pt x="601" y="1491"/>
                    <a:pt x="600" y="1491"/>
                    <a:pt x="599" y="1491"/>
                  </a:cubicBezTo>
                  <a:cubicBezTo>
                    <a:pt x="599" y="1491"/>
                    <a:pt x="599" y="1491"/>
                    <a:pt x="599" y="1491"/>
                  </a:cubicBezTo>
                  <a:cubicBezTo>
                    <a:pt x="599" y="1489"/>
                    <a:pt x="598" y="1486"/>
                    <a:pt x="596" y="1485"/>
                  </a:cubicBezTo>
                  <a:cubicBezTo>
                    <a:pt x="596" y="1485"/>
                    <a:pt x="596" y="1485"/>
                    <a:pt x="595" y="1485"/>
                  </a:cubicBezTo>
                  <a:cubicBezTo>
                    <a:pt x="595" y="1485"/>
                    <a:pt x="594" y="1484"/>
                    <a:pt x="593" y="1484"/>
                  </a:cubicBezTo>
                  <a:cubicBezTo>
                    <a:pt x="593" y="1483"/>
                    <a:pt x="592" y="1483"/>
                    <a:pt x="591" y="1483"/>
                  </a:cubicBezTo>
                  <a:cubicBezTo>
                    <a:pt x="591" y="1483"/>
                    <a:pt x="591" y="1483"/>
                    <a:pt x="591" y="1483"/>
                  </a:cubicBezTo>
                  <a:cubicBezTo>
                    <a:pt x="592" y="1482"/>
                    <a:pt x="592" y="1482"/>
                    <a:pt x="592" y="1482"/>
                  </a:cubicBezTo>
                  <a:cubicBezTo>
                    <a:pt x="591" y="1481"/>
                    <a:pt x="591" y="1481"/>
                    <a:pt x="591" y="1481"/>
                  </a:cubicBezTo>
                  <a:cubicBezTo>
                    <a:pt x="591" y="1481"/>
                    <a:pt x="591" y="1481"/>
                    <a:pt x="591" y="1481"/>
                  </a:cubicBezTo>
                  <a:cubicBezTo>
                    <a:pt x="591" y="1481"/>
                    <a:pt x="591" y="1481"/>
                    <a:pt x="591" y="1481"/>
                  </a:cubicBezTo>
                  <a:cubicBezTo>
                    <a:pt x="591" y="1480"/>
                    <a:pt x="591" y="1480"/>
                    <a:pt x="591" y="1480"/>
                  </a:cubicBezTo>
                  <a:cubicBezTo>
                    <a:pt x="591" y="1480"/>
                    <a:pt x="591" y="1480"/>
                    <a:pt x="591" y="1480"/>
                  </a:cubicBezTo>
                  <a:cubicBezTo>
                    <a:pt x="590" y="1479"/>
                    <a:pt x="589" y="1478"/>
                    <a:pt x="589" y="1478"/>
                  </a:cubicBezTo>
                  <a:cubicBezTo>
                    <a:pt x="588" y="1477"/>
                    <a:pt x="588" y="1477"/>
                    <a:pt x="588" y="1477"/>
                  </a:cubicBezTo>
                  <a:cubicBezTo>
                    <a:pt x="587" y="1476"/>
                    <a:pt x="585" y="1475"/>
                    <a:pt x="584" y="1474"/>
                  </a:cubicBezTo>
                  <a:cubicBezTo>
                    <a:pt x="583" y="1474"/>
                    <a:pt x="583" y="1474"/>
                    <a:pt x="582" y="1474"/>
                  </a:cubicBezTo>
                  <a:cubicBezTo>
                    <a:pt x="582" y="1474"/>
                    <a:pt x="582" y="1473"/>
                    <a:pt x="582" y="1473"/>
                  </a:cubicBezTo>
                  <a:cubicBezTo>
                    <a:pt x="582" y="1473"/>
                    <a:pt x="582" y="1472"/>
                    <a:pt x="582" y="1471"/>
                  </a:cubicBezTo>
                  <a:cubicBezTo>
                    <a:pt x="581" y="1471"/>
                    <a:pt x="581" y="1470"/>
                    <a:pt x="581" y="1470"/>
                  </a:cubicBezTo>
                  <a:cubicBezTo>
                    <a:pt x="580" y="1470"/>
                    <a:pt x="580" y="1470"/>
                    <a:pt x="580" y="1470"/>
                  </a:cubicBezTo>
                  <a:cubicBezTo>
                    <a:pt x="580" y="1469"/>
                    <a:pt x="579" y="1469"/>
                    <a:pt x="579" y="1469"/>
                  </a:cubicBezTo>
                  <a:cubicBezTo>
                    <a:pt x="579" y="1468"/>
                    <a:pt x="579" y="1468"/>
                    <a:pt x="579" y="1468"/>
                  </a:cubicBezTo>
                  <a:cubicBezTo>
                    <a:pt x="579" y="1468"/>
                    <a:pt x="578" y="1466"/>
                    <a:pt x="576" y="1466"/>
                  </a:cubicBezTo>
                  <a:cubicBezTo>
                    <a:pt x="576" y="1466"/>
                    <a:pt x="576" y="1466"/>
                    <a:pt x="576" y="1466"/>
                  </a:cubicBezTo>
                  <a:cubicBezTo>
                    <a:pt x="576" y="1466"/>
                    <a:pt x="576" y="1466"/>
                    <a:pt x="576" y="1465"/>
                  </a:cubicBezTo>
                  <a:cubicBezTo>
                    <a:pt x="576" y="1465"/>
                    <a:pt x="576" y="1464"/>
                    <a:pt x="576" y="1464"/>
                  </a:cubicBezTo>
                  <a:cubicBezTo>
                    <a:pt x="575" y="1463"/>
                    <a:pt x="576" y="1462"/>
                    <a:pt x="576" y="1461"/>
                  </a:cubicBezTo>
                  <a:cubicBezTo>
                    <a:pt x="576" y="1461"/>
                    <a:pt x="576" y="1461"/>
                    <a:pt x="576" y="1461"/>
                  </a:cubicBezTo>
                  <a:cubicBezTo>
                    <a:pt x="576" y="1460"/>
                    <a:pt x="576" y="1459"/>
                    <a:pt x="575" y="1458"/>
                  </a:cubicBezTo>
                  <a:cubicBezTo>
                    <a:pt x="577" y="1458"/>
                    <a:pt x="577" y="1456"/>
                    <a:pt x="577" y="1455"/>
                  </a:cubicBezTo>
                  <a:cubicBezTo>
                    <a:pt x="577" y="1455"/>
                    <a:pt x="577" y="1455"/>
                    <a:pt x="577" y="1455"/>
                  </a:cubicBezTo>
                  <a:cubicBezTo>
                    <a:pt x="578" y="1455"/>
                    <a:pt x="578" y="1454"/>
                    <a:pt x="578" y="1453"/>
                  </a:cubicBezTo>
                  <a:cubicBezTo>
                    <a:pt x="578" y="1452"/>
                    <a:pt x="577" y="1451"/>
                    <a:pt x="577" y="1451"/>
                  </a:cubicBezTo>
                  <a:cubicBezTo>
                    <a:pt x="577" y="1451"/>
                    <a:pt x="577" y="1451"/>
                    <a:pt x="577" y="1451"/>
                  </a:cubicBezTo>
                  <a:cubicBezTo>
                    <a:pt x="577" y="1451"/>
                    <a:pt x="577" y="1450"/>
                    <a:pt x="577" y="1450"/>
                  </a:cubicBezTo>
                  <a:cubicBezTo>
                    <a:pt x="577" y="1450"/>
                    <a:pt x="577" y="1449"/>
                    <a:pt x="576" y="1448"/>
                  </a:cubicBezTo>
                  <a:cubicBezTo>
                    <a:pt x="576" y="1447"/>
                    <a:pt x="575" y="1447"/>
                    <a:pt x="575" y="1447"/>
                  </a:cubicBezTo>
                  <a:cubicBezTo>
                    <a:pt x="575" y="1447"/>
                    <a:pt x="575" y="1447"/>
                    <a:pt x="575" y="1447"/>
                  </a:cubicBezTo>
                  <a:cubicBezTo>
                    <a:pt x="575" y="1447"/>
                    <a:pt x="575" y="1446"/>
                    <a:pt x="575" y="1446"/>
                  </a:cubicBezTo>
                  <a:cubicBezTo>
                    <a:pt x="575" y="1445"/>
                    <a:pt x="575" y="1445"/>
                    <a:pt x="575" y="1444"/>
                  </a:cubicBezTo>
                  <a:cubicBezTo>
                    <a:pt x="575" y="1444"/>
                    <a:pt x="576" y="1443"/>
                    <a:pt x="576" y="1443"/>
                  </a:cubicBezTo>
                  <a:cubicBezTo>
                    <a:pt x="576" y="1443"/>
                    <a:pt x="576" y="1442"/>
                    <a:pt x="576" y="1441"/>
                  </a:cubicBezTo>
                  <a:cubicBezTo>
                    <a:pt x="576" y="1441"/>
                    <a:pt x="576" y="1441"/>
                    <a:pt x="576" y="1441"/>
                  </a:cubicBezTo>
                  <a:cubicBezTo>
                    <a:pt x="576" y="1441"/>
                    <a:pt x="576" y="1440"/>
                    <a:pt x="576" y="1439"/>
                  </a:cubicBezTo>
                  <a:cubicBezTo>
                    <a:pt x="576" y="1439"/>
                    <a:pt x="576" y="1439"/>
                    <a:pt x="576" y="1438"/>
                  </a:cubicBezTo>
                  <a:cubicBezTo>
                    <a:pt x="576" y="1438"/>
                    <a:pt x="577" y="1438"/>
                    <a:pt x="577" y="1438"/>
                  </a:cubicBezTo>
                  <a:cubicBezTo>
                    <a:pt x="577" y="1437"/>
                    <a:pt x="578" y="1436"/>
                    <a:pt x="578" y="1435"/>
                  </a:cubicBezTo>
                  <a:cubicBezTo>
                    <a:pt x="578" y="1434"/>
                    <a:pt x="578" y="1433"/>
                    <a:pt x="578" y="1432"/>
                  </a:cubicBezTo>
                  <a:cubicBezTo>
                    <a:pt x="578" y="1432"/>
                    <a:pt x="578" y="1431"/>
                    <a:pt x="577" y="1430"/>
                  </a:cubicBezTo>
                  <a:cubicBezTo>
                    <a:pt x="577" y="1430"/>
                    <a:pt x="577" y="1430"/>
                    <a:pt x="577" y="1430"/>
                  </a:cubicBezTo>
                  <a:cubicBezTo>
                    <a:pt x="577" y="1430"/>
                    <a:pt x="577" y="1430"/>
                    <a:pt x="577" y="1430"/>
                  </a:cubicBezTo>
                  <a:cubicBezTo>
                    <a:pt x="578" y="1428"/>
                    <a:pt x="576" y="1426"/>
                    <a:pt x="575" y="1425"/>
                  </a:cubicBezTo>
                  <a:cubicBezTo>
                    <a:pt x="575" y="1425"/>
                    <a:pt x="575" y="1424"/>
                    <a:pt x="575" y="1424"/>
                  </a:cubicBezTo>
                  <a:cubicBezTo>
                    <a:pt x="575" y="1424"/>
                    <a:pt x="575" y="1424"/>
                    <a:pt x="575" y="1424"/>
                  </a:cubicBezTo>
                  <a:cubicBezTo>
                    <a:pt x="574" y="1423"/>
                    <a:pt x="572" y="1421"/>
                    <a:pt x="570" y="1421"/>
                  </a:cubicBezTo>
                  <a:cubicBezTo>
                    <a:pt x="570" y="1421"/>
                    <a:pt x="570" y="1421"/>
                    <a:pt x="569" y="1421"/>
                  </a:cubicBezTo>
                  <a:cubicBezTo>
                    <a:pt x="568" y="1421"/>
                    <a:pt x="568" y="1422"/>
                    <a:pt x="568" y="1422"/>
                  </a:cubicBezTo>
                  <a:cubicBezTo>
                    <a:pt x="568" y="1422"/>
                    <a:pt x="568" y="1422"/>
                    <a:pt x="567" y="1422"/>
                  </a:cubicBezTo>
                  <a:cubicBezTo>
                    <a:pt x="567" y="1422"/>
                    <a:pt x="567" y="1422"/>
                    <a:pt x="567" y="1422"/>
                  </a:cubicBezTo>
                  <a:cubicBezTo>
                    <a:pt x="567" y="1422"/>
                    <a:pt x="566" y="1422"/>
                    <a:pt x="567" y="1422"/>
                  </a:cubicBezTo>
                  <a:cubicBezTo>
                    <a:pt x="566" y="1422"/>
                    <a:pt x="566" y="1422"/>
                    <a:pt x="566" y="1422"/>
                  </a:cubicBezTo>
                  <a:cubicBezTo>
                    <a:pt x="566" y="1421"/>
                    <a:pt x="566" y="1421"/>
                    <a:pt x="565" y="1420"/>
                  </a:cubicBezTo>
                  <a:cubicBezTo>
                    <a:pt x="564" y="1419"/>
                    <a:pt x="564" y="1419"/>
                    <a:pt x="562" y="1418"/>
                  </a:cubicBezTo>
                  <a:cubicBezTo>
                    <a:pt x="562" y="1418"/>
                    <a:pt x="562" y="1418"/>
                    <a:pt x="561" y="1417"/>
                  </a:cubicBezTo>
                  <a:cubicBezTo>
                    <a:pt x="561" y="1417"/>
                    <a:pt x="561" y="1417"/>
                    <a:pt x="560" y="1416"/>
                  </a:cubicBezTo>
                  <a:cubicBezTo>
                    <a:pt x="560" y="1416"/>
                    <a:pt x="560" y="1416"/>
                    <a:pt x="560" y="1416"/>
                  </a:cubicBezTo>
                  <a:cubicBezTo>
                    <a:pt x="559" y="1415"/>
                    <a:pt x="559" y="1415"/>
                    <a:pt x="559" y="1415"/>
                  </a:cubicBezTo>
                  <a:cubicBezTo>
                    <a:pt x="558" y="1414"/>
                    <a:pt x="558" y="1414"/>
                    <a:pt x="558" y="1413"/>
                  </a:cubicBezTo>
                  <a:cubicBezTo>
                    <a:pt x="558" y="1413"/>
                    <a:pt x="558" y="1413"/>
                    <a:pt x="558" y="1413"/>
                  </a:cubicBezTo>
                  <a:cubicBezTo>
                    <a:pt x="558" y="1413"/>
                    <a:pt x="558" y="1413"/>
                    <a:pt x="558" y="1412"/>
                  </a:cubicBezTo>
                  <a:cubicBezTo>
                    <a:pt x="558" y="1412"/>
                    <a:pt x="557" y="1412"/>
                    <a:pt x="557" y="1412"/>
                  </a:cubicBezTo>
                  <a:cubicBezTo>
                    <a:pt x="557" y="1411"/>
                    <a:pt x="557" y="1411"/>
                    <a:pt x="557" y="1411"/>
                  </a:cubicBezTo>
                  <a:cubicBezTo>
                    <a:pt x="556" y="1411"/>
                    <a:pt x="556" y="1411"/>
                    <a:pt x="556" y="1410"/>
                  </a:cubicBezTo>
                  <a:cubicBezTo>
                    <a:pt x="556" y="1410"/>
                    <a:pt x="556" y="1410"/>
                    <a:pt x="556" y="1409"/>
                  </a:cubicBezTo>
                  <a:cubicBezTo>
                    <a:pt x="556" y="1409"/>
                    <a:pt x="556" y="1409"/>
                    <a:pt x="556" y="1409"/>
                  </a:cubicBezTo>
                  <a:cubicBezTo>
                    <a:pt x="556" y="1408"/>
                    <a:pt x="555" y="1408"/>
                    <a:pt x="555" y="1407"/>
                  </a:cubicBezTo>
                  <a:cubicBezTo>
                    <a:pt x="555" y="1407"/>
                    <a:pt x="555" y="1407"/>
                    <a:pt x="555" y="1406"/>
                  </a:cubicBezTo>
                  <a:cubicBezTo>
                    <a:pt x="554" y="1406"/>
                    <a:pt x="554" y="1405"/>
                    <a:pt x="554" y="1404"/>
                  </a:cubicBezTo>
                  <a:cubicBezTo>
                    <a:pt x="554" y="1404"/>
                    <a:pt x="554" y="1404"/>
                    <a:pt x="555" y="1404"/>
                  </a:cubicBezTo>
                  <a:cubicBezTo>
                    <a:pt x="556" y="1404"/>
                    <a:pt x="556" y="1404"/>
                    <a:pt x="557" y="1404"/>
                  </a:cubicBezTo>
                  <a:cubicBezTo>
                    <a:pt x="557" y="1403"/>
                    <a:pt x="557" y="1401"/>
                    <a:pt x="557" y="1401"/>
                  </a:cubicBezTo>
                  <a:cubicBezTo>
                    <a:pt x="557" y="1401"/>
                    <a:pt x="557" y="1401"/>
                    <a:pt x="557" y="1401"/>
                  </a:cubicBezTo>
                  <a:cubicBezTo>
                    <a:pt x="557" y="1401"/>
                    <a:pt x="557" y="1401"/>
                    <a:pt x="558" y="1401"/>
                  </a:cubicBezTo>
                  <a:cubicBezTo>
                    <a:pt x="558" y="1400"/>
                    <a:pt x="558" y="1400"/>
                    <a:pt x="559" y="1400"/>
                  </a:cubicBezTo>
                  <a:cubicBezTo>
                    <a:pt x="560" y="1400"/>
                    <a:pt x="561" y="1400"/>
                    <a:pt x="562" y="1398"/>
                  </a:cubicBezTo>
                  <a:cubicBezTo>
                    <a:pt x="562" y="1397"/>
                    <a:pt x="561" y="1396"/>
                    <a:pt x="561" y="1395"/>
                  </a:cubicBezTo>
                  <a:cubicBezTo>
                    <a:pt x="560" y="1395"/>
                    <a:pt x="560" y="1395"/>
                    <a:pt x="560" y="1395"/>
                  </a:cubicBezTo>
                  <a:cubicBezTo>
                    <a:pt x="560" y="1395"/>
                    <a:pt x="560" y="1394"/>
                    <a:pt x="560" y="1393"/>
                  </a:cubicBezTo>
                  <a:cubicBezTo>
                    <a:pt x="560" y="1392"/>
                    <a:pt x="560" y="1391"/>
                    <a:pt x="560" y="1390"/>
                  </a:cubicBezTo>
                  <a:cubicBezTo>
                    <a:pt x="560" y="1389"/>
                    <a:pt x="559" y="1388"/>
                    <a:pt x="559" y="1386"/>
                  </a:cubicBezTo>
                  <a:cubicBezTo>
                    <a:pt x="559" y="1386"/>
                    <a:pt x="558" y="1385"/>
                    <a:pt x="558" y="1385"/>
                  </a:cubicBezTo>
                  <a:cubicBezTo>
                    <a:pt x="558" y="1384"/>
                    <a:pt x="558" y="1384"/>
                    <a:pt x="558" y="1384"/>
                  </a:cubicBezTo>
                  <a:cubicBezTo>
                    <a:pt x="557" y="1383"/>
                    <a:pt x="557" y="1382"/>
                    <a:pt x="557" y="1380"/>
                  </a:cubicBezTo>
                  <a:cubicBezTo>
                    <a:pt x="557" y="1379"/>
                    <a:pt x="557" y="1378"/>
                    <a:pt x="557" y="1378"/>
                  </a:cubicBezTo>
                  <a:cubicBezTo>
                    <a:pt x="557" y="1378"/>
                    <a:pt x="557" y="1377"/>
                    <a:pt x="558" y="1377"/>
                  </a:cubicBezTo>
                  <a:cubicBezTo>
                    <a:pt x="558" y="1376"/>
                    <a:pt x="558" y="1376"/>
                    <a:pt x="558" y="1375"/>
                  </a:cubicBezTo>
                  <a:cubicBezTo>
                    <a:pt x="558" y="1374"/>
                    <a:pt x="557" y="1374"/>
                    <a:pt x="556" y="1374"/>
                  </a:cubicBezTo>
                  <a:cubicBezTo>
                    <a:pt x="556" y="1374"/>
                    <a:pt x="556" y="1374"/>
                    <a:pt x="555" y="1374"/>
                  </a:cubicBezTo>
                  <a:cubicBezTo>
                    <a:pt x="555" y="1374"/>
                    <a:pt x="554" y="1374"/>
                    <a:pt x="554" y="1374"/>
                  </a:cubicBezTo>
                  <a:cubicBezTo>
                    <a:pt x="554" y="1374"/>
                    <a:pt x="554" y="1373"/>
                    <a:pt x="554" y="1373"/>
                  </a:cubicBezTo>
                  <a:cubicBezTo>
                    <a:pt x="554" y="1373"/>
                    <a:pt x="554" y="1373"/>
                    <a:pt x="554" y="1372"/>
                  </a:cubicBezTo>
                  <a:cubicBezTo>
                    <a:pt x="554" y="1372"/>
                    <a:pt x="554" y="1372"/>
                    <a:pt x="554" y="1372"/>
                  </a:cubicBezTo>
                  <a:cubicBezTo>
                    <a:pt x="554" y="1372"/>
                    <a:pt x="554" y="1372"/>
                    <a:pt x="555" y="1372"/>
                  </a:cubicBezTo>
                  <a:cubicBezTo>
                    <a:pt x="556" y="1372"/>
                    <a:pt x="556" y="1372"/>
                    <a:pt x="557" y="1373"/>
                  </a:cubicBezTo>
                  <a:cubicBezTo>
                    <a:pt x="557" y="1373"/>
                    <a:pt x="557" y="1373"/>
                    <a:pt x="557" y="1373"/>
                  </a:cubicBezTo>
                  <a:cubicBezTo>
                    <a:pt x="558" y="1374"/>
                    <a:pt x="559" y="1375"/>
                    <a:pt x="560" y="1374"/>
                  </a:cubicBezTo>
                  <a:cubicBezTo>
                    <a:pt x="561" y="1374"/>
                    <a:pt x="561" y="1373"/>
                    <a:pt x="561" y="1373"/>
                  </a:cubicBezTo>
                  <a:cubicBezTo>
                    <a:pt x="561" y="1372"/>
                    <a:pt x="561" y="1371"/>
                    <a:pt x="561" y="1370"/>
                  </a:cubicBezTo>
                  <a:cubicBezTo>
                    <a:pt x="560" y="1369"/>
                    <a:pt x="560" y="1369"/>
                    <a:pt x="560" y="1368"/>
                  </a:cubicBezTo>
                  <a:cubicBezTo>
                    <a:pt x="560" y="1368"/>
                    <a:pt x="560" y="1368"/>
                    <a:pt x="560" y="1368"/>
                  </a:cubicBezTo>
                  <a:cubicBezTo>
                    <a:pt x="560" y="1367"/>
                    <a:pt x="561" y="1366"/>
                    <a:pt x="560" y="1365"/>
                  </a:cubicBezTo>
                  <a:cubicBezTo>
                    <a:pt x="559" y="1364"/>
                    <a:pt x="558" y="1364"/>
                    <a:pt x="557" y="1364"/>
                  </a:cubicBezTo>
                  <a:cubicBezTo>
                    <a:pt x="556" y="1364"/>
                    <a:pt x="556" y="1364"/>
                    <a:pt x="556" y="1364"/>
                  </a:cubicBezTo>
                  <a:cubicBezTo>
                    <a:pt x="556" y="1364"/>
                    <a:pt x="556" y="1364"/>
                    <a:pt x="555" y="1364"/>
                  </a:cubicBezTo>
                  <a:cubicBezTo>
                    <a:pt x="555" y="1364"/>
                    <a:pt x="555" y="1364"/>
                    <a:pt x="555" y="1364"/>
                  </a:cubicBezTo>
                  <a:cubicBezTo>
                    <a:pt x="554" y="1364"/>
                    <a:pt x="553" y="1365"/>
                    <a:pt x="553" y="1365"/>
                  </a:cubicBezTo>
                  <a:cubicBezTo>
                    <a:pt x="553" y="1365"/>
                    <a:pt x="553" y="1365"/>
                    <a:pt x="553" y="1365"/>
                  </a:cubicBezTo>
                  <a:cubicBezTo>
                    <a:pt x="553" y="1365"/>
                    <a:pt x="552" y="1365"/>
                    <a:pt x="552" y="1365"/>
                  </a:cubicBezTo>
                  <a:cubicBezTo>
                    <a:pt x="551" y="1365"/>
                    <a:pt x="551" y="1365"/>
                    <a:pt x="551" y="1365"/>
                  </a:cubicBezTo>
                  <a:cubicBezTo>
                    <a:pt x="551" y="1365"/>
                    <a:pt x="550" y="1365"/>
                    <a:pt x="550" y="1365"/>
                  </a:cubicBezTo>
                  <a:cubicBezTo>
                    <a:pt x="550" y="1365"/>
                    <a:pt x="549" y="1365"/>
                    <a:pt x="549" y="1365"/>
                  </a:cubicBezTo>
                  <a:cubicBezTo>
                    <a:pt x="549" y="1365"/>
                    <a:pt x="548" y="1365"/>
                    <a:pt x="548" y="1365"/>
                  </a:cubicBezTo>
                  <a:cubicBezTo>
                    <a:pt x="548" y="1365"/>
                    <a:pt x="548" y="1364"/>
                    <a:pt x="548" y="1364"/>
                  </a:cubicBezTo>
                  <a:cubicBezTo>
                    <a:pt x="548" y="1363"/>
                    <a:pt x="548" y="1363"/>
                    <a:pt x="548" y="1363"/>
                  </a:cubicBezTo>
                  <a:cubicBezTo>
                    <a:pt x="547" y="1363"/>
                    <a:pt x="547" y="1362"/>
                    <a:pt x="546" y="1361"/>
                  </a:cubicBezTo>
                  <a:cubicBezTo>
                    <a:pt x="546" y="1361"/>
                    <a:pt x="546" y="1361"/>
                    <a:pt x="546" y="1361"/>
                  </a:cubicBezTo>
                  <a:cubicBezTo>
                    <a:pt x="546" y="1360"/>
                    <a:pt x="546" y="1360"/>
                    <a:pt x="546" y="1360"/>
                  </a:cubicBezTo>
                  <a:cubicBezTo>
                    <a:pt x="545" y="1359"/>
                    <a:pt x="545" y="1359"/>
                    <a:pt x="544" y="1358"/>
                  </a:cubicBezTo>
                  <a:cubicBezTo>
                    <a:pt x="544" y="1358"/>
                    <a:pt x="544" y="1357"/>
                    <a:pt x="544" y="1357"/>
                  </a:cubicBezTo>
                  <a:cubicBezTo>
                    <a:pt x="544" y="1357"/>
                    <a:pt x="543" y="1357"/>
                    <a:pt x="543" y="1357"/>
                  </a:cubicBezTo>
                  <a:cubicBezTo>
                    <a:pt x="543" y="1356"/>
                    <a:pt x="543" y="1356"/>
                    <a:pt x="543" y="1356"/>
                  </a:cubicBezTo>
                  <a:cubicBezTo>
                    <a:pt x="543" y="1356"/>
                    <a:pt x="543" y="1355"/>
                    <a:pt x="542" y="1355"/>
                  </a:cubicBezTo>
                  <a:cubicBezTo>
                    <a:pt x="543" y="1355"/>
                    <a:pt x="544" y="1355"/>
                    <a:pt x="545" y="1355"/>
                  </a:cubicBezTo>
                  <a:cubicBezTo>
                    <a:pt x="545" y="1354"/>
                    <a:pt x="545" y="1354"/>
                    <a:pt x="546" y="1354"/>
                  </a:cubicBezTo>
                  <a:cubicBezTo>
                    <a:pt x="547" y="1355"/>
                    <a:pt x="547" y="1355"/>
                    <a:pt x="547" y="1355"/>
                  </a:cubicBezTo>
                  <a:cubicBezTo>
                    <a:pt x="547" y="1354"/>
                    <a:pt x="547" y="1354"/>
                    <a:pt x="547" y="1354"/>
                  </a:cubicBezTo>
                  <a:cubicBezTo>
                    <a:pt x="547" y="1354"/>
                    <a:pt x="548" y="1355"/>
                    <a:pt x="548" y="1355"/>
                  </a:cubicBezTo>
                  <a:cubicBezTo>
                    <a:pt x="548" y="1355"/>
                    <a:pt x="549" y="1355"/>
                    <a:pt x="549" y="1355"/>
                  </a:cubicBezTo>
                  <a:cubicBezTo>
                    <a:pt x="550" y="1355"/>
                    <a:pt x="550" y="1355"/>
                    <a:pt x="550" y="1355"/>
                  </a:cubicBezTo>
                  <a:cubicBezTo>
                    <a:pt x="550" y="1356"/>
                    <a:pt x="551" y="1356"/>
                    <a:pt x="552" y="1356"/>
                  </a:cubicBezTo>
                  <a:cubicBezTo>
                    <a:pt x="553" y="1356"/>
                    <a:pt x="553" y="1355"/>
                    <a:pt x="554" y="1355"/>
                  </a:cubicBezTo>
                  <a:cubicBezTo>
                    <a:pt x="554" y="1355"/>
                    <a:pt x="554" y="1355"/>
                    <a:pt x="554" y="1355"/>
                  </a:cubicBezTo>
                  <a:cubicBezTo>
                    <a:pt x="554" y="1355"/>
                    <a:pt x="555" y="1355"/>
                    <a:pt x="555" y="1355"/>
                  </a:cubicBezTo>
                  <a:cubicBezTo>
                    <a:pt x="558" y="1355"/>
                    <a:pt x="559" y="1353"/>
                    <a:pt x="559" y="1353"/>
                  </a:cubicBezTo>
                  <a:cubicBezTo>
                    <a:pt x="559" y="1353"/>
                    <a:pt x="559" y="1353"/>
                    <a:pt x="559" y="1353"/>
                  </a:cubicBezTo>
                  <a:cubicBezTo>
                    <a:pt x="560" y="1353"/>
                    <a:pt x="562" y="1352"/>
                    <a:pt x="562" y="1350"/>
                  </a:cubicBezTo>
                  <a:cubicBezTo>
                    <a:pt x="562" y="1350"/>
                    <a:pt x="561" y="1349"/>
                    <a:pt x="560" y="1347"/>
                  </a:cubicBezTo>
                  <a:cubicBezTo>
                    <a:pt x="560" y="1347"/>
                    <a:pt x="560" y="1347"/>
                    <a:pt x="560" y="1347"/>
                  </a:cubicBezTo>
                  <a:cubicBezTo>
                    <a:pt x="560" y="1346"/>
                    <a:pt x="559" y="1346"/>
                    <a:pt x="559" y="1346"/>
                  </a:cubicBezTo>
                  <a:cubicBezTo>
                    <a:pt x="559" y="1345"/>
                    <a:pt x="559" y="1345"/>
                    <a:pt x="558" y="1345"/>
                  </a:cubicBezTo>
                  <a:cubicBezTo>
                    <a:pt x="558" y="1345"/>
                    <a:pt x="558" y="1345"/>
                    <a:pt x="558" y="1345"/>
                  </a:cubicBezTo>
                  <a:cubicBezTo>
                    <a:pt x="558" y="1344"/>
                    <a:pt x="557" y="1344"/>
                    <a:pt x="557" y="1344"/>
                  </a:cubicBezTo>
                  <a:cubicBezTo>
                    <a:pt x="557" y="1344"/>
                    <a:pt x="557" y="1344"/>
                    <a:pt x="557" y="1344"/>
                  </a:cubicBezTo>
                  <a:cubicBezTo>
                    <a:pt x="558" y="1344"/>
                    <a:pt x="558" y="1343"/>
                    <a:pt x="558" y="1343"/>
                  </a:cubicBezTo>
                  <a:cubicBezTo>
                    <a:pt x="558" y="1343"/>
                    <a:pt x="558" y="1343"/>
                    <a:pt x="558" y="1343"/>
                  </a:cubicBezTo>
                  <a:cubicBezTo>
                    <a:pt x="558" y="1342"/>
                    <a:pt x="558" y="1340"/>
                    <a:pt x="557" y="1340"/>
                  </a:cubicBezTo>
                  <a:cubicBezTo>
                    <a:pt x="557" y="1339"/>
                    <a:pt x="557" y="1339"/>
                    <a:pt x="557" y="1339"/>
                  </a:cubicBezTo>
                  <a:cubicBezTo>
                    <a:pt x="558" y="1339"/>
                    <a:pt x="558" y="1338"/>
                    <a:pt x="558" y="1337"/>
                  </a:cubicBezTo>
                  <a:cubicBezTo>
                    <a:pt x="557" y="1337"/>
                    <a:pt x="557" y="1337"/>
                    <a:pt x="557" y="1336"/>
                  </a:cubicBezTo>
                  <a:cubicBezTo>
                    <a:pt x="557" y="1336"/>
                    <a:pt x="557" y="1336"/>
                    <a:pt x="557" y="1336"/>
                  </a:cubicBezTo>
                  <a:cubicBezTo>
                    <a:pt x="557" y="1334"/>
                    <a:pt x="557" y="1333"/>
                    <a:pt x="556" y="1332"/>
                  </a:cubicBezTo>
                  <a:cubicBezTo>
                    <a:pt x="555" y="1332"/>
                    <a:pt x="555" y="1332"/>
                    <a:pt x="554" y="1331"/>
                  </a:cubicBezTo>
                  <a:cubicBezTo>
                    <a:pt x="554" y="1331"/>
                    <a:pt x="553" y="1330"/>
                    <a:pt x="553" y="1329"/>
                  </a:cubicBezTo>
                  <a:cubicBezTo>
                    <a:pt x="553" y="1329"/>
                    <a:pt x="553" y="1329"/>
                    <a:pt x="553" y="1329"/>
                  </a:cubicBezTo>
                  <a:cubicBezTo>
                    <a:pt x="554" y="1329"/>
                    <a:pt x="554" y="1329"/>
                    <a:pt x="555" y="1329"/>
                  </a:cubicBezTo>
                  <a:cubicBezTo>
                    <a:pt x="555" y="1329"/>
                    <a:pt x="555" y="1330"/>
                    <a:pt x="556" y="1330"/>
                  </a:cubicBezTo>
                  <a:cubicBezTo>
                    <a:pt x="557" y="1330"/>
                    <a:pt x="557" y="1330"/>
                    <a:pt x="558" y="1329"/>
                  </a:cubicBezTo>
                  <a:cubicBezTo>
                    <a:pt x="558" y="1329"/>
                    <a:pt x="558" y="1329"/>
                    <a:pt x="558" y="1329"/>
                  </a:cubicBezTo>
                  <a:cubicBezTo>
                    <a:pt x="558" y="1329"/>
                    <a:pt x="559" y="1329"/>
                    <a:pt x="560" y="1328"/>
                  </a:cubicBezTo>
                  <a:cubicBezTo>
                    <a:pt x="560" y="1328"/>
                    <a:pt x="561" y="1328"/>
                    <a:pt x="561" y="1327"/>
                  </a:cubicBezTo>
                  <a:cubicBezTo>
                    <a:pt x="562" y="1327"/>
                    <a:pt x="562" y="1327"/>
                    <a:pt x="562" y="1327"/>
                  </a:cubicBezTo>
                  <a:cubicBezTo>
                    <a:pt x="562" y="1327"/>
                    <a:pt x="562" y="1327"/>
                    <a:pt x="562" y="1327"/>
                  </a:cubicBezTo>
                  <a:cubicBezTo>
                    <a:pt x="563" y="1327"/>
                    <a:pt x="563" y="1327"/>
                    <a:pt x="563" y="1327"/>
                  </a:cubicBezTo>
                  <a:cubicBezTo>
                    <a:pt x="564" y="1327"/>
                    <a:pt x="564" y="1327"/>
                    <a:pt x="564" y="1327"/>
                  </a:cubicBezTo>
                  <a:cubicBezTo>
                    <a:pt x="565" y="1327"/>
                    <a:pt x="566" y="1327"/>
                    <a:pt x="567" y="1327"/>
                  </a:cubicBezTo>
                  <a:cubicBezTo>
                    <a:pt x="567" y="1327"/>
                    <a:pt x="568" y="1327"/>
                    <a:pt x="569" y="1326"/>
                  </a:cubicBezTo>
                  <a:cubicBezTo>
                    <a:pt x="570" y="1326"/>
                    <a:pt x="570" y="1326"/>
                    <a:pt x="571" y="1325"/>
                  </a:cubicBezTo>
                  <a:cubicBezTo>
                    <a:pt x="571" y="1325"/>
                    <a:pt x="571" y="1325"/>
                    <a:pt x="571" y="1325"/>
                  </a:cubicBezTo>
                  <a:cubicBezTo>
                    <a:pt x="572" y="1325"/>
                    <a:pt x="572" y="1324"/>
                    <a:pt x="572" y="1324"/>
                  </a:cubicBezTo>
                  <a:cubicBezTo>
                    <a:pt x="573" y="1324"/>
                    <a:pt x="573" y="1324"/>
                    <a:pt x="573" y="1324"/>
                  </a:cubicBezTo>
                  <a:cubicBezTo>
                    <a:pt x="573" y="1323"/>
                    <a:pt x="574" y="1323"/>
                    <a:pt x="574" y="1323"/>
                  </a:cubicBezTo>
                  <a:cubicBezTo>
                    <a:pt x="574" y="1323"/>
                    <a:pt x="574" y="1323"/>
                    <a:pt x="574" y="1323"/>
                  </a:cubicBezTo>
                  <a:cubicBezTo>
                    <a:pt x="576" y="1322"/>
                    <a:pt x="577" y="1322"/>
                    <a:pt x="578" y="1321"/>
                  </a:cubicBezTo>
                  <a:cubicBezTo>
                    <a:pt x="579" y="1320"/>
                    <a:pt x="579" y="1320"/>
                    <a:pt x="579" y="1319"/>
                  </a:cubicBezTo>
                  <a:cubicBezTo>
                    <a:pt x="579" y="1319"/>
                    <a:pt x="580" y="1319"/>
                    <a:pt x="580" y="1318"/>
                  </a:cubicBezTo>
                  <a:cubicBezTo>
                    <a:pt x="580" y="1318"/>
                    <a:pt x="581" y="1318"/>
                    <a:pt x="581" y="1318"/>
                  </a:cubicBezTo>
                  <a:cubicBezTo>
                    <a:pt x="581" y="1317"/>
                    <a:pt x="581" y="1316"/>
                    <a:pt x="582" y="1316"/>
                  </a:cubicBezTo>
                  <a:cubicBezTo>
                    <a:pt x="582" y="1315"/>
                    <a:pt x="582" y="1314"/>
                    <a:pt x="582" y="1313"/>
                  </a:cubicBezTo>
                  <a:cubicBezTo>
                    <a:pt x="582" y="1313"/>
                    <a:pt x="582" y="1312"/>
                    <a:pt x="582" y="1312"/>
                  </a:cubicBezTo>
                  <a:cubicBezTo>
                    <a:pt x="582" y="1311"/>
                    <a:pt x="582" y="1311"/>
                    <a:pt x="582" y="1311"/>
                  </a:cubicBezTo>
                  <a:cubicBezTo>
                    <a:pt x="582" y="1311"/>
                    <a:pt x="582" y="1311"/>
                    <a:pt x="582" y="1311"/>
                  </a:cubicBezTo>
                  <a:cubicBezTo>
                    <a:pt x="582" y="1311"/>
                    <a:pt x="582" y="1310"/>
                    <a:pt x="582" y="1309"/>
                  </a:cubicBezTo>
                  <a:cubicBezTo>
                    <a:pt x="582" y="1309"/>
                    <a:pt x="582" y="1309"/>
                    <a:pt x="582" y="1309"/>
                  </a:cubicBezTo>
                  <a:cubicBezTo>
                    <a:pt x="582" y="1308"/>
                    <a:pt x="583" y="1307"/>
                    <a:pt x="583" y="1306"/>
                  </a:cubicBezTo>
                  <a:cubicBezTo>
                    <a:pt x="583" y="1305"/>
                    <a:pt x="584" y="1304"/>
                    <a:pt x="584" y="1303"/>
                  </a:cubicBezTo>
                  <a:cubicBezTo>
                    <a:pt x="584" y="1302"/>
                    <a:pt x="584" y="1300"/>
                    <a:pt x="582" y="1299"/>
                  </a:cubicBezTo>
                  <a:cubicBezTo>
                    <a:pt x="582" y="1298"/>
                    <a:pt x="582" y="1298"/>
                    <a:pt x="581" y="1297"/>
                  </a:cubicBezTo>
                  <a:cubicBezTo>
                    <a:pt x="581" y="1297"/>
                    <a:pt x="581" y="1297"/>
                    <a:pt x="581" y="1297"/>
                  </a:cubicBezTo>
                  <a:cubicBezTo>
                    <a:pt x="581" y="1296"/>
                    <a:pt x="581" y="1294"/>
                    <a:pt x="580" y="1293"/>
                  </a:cubicBezTo>
                  <a:cubicBezTo>
                    <a:pt x="578" y="1293"/>
                    <a:pt x="577" y="1294"/>
                    <a:pt x="577" y="1294"/>
                  </a:cubicBezTo>
                  <a:cubicBezTo>
                    <a:pt x="577" y="1294"/>
                    <a:pt x="577" y="1294"/>
                    <a:pt x="577" y="1294"/>
                  </a:cubicBezTo>
                  <a:cubicBezTo>
                    <a:pt x="577" y="1294"/>
                    <a:pt x="577" y="1294"/>
                    <a:pt x="577" y="1294"/>
                  </a:cubicBezTo>
                  <a:cubicBezTo>
                    <a:pt x="576" y="1294"/>
                    <a:pt x="576" y="1294"/>
                    <a:pt x="576" y="1294"/>
                  </a:cubicBezTo>
                  <a:cubicBezTo>
                    <a:pt x="576" y="1293"/>
                    <a:pt x="575" y="1292"/>
                    <a:pt x="574" y="1291"/>
                  </a:cubicBezTo>
                  <a:cubicBezTo>
                    <a:pt x="574" y="1291"/>
                    <a:pt x="574" y="1291"/>
                    <a:pt x="574" y="1291"/>
                  </a:cubicBezTo>
                  <a:cubicBezTo>
                    <a:pt x="574" y="1290"/>
                    <a:pt x="574" y="1290"/>
                    <a:pt x="573" y="1290"/>
                  </a:cubicBezTo>
                  <a:cubicBezTo>
                    <a:pt x="573" y="1290"/>
                    <a:pt x="573" y="1290"/>
                    <a:pt x="574" y="1289"/>
                  </a:cubicBezTo>
                  <a:cubicBezTo>
                    <a:pt x="574" y="1289"/>
                    <a:pt x="574" y="1289"/>
                    <a:pt x="574" y="1289"/>
                  </a:cubicBezTo>
                  <a:cubicBezTo>
                    <a:pt x="574" y="1288"/>
                    <a:pt x="574" y="1288"/>
                    <a:pt x="574" y="1287"/>
                  </a:cubicBezTo>
                  <a:cubicBezTo>
                    <a:pt x="574" y="1286"/>
                    <a:pt x="574" y="1285"/>
                    <a:pt x="573" y="1285"/>
                  </a:cubicBezTo>
                  <a:cubicBezTo>
                    <a:pt x="572" y="1284"/>
                    <a:pt x="571" y="1283"/>
                    <a:pt x="571" y="1282"/>
                  </a:cubicBezTo>
                  <a:cubicBezTo>
                    <a:pt x="570" y="1281"/>
                    <a:pt x="570" y="1281"/>
                    <a:pt x="570" y="1281"/>
                  </a:cubicBezTo>
                  <a:cubicBezTo>
                    <a:pt x="570" y="1281"/>
                    <a:pt x="570" y="1281"/>
                    <a:pt x="569" y="1280"/>
                  </a:cubicBezTo>
                  <a:cubicBezTo>
                    <a:pt x="569" y="1280"/>
                    <a:pt x="568" y="1280"/>
                    <a:pt x="568" y="1279"/>
                  </a:cubicBezTo>
                  <a:cubicBezTo>
                    <a:pt x="567" y="1279"/>
                    <a:pt x="567" y="1279"/>
                    <a:pt x="567" y="1279"/>
                  </a:cubicBezTo>
                  <a:cubicBezTo>
                    <a:pt x="567" y="1279"/>
                    <a:pt x="566" y="1279"/>
                    <a:pt x="565" y="1278"/>
                  </a:cubicBezTo>
                  <a:cubicBezTo>
                    <a:pt x="565" y="1278"/>
                    <a:pt x="565" y="1278"/>
                    <a:pt x="565" y="1278"/>
                  </a:cubicBezTo>
                  <a:cubicBezTo>
                    <a:pt x="565" y="1278"/>
                    <a:pt x="565" y="1278"/>
                    <a:pt x="565" y="1278"/>
                  </a:cubicBezTo>
                  <a:cubicBezTo>
                    <a:pt x="566" y="1278"/>
                    <a:pt x="566" y="1278"/>
                    <a:pt x="566" y="1278"/>
                  </a:cubicBezTo>
                  <a:cubicBezTo>
                    <a:pt x="567" y="1278"/>
                    <a:pt x="568" y="1278"/>
                    <a:pt x="569" y="1278"/>
                  </a:cubicBezTo>
                  <a:cubicBezTo>
                    <a:pt x="570" y="1279"/>
                    <a:pt x="570" y="1279"/>
                    <a:pt x="571" y="1279"/>
                  </a:cubicBezTo>
                  <a:cubicBezTo>
                    <a:pt x="571" y="1280"/>
                    <a:pt x="571" y="1280"/>
                    <a:pt x="572" y="1280"/>
                  </a:cubicBezTo>
                  <a:cubicBezTo>
                    <a:pt x="572" y="1281"/>
                    <a:pt x="573" y="1281"/>
                    <a:pt x="574" y="1282"/>
                  </a:cubicBezTo>
                  <a:cubicBezTo>
                    <a:pt x="575" y="1282"/>
                    <a:pt x="576" y="1282"/>
                    <a:pt x="577" y="1282"/>
                  </a:cubicBezTo>
                  <a:cubicBezTo>
                    <a:pt x="577" y="1282"/>
                    <a:pt x="578" y="1282"/>
                    <a:pt x="579" y="1282"/>
                  </a:cubicBezTo>
                  <a:cubicBezTo>
                    <a:pt x="579" y="1282"/>
                    <a:pt x="579" y="1282"/>
                    <a:pt x="580" y="1281"/>
                  </a:cubicBezTo>
                  <a:cubicBezTo>
                    <a:pt x="580" y="1281"/>
                    <a:pt x="580" y="1281"/>
                    <a:pt x="580" y="1281"/>
                  </a:cubicBezTo>
                  <a:cubicBezTo>
                    <a:pt x="581" y="1281"/>
                    <a:pt x="581" y="1281"/>
                    <a:pt x="582" y="1281"/>
                  </a:cubicBezTo>
                  <a:cubicBezTo>
                    <a:pt x="582" y="1281"/>
                    <a:pt x="583" y="1281"/>
                    <a:pt x="584" y="1281"/>
                  </a:cubicBezTo>
                  <a:cubicBezTo>
                    <a:pt x="585" y="1281"/>
                    <a:pt x="585" y="1281"/>
                    <a:pt x="586" y="1281"/>
                  </a:cubicBezTo>
                  <a:cubicBezTo>
                    <a:pt x="587" y="1281"/>
                    <a:pt x="588" y="1281"/>
                    <a:pt x="589" y="1281"/>
                  </a:cubicBezTo>
                  <a:cubicBezTo>
                    <a:pt x="590" y="1280"/>
                    <a:pt x="590" y="1280"/>
                    <a:pt x="591" y="1279"/>
                  </a:cubicBezTo>
                  <a:cubicBezTo>
                    <a:pt x="590" y="1278"/>
                    <a:pt x="590" y="1278"/>
                    <a:pt x="590" y="1278"/>
                  </a:cubicBezTo>
                  <a:cubicBezTo>
                    <a:pt x="590" y="1278"/>
                    <a:pt x="590" y="1278"/>
                    <a:pt x="590" y="1278"/>
                  </a:cubicBezTo>
                  <a:cubicBezTo>
                    <a:pt x="591" y="1279"/>
                    <a:pt x="591" y="1279"/>
                    <a:pt x="591" y="1279"/>
                  </a:cubicBezTo>
                  <a:cubicBezTo>
                    <a:pt x="591" y="1278"/>
                    <a:pt x="592" y="1278"/>
                    <a:pt x="593" y="1277"/>
                  </a:cubicBezTo>
                  <a:cubicBezTo>
                    <a:pt x="593" y="1277"/>
                    <a:pt x="594" y="1276"/>
                    <a:pt x="594" y="1275"/>
                  </a:cubicBezTo>
                  <a:cubicBezTo>
                    <a:pt x="595" y="1274"/>
                    <a:pt x="595" y="1273"/>
                    <a:pt x="595" y="1273"/>
                  </a:cubicBezTo>
                  <a:cubicBezTo>
                    <a:pt x="595" y="1272"/>
                    <a:pt x="595" y="1272"/>
                    <a:pt x="595" y="1272"/>
                  </a:cubicBezTo>
                  <a:cubicBezTo>
                    <a:pt x="595" y="1272"/>
                    <a:pt x="595" y="1271"/>
                    <a:pt x="595" y="1270"/>
                  </a:cubicBezTo>
                  <a:cubicBezTo>
                    <a:pt x="595" y="1270"/>
                    <a:pt x="595" y="1270"/>
                    <a:pt x="595" y="1270"/>
                  </a:cubicBezTo>
                  <a:cubicBezTo>
                    <a:pt x="595" y="1269"/>
                    <a:pt x="595" y="1269"/>
                    <a:pt x="596" y="1269"/>
                  </a:cubicBezTo>
                  <a:cubicBezTo>
                    <a:pt x="596" y="1268"/>
                    <a:pt x="596" y="1268"/>
                    <a:pt x="596" y="1267"/>
                  </a:cubicBezTo>
                  <a:cubicBezTo>
                    <a:pt x="596" y="1267"/>
                    <a:pt x="596" y="1266"/>
                    <a:pt x="596" y="1266"/>
                  </a:cubicBezTo>
                  <a:cubicBezTo>
                    <a:pt x="596" y="1266"/>
                    <a:pt x="597" y="1265"/>
                    <a:pt x="597" y="1265"/>
                  </a:cubicBezTo>
                  <a:cubicBezTo>
                    <a:pt x="597" y="1265"/>
                    <a:pt x="597" y="1265"/>
                    <a:pt x="597" y="1264"/>
                  </a:cubicBezTo>
                  <a:cubicBezTo>
                    <a:pt x="598" y="1264"/>
                    <a:pt x="598" y="1264"/>
                    <a:pt x="598" y="1263"/>
                  </a:cubicBezTo>
                  <a:cubicBezTo>
                    <a:pt x="599" y="1262"/>
                    <a:pt x="599" y="1262"/>
                    <a:pt x="599" y="1261"/>
                  </a:cubicBezTo>
                  <a:cubicBezTo>
                    <a:pt x="600" y="1259"/>
                    <a:pt x="600" y="1258"/>
                    <a:pt x="600" y="1256"/>
                  </a:cubicBezTo>
                  <a:cubicBezTo>
                    <a:pt x="600" y="1255"/>
                    <a:pt x="599" y="1254"/>
                    <a:pt x="599" y="1253"/>
                  </a:cubicBezTo>
                  <a:cubicBezTo>
                    <a:pt x="600" y="1252"/>
                    <a:pt x="600" y="1252"/>
                    <a:pt x="600" y="1252"/>
                  </a:cubicBezTo>
                  <a:cubicBezTo>
                    <a:pt x="600" y="1252"/>
                    <a:pt x="600" y="1251"/>
                    <a:pt x="600" y="1251"/>
                  </a:cubicBezTo>
                  <a:cubicBezTo>
                    <a:pt x="599" y="1250"/>
                    <a:pt x="599" y="1250"/>
                    <a:pt x="599" y="1249"/>
                  </a:cubicBezTo>
                  <a:cubicBezTo>
                    <a:pt x="599" y="1249"/>
                    <a:pt x="599" y="1248"/>
                    <a:pt x="599" y="1248"/>
                  </a:cubicBezTo>
                  <a:cubicBezTo>
                    <a:pt x="600" y="1247"/>
                    <a:pt x="600" y="1247"/>
                    <a:pt x="600" y="1246"/>
                  </a:cubicBezTo>
                  <a:cubicBezTo>
                    <a:pt x="600" y="1246"/>
                    <a:pt x="600" y="1246"/>
                    <a:pt x="600" y="1246"/>
                  </a:cubicBezTo>
                  <a:cubicBezTo>
                    <a:pt x="601" y="1246"/>
                    <a:pt x="601" y="1246"/>
                    <a:pt x="601" y="1245"/>
                  </a:cubicBezTo>
                  <a:cubicBezTo>
                    <a:pt x="601" y="1245"/>
                    <a:pt x="601" y="1245"/>
                    <a:pt x="601" y="1245"/>
                  </a:cubicBezTo>
                  <a:cubicBezTo>
                    <a:pt x="602" y="1244"/>
                    <a:pt x="602" y="1244"/>
                    <a:pt x="603" y="1243"/>
                  </a:cubicBezTo>
                  <a:cubicBezTo>
                    <a:pt x="603" y="1243"/>
                    <a:pt x="603" y="1242"/>
                    <a:pt x="603" y="1242"/>
                  </a:cubicBezTo>
                  <a:cubicBezTo>
                    <a:pt x="603" y="1242"/>
                    <a:pt x="603" y="1242"/>
                    <a:pt x="603" y="1241"/>
                  </a:cubicBezTo>
                  <a:cubicBezTo>
                    <a:pt x="604" y="1240"/>
                    <a:pt x="604" y="1240"/>
                    <a:pt x="605" y="1239"/>
                  </a:cubicBezTo>
                  <a:cubicBezTo>
                    <a:pt x="605" y="1238"/>
                    <a:pt x="605" y="1238"/>
                    <a:pt x="605" y="1237"/>
                  </a:cubicBezTo>
                  <a:cubicBezTo>
                    <a:pt x="605" y="1236"/>
                    <a:pt x="605" y="1235"/>
                    <a:pt x="606" y="1235"/>
                  </a:cubicBezTo>
                  <a:cubicBezTo>
                    <a:pt x="604" y="1234"/>
                    <a:pt x="604" y="1234"/>
                    <a:pt x="604" y="1234"/>
                  </a:cubicBezTo>
                  <a:cubicBezTo>
                    <a:pt x="606" y="1234"/>
                    <a:pt x="606" y="1234"/>
                    <a:pt x="606" y="1234"/>
                  </a:cubicBezTo>
                  <a:cubicBezTo>
                    <a:pt x="606" y="1234"/>
                    <a:pt x="606" y="1234"/>
                    <a:pt x="606" y="1234"/>
                  </a:cubicBezTo>
                  <a:cubicBezTo>
                    <a:pt x="606" y="1234"/>
                    <a:pt x="606" y="1233"/>
                    <a:pt x="606" y="1233"/>
                  </a:cubicBezTo>
                  <a:cubicBezTo>
                    <a:pt x="606" y="1233"/>
                    <a:pt x="606" y="1233"/>
                    <a:pt x="606" y="1233"/>
                  </a:cubicBezTo>
                  <a:cubicBezTo>
                    <a:pt x="606" y="1232"/>
                    <a:pt x="607" y="1231"/>
                    <a:pt x="607" y="1230"/>
                  </a:cubicBezTo>
                  <a:cubicBezTo>
                    <a:pt x="607" y="1229"/>
                    <a:pt x="607" y="1229"/>
                    <a:pt x="607" y="1228"/>
                  </a:cubicBezTo>
                  <a:cubicBezTo>
                    <a:pt x="607" y="1227"/>
                    <a:pt x="607" y="1227"/>
                    <a:pt x="607" y="1227"/>
                  </a:cubicBezTo>
                  <a:cubicBezTo>
                    <a:pt x="607" y="1227"/>
                    <a:pt x="607" y="1226"/>
                    <a:pt x="607" y="1226"/>
                  </a:cubicBezTo>
                  <a:cubicBezTo>
                    <a:pt x="607" y="1225"/>
                    <a:pt x="607" y="1225"/>
                    <a:pt x="607" y="1224"/>
                  </a:cubicBezTo>
                  <a:cubicBezTo>
                    <a:pt x="607" y="1224"/>
                    <a:pt x="607" y="1224"/>
                    <a:pt x="607" y="1223"/>
                  </a:cubicBezTo>
                  <a:cubicBezTo>
                    <a:pt x="607" y="1223"/>
                    <a:pt x="607" y="1223"/>
                    <a:pt x="608" y="1222"/>
                  </a:cubicBezTo>
                  <a:cubicBezTo>
                    <a:pt x="608" y="1220"/>
                    <a:pt x="608" y="1220"/>
                    <a:pt x="608" y="1220"/>
                  </a:cubicBezTo>
                  <a:cubicBezTo>
                    <a:pt x="608" y="1219"/>
                    <a:pt x="608" y="1219"/>
                    <a:pt x="609" y="1217"/>
                  </a:cubicBezTo>
                  <a:cubicBezTo>
                    <a:pt x="609" y="1217"/>
                    <a:pt x="609" y="1217"/>
                    <a:pt x="609" y="1217"/>
                  </a:cubicBezTo>
                  <a:cubicBezTo>
                    <a:pt x="609" y="1216"/>
                    <a:pt x="609" y="1215"/>
                    <a:pt x="609" y="1214"/>
                  </a:cubicBezTo>
                  <a:cubicBezTo>
                    <a:pt x="609" y="1214"/>
                    <a:pt x="610" y="1214"/>
                    <a:pt x="610" y="1214"/>
                  </a:cubicBezTo>
                  <a:cubicBezTo>
                    <a:pt x="610" y="1213"/>
                    <a:pt x="610" y="1213"/>
                    <a:pt x="610" y="1213"/>
                  </a:cubicBezTo>
                  <a:cubicBezTo>
                    <a:pt x="610" y="1213"/>
                    <a:pt x="610" y="1213"/>
                    <a:pt x="610" y="1212"/>
                  </a:cubicBezTo>
                  <a:cubicBezTo>
                    <a:pt x="610" y="1212"/>
                    <a:pt x="610" y="1212"/>
                    <a:pt x="610" y="1211"/>
                  </a:cubicBezTo>
                  <a:cubicBezTo>
                    <a:pt x="611" y="1211"/>
                    <a:pt x="611" y="1211"/>
                    <a:pt x="611" y="1211"/>
                  </a:cubicBezTo>
                  <a:cubicBezTo>
                    <a:pt x="611" y="1211"/>
                    <a:pt x="611" y="1210"/>
                    <a:pt x="611" y="1210"/>
                  </a:cubicBezTo>
                  <a:cubicBezTo>
                    <a:pt x="611" y="1210"/>
                    <a:pt x="611" y="1210"/>
                    <a:pt x="612" y="1210"/>
                  </a:cubicBezTo>
                  <a:cubicBezTo>
                    <a:pt x="612" y="1210"/>
                    <a:pt x="612" y="1209"/>
                    <a:pt x="612" y="1209"/>
                  </a:cubicBezTo>
                  <a:cubicBezTo>
                    <a:pt x="612" y="1209"/>
                    <a:pt x="613" y="1208"/>
                    <a:pt x="613" y="1207"/>
                  </a:cubicBezTo>
                  <a:cubicBezTo>
                    <a:pt x="613" y="1206"/>
                    <a:pt x="613" y="1206"/>
                    <a:pt x="613" y="1205"/>
                  </a:cubicBezTo>
                  <a:cubicBezTo>
                    <a:pt x="613" y="1205"/>
                    <a:pt x="613" y="1205"/>
                    <a:pt x="613" y="1204"/>
                  </a:cubicBezTo>
                  <a:cubicBezTo>
                    <a:pt x="613" y="1204"/>
                    <a:pt x="613" y="1203"/>
                    <a:pt x="613" y="1202"/>
                  </a:cubicBezTo>
                  <a:cubicBezTo>
                    <a:pt x="613" y="1201"/>
                    <a:pt x="612" y="1200"/>
                    <a:pt x="612" y="1200"/>
                  </a:cubicBezTo>
                  <a:cubicBezTo>
                    <a:pt x="611" y="1199"/>
                    <a:pt x="611" y="1199"/>
                    <a:pt x="611" y="1199"/>
                  </a:cubicBezTo>
                  <a:cubicBezTo>
                    <a:pt x="611" y="1199"/>
                    <a:pt x="611" y="1199"/>
                    <a:pt x="611" y="1199"/>
                  </a:cubicBezTo>
                  <a:cubicBezTo>
                    <a:pt x="611" y="1199"/>
                    <a:pt x="611" y="1199"/>
                    <a:pt x="611" y="1198"/>
                  </a:cubicBezTo>
                  <a:cubicBezTo>
                    <a:pt x="611" y="1198"/>
                    <a:pt x="610" y="1197"/>
                    <a:pt x="610" y="1197"/>
                  </a:cubicBezTo>
                  <a:cubicBezTo>
                    <a:pt x="610" y="1196"/>
                    <a:pt x="610" y="1196"/>
                    <a:pt x="610" y="1196"/>
                  </a:cubicBezTo>
                  <a:cubicBezTo>
                    <a:pt x="610" y="1195"/>
                    <a:pt x="610" y="1195"/>
                    <a:pt x="610" y="1195"/>
                  </a:cubicBezTo>
                  <a:cubicBezTo>
                    <a:pt x="611" y="1194"/>
                    <a:pt x="611" y="1193"/>
                    <a:pt x="610" y="1191"/>
                  </a:cubicBezTo>
                  <a:cubicBezTo>
                    <a:pt x="609" y="1191"/>
                    <a:pt x="609" y="1191"/>
                    <a:pt x="609" y="1191"/>
                  </a:cubicBezTo>
                  <a:cubicBezTo>
                    <a:pt x="609" y="1191"/>
                    <a:pt x="609" y="1191"/>
                    <a:pt x="609" y="1191"/>
                  </a:cubicBezTo>
                  <a:cubicBezTo>
                    <a:pt x="609" y="1191"/>
                    <a:pt x="609" y="1190"/>
                    <a:pt x="609" y="1190"/>
                  </a:cubicBezTo>
                  <a:cubicBezTo>
                    <a:pt x="609" y="1190"/>
                    <a:pt x="609" y="1190"/>
                    <a:pt x="609" y="1190"/>
                  </a:cubicBezTo>
                  <a:cubicBezTo>
                    <a:pt x="609" y="1189"/>
                    <a:pt x="609" y="1189"/>
                    <a:pt x="609" y="1189"/>
                  </a:cubicBezTo>
                  <a:cubicBezTo>
                    <a:pt x="609" y="1188"/>
                    <a:pt x="610" y="1187"/>
                    <a:pt x="609" y="1186"/>
                  </a:cubicBezTo>
                  <a:cubicBezTo>
                    <a:pt x="609" y="1185"/>
                    <a:pt x="608" y="1185"/>
                    <a:pt x="607" y="1184"/>
                  </a:cubicBezTo>
                  <a:cubicBezTo>
                    <a:pt x="607" y="1184"/>
                    <a:pt x="607" y="1184"/>
                    <a:pt x="607" y="1184"/>
                  </a:cubicBezTo>
                  <a:cubicBezTo>
                    <a:pt x="607" y="1183"/>
                    <a:pt x="607" y="1183"/>
                    <a:pt x="607" y="1183"/>
                  </a:cubicBezTo>
                  <a:cubicBezTo>
                    <a:pt x="607" y="1182"/>
                    <a:pt x="607" y="1181"/>
                    <a:pt x="607" y="1180"/>
                  </a:cubicBezTo>
                  <a:cubicBezTo>
                    <a:pt x="607" y="1180"/>
                    <a:pt x="607" y="1180"/>
                    <a:pt x="607" y="1180"/>
                  </a:cubicBezTo>
                  <a:cubicBezTo>
                    <a:pt x="607" y="1180"/>
                    <a:pt x="607" y="1180"/>
                    <a:pt x="607" y="1179"/>
                  </a:cubicBezTo>
                  <a:cubicBezTo>
                    <a:pt x="606" y="1179"/>
                    <a:pt x="606" y="1179"/>
                    <a:pt x="606" y="1179"/>
                  </a:cubicBezTo>
                  <a:cubicBezTo>
                    <a:pt x="606" y="1179"/>
                    <a:pt x="607" y="1179"/>
                    <a:pt x="607" y="1178"/>
                  </a:cubicBezTo>
                  <a:cubicBezTo>
                    <a:pt x="607" y="1178"/>
                    <a:pt x="607" y="1177"/>
                    <a:pt x="607" y="1176"/>
                  </a:cubicBezTo>
                  <a:cubicBezTo>
                    <a:pt x="607" y="1176"/>
                    <a:pt x="608" y="1175"/>
                    <a:pt x="608" y="1174"/>
                  </a:cubicBezTo>
                  <a:cubicBezTo>
                    <a:pt x="609" y="1174"/>
                    <a:pt x="609" y="1173"/>
                    <a:pt x="609" y="1172"/>
                  </a:cubicBezTo>
                  <a:cubicBezTo>
                    <a:pt x="609" y="1172"/>
                    <a:pt x="609" y="1172"/>
                    <a:pt x="609" y="1172"/>
                  </a:cubicBezTo>
                  <a:cubicBezTo>
                    <a:pt x="609" y="1171"/>
                    <a:pt x="609" y="1171"/>
                    <a:pt x="609" y="1171"/>
                  </a:cubicBezTo>
                  <a:cubicBezTo>
                    <a:pt x="609" y="1170"/>
                    <a:pt x="609" y="1170"/>
                    <a:pt x="609" y="1170"/>
                  </a:cubicBezTo>
                  <a:cubicBezTo>
                    <a:pt x="609" y="1170"/>
                    <a:pt x="609" y="1170"/>
                    <a:pt x="610" y="1169"/>
                  </a:cubicBezTo>
                  <a:cubicBezTo>
                    <a:pt x="610" y="1170"/>
                    <a:pt x="611" y="1169"/>
                    <a:pt x="611" y="1169"/>
                  </a:cubicBezTo>
                  <a:cubicBezTo>
                    <a:pt x="612" y="1168"/>
                    <a:pt x="612" y="1168"/>
                    <a:pt x="612" y="1168"/>
                  </a:cubicBezTo>
                  <a:cubicBezTo>
                    <a:pt x="612" y="1167"/>
                    <a:pt x="612" y="1167"/>
                    <a:pt x="612" y="1167"/>
                  </a:cubicBezTo>
                  <a:cubicBezTo>
                    <a:pt x="613" y="1167"/>
                    <a:pt x="613" y="1166"/>
                    <a:pt x="613" y="1166"/>
                  </a:cubicBezTo>
                  <a:cubicBezTo>
                    <a:pt x="613" y="1166"/>
                    <a:pt x="613" y="1166"/>
                    <a:pt x="613" y="1165"/>
                  </a:cubicBezTo>
                  <a:cubicBezTo>
                    <a:pt x="614" y="1165"/>
                    <a:pt x="614" y="1165"/>
                    <a:pt x="614" y="1165"/>
                  </a:cubicBezTo>
                  <a:cubicBezTo>
                    <a:pt x="614" y="1165"/>
                    <a:pt x="614" y="1164"/>
                    <a:pt x="614" y="1164"/>
                  </a:cubicBezTo>
                  <a:cubicBezTo>
                    <a:pt x="614" y="1164"/>
                    <a:pt x="615" y="1164"/>
                    <a:pt x="615" y="1163"/>
                  </a:cubicBezTo>
                  <a:cubicBezTo>
                    <a:pt x="615" y="1163"/>
                    <a:pt x="615" y="1163"/>
                    <a:pt x="615" y="1163"/>
                  </a:cubicBezTo>
                  <a:cubicBezTo>
                    <a:pt x="616" y="1163"/>
                    <a:pt x="616" y="1162"/>
                    <a:pt x="616" y="1162"/>
                  </a:cubicBezTo>
                  <a:cubicBezTo>
                    <a:pt x="616" y="1162"/>
                    <a:pt x="617" y="1161"/>
                    <a:pt x="617" y="1161"/>
                  </a:cubicBezTo>
                  <a:cubicBezTo>
                    <a:pt x="616" y="1160"/>
                    <a:pt x="616" y="1160"/>
                    <a:pt x="616" y="1160"/>
                  </a:cubicBezTo>
                  <a:cubicBezTo>
                    <a:pt x="616" y="1161"/>
                    <a:pt x="616" y="1161"/>
                    <a:pt x="616" y="1161"/>
                  </a:cubicBezTo>
                  <a:cubicBezTo>
                    <a:pt x="617" y="1162"/>
                    <a:pt x="618" y="1162"/>
                    <a:pt x="619" y="1161"/>
                  </a:cubicBezTo>
                  <a:cubicBezTo>
                    <a:pt x="619" y="1161"/>
                    <a:pt x="619" y="1160"/>
                    <a:pt x="620" y="1160"/>
                  </a:cubicBezTo>
                  <a:cubicBezTo>
                    <a:pt x="620" y="1159"/>
                    <a:pt x="621" y="1159"/>
                    <a:pt x="621" y="1158"/>
                  </a:cubicBezTo>
                  <a:cubicBezTo>
                    <a:pt x="622" y="1158"/>
                    <a:pt x="622" y="1158"/>
                    <a:pt x="623" y="1158"/>
                  </a:cubicBezTo>
                  <a:cubicBezTo>
                    <a:pt x="624" y="1158"/>
                    <a:pt x="625" y="1158"/>
                    <a:pt x="626" y="1156"/>
                  </a:cubicBezTo>
                  <a:cubicBezTo>
                    <a:pt x="626" y="1156"/>
                    <a:pt x="626" y="1156"/>
                    <a:pt x="626" y="1155"/>
                  </a:cubicBezTo>
                  <a:cubicBezTo>
                    <a:pt x="626" y="1155"/>
                    <a:pt x="626" y="1155"/>
                    <a:pt x="626" y="1155"/>
                  </a:cubicBezTo>
                  <a:cubicBezTo>
                    <a:pt x="627" y="1155"/>
                    <a:pt x="627" y="1155"/>
                    <a:pt x="627" y="1154"/>
                  </a:cubicBezTo>
                  <a:cubicBezTo>
                    <a:pt x="628" y="1154"/>
                    <a:pt x="628" y="1154"/>
                    <a:pt x="628" y="1154"/>
                  </a:cubicBezTo>
                  <a:cubicBezTo>
                    <a:pt x="629" y="1153"/>
                    <a:pt x="629" y="1152"/>
                    <a:pt x="629" y="1152"/>
                  </a:cubicBezTo>
                  <a:cubicBezTo>
                    <a:pt x="630" y="1152"/>
                    <a:pt x="630" y="1152"/>
                    <a:pt x="630" y="1152"/>
                  </a:cubicBezTo>
                  <a:cubicBezTo>
                    <a:pt x="630" y="1152"/>
                    <a:pt x="630" y="1151"/>
                    <a:pt x="631" y="1151"/>
                  </a:cubicBezTo>
                  <a:cubicBezTo>
                    <a:pt x="631" y="1150"/>
                    <a:pt x="631" y="1150"/>
                    <a:pt x="631" y="1149"/>
                  </a:cubicBezTo>
                  <a:cubicBezTo>
                    <a:pt x="631" y="1149"/>
                    <a:pt x="631" y="1149"/>
                    <a:pt x="631" y="1149"/>
                  </a:cubicBezTo>
                  <a:cubicBezTo>
                    <a:pt x="631" y="1149"/>
                    <a:pt x="631" y="1149"/>
                    <a:pt x="631" y="1149"/>
                  </a:cubicBezTo>
                  <a:cubicBezTo>
                    <a:pt x="632" y="1149"/>
                    <a:pt x="632" y="1149"/>
                    <a:pt x="632" y="1149"/>
                  </a:cubicBezTo>
                  <a:cubicBezTo>
                    <a:pt x="633" y="1149"/>
                    <a:pt x="633" y="1149"/>
                    <a:pt x="633" y="1149"/>
                  </a:cubicBezTo>
                  <a:cubicBezTo>
                    <a:pt x="632" y="1150"/>
                    <a:pt x="632" y="1150"/>
                    <a:pt x="632" y="1150"/>
                  </a:cubicBezTo>
                  <a:cubicBezTo>
                    <a:pt x="635" y="1150"/>
                    <a:pt x="635" y="1150"/>
                    <a:pt x="635" y="1150"/>
                  </a:cubicBezTo>
                  <a:cubicBezTo>
                    <a:pt x="635" y="1150"/>
                    <a:pt x="636" y="1150"/>
                    <a:pt x="636" y="1150"/>
                  </a:cubicBezTo>
                  <a:cubicBezTo>
                    <a:pt x="638" y="1150"/>
                    <a:pt x="639" y="1149"/>
                    <a:pt x="641" y="1148"/>
                  </a:cubicBezTo>
                  <a:cubicBezTo>
                    <a:pt x="641" y="1147"/>
                    <a:pt x="641" y="1147"/>
                    <a:pt x="641" y="1147"/>
                  </a:cubicBezTo>
                  <a:cubicBezTo>
                    <a:pt x="642" y="1147"/>
                    <a:pt x="643" y="1146"/>
                    <a:pt x="644" y="1146"/>
                  </a:cubicBezTo>
                  <a:cubicBezTo>
                    <a:pt x="644" y="1146"/>
                    <a:pt x="645" y="1146"/>
                    <a:pt x="645" y="1146"/>
                  </a:cubicBezTo>
                  <a:cubicBezTo>
                    <a:pt x="646" y="1146"/>
                    <a:pt x="647" y="1146"/>
                    <a:pt x="649" y="1145"/>
                  </a:cubicBezTo>
                  <a:cubicBezTo>
                    <a:pt x="651" y="1144"/>
                    <a:pt x="652" y="1142"/>
                    <a:pt x="652" y="1140"/>
                  </a:cubicBezTo>
                  <a:cubicBezTo>
                    <a:pt x="652" y="1140"/>
                    <a:pt x="652" y="1139"/>
                    <a:pt x="653" y="1139"/>
                  </a:cubicBezTo>
                  <a:cubicBezTo>
                    <a:pt x="653" y="1139"/>
                    <a:pt x="653" y="1138"/>
                    <a:pt x="654" y="1138"/>
                  </a:cubicBezTo>
                  <a:cubicBezTo>
                    <a:pt x="654" y="1138"/>
                    <a:pt x="654" y="1138"/>
                    <a:pt x="654" y="1138"/>
                  </a:cubicBezTo>
                  <a:cubicBezTo>
                    <a:pt x="655" y="1137"/>
                    <a:pt x="656" y="1136"/>
                    <a:pt x="656" y="1135"/>
                  </a:cubicBezTo>
                  <a:cubicBezTo>
                    <a:pt x="656" y="1135"/>
                    <a:pt x="656" y="1134"/>
                    <a:pt x="656" y="1134"/>
                  </a:cubicBezTo>
                  <a:cubicBezTo>
                    <a:pt x="656" y="1134"/>
                    <a:pt x="656" y="1133"/>
                    <a:pt x="656" y="1133"/>
                  </a:cubicBezTo>
                  <a:cubicBezTo>
                    <a:pt x="656" y="1133"/>
                    <a:pt x="656" y="1133"/>
                    <a:pt x="656" y="1132"/>
                  </a:cubicBezTo>
                  <a:cubicBezTo>
                    <a:pt x="656" y="1132"/>
                    <a:pt x="656" y="1132"/>
                    <a:pt x="656" y="1131"/>
                  </a:cubicBezTo>
                  <a:cubicBezTo>
                    <a:pt x="656" y="1131"/>
                    <a:pt x="656" y="1130"/>
                    <a:pt x="655" y="1130"/>
                  </a:cubicBezTo>
                  <a:cubicBezTo>
                    <a:pt x="655" y="1129"/>
                    <a:pt x="655" y="1129"/>
                    <a:pt x="654" y="1129"/>
                  </a:cubicBezTo>
                  <a:cubicBezTo>
                    <a:pt x="654" y="1129"/>
                    <a:pt x="654" y="1129"/>
                    <a:pt x="654" y="1129"/>
                  </a:cubicBezTo>
                  <a:cubicBezTo>
                    <a:pt x="654" y="1129"/>
                    <a:pt x="654" y="1129"/>
                    <a:pt x="654" y="1128"/>
                  </a:cubicBezTo>
                  <a:cubicBezTo>
                    <a:pt x="655" y="1128"/>
                    <a:pt x="655" y="1128"/>
                    <a:pt x="655" y="1128"/>
                  </a:cubicBezTo>
                  <a:cubicBezTo>
                    <a:pt x="656" y="1127"/>
                    <a:pt x="656" y="1126"/>
                    <a:pt x="656" y="1125"/>
                  </a:cubicBezTo>
                  <a:cubicBezTo>
                    <a:pt x="656" y="1125"/>
                    <a:pt x="656" y="1124"/>
                    <a:pt x="656" y="1124"/>
                  </a:cubicBezTo>
                  <a:cubicBezTo>
                    <a:pt x="656" y="1124"/>
                    <a:pt x="656" y="1123"/>
                    <a:pt x="656" y="1123"/>
                  </a:cubicBezTo>
                  <a:cubicBezTo>
                    <a:pt x="656" y="1123"/>
                    <a:pt x="656" y="1122"/>
                    <a:pt x="656" y="1122"/>
                  </a:cubicBezTo>
                  <a:cubicBezTo>
                    <a:pt x="657" y="1122"/>
                    <a:pt x="657" y="1122"/>
                    <a:pt x="657" y="1122"/>
                  </a:cubicBezTo>
                  <a:cubicBezTo>
                    <a:pt x="658" y="1121"/>
                    <a:pt x="658" y="1121"/>
                    <a:pt x="658" y="1120"/>
                  </a:cubicBezTo>
                  <a:cubicBezTo>
                    <a:pt x="658" y="1120"/>
                    <a:pt x="658" y="1119"/>
                    <a:pt x="658" y="1119"/>
                  </a:cubicBezTo>
                  <a:cubicBezTo>
                    <a:pt x="658" y="1119"/>
                    <a:pt x="658" y="1118"/>
                    <a:pt x="658" y="1118"/>
                  </a:cubicBezTo>
                  <a:cubicBezTo>
                    <a:pt x="658" y="1118"/>
                    <a:pt x="658" y="1117"/>
                    <a:pt x="658" y="1117"/>
                  </a:cubicBezTo>
                  <a:cubicBezTo>
                    <a:pt x="658" y="1117"/>
                    <a:pt x="659" y="1117"/>
                    <a:pt x="659" y="1116"/>
                  </a:cubicBezTo>
                  <a:cubicBezTo>
                    <a:pt x="659" y="1115"/>
                    <a:pt x="659" y="1114"/>
                    <a:pt x="659" y="1114"/>
                  </a:cubicBezTo>
                  <a:cubicBezTo>
                    <a:pt x="659" y="1113"/>
                    <a:pt x="659" y="1113"/>
                    <a:pt x="659" y="1113"/>
                  </a:cubicBezTo>
                  <a:cubicBezTo>
                    <a:pt x="659" y="1113"/>
                    <a:pt x="659" y="1112"/>
                    <a:pt x="659" y="1112"/>
                  </a:cubicBezTo>
                  <a:cubicBezTo>
                    <a:pt x="659" y="1112"/>
                    <a:pt x="659" y="1111"/>
                    <a:pt x="659" y="1111"/>
                  </a:cubicBezTo>
                  <a:cubicBezTo>
                    <a:pt x="659" y="1110"/>
                    <a:pt x="659" y="1110"/>
                    <a:pt x="660" y="1109"/>
                  </a:cubicBezTo>
                  <a:cubicBezTo>
                    <a:pt x="660" y="1108"/>
                    <a:pt x="660" y="1108"/>
                    <a:pt x="661" y="1107"/>
                  </a:cubicBezTo>
                  <a:cubicBezTo>
                    <a:pt x="661" y="1106"/>
                    <a:pt x="661" y="1104"/>
                    <a:pt x="661" y="1104"/>
                  </a:cubicBezTo>
                  <a:cubicBezTo>
                    <a:pt x="661" y="1103"/>
                    <a:pt x="661" y="1103"/>
                    <a:pt x="661" y="1102"/>
                  </a:cubicBezTo>
                  <a:cubicBezTo>
                    <a:pt x="661" y="1102"/>
                    <a:pt x="661" y="1102"/>
                    <a:pt x="661" y="1101"/>
                  </a:cubicBezTo>
                  <a:cubicBezTo>
                    <a:pt x="661" y="1101"/>
                    <a:pt x="661" y="1101"/>
                    <a:pt x="661" y="1101"/>
                  </a:cubicBezTo>
                  <a:cubicBezTo>
                    <a:pt x="661" y="1100"/>
                    <a:pt x="660" y="1099"/>
                    <a:pt x="660" y="1099"/>
                  </a:cubicBezTo>
                  <a:cubicBezTo>
                    <a:pt x="660" y="1098"/>
                    <a:pt x="660" y="1098"/>
                    <a:pt x="660" y="1098"/>
                  </a:cubicBezTo>
                  <a:cubicBezTo>
                    <a:pt x="660" y="1097"/>
                    <a:pt x="660" y="1096"/>
                    <a:pt x="660" y="1096"/>
                  </a:cubicBezTo>
                  <a:cubicBezTo>
                    <a:pt x="660" y="1095"/>
                    <a:pt x="660" y="1095"/>
                    <a:pt x="660" y="1094"/>
                  </a:cubicBezTo>
                  <a:cubicBezTo>
                    <a:pt x="660" y="1094"/>
                    <a:pt x="660" y="1094"/>
                    <a:pt x="660" y="1094"/>
                  </a:cubicBezTo>
                  <a:cubicBezTo>
                    <a:pt x="660" y="1094"/>
                    <a:pt x="661" y="1093"/>
                    <a:pt x="661" y="1093"/>
                  </a:cubicBezTo>
                  <a:cubicBezTo>
                    <a:pt x="661" y="1092"/>
                    <a:pt x="661" y="1092"/>
                    <a:pt x="661" y="1092"/>
                  </a:cubicBezTo>
                  <a:cubicBezTo>
                    <a:pt x="661" y="1092"/>
                    <a:pt x="661" y="1092"/>
                    <a:pt x="661" y="1092"/>
                  </a:cubicBezTo>
                  <a:cubicBezTo>
                    <a:pt x="661" y="1091"/>
                    <a:pt x="661" y="1091"/>
                    <a:pt x="661" y="1091"/>
                  </a:cubicBezTo>
                  <a:cubicBezTo>
                    <a:pt x="661" y="1091"/>
                    <a:pt x="661" y="1091"/>
                    <a:pt x="661" y="1091"/>
                  </a:cubicBezTo>
                  <a:cubicBezTo>
                    <a:pt x="662" y="1090"/>
                    <a:pt x="662" y="1089"/>
                    <a:pt x="662" y="1088"/>
                  </a:cubicBezTo>
                  <a:cubicBezTo>
                    <a:pt x="662" y="1087"/>
                    <a:pt x="662" y="1086"/>
                    <a:pt x="661" y="1086"/>
                  </a:cubicBezTo>
                  <a:cubicBezTo>
                    <a:pt x="661" y="1085"/>
                    <a:pt x="661" y="1085"/>
                    <a:pt x="661" y="1084"/>
                  </a:cubicBezTo>
                  <a:cubicBezTo>
                    <a:pt x="661" y="1083"/>
                    <a:pt x="661" y="1083"/>
                    <a:pt x="661" y="1083"/>
                  </a:cubicBezTo>
                  <a:cubicBezTo>
                    <a:pt x="661" y="1083"/>
                    <a:pt x="661" y="1083"/>
                    <a:pt x="661" y="1083"/>
                  </a:cubicBezTo>
                  <a:cubicBezTo>
                    <a:pt x="661" y="1082"/>
                    <a:pt x="661" y="1082"/>
                    <a:pt x="661" y="1082"/>
                  </a:cubicBezTo>
                  <a:cubicBezTo>
                    <a:pt x="661" y="1082"/>
                    <a:pt x="661" y="1082"/>
                    <a:pt x="661" y="1082"/>
                  </a:cubicBezTo>
                  <a:cubicBezTo>
                    <a:pt x="661" y="1081"/>
                    <a:pt x="661" y="1081"/>
                    <a:pt x="661" y="1081"/>
                  </a:cubicBezTo>
                  <a:cubicBezTo>
                    <a:pt x="661" y="1080"/>
                    <a:pt x="661" y="1080"/>
                    <a:pt x="661" y="1079"/>
                  </a:cubicBezTo>
                  <a:cubicBezTo>
                    <a:pt x="661" y="1078"/>
                    <a:pt x="661" y="1078"/>
                    <a:pt x="661" y="1077"/>
                  </a:cubicBezTo>
                  <a:cubicBezTo>
                    <a:pt x="661" y="1077"/>
                    <a:pt x="661" y="1077"/>
                    <a:pt x="661" y="1077"/>
                  </a:cubicBezTo>
                  <a:cubicBezTo>
                    <a:pt x="661" y="1076"/>
                    <a:pt x="661" y="1076"/>
                    <a:pt x="661" y="1076"/>
                  </a:cubicBezTo>
                  <a:cubicBezTo>
                    <a:pt x="661" y="1075"/>
                    <a:pt x="661" y="1075"/>
                    <a:pt x="662" y="1075"/>
                  </a:cubicBezTo>
                  <a:cubicBezTo>
                    <a:pt x="662" y="1074"/>
                    <a:pt x="662" y="1074"/>
                    <a:pt x="662" y="1074"/>
                  </a:cubicBezTo>
                  <a:cubicBezTo>
                    <a:pt x="662" y="1073"/>
                    <a:pt x="662" y="1073"/>
                    <a:pt x="662" y="1073"/>
                  </a:cubicBezTo>
                  <a:cubicBezTo>
                    <a:pt x="662" y="1073"/>
                    <a:pt x="662" y="1073"/>
                    <a:pt x="662" y="1073"/>
                  </a:cubicBezTo>
                  <a:cubicBezTo>
                    <a:pt x="662" y="1072"/>
                    <a:pt x="663" y="1072"/>
                    <a:pt x="663" y="1071"/>
                  </a:cubicBezTo>
                  <a:cubicBezTo>
                    <a:pt x="663" y="1070"/>
                    <a:pt x="663" y="1070"/>
                    <a:pt x="662" y="1069"/>
                  </a:cubicBezTo>
                  <a:cubicBezTo>
                    <a:pt x="662" y="1068"/>
                    <a:pt x="662" y="1068"/>
                    <a:pt x="662" y="1068"/>
                  </a:cubicBezTo>
                  <a:cubicBezTo>
                    <a:pt x="662" y="1067"/>
                    <a:pt x="662" y="1067"/>
                    <a:pt x="662" y="1066"/>
                  </a:cubicBezTo>
                  <a:cubicBezTo>
                    <a:pt x="662" y="1066"/>
                    <a:pt x="662" y="1066"/>
                    <a:pt x="662" y="1066"/>
                  </a:cubicBezTo>
                  <a:cubicBezTo>
                    <a:pt x="662" y="1065"/>
                    <a:pt x="662" y="1065"/>
                    <a:pt x="662" y="1065"/>
                  </a:cubicBezTo>
                  <a:cubicBezTo>
                    <a:pt x="662" y="1065"/>
                    <a:pt x="662" y="1065"/>
                    <a:pt x="662" y="1064"/>
                  </a:cubicBezTo>
                  <a:cubicBezTo>
                    <a:pt x="662" y="1064"/>
                    <a:pt x="662" y="1063"/>
                    <a:pt x="662" y="1063"/>
                  </a:cubicBezTo>
                  <a:cubicBezTo>
                    <a:pt x="662" y="1063"/>
                    <a:pt x="662" y="1062"/>
                    <a:pt x="661" y="1062"/>
                  </a:cubicBezTo>
                  <a:cubicBezTo>
                    <a:pt x="661" y="1061"/>
                    <a:pt x="661" y="1061"/>
                    <a:pt x="661" y="1061"/>
                  </a:cubicBezTo>
                  <a:cubicBezTo>
                    <a:pt x="660" y="1061"/>
                    <a:pt x="660" y="1061"/>
                    <a:pt x="660" y="1061"/>
                  </a:cubicBezTo>
                  <a:cubicBezTo>
                    <a:pt x="661" y="1060"/>
                    <a:pt x="661" y="1060"/>
                    <a:pt x="661" y="1060"/>
                  </a:cubicBezTo>
                  <a:cubicBezTo>
                    <a:pt x="661" y="1060"/>
                    <a:pt x="661" y="1060"/>
                    <a:pt x="661" y="1059"/>
                  </a:cubicBezTo>
                  <a:cubicBezTo>
                    <a:pt x="661" y="1059"/>
                    <a:pt x="661" y="1059"/>
                    <a:pt x="661" y="1059"/>
                  </a:cubicBezTo>
                  <a:cubicBezTo>
                    <a:pt x="661" y="1059"/>
                    <a:pt x="661" y="1058"/>
                    <a:pt x="661" y="1058"/>
                  </a:cubicBezTo>
                  <a:cubicBezTo>
                    <a:pt x="660" y="1058"/>
                    <a:pt x="660" y="1058"/>
                    <a:pt x="660" y="1058"/>
                  </a:cubicBezTo>
                  <a:cubicBezTo>
                    <a:pt x="660" y="1057"/>
                    <a:pt x="660" y="1057"/>
                    <a:pt x="660" y="1057"/>
                  </a:cubicBezTo>
                  <a:cubicBezTo>
                    <a:pt x="660" y="1056"/>
                    <a:pt x="660" y="1056"/>
                    <a:pt x="660" y="1056"/>
                  </a:cubicBezTo>
                  <a:cubicBezTo>
                    <a:pt x="660" y="1056"/>
                    <a:pt x="660" y="1055"/>
                    <a:pt x="660" y="1055"/>
                  </a:cubicBezTo>
                  <a:cubicBezTo>
                    <a:pt x="659" y="1055"/>
                    <a:pt x="660" y="1054"/>
                    <a:pt x="660" y="1054"/>
                  </a:cubicBezTo>
                  <a:cubicBezTo>
                    <a:pt x="660" y="1054"/>
                    <a:pt x="660" y="1054"/>
                    <a:pt x="660" y="1053"/>
                  </a:cubicBezTo>
                  <a:cubicBezTo>
                    <a:pt x="660" y="1053"/>
                    <a:pt x="660" y="1053"/>
                    <a:pt x="660" y="1052"/>
                  </a:cubicBezTo>
                  <a:cubicBezTo>
                    <a:pt x="660" y="1052"/>
                    <a:pt x="660" y="1051"/>
                    <a:pt x="660" y="1050"/>
                  </a:cubicBezTo>
                  <a:cubicBezTo>
                    <a:pt x="660" y="1050"/>
                    <a:pt x="660" y="1049"/>
                    <a:pt x="660" y="1049"/>
                  </a:cubicBezTo>
                  <a:cubicBezTo>
                    <a:pt x="660" y="1049"/>
                    <a:pt x="660" y="1048"/>
                    <a:pt x="660" y="1047"/>
                  </a:cubicBezTo>
                  <a:cubicBezTo>
                    <a:pt x="660" y="1047"/>
                    <a:pt x="659" y="1047"/>
                    <a:pt x="659" y="1047"/>
                  </a:cubicBezTo>
                  <a:cubicBezTo>
                    <a:pt x="659" y="1047"/>
                    <a:pt x="659" y="1046"/>
                    <a:pt x="659" y="1046"/>
                  </a:cubicBezTo>
                  <a:cubicBezTo>
                    <a:pt x="659" y="1045"/>
                    <a:pt x="659" y="1045"/>
                    <a:pt x="658" y="1044"/>
                  </a:cubicBezTo>
                  <a:cubicBezTo>
                    <a:pt x="658" y="1044"/>
                    <a:pt x="658" y="1044"/>
                    <a:pt x="658" y="1044"/>
                  </a:cubicBezTo>
                  <a:cubicBezTo>
                    <a:pt x="658" y="1043"/>
                    <a:pt x="659" y="1043"/>
                    <a:pt x="659" y="1042"/>
                  </a:cubicBezTo>
                  <a:cubicBezTo>
                    <a:pt x="659" y="1041"/>
                    <a:pt x="659" y="1041"/>
                    <a:pt x="658" y="1040"/>
                  </a:cubicBezTo>
                  <a:cubicBezTo>
                    <a:pt x="658" y="1040"/>
                    <a:pt x="658" y="1040"/>
                    <a:pt x="658" y="1040"/>
                  </a:cubicBezTo>
                  <a:cubicBezTo>
                    <a:pt x="658" y="1039"/>
                    <a:pt x="659" y="1039"/>
                    <a:pt x="659" y="1039"/>
                  </a:cubicBezTo>
                  <a:cubicBezTo>
                    <a:pt x="659" y="1038"/>
                    <a:pt x="660" y="1038"/>
                    <a:pt x="660" y="1037"/>
                  </a:cubicBezTo>
                  <a:cubicBezTo>
                    <a:pt x="660" y="1037"/>
                    <a:pt x="660" y="1038"/>
                    <a:pt x="660" y="1038"/>
                  </a:cubicBezTo>
                  <a:cubicBezTo>
                    <a:pt x="660" y="1038"/>
                    <a:pt x="660" y="1038"/>
                    <a:pt x="660" y="1038"/>
                  </a:cubicBezTo>
                  <a:cubicBezTo>
                    <a:pt x="660" y="1039"/>
                    <a:pt x="661" y="1040"/>
                    <a:pt x="662" y="1040"/>
                  </a:cubicBezTo>
                  <a:cubicBezTo>
                    <a:pt x="663" y="1040"/>
                    <a:pt x="664" y="1039"/>
                    <a:pt x="664" y="1038"/>
                  </a:cubicBezTo>
                  <a:cubicBezTo>
                    <a:pt x="664" y="1038"/>
                    <a:pt x="664" y="1038"/>
                    <a:pt x="664" y="1038"/>
                  </a:cubicBezTo>
                  <a:cubicBezTo>
                    <a:pt x="664" y="1038"/>
                    <a:pt x="664" y="1037"/>
                    <a:pt x="665" y="1037"/>
                  </a:cubicBezTo>
                  <a:cubicBezTo>
                    <a:pt x="665" y="1037"/>
                    <a:pt x="665" y="1037"/>
                    <a:pt x="665" y="1037"/>
                  </a:cubicBezTo>
                  <a:cubicBezTo>
                    <a:pt x="665" y="1036"/>
                    <a:pt x="666" y="1036"/>
                    <a:pt x="666" y="1035"/>
                  </a:cubicBezTo>
                  <a:cubicBezTo>
                    <a:pt x="667" y="1034"/>
                    <a:pt x="667" y="1033"/>
                    <a:pt x="667" y="1032"/>
                  </a:cubicBezTo>
                  <a:cubicBezTo>
                    <a:pt x="667" y="1032"/>
                    <a:pt x="667" y="1031"/>
                    <a:pt x="667" y="1031"/>
                  </a:cubicBezTo>
                  <a:cubicBezTo>
                    <a:pt x="667" y="1030"/>
                    <a:pt x="667" y="1030"/>
                    <a:pt x="668" y="1030"/>
                  </a:cubicBezTo>
                  <a:cubicBezTo>
                    <a:pt x="668" y="1029"/>
                    <a:pt x="668" y="1028"/>
                    <a:pt x="668" y="1027"/>
                  </a:cubicBezTo>
                  <a:cubicBezTo>
                    <a:pt x="668" y="1026"/>
                    <a:pt x="668" y="1025"/>
                    <a:pt x="668" y="1025"/>
                  </a:cubicBezTo>
                  <a:cubicBezTo>
                    <a:pt x="668" y="1025"/>
                    <a:pt x="669" y="1025"/>
                    <a:pt x="669" y="1024"/>
                  </a:cubicBezTo>
                  <a:cubicBezTo>
                    <a:pt x="669" y="1024"/>
                    <a:pt x="670" y="1023"/>
                    <a:pt x="670" y="1022"/>
                  </a:cubicBezTo>
                  <a:cubicBezTo>
                    <a:pt x="670" y="1022"/>
                    <a:pt x="670" y="1021"/>
                    <a:pt x="670" y="1021"/>
                  </a:cubicBezTo>
                  <a:cubicBezTo>
                    <a:pt x="670" y="1021"/>
                    <a:pt x="670" y="1020"/>
                    <a:pt x="670" y="1020"/>
                  </a:cubicBezTo>
                  <a:cubicBezTo>
                    <a:pt x="670" y="1020"/>
                    <a:pt x="670" y="1020"/>
                    <a:pt x="671" y="1020"/>
                  </a:cubicBezTo>
                  <a:cubicBezTo>
                    <a:pt x="671" y="1020"/>
                    <a:pt x="671" y="1019"/>
                    <a:pt x="671" y="1019"/>
                  </a:cubicBezTo>
                  <a:cubicBezTo>
                    <a:pt x="671" y="1019"/>
                    <a:pt x="671" y="1018"/>
                    <a:pt x="672" y="1017"/>
                  </a:cubicBezTo>
                  <a:cubicBezTo>
                    <a:pt x="672" y="1017"/>
                    <a:pt x="672" y="1017"/>
                    <a:pt x="672" y="1017"/>
                  </a:cubicBezTo>
                  <a:cubicBezTo>
                    <a:pt x="673" y="1016"/>
                    <a:pt x="674" y="1015"/>
                    <a:pt x="674" y="1015"/>
                  </a:cubicBezTo>
                  <a:cubicBezTo>
                    <a:pt x="674" y="1014"/>
                    <a:pt x="674" y="1014"/>
                    <a:pt x="674" y="1014"/>
                  </a:cubicBezTo>
                  <a:cubicBezTo>
                    <a:pt x="675" y="1014"/>
                    <a:pt x="675" y="1014"/>
                    <a:pt x="675" y="1013"/>
                  </a:cubicBezTo>
                  <a:cubicBezTo>
                    <a:pt x="676" y="1013"/>
                    <a:pt x="676" y="1013"/>
                    <a:pt x="677" y="1012"/>
                  </a:cubicBezTo>
                  <a:cubicBezTo>
                    <a:pt x="677" y="1011"/>
                    <a:pt x="678" y="1010"/>
                    <a:pt x="678" y="1009"/>
                  </a:cubicBezTo>
                  <a:cubicBezTo>
                    <a:pt x="678" y="1008"/>
                    <a:pt x="679" y="1007"/>
                    <a:pt x="679" y="1007"/>
                  </a:cubicBezTo>
                  <a:cubicBezTo>
                    <a:pt x="680" y="1006"/>
                    <a:pt x="680" y="1005"/>
                    <a:pt x="680" y="1004"/>
                  </a:cubicBezTo>
                  <a:cubicBezTo>
                    <a:pt x="681" y="1004"/>
                    <a:pt x="681" y="1004"/>
                    <a:pt x="681" y="1004"/>
                  </a:cubicBezTo>
                  <a:cubicBezTo>
                    <a:pt x="681" y="1003"/>
                    <a:pt x="681" y="1003"/>
                    <a:pt x="681" y="1003"/>
                  </a:cubicBezTo>
                  <a:cubicBezTo>
                    <a:pt x="681" y="1002"/>
                    <a:pt x="682" y="1002"/>
                    <a:pt x="682" y="1002"/>
                  </a:cubicBezTo>
                  <a:cubicBezTo>
                    <a:pt x="683" y="1001"/>
                    <a:pt x="683" y="1001"/>
                    <a:pt x="683" y="1000"/>
                  </a:cubicBezTo>
                  <a:cubicBezTo>
                    <a:pt x="683" y="1000"/>
                    <a:pt x="683" y="999"/>
                    <a:pt x="683" y="999"/>
                  </a:cubicBezTo>
                  <a:cubicBezTo>
                    <a:pt x="683" y="998"/>
                    <a:pt x="684" y="998"/>
                    <a:pt x="684" y="997"/>
                  </a:cubicBezTo>
                  <a:cubicBezTo>
                    <a:pt x="684" y="996"/>
                    <a:pt x="684" y="995"/>
                    <a:pt x="685" y="994"/>
                  </a:cubicBezTo>
                  <a:cubicBezTo>
                    <a:pt x="685" y="994"/>
                    <a:pt x="686" y="993"/>
                    <a:pt x="686" y="992"/>
                  </a:cubicBezTo>
                  <a:cubicBezTo>
                    <a:pt x="686" y="991"/>
                    <a:pt x="686" y="990"/>
                    <a:pt x="686" y="990"/>
                  </a:cubicBezTo>
                  <a:cubicBezTo>
                    <a:pt x="686" y="989"/>
                    <a:pt x="686" y="989"/>
                    <a:pt x="686" y="989"/>
                  </a:cubicBezTo>
                  <a:cubicBezTo>
                    <a:pt x="686" y="989"/>
                    <a:pt x="686" y="989"/>
                    <a:pt x="686" y="989"/>
                  </a:cubicBezTo>
                  <a:cubicBezTo>
                    <a:pt x="686" y="988"/>
                    <a:pt x="686" y="987"/>
                    <a:pt x="686" y="986"/>
                  </a:cubicBezTo>
                  <a:cubicBezTo>
                    <a:pt x="686" y="986"/>
                    <a:pt x="686" y="985"/>
                    <a:pt x="686" y="985"/>
                  </a:cubicBezTo>
                  <a:cubicBezTo>
                    <a:pt x="686" y="984"/>
                    <a:pt x="686" y="984"/>
                    <a:pt x="686" y="983"/>
                  </a:cubicBezTo>
                  <a:cubicBezTo>
                    <a:pt x="686" y="983"/>
                    <a:pt x="686" y="983"/>
                    <a:pt x="686" y="982"/>
                  </a:cubicBezTo>
                  <a:cubicBezTo>
                    <a:pt x="686" y="982"/>
                    <a:pt x="686" y="982"/>
                    <a:pt x="687" y="982"/>
                  </a:cubicBezTo>
                  <a:cubicBezTo>
                    <a:pt x="688" y="981"/>
                    <a:pt x="687" y="979"/>
                    <a:pt x="687" y="979"/>
                  </a:cubicBezTo>
                  <a:cubicBezTo>
                    <a:pt x="687" y="978"/>
                    <a:pt x="687" y="978"/>
                    <a:pt x="687" y="978"/>
                  </a:cubicBezTo>
                  <a:cubicBezTo>
                    <a:pt x="687" y="977"/>
                    <a:pt x="687" y="976"/>
                    <a:pt x="686" y="975"/>
                  </a:cubicBezTo>
                  <a:cubicBezTo>
                    <a:pt x="686" y="974"/>
                    <a:pt x="685" y="974"/>
                    <a:pt x="685" y="973"/>
                  </a:cubicBezTo>
                  <a:cubicBezTo>
                    <a:pt x="685" y="973"/>
                    <a:pt x="685" y="973"/>
                    <a:pt x="685" y="972"/>
                  </a:cubicBezTo>
                  <a:cubicBezTo>
                    <a:pt x="684" y="972"/>
                    <a:pt x="684" y="971"/>
                    <a:pt x="684" y="971"/>
                  </a:cubicBezTo>
                  <a:cubicBezTo>
                    <a:pt x="684" y="970"/>
                    <a:pt x="684" y="970"/>
                    <a:pt x="684" y="969"/>
                  </a:cubicBezTo>
                  <a:cubicBezTo>
                    <a:pt x="684" y="969"/>
                    <a:pt x="684" y="968"/>
                    <a:pt x="684" y="968"/>
                  </a:cubicBezTo>
                  <a:cubicBezTo>
                    <a:pt x="684" y="967"/>
                    <a:pt x="684" y="966"/>
                    <a:pt x="684" y="965"/>
                  </a:cubicBezTo>
                  <a:cubicBezTo>
                    <a:pt x="684" y="964"/>
                    <a:pt x="684" y="964"/>
                    <a:pt x="683" y="963"/>
                  </a:cubicBezTo>
                  <a:cubicBezTo>
                    <a:pt x="683" y="962"/>
                    <a:pt x="683" y="961"/>
                    <a:pt x="682" y="959"/>
                  </a:cubicBezTo>
                  <a:cubicBezTo>
                    <a:pt x="682" y="959"/>
                    <a:pt x="682" y="958"/>
                    <a:pt x="681" y="957"/>
                  </a:cubicBezTo>
                  <a:cubicBezTo>
                    <a:pt x="680" y="957"/>
                    <a:pt x="680" y="957"/>
                    <a:pt x="680" y="957"/>
                  </a:cubicBezTo>
                  <a:cubicBezTo>
                    <a:pt x="680" y="956"/>
                    <a:pt x="679" y="955"/>
                    <a:pt x="678" y="955"/>
                  </a:cubicBezTo>
                  <a:cubicBezTo>
                    <a:pt x="677" y="955"/>
                    <a:pt x="677" y="954"/>
                    <a:pt x="676" y="954"/>
                  </a:cubicBezTo>
                  <a:cubicBezTo>
                    <a:pt x="675" y="955"/>
                    <a:pt x="675" y="955"/>
                    <a:pt x="675" y="955"/>
                  </a:cubicBezTo>
                  <a:cubicBezTo>
                    <a:pt x="675" y="954"/>
                    <a:pt x="674" y="954"/>
                    <a:pt x="674" y="954"/>
                  </a:cubicBezTo>
                  <a:cubicBezTo>
                    <a:pt x="674" y="954"/>
                    <a:pt x="674" y="954"/>
                    <a:pt x="674" y="954"/>
                  </a:cubicBezTo>
                  <a:cubicBezTo>
                    <a:pt x="673" y="954"/>
                    <a:pt x="673" y="954"/>
                    <a:pt x="672" y="954"/>
                  </a:cubicBezTo>
                  <a:cubicBezTo>
                    <a:pt x="671" y="954"/>
                    <a:pt x="671" y="955"/>
                    <a:pt x="671" y="955"/>
                  </a:cubicBezTo>
                  <a:cubicBezTo>
                    <a:pt x="670" y="955"/>
                    <a:pt x="670" y="955"/>
                    <a:pt x="670" y="955"/>
                  </a:cubicBezTo>
                  <a:cubicBezTo>
                    <a:pt x="670" y="955"/>
                    <a:pt x="670" y="955"/>
                    <a:pt x="670" y="954"/>
                  </a:cubicBezTo>
                  <a:cubicBezTo>
                    <a:pt x="670" y="954"/>
                    <a:pt x="670" y="954"/>
                    <a:pt x="669" y="954"/>
                  </a:cubicBezTo>
                  <a:cubicBezTo>
                    <a:pt x="669" y="953"/>
                    <a:pt x="668" y="952"/>
                    <a:pt x="667" y="952"/>
                  </a:cubicBezTo>
                  <a:cubicBezTo>
                    <a:pt x="667" y="952"/>
                    <a:pt x="666" y="952"/>
                    <a:pt x="666" y="951"/>
                  </a:cubicBezTo>
                  <a:cubicBezTo>
                    <a:pt x="665" y="951"/>
                    <a:pt x="664" y="951"/>
                    <a:pt x="663" y="950"/>
                  </a:cubicBezTo>
                  <a:cubicBezTo>
                    <a:pt x="662" y="949"/>
                    <a:pt x="662" y="949"/>
                    <a:pt x="662" y="949"/>
                  </a:cubicBezTo>
                  <a:cubicBezTo>
                    <a:pt x="662" y="949"/>
                    <a:pt x="661" y="949"/>
                    <a:pt x="661" y="948"/>
                  </a:cubicBezTo>
                  <a:cubicBezTo>
                    <a:pt x="660" y="948"/>
                    <a:pt x="659" y="947"/>
                    <a:pt x="659" y="947"/>
                  </a:cubicBezTo>
                  <a:cubicBezTo>
                    <a:pt x="659" y="946"/>
                    <a:pt x="659" y="946"/>
                    <a:pt x="659" y="946"/>
                  </a:cubicBezTo>
                  <a:cubicBezTo>
                    <a:pt x="658" y="946"/>
                    <a:pt x="658" y="945"/>
                    <a:pt x="657" y="944"/>
                  </a:cubicBezTo>
                  <a:cubicBezTo>
                    <a:pt x="657" y="944"/>
                    <a:pt x="656" y="944"/>
                    <a:pt x="656" y="943"/>
                  </a:cubicBezTo>
                  <a:cubicBezTo>
                    <a:pt x="655" y="942"/>
                    <a:pt x="655" y="942"/>
                    <a:pt x="655" y="942"/>
                  </a:cubicBezTo>
                  <a:cubicBezTo>
                    <a:pt x="655" y="942"/>
                    <a:pt x="655" y="942"/>
                    <a:pt x="655" y="942"/>
                  </a:cubicBezTo>
                  <a:cubicBezTo>
                    <a:pt x="654" y="942"/>
                    <a:pt x="654" y="942"/>
                    <a:pt x="654" y="942"/>
                  </a:cubicBezTo>
                  <a:cubicBezTo>
                    <a:pt x="654" y="942"/>
                    <a:pt x="654" y="942"/>
                    <a:pt x="654" y="941"/>
                  </a:cubicBezTo>
                  <a:cubicBezTo>
                    <a:pt x="653" y="941"/>
                    <a:pt x="653" y="940"/>
                    <a:pt x="652" y="940"/>
                  </a:cubicBezTo>
                  <a:cubicBezTo>
                    <a:pt x="652" y="940"/>
                    <a:pt x="651" y="939"/>
                    <a:pt x="651" y="939"/>
                  </a:cubicBezTo>
                  <a:cubicBezTo>
                    <a:pt x="650" y="939"/>
                    <a:pt x="650" y="939"/>
                    <a:pt x="650" y="939"/>
                  </a:cubicBezTo>
                  <a:cubicBezTo>
                    <a:pt x="649" y="938"/>
                    <a:pt x="649" y="938"/>
                    <a:pt x="648" y="937"/>
                  </a:cubicBezTo>
                  <a:cubicBezTo>
                    <a:pt x="648" y="937"/>
                    <a:pt x="648" y="937"/>
                    <a:pt x="647" y="936"/>
                  </a:cubicBezTo>
                  <a:cubicBezTo>
                    <a:pt x="647" y="936"/>
                    <a:pt x="647" y="936"/>
                    <a:pt x="646" y="935"/>
                  </a:cubicBezTo>
                  <a:cubicBezTo>
                    <a:pt x="646" y="935"/>
                    <a:pt x="645" y="934"/>
                    <a:pt x="644" y="934"/>
                  </a:cubicBezTo>
                  <a:cubicBezTo>
                    <a:pt x="644" y="933"/>
                    <a:pt x="643" y="933"/>
                    <a:pt x="643" y="933"/>
                  </a:cubicBezTo>
                  <a:cubicBezTo>
                    <a:pt x="643" y="933"/>
                    <a:pt x="643" y="933"/>
                    <a:pt x="643" y="933"/>
                  </a:cubicBezTo>
                  <a:cubicBezTo>
                    <a:pt x="642" y="931"/>
                    <a:pt x="641" y="931"/>
                    <a:pt x="640" y="931"/>
                  </a:cubicBezTo>
                  <a:cubicBezTo>
                    <a:pt x="640" y="931"/>
                    <a:pt x="639" y="931"/>
                    <a:pt x="638" y="931"/>
                  </a:cubicBezTo>
                  <a:cubicBezTo>
                    <a:pt x="638" y="931"/>
                    <a:pt x="638" y="931"/>
                    <a:pt x="637" y="931"/>
                  </a:cubicBezTo>
                  <a:cubicBezTo>
                    <a:pt x="636" y="931"/>
                    <a:pt x="636" y="931"/>
                    <a:pt x="636" y="931"/>
                  </a:cubicBezTo>
                  <a:cubicBezTo>
                    <a:pt x="636" y="931"/>
                    <a:pt x="635" y="931"/>
                    <a:pt x="635" y="932"/>
                  </a:cubicBezTo>
                  <a:cubicBezTo>
                    <a:pt x="636" y="932"/>
                    <a:pt x="636" y="932"/>
                    <a:pt x="636" y="932"/>
                  </a:cubicBezTo>
                  <a:cubicBezTo>
                    <a:pt x="635" y="932"/>
                    <a:pt x="635" y="932"/>
                    <a:pt x="635" y="932"/>
                  </a:cubicBezTo>
                  <a:cubicBezTo>
                    <a:pt x="634" y="932"/>
                    <a:pt x="634" y="932"/>
                    <a:pt x="634" y="932"/>
                  </a:cubicBezTo>
                  <a:cubicBezTo>
                    <a:pt x="634" y="932"/>
                    <a:pt x="634" y="932"/>
                    <a:pt x="634" y="932"/>
                  </a:cubicBezTo>
                  <a:cubicBezTo>
                    <a:pt x="633" y="932"/>
                    <a:pt x="632" y="932"/>
                    <a:pt x="632" y="932"/>
                  </a:cubicBezTo>
                  <a:cubicBezTo>
                    <a:pt x="630" y="932"/>
                    <a:pt x="630" y="932"/>
                    <a:pt x="630" y="932"/>
                  </a:cubicBezTo>
                  <a:cubicBezTo>
                    <a:pt x="629" y="932"/>
                    <a:pt x="629" y="932"/>
                    <a:pt x="628" y="932"/>
                  </a:cubicBezTo>
                  <a:cubicBezTo>
                    <a:pt x="628" y="932"/>
                    <a:pt x="628" y="931"/>
                    <a:pt x="628" y="931"/>
                  </a:cubicBezTo>
                  <a:cubicBezTo>
                    <a:pt x="627" y="931"/>
                    <a:pt x="627" y="931"/>
                    <a:pt x="627" y="931"/>
                  </a:cubicBezTo>
                  <a:cubicBezTo>
                    <a:pt x="626" y="930"/>
                    <a:pt x="626" y="930"/>
                    <a:pt x="625" y="930"/>
                  </a:cubicBezTo>
                  <a:cubicBezTo>
                    <a:pt x="625" y="930"/>
                    <a:pt x="624" y="930"/>
                    <a:pt x="624" y="932"/>
                  </a:cubicBezTo>
                  <a:cubicBezTo>
                    <a:pt x="624" y="932"/>
                    <a:pt x="624" y="932"/>
                    <a:pt x="623" y="932"/>
                  </a:cubicBezTo>
                  <a:cubicBezTo>
                    <a:pt x="623" y="932"/>
                    <a:pt x="623" y="932"/>
                    <a:pt x="623" y="932"/>
                  </a:cubicBezTo>
                  <a:cubicBezTo>
                    <a:pt x="623" y="932"/>
                    <a:pt x="622" y="932"/>
                    <a:pt x="622" y="932"/>
                  </a:cubicBezTo>
                  <a:cubicBezTo>
                    <a:pt x="622" y="932"/>
                    <a:pt x="621" y="932"/>
                    <a:pt x="621" y="932"/>
                  </a:cubicBezTo>
                  <a:cubicBezTo>
                    <a:pt x="621" y="932"/>
                    <a:pt x="621" y="932"/>
                    <a:pt x="621" y="932"/>
                  </a:cubicBezTo>
                  <a:cubicBezTo>
                    <a:pt x="621" y="931"/>
                    <a:pt x="621" y="930"/>
                    <a:pt x="621" y="930"/>
                  </a:cubicBezTo>
                  <a:cubicBezTo>
                    <a:pt x="620" y="929"/>
                    <a:pt x="619" y="929"/>
                    <a:pt x="619" y="929"/>
                  </a:cubicBezTo>
                  <a:cubicBezTo>
                    <a:pt x="619" y="929"/>
                    <a:pt x="619" y="929"/>
                    <a:pt x="618" y="928"/>
                  </a:cubicBezTo>
                  <a:cubicBezTo>
                    <a:pt x="617" y="927"/>
                    <a:pt x="616" y="927"/>
                    <a:pt x="615" y="927"/>
                  </a:cubicBezTo>
                  <a:cubicBezTo>
                    <a:pt x="614" y="927"/>
                    <a:pt x="614" y="927"/>
                    <a:pt x="614" y="927"/>
                  </a:cubicBezTo>
                  <a:cubicBezTo>
                    <a:pt x="613" y="927"/>
                    <a:pt x="613" y="927"/>
                    <a:pt x="612" y="927"/>
                  </a:cubicBezTo>
                  <a:cubicBezTo>
                    <a:pt x="612" y="927"/>
                    <a:pt x="611" y="928"/>
                    <a:pt x="611" y="928"/>
                  </a:cubicBezTo>
                  <a:cubicBezTo>
                    <a:pt x="611" y="928"/>
                    <a:pt x="611" y="928"/>
                    <a:pt x="611" y="928"/>
                  </a:cubicBezTo>
                  <a:cubicBezTo>
                    <a:pt x="611" y="929"/>
                    <a:pt x="611" y="929"/>
                    <a:pt x="611" y="929"/>
                  </a:cubicBezTo>
                  <a:cubicBezTo>
                    <a:pt x="610" y="928"/>
                    <a:pt x="610" y="928"/>
                    <a:pt x="610" y="928"/>
                  </a:cubicBezTo>
                  <a:cubicBezTo>
                    <a:pt x="610" y="928"/>
                    <a:pt x="610" y="928"/>
                    <a:pt x="609" y="928"/>
                  </a:cubicBezTo>
                  <a:cubicBezTo>
                    <a:pt x="609" y="928"/>
                    <a:pt x="609" y="927"/>
                    <a:pt x="608" y="927"/>
                  </a:cubicBezTo>
                  <a:cubicBezTo>
                    <a:pt x="607" y="926"/>
                    <a:pt x="606" y="927"/>
                    <a:pt x="606" y="927"/>
                  </a:cubicBezTo>
                  <a:cubicBezTo>
                    <a:pt x="606" y="927"/>
                    <a:pt x="605" y="927"/>
                    <a:pt x="605" y="927"/>
                  </a:cubicBezTo>
                  <a:cubicBezTo>
                    <a:pt x="605" y="926"/>
                    <a:pt x="605" y="926"/>
                    <a:pt x="605" y="926"/>
                  </a:cubicBezTo>
                  <a:cubicBezTo>
                    <a:pt x="605" y="926"/>
                    <a:pt x="605" y="926"/>
                    <a:pt x="605" y="926"/>
                  </a:cubicBezTo>
                  <a:cubicBezTo>
                    <a:pt x="605" y="926"/>
                    <a:pt x="605" y="925"/>
                    <a:pt x="605" y="924"/>
                  </a:cubicBezTo>
                  <a:cubicBezTo>
                    <a:pt x="604" y="923"/>
                    <a:pt x="603" y="922"/>
                    <a:pt x="603" y="922"/>
                  </a:cubicBezTo>
                  <a:cubicBezTo>
                    <a:pt x="602" y="922"/>
                    <a:pt x="602" y="922"/>
                    <a:pt x="602" y="922"/>
                  </a:cubicBezTo>
                  <a:cubicBezTo>
                    <a:pt x="602" y="922"/>
                    <a:pt x="602" y="921"/>
                    <a:pt x="602" y="921"/>
                  </a:cubicBezTo>
                  <a:cubicBezTo>
                    <a:pt x="602" y="920"/>
                    <a:pt x="602" y="919"/>
                    <a:pt x="600" y="918"/>
                  </a:cubicBezTo>
                  <a:cubicBezTo>
                    <a:pt x="600" y="918"/>
                    <a:pt x="600" y="918"/>
                    <a:pt x="600" y="918"/>
                  </a:cubicBezTo>
                  <a:cubicBezTo>
                    <a:pt x="600" y="918"/>
                    <a:pt x="600" y="918"/>
                    <a:pt x="600" y="918"/>
                  </a:cubicBezTo>
                  <a:cubicBezTo>
                    <a:pt x="599" y="918"/>
                    <a:pt x="599" y="917"/>
                    <a:pt x="598" y="917"/>
                  </a:cubicBezTo>
                  <a:cubicBezTo>
                    <a:pt x="598" y="917"/>
                    <a:pt x="598" y="917"/>
                    <a:pt x="598" y="917"/>
                  </a:cubicBezTo>
                  <a:cubicBezTo>
                    <a:pt x="598" y="916"/>
                    <a:pt x="596" y="915"/>
                    <a:pt x="595" y="916"/>
                  </a:cubicBezTo>
                  <a:cubicBezTo>
                    <a:pt x="595" y="916"/>
                    <a:pt x="594" y="916"/>
                    <a:pt x="594" y="916"/>
                  </a:cubicBezTo>
                  <a:cubicBezTo>
                    <a:pt x="594" y="916"/>
                    <a:pt x="594" y="916"/>
                    <a:pt x="594" y="916"/>
                  </a:cubicBezTo>
                  <a:cubicBezTo>
                    <a:pt x="594" y="916"/>
                    <a:pt x="594" y="916"/>
                    <a:pt x="594" y="916"/>
                  </a:cubicBezTo>
                  <a:cubicBezTo>
                    <a:pt x="593" y="915"/>
                    <a:pt x="592" y="915"/>
                    <a:pt x="592" y="915"/>
                  </a:cubicBezTo>
                  <a:cubicBezTo>
                    <a:pt x="591" y="915"/>
                    <a:pt x="591" y="915"/>
                    <a:pt x="591" y="915"/>
                  </a:cubicBezTo>
                  <a:cubicBezTo>
                    <a:pt x="591" y="915"/>
                    <a:pt x="591" y="915"/>
                    <a:pt x="590" y="915"/>
                  </a:cubicBezTo>
                  <a:cubicBezTo>
                    <a:pt x="590" y="914"/>
                    <a:pt x="590" y="914"/>
                    <a:pt x="589" y="914"/>
                  </a:cubicBezTo>
                  <a:cubicBezTo>
                    <a:pt x="589" y="914"/>
                    <a:pt x="588" y="914"/>
                    <a:pt x="588" y="914"/>
                  </a:cubicBezTo>
                  <a:cubicBezTo>
                    <a:pt x="587" y="914"/>
                    <a:pt x="587" y="913"/>
                    <a:pt x="587" y="914"/>
                  </a:cubicBezTo>
                  <a:cubicBezTo>
                    <a:pt x="587" y="913"/>
                    <a:pt x="587" y="913"/>
                    <a:pt x="587" y="913"/>
                  </a:cubicBezTo>
                  <a:cubicBezTo>
                    <a:pt x="587" y="913"/>
                    <a:pt x="587" y="911"/>
                    <a:pt x="585" y="911"/>
                  </a:cubicBezTo>
                  <a:cubicBezTo>
                    <a:pt x="585" y="910"/>
                    <a:pt x="584" y="911"/>
                    <a:pt x="583" y="911"/>
                  </a:cubicBezTo>
                  <a:cubicBezTo>
                    <a:pt x="583" y="911"/>
                    <a:pt x="583" y="911"/>
                    <a:pt x="583" y="911"/>
                  </a:cubicBezTo>
                  <a:cubicBezTo>
                    <a:pt x="583" y="911"/>
                    <a:pt x="582" y="911"/>
                    <a:pt x="582" y="910"/>
                  </a:cubicBezTo>
                  <a:cubicBezTo>
                    <a:pt x="581" y="910"/>
                    <a:pt x="580" y="909"/>
                    <a:pt x="578" y="910"/>
                  </a:cubicBezTo>
                  <a:cubicBezTo>
                    <a:pt x="578" y="910"/>
                    <a:pt x="578" y="910"/>
                    <a:pt x="578" y="910"/>
                  </a:cubicBezTo>
                  <a:cubicBezTo>
                    <a:pt x="578" y="910"/>
                    <a:pt x="578" y="910"/>
                    <a:pt x="578" y="910"/>
                  </a:cubicBezTo>
                  <a:cubicBezTo>
                    <a:pt x="577" y="910"/>
                    <a:pt x="576" y="910"/>
                    <a:pt x="575" y="910"/>
                  </a:cubicBezTo>
                  <a:cubicBezTo>
                    <a:pt x="575" y="910"/>
                    <a:pt x="575" y="910"/>
                    <a:pt x="575" y="910"/>
                  </a:cubicBezTo>
                  <a:cubicBezTo>
                    <a:pt x="574" y="910"/>
                    <a:pt x="574" y="910"/>
                    <a:pt x="574" y="910"/>
                  </a:cubicBezTo>
                  <a:cubicBezTo>
                    <a:pt x="573" y="910"/>
                    <a:pt x="572" y="911"/>
                    <a:pt x="572" y="911"/>
                  </a:cubicBezTo>
                  <a:cubicBezTo>
                    <a:pt x="572" y="911"/>
                    <a:pt x="572" y="911"/>
                    <a:pt x="572" y="911"/>
                  </a:cubicBezTo>
                  <a:cubicBezTo>
                    <a:pt x="572" y="910"/>
                    <a:pt x="572" y="910"/>
                    <a:pt x="572" y="909"/>
                  </a:cubicBezTo>
                  <a:cubicBezTo>
                    <a:pt x="573" y="908"/>
                    <a:pt x="572" y="906"/>
                    <a:pt x="570" y="905"/>
                  </a:cubicBezTo>
                  <a:cubicBezTo>
                    <a:pt x="570" y="905"/>
                    <a:pt x="569" y="905"/>
                    <a:pt x="568" y="905"/>
                  </a:cubicBezTo>
                  <a:cubicBezTo>
                    <a:pt x="568" y="905"/>
                    <a:pt x="568" y="905"/>
                    <a:pt x="567" y="905"/>
                  </a:cubicBezTo>
                  <a:cubicBezTo>
                    <a:pt x="567" y="905"/>
                    <a:pt x="566" y="905"/>
                    <a:pt x="566" y="905"/>
                  </a:cubicBezTo>
                  <a:cubicBezTo>
                    <a:pt x="566" y="905"/>
                    <a:pt x="565" y="905"/>
                    <a:pt x="565" y="905"/>
                  </a:cubicBezTo>
                  <a:cubicBezTo>
                    <a:pt x="564" y="904"/>
                    <a:pt x="562" y="904"/>
                    <a:pt x="561" y="905"/>
                  </a:cubicBezTo>
                  <a:cubicBezTo>
                    <a:pt x="560" y="905"/>
                    <a:pt x="560" y="905"/>
                    <a:pt x="560" y="905"/>
                  </a:cubicBezTo>
                  <a:cubicBezTo>
                    <a:pt x="560" y="905"/>
                    <a:pt x="560" y="905"/>
                    <a:pt x="560" y="905"/>
                  </a:cubicBezTo>
                  <a:cubicBezTo>
                    <a:pt x="560" y="906"/>
                    <a:pt x="560" y="906"/>
                    <a:pt x="560" y="906"/>
                  </a:cubicBezTo>
                  <a:cubicBezTo>
                    <a:pt x="560" y="905"/>
                    <a:pt x="560" y="905"/>
                    <a:pt x="560" y="905"/>
                  </a:cubicBezTo>
                  <a:cubicBezTo>
                    <a:pt x="559" y="905"/>
                    <a:pt x="559" y="904"/>
                    <a:pt x="557" y="904"/>
                  </a:cubicBezTo>
                  <a:cubicBezTo>
                    <a:pt x="557" y="904"/>
                    <a:pt x="554" y="904"/>
                    <a:pt x="552" y="906"/>
                  </a:cubicBezTo>
                  <a:cubicBezTo>
                    <a:pt x="551" y="907"/>
                    <a:pt x="551" y="908"/>
                    <a:pt x="551" y="909"/>
                  </a:cubicBezTo>
                  <a:cubicBezTo>
                    <a:pt x="551" y="910"/>
                    <a:pt x="551" y="910"/>
                    <a:pt x="551" y="911"/>
                  </a:cubicBezTo>
                  <a:cubicBezTo>
                    <a:pt x="550" y="912"/>
                    <a:pt x="550" y="913"/>
                    <a:pt x="550" y="914"/>
                  </a:cubicBezTo>
                  <a:cubicBezTo>
                    <a:pt x="549" y="914"/>
                    <a:pt x="548" y="915"/>
                    <a:pt x="548" y="915"/>
                  </a:cubicBezTo>
                  <a:cubicBezTo>
                    <a:pt x="548" y="915"/>
                    <a:pt x="548" y="915"/>
                    <a:pt x="547" y="915"/>
                  </a:cubicBezTo>
                  <a:cubicBezTo>
                    <a:pt x="547" y="915"/>
                    <a:pt x="547" y="915"/>
                    <a:pt x="547" y="915"/>
                  </a:cubicBezTo>
                  <a:cubicBezTo>
                    <a:pt x="547" y="915"/>
                    <a:pt x="546" y="916"/>
                    <a:pt x="546" y="916"/>
                  </a:cubicBezTo>
                  <a:cubicBezTo>
                    <a:pt x="545" y="916"/>
                    <a:pt x="544" y="917"/>
                    <a:pt x="544" y="918"/>
                  </a:cubicBezTo>
                  <a:cubicBezTo>
                    <a:pt x="543" y="918"/>
                    <a:pt x="543" y="919"/>
                    <a:pt x="543" y="919"/>
                  </a:cubicBezTo>
                  <a:cubicBezTo>
                    <a:pt x="543" y="919"/>
                    <a:pt x="543" y="919"/>
                    <a:pt x="542" y="919"/>
                  </a:cubicBezTo>
                  <a:cubicBezTo>
                    <a:pt x="542" y="920"/>
                    <a:pt x="541" y="920"/>
                    <a:pt x="541" y="920"/>
                  </a:cubicBezTo>
                  <a:cubicBezTo>
                    <a:pt x="541" y="920"/>
                    <a:pt x="541" y="920"/>
                    <a:pt x="541" y="920"/>
                  </a:cubicBezTo>
                  <a:cubicBezTo>
                    <a:pt x="542" y="919"/>
                    <a:pt x="543" y="917"/>
                    <a:pt x="543" y="916"/>
                  </a:cubicBezTo>
                  <a:cubicBezTo>
                    <a:pt x="543" y="916"/>
                    <a:pt x="543" y="916"/>
                    <a:pt x="543" y="916"/>
                  </a:cubicBezTo>
                  <a:cubicBezTo>
                    <a:pt x="544" y="915"/>
                    <a:pt x="544" y="915"/>
                    <a:pt x="544" y="915"/>
                  </a:cubicBezTo>
                  <a:cubicBezTo>
                    <a:pt x="544" y="915"/>
                    <a:pt x="545" y="914"/>
                    <a:pt x="545" y="914"/>
                  </a:cubicBezTo>
                  <a:cubicBezTo>
                    <a:pt x="546" y="913"/>
                    <a:pt x="546" y="912"/>
                    <a:pt x="546" y="912"/>
                  </a:cubicBezTo>
                  <a:cubicBezTo>
                    <a:pt x="545" y="911"/>
                    <a:pt x="545" y="911"/>
                    <a:pt x="545" y="911"/>
                  </a:cubicBezTo>
                  <a:cubicBezTo>
                    <a:pt x="546" y="911"/>
                    <a:pt x="546" y="911"/>
                    <a:pt x="546" y="911"/>
                  </a:cubicBezTo>
                  <a:cubicBezTo>
                    <a:pt x="546" y="910"/>
                    <a:pt x="547" y="909"/>
                    <a:pt x="547" y="908"/>
                  </a:cubicBezTo>
                  <a:cubicBezTo>
                    <a:pt x="548" y="906"/>
                    <a:pt x="549" y="906"/>
                    <a:pt x="550" y="905"/>
                  </a:cubicBezTo>
                  <a:cubicBezTo>
                    <a:pt x="551" y="904"/>
                    <a:pt x="552" y="903"/>
                    <a:pt x="553" y="902"/>
                  </a:cubicBezTo>
                  <a:cubicBezTo>
                    <a:pt x="553" y="902"/>
                    <a:pt x="554" y="901"/>
                    <a:pt x="554" y="900"/>
                  </a:cubicBezTo>
                  <a:cubicBezTo>
                    <a:pt x="554" y="899"/>
                    <a:pt x="555" y="899"/>
                    <a:pt x="555" y="898"/>
                  </a:cubicBezTo>
                  <a:cubicBezTo>
                    <a:pt x="555" y="898"/>
                    <a:pt x="555" y="898"/>
                    <a:pt x="555" y="898"/>
                  </a:cubicBezTo>
                  <a:cubicBezTo>
                    <a:pt x="556" y="898"/>
                    <a:pt x="556" y="897"/>
                    <a:pt x="556" y="896"/>
                  </a:cubicBezTo>
                  <a:cubicBezTo>
                    <a:pt x="557" y="895"/>
                    <a:pt x="557" y="895"/>
                    <a:pt x="557" y="895"/>
                  </a:cubicBezTo>
                  <a:cubicBezTo>
                    <a:pt x="559" y="894"/>
                    <a:pt x="561" y="892"/>
                    <a:pt x="559" y="889"/>
                  </a:cubicBezTo>
                  <a:cubicBezTo>
                    <a:pt x="559" y="889"/>
                    <a:pt x="559" y="889"/>
                    <a:pt x="558" y="888"/>
                  </a:cubicBezTo>
                  <a:cubicBezTo>
                    <a:pt x="558" y="888"/>
                    <a:pt x="558" y="888"/>
                    <a:pt x="558" y="888"/>
                  </a:cubicBezTo>
                  <a:cubicBezTo>
                    <a:pt x="559" y="887"/>
                    <a:pt x="559" y="886"/>
                    <a:pt x="558" y="885"/>
                  </a:cubicBezTo>
                  <a:cubicBezTo>
                    <a:pt x="558" y="884"/>
                    <a:pt x="556" y="884"/>
                    <a:pt x="556" y="884"/>
                  </a:cubicBezTo>
                  <a:cubicBezTo>
                    <a:pt x="556" y="884"/>
                    <a:pt x="555" y="884"/>
                    <a:pt x="555" y="884"/>
                  </a:cubicBezTo>
                  <a:cubicBezTo>
                    <a:pt x="555" y="884"/>
                    <a:pt x="554" y="883"/>
                    <a:pt x="554" y="883"/>
                  </a:cubicBezTo>
                  <a:cubicBezTo>
                    <a:pt x="554" y="883"/>
                    <a:pt x="554" y="882"/>
                    <a:pt x="553" y="882"/>
                  </a:cubicBezTo>
                  <a:cubicBezTo>
                    <a:pt x="553" y="881"/>
                    <a:pt x="553" y="881"/>
                    <a:pt x="552" y="880"/>
                  </a:cubicBezTo>
                  <a:cubicBezTo>
                    <a:pt x="552" y="880"/>
                    <a:pt x="552" y="880"/>
                    <a:pt x="552" y="880"/>
                  </a:cubicBezTo>
                  <a:cubicBezTo>
                    <a:pt x="552" y="880"/>
                    <a:pt x="552" y="880"/>
                    <a:pt x="552" y="880"/>
                  </a:cubicBezTo>
                  <a:cubicBezTo>
                    <a:pt x="552" y="878"/>
                    <a:pt x="552" y="877"/>
                    <a:pt x="552" y="877"/>
                  </a:cubicBezTo>
                  <a:cubicBezTo>
                    <a:pt x="552" y="877"/>
                    <a:pt x="552" y="876"/>
                    <a:pt x="552" y="876"/>
                  </a:cubicBezTo>
                  <a:cubicBezTo>
                    <a:pt x="552" y="876"/>
                    <a:pt x="552" y="876"/>
                    <a:pt x="552" y="875"/>
                  </a:cubicBezTo>
                  <a:cubicBezTo>
                    <a:pt x="552" y="874"/>
                    <a:pt x="552" y="874"/>
                    <a:pt x="551" y="873"/>
                  </a:cubicBezTo>
                  <a:cubicBezTo>
                    <a:pt x="551" y="872"/>
                    <a:pt x="551" y="872"/>
                    <a:pt x="551" y="871"/>
                  </a:cubicBezTo>
                  <a:cubicBezTo>
                    <a:pt x="551" y="870"/>
                    <a:pt x="551" y="870"/>
                    <a:pt x="551" y="869"/>
                  </a:cubicBezTo>
                  <a:cubicBezTo>
                    <a:pt x="551" y="869"/>
                    <a:pt x="551" y="868"/>
                    <a:pt x="551" y="868"/>
                  </a:cubicBezTo>
                  <a:cubicBezTo>
                    <a:pt x="551" y="867"/>
                    <a:pt x="551" y="867"/>
                    <a:pt x="551" y="867"/>
                  </a:cubicBezTo>
                  <a:cubicBezTo>
                    <a:pt x="551" y="866"/>
                    <a:pt x="551" y="865"/>
                    <a:pt x="550" y="864"/>
                  </a:cubicBezTo>
                  <a:cubicBezTo>
                    <a:pt x="550" y="863"/>
                    <a:pt x="550" y="863"/>
                    <a:pt x="550" y="863"/>
                  </a:cubicBezTo>
                  <a:cubicBezTo>
                    <a:pt x="549" y="863"/>
                    <a:pt x="549" y="863"/>
                    <a:pt x="549" y="863"/>
                  </a:cubicBezTo>
                  <a:cubicBezTo>
                    <a:pt x="549" y="863"/>
                    <a:pt x="549" y="863"/>
                    <a:pt x="549" y="863"/>
                  </a:cubicBezTo>
                  <a:cubicBezTo>
                    <a:pt x="549" y="863"/>
                    <a:pt x="549" y="862"/>
                    <a:pt x="549" y="862"/>
                  </a:cubicBezTo>
                  <a:cubicBezTo>
                    <a:pt x="549" y="862"/>
                    <a:pt x="549" y="861"/>
                    <a:pt x="548" y="861"/>
                  </a:cubicBezTo>
                  <a:cubicBezTo>
                    <a:pt x="549" y="861"/>
                    <a:pt x="549" y="861"/>
                    <a:pt x="549" y="861"/>
                  </a:cubicBezTo>
                  <a:cubicBezTo>
                    <a:pt x="548" y="861"/>
                    <a:pt x="548" y="861"/>
                    <a:pt x="548" y="861"/>
                  </a:cubicBezTo>
                  <a:cubicBezTo>
                    <a:pt x="548" y="860"/>
                    <a:pt x="547" y="860"/>
                    <a:pt x="547" y="860"/>
                  </a:cubicBezTo>
                  <a:cubicBezTo>
                    <a:pt x="547" y="860"/>
                    <a:pt x="546" y="860"/>
                    <a:pt x="546" y="861"/>
                  </a:cubicBezTo>
                  <a:cubicBezTo>
                    <a:pt x="546" y="860"/>
                    <a:pt x="546" y="860"/>
                    <a:pt x="546" y="860"/>
                  </a:cubicBezTo>
                  <a:cubicBezTo>
                    <a:pt x="545" y="859"/>
                    <a:pt x="545" y="858"/>
                    <a:pt x="545" y="858"/>
                  </a:cubicBezTo>
                  <a:cubicBezTo>
                    <a:pt x="544" y="857"/>
                    <a:pt x="544" y="857"/>
                    <a:pt x="544" y="857"/>
                  </a:cubicBezTo>
                  <a:cubicBezTo>
                    <a:pt x="544" y="856"/>
                    <a:pt x="543" y="855"/>
                    <a:pt x="542" y="854"/>
                  </a:cubicBezTo>
                  <a:cubicBezTo>
                    <a:pt x="541" y="854"/>
                    <a:pt x="541" y="854"/>
                    <a:pt x="541" y="854"/>
                  </a:cubicBezTo>
                  <a:cubicBezTo>
                    <a:pt x="541" y="853"/>
                    <a:pt x="540" y="853"/>
                    <a:pt x="540" y="853"/>
                  </a:cubicBezTo>
                  <a:cubicBezTo>
                    <a:pt x="539" y="852"/>
                    <a:pt x="539" y="852"/>
                    <a:pt x="539" y="851"/>
                  </a:cubicBezTo>
                  <a:cubicBezTo>
                    <a:pt x="539" y="851"/>
                    <a:pt x="539" y="851"/>
                    <a:pt x="538" y="850"/>
                  </a:cubicBezTo>
                  <a:cubicBezTo>
                    <a:pt x="538" y="849"/>
                    <a:pt x="538" y="848"/>
                    <a:pt x="536" y="847"/>
                  </a:cubicBezTo>
                  <a:cubicBezTo>
                    <a:pt x="535" y="846"/>
                    <a:pt x="534" y="846"/>
                    <a:pt x="533" y="846"/>
                  </a:cubicBezTo>
                  <a:cubicBezTo>
                    <a:pt x="533" y="846"/>
                    <a:pt x="532" y="845"/>
                    <a:pt x="532" y="845"/>
                  </a:cubicBezTo>
                  <a:cubicBezTo>
                    <a:pt x="531" y="845"/>
                    <a:pt x="531" y="845"/>
                    <a:pt x="531" y="844"/>
                  </a:cubicBezTo>
                  <a:cubicBezTo>
                    <a:pt x="530" y="844"/>
                    <a:pt x="530" y="844"/>
                    <a:pt x="529" y="843"/>
                  </a:cubicBezTo>
                  <a:cubicBezTo>
                    <a:pt x="529" y="843"/>
                    <a:pt x="528" y="843"/>
                    <a:pt x="528" y="843"/>
                  </a:cubicBezTo>
                  <a:cubicBezTo>
                    <a:pt x="528" y="843"/>
                    <a:pt x="527" y="843"/>
                    <a:pt x="527" y="842"/>
                  </a:cubicBezTo>
                  <a:cubicBezTo>
                    <a:pt x="527" y="842"/>
                    <a:pt x="527" y="842"/>
                    <a:pt x="527" y="842"/>
                  </a:cubicBezTo>
                  <a:cubicBezTo>
                    <a:pt x="527" y="842"/>
                    <a:pt x="527" y="842"/>
                    <a:pt x="527" y="842"/>
                  </a:cubicBezTo>
                  <a:cubicBezTo>
                    <a:pt x="527" y="842"/>
                    <a:pt x="527" y="842"/>
                    <a:pt x="527" y="842"/>
                  </a:cubicBezTo>
                  <a:cubicBezTo>
                    <a:pt x="527" y="841"/>
                    <a:pt x="526" y="841"/>
                    <a:pt x="526" y="840"/>
                  </a:cubicBezTo>
                  <a:cubicBezTo>
                    <a:pt x="525" y="840"/>
                    <a:pt x="524" y="840"/>
                    <a:pt x="523" y="840"/>
                  </a:cubicBezTo>
                  <a:cubicBezTo>
                    <a:pt x="523" y="840"/>
                    <a:pt x="523" y="840"/>
                    <a:pt x="523" y="840"/>
                  </a:cubicBezTo>
                  <a:cubicBezTo>
                    <a:pt x="523" y="840"/>
                    <a:pt x="522" y="840"/>
                    <a:pt x="522" y="840"/>
                  </a:cubicBezTo>
                  <a:cubicBezTo>
                    <a:pt x="521" y="839"/>
                    <a:pt x="521" y="839"/>
                    <a:pt x="520" y="839"/>
                  </a:cubicBezTo>
                  <a:cubicBezTo>
                    <a:pt x="520" y="839"/>
                    <a:pt x="519" y="839"/>
                    <a:pt x="518" y="839"/>
                  </a:cubicBezTo>
                  <a:cubicBezTo>
                    <a:pt x="518" y="839"/>
                    <a:pt x="518" y="839"/>
                    <a:pt x="518" y="840"/>
                  </a:cubicBezTo>
                  <a:cubicBezTo>
                    <a:pt x="517" y="840"/>
                    <a:pt x="517" y="840"/>
                    <a:pt x="517" y="840"/>
                  </a:cubicBezTo>
                  <a:cubicBezTo>
                    <a:pt x="517" y="840"/>
                    <a:pt x="516" y="840"/>
                    <a:pt x="516" y="839"/>
                  </a:cubicBezTo>
                  <a:cubicBezTo>
                    <a:pt x="516" y="839"/>
                    <a:pt x="515" y="839"/>
                    <a:pt x="515" y="839"/>
                  </a:cubicBezTo>
                  <a:cubicBezTo>
                    <a:pt x="513" y="839"/>
                    <a:pt x="511" y="840"/>
                    <a:pt x="511" y="841"/>
                  </a:cubicBezTo>
                  <a:cubicBezTo>
                    <a:pt x="510" y="841"/>
                    <a:pt x="510" y="841"/>
                    <a:pt x="510" y="841"/>
                  </a:cubicBezTo>
                  <a:cubicBezTo>
                    <a:pt x="510" y="841"/>
                    <a:pt x="510" y="841"/>
                    <a:pt x="510" y="840"/>
                  </a:cubicBezTo>
                  <a:cubicBezTo>
                    <a:pt x="509" y="840"/>
                    <a:pt x="509" y="839"/>
                    <a:pt x="507" y="839"/>
                  </a:cubicBezTo>
                  <a:cubicBezTo>
                    <a:pt x="505" y="839"/>
                    <a:pt x="505" y="839"/>
                    <a:pt x="505" y="839"/>
                  </a:cubicBezTo>
                  <a:cubicBezTo>
                    <a:pt x="505" y="839"/>
                    <a:pt x="505" y="839"/>
                    <a:pt x="505" y="839"/>
                  </a:cubicBezTo>
                  <a:cubicBezTo>
                    <a:pt x="505" y="839"/>
                    <a:pt x="504" y="839"/>
                    <a:pt x="504" y="838"/>
                  </a:cubicBezTo>
                  <a:cubicBezTo>
                    <a:pt x="503" y="838"/>
                    <a:pt x="502" y="839"/>
                    <a:pt x="501" y="839"/>
                  </a:cubicBezTo>
                  <a:cubicBezTo>
                    <a:pt x="501" y="839"/>
                    <a:pt x="501" y="839"/>
                    <a:pt x="501" y="838"/>
                  </a:cubicBezTo>
                  <a:cubicBezTo>
                    <a:pt x="501" y="838"/>
                    <a:pt x="501" y="837"/>
                    <a:pt x="501" y="836"/>
                  </a:cubicBezTo>
                  <a:cubicBezTo>
                    <a:pt x="500" y="835"/>
                    <a:pt x="500" y="835"/>
                    <a:pt x="500" y="835"/>
                  </a:cubicBezTo>
                  <a:cubicBezTo>
                    <a:pt x="500" y="835"/>
                    <a:pt x="500" y="835"/>
                    <a:pt x="500" y="835"/>
                  </a:cubicBezTo>
                  <a:cubicBezTo>
                    <a:pt x="500" y="835"/>
                    <a:pt x="499" y="835"/>
                    <a:pt x="499" y="834"/>
                  </a:cubicBezTo>
                  <a:cubicBezTo>
                    <a:pt x="499" y="834"/>
                    <a:pt x="498" y="834"/>
                    <a:pt x="498" y="834"/>
                  </a:cubicBezTo>
                  <a:cubicBezTo>
                    <a:pt x="497" y="833"/>
                    <a:pt x="497" y="833"/>
                    <a:pt x="497" y="833"/>
                  </a:cubicBezTo>
                  <a:cubicBezTo>
                    <a:pt x="497" y="832"/>
                    <a:pt x="496" y="830"/>
                    <a:pt x="495" y="830"/>
                  </a:cubicBezTo>
                  <a:cubicBezTo>
                    <a:pt x="494" y="830"/>
                    <a:pt x="494" y="830"/>
                    <a:pt x="493" y="830"/>
                  </a:cubicBezTo>
                  <a:cubicBezTo>
                    <a:pt x="493" y="830"/>
                    <a:pt x="492" y="830"/>
                    <a:pt x="491" y="830"/>
                  </a:cubicBezTo>
                  <a:cubicBezTo>
                    <a:pt x="491" y="830"/>
                    <a:pt x="491" y="830"/>
                    <a:pt x="491" y="830"/>
                  </a:cubicBezTo>
                  <a:cubicBezTo>
                    <a:pt x="491" y="830"/>
                    <a:pt x="491" y="830"/>
                    <a:pt x="491" y="830"/>
                  </a:cubicBezTo>
                  <a:cubicBezTo>
                    <a:pt x="491" y="830"/>
                    <a:pt x="491" y="830"/>
                    <a:pt x="492" y="829"/>
                  </a:cubicBezTo>
                  <a:cubicBezTo>
                    <a:pt x="493" y="828"/>
                    <a:pt x="493" y="826"/>
                    <a:pt x="492" y="825"/>
                  </a:cubicBezTo>
                  <a:cubicBezTo>
                    <a:pt x="492" y="823"/>
                    <a:pt x="491" y="823"/>
                    <a:pt x="491" y="822"/>
                  </a:cubicBezTo>
                  <a:cubicBezTo>
                    <a:pt x="490" y="822"/>
                    <a:pt x="490" y="822"/>
                    <a:pt x="490" y="822"/>
                  </a:cubicBezTo>
                  <a:cubicBezTo>
                    <a:pt x="490" y="821"/>
                    <a:pt x="490" y="821"/>
                    <a:pt x="489" y="820"/>
                  </a:cubicBezTo>
                  <a:cubicBezTo>
                    <a:pt x="489" y="819"/>
                    <a:pt x="489" y="819"/>
                    <a:pt x="489" y="819"/>
                  </a:cubicBezTo>
                  <a:cubicBezTo>
                    <a:pt x="489" y="819"/>
                    <a:pt x="489" y="818"/>
                    <a:pt x="488" y="817"/>
                  </a:cubicBezTo>
                  <a:cubicBezTo>
                    <a:pt x="488" y="817"/>
                    <a:pt x="488" y="817"/>
                    <a:pt x="488" y="817"/>
                  </a:cubicBezTo>
                  <a:cubicBezTo>
                    <a:pt x="487" y="816"/>
                    <a:pt x="487" y="816"/>
                    <a:pt x="487" y="816"/>
                  </a:cubicBezTo>
                  <a:cubicBezTo>
                    <a:pt x="487" y="816"/>
                    <a:pt x="487" y="816"/>
                    <a:pt x="487" y="815"/>
                  </a:cubicBezTo>
                  <a:cubicBezTo>
                    <a:pt x="487" y="815"/>
                    <a:pt x="486" y="814"/>
                    <a:pt x="486" y="814"/>
                  </a:cubicBezTo>
                  <a:cubicBezTo>
                    <a:pt x="486" y="814"/>
                    <a:pt x="486" y="814"/>
                    <a:pt x="486" y="814"/>
                  </a:cubicBezTo>
                  <a:cubicBezTo>
                    <a:pt x="485" y="814"/>
                    <a:pt x="485" y="813"/>
                    <a:pt x="485" y="813"/>
                  </a:cubicBezTo>
                  <a:cubicBezTo>
                    <a:pt x="485" y="813"/>
                    <a:pt x="485" y="813"/>
                    <a:pt x="485" y="813"/>
                  </a:cubicBezTo>
                  <a:cubicBezTo>
                    <a:pt x="483" y="812"/>
                    <a:pt x="483" y="812"/>
                    <a:pt x="483" y="812"/>
                  </a:cubicBezTo>
                  <a:cubicBezTo>
                    <a:pt x="483" y="812"/>
                    <a:pt x="483" y="812"/>
                    <a:pt x="483" y="812"/>
                  </a:cubicBezTo>
                  <a:cubicBezTo>
                    <a:pt x="483" y="812"/>
                    <a:pt x="483" y="812"/>
                    <a:pt x="483" y="812"/>
                  </a:cubicBezTo>
                  <a:cubicBezTo>
                    <a:pt x="483" y="812"/>
                    <a:pt x="483" y="812"/>
                    <a:pt x="483" y="812"/>
                  </a:cubicBezTo>
                  <a:cubicBezTo>
                    <a:pt x="482" y="812"/>
                    <a:pt x="482" y="812"/>
                    <a:pt x="482" y="812"/>
                  </a:cubicBezTo>
                  <a:cubicBezTo>
                    <a:pt x="482" y="812"/>
                    <a:pt x="482" y="812"/>
                    <a:pt x="482" y="812"/>
                  </a:cubicBezTo>
                  <a:cubicBezTo>
                    <a:pt x="482" y="811"/>
                    <a:pt x="482" y="811"/>
                    <a:pt x="482" y="811"/>
                  </a:cubicBezTo>
                  <a:cubicBezTo>
                    <a:pt x="481" y="809"/>
                    <a:pt x="479" y="809"/>
                    <a:pt x="477" y="809"/>
                  </a:cubicBezTo>
                  <a:cubicBezTo>
                    <a:pt x="477" y="809"/>
                    <a:pt x="476" y="810"/>
                    <a:pt x="476" y="810"/>
                  </a:cubicBezTo>
                  <a:cubicBezTo>
                    <a:pt x="475" y="810"/>
                    <a:pt x="475" y="810"/>
                    <a:pt x="474" y="810"/>
                  </a:cubicBezTo>
                  <a:cubicBezTo>
                    <a:pt x="475" y="809"/>
                    <a:pt x="475" y="808"/>
                    <a:pt x="474" y="807"/>
                  </a:cubicBezTo>
                  <a:cubicBezTo>
                    <a:pt x="474" y="807"/>
                    <a:pt x="474" y="807"/>
                    <a:pt x="474" y="807"/>
                  </a:cubicBezTo>
                  <a:cubicBezTo>
                    <a:pt x="474" y="807"/>
                    <a:pt x="474" y="806"/>
                    <a:pt x="474" y="807"/>
                  </a:cubicBezTo>
                  <a:cubicBezTo>
                    <a:pt x="474" y="806"/>
                    <a:pt x="474" y="806"/>
                    <a:pt x="474" y="806"/>
                  </a:cubicBezTo>
                  <a:cubicBezTo>
                    <a:pt x="475" y="806"/>
                    <a:pt x="475" y="806"/>
                    <a:pt x="475" y="805"/>
                  </a:cubicBezTo>
                  <a:cubicBezTo>
                    <a:pt x="476" y="803"/>
                    <a:pt x="475" y="802"/>
                    <a:pt x="474" y="801"/>
                  </a:cubicBezTo>
                  <a:cubicBezTo>
                    <a:pt x="474" y="800"/>
                    <a:pt x="474" y="800"/>
                    <a:pt x="473" y="799"/>
                  </a:cubicBezTo>
                  <a:cubicBezTo>
                    <a:pt x="472" y="799"/>
                    <a:pt x="472" y="799"/>
                    <a:pt x="472" y="799"/>
                  </a:cubicBezTo>
                  <a:cubicBezTo>
                    <a:pt x="471" y="799"/>
                    <a:pt x="471" y="799"/>
                    <a:pt x="471" y="799"/>
                  </a:cubicBezTo>
                  <a:cubicBezTo>
                    <a:pt x="471" y="799"/>
                    <a:pt x="470" y="798"/>
                    <a:pt x="470" y="798"/>
                  </a:cubicBezTo>
                  <a:cubicBezTo>
                    <a:pt x="470" y="797"/>
                    <a:pt x="469" y="797"/>
                    <a:pt x="468" y="796"/>
                  </a:cubicBezTo>
                  <a:cubicBezTo>
                    <a:pt x="468" y="796"/>
                    <a:pt x="468" y="796"/>
                    <a:pt x="468" y="796"/>
                  </a:cubicBezTo>
                  <a:cubicBezTo>
                    <a:pt x="468" y="796"/>
                    <a:pt x="468" y="796"/>
                    <a:pt x="468" y="796"/>
                  </a:cubicBezTo>
                  <a:cubicBezTo>
                    <a:pt x="468" y="796"/>
                    <a:pt x="468" y="796"/>
                    <a:pt x="468" y="796"/>
                  </a:cubicBezTo>
                  <a:cubicBezTo>
                    <a:pt x="469" y="796"/>
                    <a:pt x="469" y="796"/>
                    <a:pt x="469" y="796"/>
                  </a:cubicBezTo>
                  <a:cubicBezTo>
                    <a:pt x="469" y="796"/>
                    <a:pt x="469" y="796"/>
                    <a:pt x="469" y="796"/>
                  </a:cubicBezTo>
                  <a:cubicBezTo>
                    <a:pt x="469" y="796"/>
                    <a:pt x="469" y="796"/>
                    <a:pt x="469" y="796"/>
                  </a:cubicBezTo>
                  <a:cubicBezTo>
                    <a:pt x="470" y="796"/>
                    <a:pt x="470" y="796"/>
                    <a:pt x="471" y="796"/>
                  </a:cubicBezTo>
                  <a:cubicBezTo>
                    <a:pt x="472" y="796"/>
                    <a:pt x="472" y="795"/>
                    <a:pt x="473" y="795"/>
                  </a:cubicBezTo>
                  <a:cubicBezTo>
                    <a:pt x="473" y="795"/>
                    <a:pt x="473" y="795"/>
                    <a:pt x="473" y="795"/>
                  </a:cubicBezTo>
                  <a:cubicBezTo>
                    <a:pt x="473" y="795"/>
                    <a:pt x="473" y="795"/>
                    <a:pt x="473" y="795"/>
                  </a:cubicBezTo>
                  <a:cubicBezTo>
                    <a:pt x="473" y="795"/>
                    <a:pt x="473" y="795"/>
                    <a:pt x="473" y="795"/>
                  </a:cubicBezTo>
                  <a:cubicBezTo>
                    <a:pt x="474" y="795"/>
                    <a:pt x="474" y="795"/>
                    <a:pt x="474" y="795"/>
                  </a:cubicBezTo>
                  <a:cubicBezTo>
                    <a:pt x="474" y="795"/>
                    <a:pt x="475" y="795"/>
                    <a:pt x="475" y="795"/>
                  </a:cubicBezTo>
                  <a:cubicBezTo>
                    <a:pt x="476" y="794"/>
                    <a:pt x="476" y="793"/>
                    <a:pt x="476" y="793"/>
                  </a:cubicBezTo>
                  <a:cubicBezTo>
                    <a:pt x="476" y="792"/>
                    <a:pt x="475" y="791"/>
                    <a:pt x="475" y="790"/>
                  </a:cubicBezTo>
                  <a:cubicBezTo>
                    <a:pt x="475" y="790"/>
                    <a:pt x="475" y="790"/>
                    <a:pt x="475" y="790"/>
                  </a:cubicBezTo>
                  <a:cubicBezTo>
                    <a:pt x="475" y="789"/>
                    <a:pt x="476" y="788"/>
                    <a:pt x="476" y="788"/>
                  </a:cubicBezTo>
                  <a:cubicBezTo>
                    <a:pt x="476" y="787"/>
                    <a:pt x="476" y="787"/>
                    <a:pt x="475" y="786"/>
                  </a:cubicBezTo>
                  <a:cubicBezTo>
                    <a:pt x="475" y="786"/>
                    <a:pt x="474" y="786"/>
                    <a:pt x="473" y="786"/>
                  </a:cubicBezTo>
                  <a:cubicBezTo>
                    <a:pt x="471" y="786"/>
                    <a:pt x="471" y="786"/>
                    <a:pt x="471" y="786"/>
                  </a:cubicBezTo>
                  <a:cubicBezTo>
                    <a:pt x="470" y="786"/>
                    <a:pt x="469" y="786"/>
                    <a:pt x="468" y="787"/>
                  </a:cubicBezTo>
                  <a:cubicBezTo>
                    <a:pt x="468" y="788"/>
                    <a:pt x="468" y="788"/>
                    <a:pt x="468" y="789"/>
                  </a:cubicBezTo>
                  <a:cubicBezTo>
                    <a:pt x="468" y="788"/>
                    <a:pt x="467" y="788"/>
                    <a:pt x="467" y="787"/>
                  </a:cubicBezTo>
                  <a:cubicBezTo>
                    <a:pt x="466" y="787"/>
                    <a:pt x="466" y="787"/>
                    <a:pt x="465" y="788"/>
                  </a:cubicBezTo>
                  <a:cubicBezTo>
                    <a:pt x="465" y="788"/>
                    <a:pt x="464" y="788"/>
                    <a:pt x="464" y="787"/>
                  </a:cubicBezTo>
                  <a:cubicBezTo>
                    <a:pt x="464" y="787"/>
                    <a:pt x="464" y="787"/>
                    <a:pt x="463" y="787"/>
                  </a:cubicBezTo>
                  <a:cubicBezTo>
                    <a:pt x="463" y="787"/>
                    <a:pt x="463" y="787"/>
                    <a:pt x="463" y="787"/>
                  </a:cubicBezTo>
                  <a:cubicBezTo>
                    <a:pt x="462" y="787"/>
                    <a:pt x="462" y="787"/>
                    <a:pt x="462" y="787"/>
                  </a:cubicBezTo>
                  <a:cubicBezTo>
                    <a:pt x="462" y="787"/>
                    <a:pt x="462" y="787"/>
                    <a:pt x="462" y="787"/>
                  </a:cubicBezTo>
                  <a:cubicBezTo>
                    <a:pt x="462" y="787"/>
                    <a:pt x="461" y="786"/>
                    <a:pt x="460" y="786"/>
                  </a:cubicBezTo>
                  <a:cubicBezTo>
                    <a:pt x="460" y="786"/>
                    <a:pt x="459" y="786"/>
                    <a:pt x="459" y="786"/>
                  </a:cubicBezTo>
                  <a:cubicBezTo>
                    <a:pt x="458" y="787"/>
                    <a:pt x="458" y="787"/>
                    <a:pt x="458" y="787"/>
                  </a:cubicBezTo>
                  <a:cubicBezTo>
                    <a:pt x="458" y="787"/>
                    <a:pt x="458" y="787"/>
                    <a:pt x="458" y="787"/>
                  </a:cubicBezTo>
                  <a:cubicBezTo>
                    <a:pt x="457" y="787"/>
                    <a:pt x="457" y="787"/>
                    <a:pt x="456" y="787"/>
                  </a:cubicBezTo>
                  <a:cubicBezTo>
                    <a:pt x="456" y="787"/>
                    <a:pt x="455" y="787"/>
                    <a:pt x="455" y="787"/>
                  </a:cubicBezTo>
                  <a:cubicBezTo>
                    <a:pt x="454" y="787"/>
                    <a:pt x="454" y="787"/>
                    <a:pt x="454" y="787"/>
                  </a:cubicBezTo>
                  <a:cubicBezTo>
                    <a:pt x="454" y="788"/>
                    <a:pt x="454" y="788"/>
                    <a:pt x="454" y="788"/>
                  </a:cubicBezTo>
                  <a:cubicBezTo>
                    <a:pt x="453" y="788"/>
                    <a:pt x="452" y="787"/>
                    <a:pt x="451" y="788"/>
                  </a:cubicBezTo>
                  <a:cubicBezTo>
                    <a:pt x="451" y="788"/>
                    <a:pt x="451" y="788"/>
                    <a:pt x="451" y="788"/>
                  </a:cubicBezTo>
                  <a:cubicBezTo>
                    <a:pt x="451" y="788"/>
                    <a:pt x="451" y="788"/>
                    <a:pt x="451" y="788"/>
                  </a:cubicBezTo>
                  <a:cubicBezTo>
                    <a:pt x="451" y="788"/>
                    <a:pt x="450" y="788"/>
                    <a:pt x="450" y="788"/>
                  </a:cubicBezTo>
                  <a:cubicBezTo>
                    <a:pt x="449" y="787"/>
                    <a:pt x="449" y="787"/>
                    <a:pt x="448" y="787"/>
                  </a:cubicBezTo>
                  <a:cubicBezTo>
                    <a:pt x="448" y="787"/>
                    <a:pt x="448" y="787"/>
                    <a:pt x="448" y="787"/>
                  </a:cubicBezTo>
                  <a:cubicBezTo>
                    <a:pt x="446" y="787"/>
                    <a:pt x="446" y="788"/>
                    <a:pt x="445" y="789"/>
                  </a:cubicBezTo>
                  <a:cubicBezTo>
                    <a:pt x="445" y="789"/>
                    <a:pt x="445" y="790"/>
                    <a:pt x="445" y="790"/>
                  </a:cubicBezTo>
                  <a:cubicBezTo>
                    <a:pt x="445" y="790"/>
                    <a:pt x="445" y="790"/>
                    <a:pt x="444" y="790"/>
                  </a:cubicBezTo>
                  <a:cubicBezTo>
                    <a:pt x="444" y="791"/>
                    <a:pt x="444" y="791"/>
                    <a:pt x="444" y="791"/>
                  </a:cubicBezTo>
                  <a:cubicBezTo>
                    <a:pt x="443" y="791"/>
                    <a:pt x="442" y="791"/>
                    <a:pt x="441" y="792"/>
                  </a:cubicBezTo>
                  <a:cubicBezTo>
                    <a:pt x="441" y="792"/>
                    <a:pt x="441" y="792"/>
                    <a:pt x="441" y="792"/>
                  </a:cubicBezTo>
                  <a:cubicBezTo>
                    <a:pt x="441" y="792"/>
                    <a:pt x="440" y="792"/>
                    <a:pt x="440" y="792"/>
                  </a:cubicBezTo>
                  <a:cubicBezTo>
                    <a:pt x="439" y="792"/>
                    <a:pt x="439" y="792"/>
                    <a:pt x="439" y="792"/>
                  </a:cubicBezTo>
                  <a:cubicBezTo>
                    <a:pt x="438" y="792"/>
                    <a:pt x="438" y="792"/>
                    <a:pt x="438" y="792"/>
                  </a:cubicBezTo>
                  <a:cubicBezTo>
                    <a:pt x="438" y="792"/>
                    <a:pt x="438" y="792"/>
                    <a:pt x="437" y="792"/>
                  </a:cubicBezTo>
                  <a:cubicBezTo>
                    <a:pt x="437" y="792"/>
                    <a:pt x="437" y="792"/>
                    <a:pt x="437" y="792"/>
                  </a:cubicBezTo>
                  <a:cubicBezTo>
                    <a:pt x="437" y="791"/>
                    <a:pt x="436" y="791"/>
                    <a:pt x="436" y="791"/>
                  </a:cubicBezTo>
                  <a:cubicBezTo>
                    <a:pt x="436" y="791"/>
                    <a:pt x="436" y="791"/>
                    <a:pt x="435" y="791"/>
                  </a:cubicBezTo>
                  <a:cubicBezTo>
                    <a:pt x="435" y="791"/>
                    <a:pt x="435" y="790"/>
                    <a:pt x="435" y="790"/>
                  </a:cubicBezTo>
                  <a:cubicBezTo>
                    <a:pt x="434" y="790"/>
                    <a:pt x="434" y="790"/>
                    <a:pt x="434" y="790"/>
                  </a:cubicBezTo>
                  <a:cubicBezTo>
                    <a:pt x="434" y="790"/>
                    <a:pt x="434" y="790"/>
                    <a:pt x="434" y="790"/>
                  </a:cubicBezTo>
                  <a:cubicBezTo>
                    <a:pt x="434" y="789"/>
                    <a:pt x="434" y="789"/>
                    <a:pt x="434" y="789"/>
                  </a:cubicBezTo>
                  <a:cubicBezTo>
                    <a:pt x="434" y="789"/>
                    <a:pt x="434" y="787"/>
                    <a:pt x="432" y="787"/>
                  </a:cubicBezTo>
                  <a:cubicBezTo>
                    <a:pt x="432" y="788"/>
                    <a:pt x="432" y="788"/>
                    <a:pt x="432" y="788"/>
                  </a:cubicBezTo>
                  <a:cubicBezTo>
                    <a:pt x="432" y="787"/>
                    <a:pt x="432" y="787"/>
                    <a:pt x="432" y="787"/>
                  </a:cubicBezTo>
                  <a:cubicBezTo>
                    <a:pt x="431" y="787"/>
                    <a:pt x="431" y="787"/>
                    <a:pt x="430" y="787"/>
                  </a:cubicBezTo>
                  <a:cubicBezTo>
                    <a:pt x="430" y="787"/>
                    <a:pt x="430" y="787"/>
                    <a:pt x="430" y="787"/>
                  </a:cubicBezTo>
                  <a:cubicBezTo>
                    <a:pt x="429" y="787"/>
                    <a:pt x="429" y="787"/>
                    <a:pt x="429" y="787"/>
                  </a:cubicBezTo>
                  <a:cubicBezTo>
                    <a:pt x="429" y="787"/>
                    <a:pt x="428" y="787"/>
                    <a:pt x="428" y="787"/>
                  </a:cubicBezTo>
                  <a:cubicBezTo>
                    <a:pt x="427" y="788"/>
                    <a:pt x="427" y="788"/>
                    <a:pt x="427" y="788"/>
                  </a:cubicBezTo>
                  <a:cubicBezTo>
                    <a:pt x="427" y="787"/>
                    <a:pt x="427" y="787"/>
                    <a:pt x="427" y="787"/>
                  </a:cubicBezTo>
                  <a:cubicBezTo>
                    <a:pt x="426" y="787"/>
                    <a:pt x="425" y="787"/>
                    <a:pt x="424" y="787"/>
                  </a:cubicBezTo>
                  <a:cubicBezTo>
                    <a:pt x="424" y="787"/>
                    <a:pt x="423" y="787"/>
                    <a:pt x="423" y="787"/>
                  </a:cubicBezTo>
                  <a:cubicBezTo>
                    <a:pt x="423" y="788"/>
                    <a:pt x="423" y="788"/>
                    <a:pt x="423" y="788"/>
                  </a:cubicBezTo>
                  <a:cubicBezTo>
                    <a:pt x="423" y="787"/>
                    <a:pt x="423" y="787"/>
                    <a:pt x="423" y="787"/>
                  </a:cubicBezTo>
                  <a:cubicBezTo>
                    <a:pt x="422" y="787"/>
                    <a:pt x="422" y="787"/>
                    <a:pt x="422" y="787"/>
                  </a:cubicBezTo>
                  <a:cubicBezTo>
                    <a:pt x="422" y="787"/>
                    <a:pt x="421" y="787"/>
                    <a:pt x="421" y="787"/>
                  </a:cubicBezTo>
                  <a:cubicBezTo>
                    <a:pt x="421" y="788"/>
                    <a:pt x="421" y="788"/>
                    <a:pt x="421" y="788"/>
                  </a:cubicBezTo>
                  <a:cubicBezTo>
                    <a:pt x="421" y="787"/>
                    <a:pt x="421" y="787"/>
                    <a:pt x="421" y="787"/>
                  </a:cubicBezTo>
                  <a:cubicBezTo>
                    <a:pt x="420" y="787"/>
                    <a:pt x="420" y="787"/>
                    <a:pt x="420" y="787"/>
                  </a:cubicBezTo>
                  <a:cubicBezTo>
                    <a:pt x="420" y="787"/>
                    <a:pt x="420" y="787"/>
                    <a:pt x="420" y="787"/>
                  </a:cubicBezTo>
                  <a:cubicBezTo>
                    <a:pt x="419" y="786"/>
                    <a:pt x="419" y="786"/>
                    <a:pt x="418" y="786"/>
                  </a:cubicBezTo>
                  <a:cubicBezTo>
                    <a:pt x="417" y="786"/>
                    <a:pt x="417" y="786"/>
                    <a:pt x="417" y="786"/>
                  </a:cubicBezTo>
                  <a:cubicBezTo>
                    <a:pt x="417" y="785"/>
                    <a:pt x="417" y="785"/>
                    <a:pt x="417" y="784"/>
                  </a:cubicBezTo>
                  <a:cubicBezTo>
                    <a:pt x="416" y="784"/>
                    <a:pt x="416" y="783"/>
                    <a:pt x="416" y="783"/>
                  </a:cubicBezTo>
                  <a:cubicBezTo>
                    <a:pt x="415" y="783"/>
                    <a:pt x="415" y="783"/>
                    <a:pt x="415" y="783"/>
                  </a:cubicBezTo>
                  <a:cubicBezTo>
                    <a:pt x="415" y="782"/>
                    <a:pt x="414" y="782"/>
                    <a:pt x="414" y="782"/>
                  </a:cubicBezTo>
                  <a:cubicBezTo>
                    <a:pt x="414" y="783"/>
                    <a:pt x="414" y="783"/>
                    <a:pt x="414" y="783"/>
                  </a:cubicBezTo>
                  <a:cubicBezTo>
                    <a:pt x="414" y="783"/>
                    <a:pt x="414" y="783"/>
                    <a:pt x="414" y="783"/>
                  </a:cubicBezTo>
                  <a:cubicBezTo>
                    <a:pt x="414" y="782"/>
                    <a:pt x="414" y="782"/>
                    <a:pt x="414" y="782"/>
                  </a:cubicBezTo>
                  <a:cubicBezTo>
                    <a:pt x="414" y="782"/>
                    <a:pt x="414" y="782"/>
                    <a:pt x="414" y="781"/>
                  </a:cubicBezTo>
                  <a:cubicBezTo>
                    <a:pt x="414" y="781"/>
                    <a:pt x="414" y="781"/>
                    <a:pt x="414" y="781"/>
                  </a:cubicBezTo>
                  <a:cubicBezTo>
                    <a:pt x="413" y="779"/>
                    <a:pt x="412" y="778"/>
                    <a:pt x="411" y="778"/>
                  </a:cubicBezTo>
                  <a:cubicBezTo>
                    <a:pt x="411" y="778"/>
                    <a:pt x="411" y="778"/>
                    <a:pt x="411" y="778"/>
                  </a:cubicBezTo>
                  <a:cubicBezTo>
                    <a:pt x="410" y="777"/>
                    <a:pt x="410" y="777"/>
                    <a:pt x="409" y="776"/>
                  </a:cubicBezTo>
                  <a:cubicBezTo>
                    <a:pt x="408" y="776"/>
                    <a:pt x="408" y="776"/>
                    <a:pt x="408" y="776"/>
                  </a:cubicBezTo>
                  <a:cubicBezTo>
                    <a:pt x="408" y="776"/>
                    <a:pt x="407" y="777"/>
                    <a:pt x="406" y="778"/>
                  </a:cubicBezTo>
                  <a:cubicBezTo>
                    <a:pt x="406" y="778"/>
                    <a:pt x="406" y="778"/>
                    <a:pt x="406" y="778"/>
                  </a:cubicBezTo>
                  <a:cubicBezTo>
                    <a:pt x="406" y="778"/>
                    <a:pt x="406" y="777"/>
                    <a:pt x="406" y="777"/>
                  </a:cubicBezTo>
                  <a:cubicBezTo>
                    <a:pt x="406" y="777"/>
                    <a:pt x="406" y="776"/>
                    <a:pt x="406" y="775"/>
                  </a:cubicBezTo>
                  <a:cubicBezTo>
                    <a:pt x="406" y="775"/>
                    <a:pt x="406" y="775"/>
                    <a:pt x="406" y="774"/>
                  </a:cubicBezTo>
                  <a:cubicBezTo>
                    <a:pt x="406" y="774"/>
                    <a:pt x="406" y="773"/>
                    <a:pt x="406" y="773"/>
                  </a:cubicBezTo>
                  <a:cubicBezTo>
                    <a:pt x="406" y="773"/>
                    <a:pt x="406" y="773"/>
                    <a:pt x="406" y="773"/>
                  </a:cubicBezTo>
                  <a:cubicBezTo>
                    <a:pt x="406" y="772"/>
                    <a:pt x="407" y="771"/>
                    <a:pt x="406" y="770"/>
                  </a:cubicBezTo>
                  <a:cubicBezTo>
                    <a:pt x="405" y="769"/>
                    <a:pt x="404" y="769"/>
                    <a:pt x="403" y="769"/>
                  </a:cubicBezTo>
                  <a:cubicBezTo>
                    <a:pt x="403" y="769"/>
                    <a:pt x="403" y="769"/>
                    <a:pt x="403" y="769"/>
                  </a:cubicBezTo>
                  <a:cubicBezTo>
                    <a:pt x="402" y="769"/>
                    <a:pt x="402" y="769"/>
                    <a:pt x="401" y="769"/>
                  </a:cubicBezTo>
                  <a:cubicBezTo>
                    <a:pt x="400" y="770"/>
                    <a:pt x="400" y="770"/>
                    <a:pt x="399" y="771"/>
                  </a:cubicBezTo>
                  <a:cubicBezTo>
                    <a:pt x="399" y="772"/>
                    <a:pt x="399" y="772"/>
                    <a:pt x="399" y="773"/>
                  </a:cubicBezTo>
                  <a:cubicBezTo>
                    <a:pt x="399" y="774"/>
                    <a:pt x="399" y="774"/>
                    <a:pt x="399" y="774"/>
                  </a:cubicBezTo>
                  <a:cubicBezTo>
                    <a:pt x="399" y="774"/>
                    <a:pt x="399" y="774"/>
                    <a:pt x="399" y="774"/>
                  </a:cubicBezTo>
                  <a:cubicBezTo>
                    <a:pt x="399" y="775"/>
                    <a:pt x="399" y="776"/>
                    <a:pt x="399" y="776"/>
                  </a:cubicBezTo>
                  <a:cubicBezTo>
                    <a:pt x="400" y="777"/>
                    <a:pt x="400" y="777"/>
                    <a:pt x="400" y="777"/>
                  </a:cubicBezTo>
                  <a:cubicBezTo>
                    <a:pt x="400" y="777"/>
                    <a:pt x="400" y="777"/>
                    <a:pt x="400" y="777"/>
                  </a:cubicBezTo>
                  <a:cubicBezTo>
                    <a:pt x="400" y="777"/>
                    <a:pt x="400" y="777"/>
                    <a:pt x="400" y="777"/>
                  </a:cubicBezTo>
                  <a:cubicBezTo>
                    <a:pt x="399" y="777"/>
                    <a:pt x="399" y="777"/>
                    <a:pt x="399" y="777"/>
                  </a:cubicBezTo>
                  <a:cubicBezTo>
                    <a:pt x="399" y="778"/>
                    <a:pt x="399" y="778"/>
                    <a:pt x="399" y="778"/>
                  </a:cubicBezTo>
                  <a:cubicBezTo>
                    <a:pt x="399" y="778"/>
                    <a:pt x="399" y="778"/>
                    <a:pt x="399" y="778"/>
                  </a:cubicBezTo>
                  <a:cubicBezTo>
                    <a:pt x="398" y="778"/>
                    <a:pt x="398" y="778"/>
                    <a:pt x="398" y="778"/>
                  </a:cubicBezTo>
                  <a:cubicBezTo>
                    <a:pt x="398" y="778"/>
                    <a:pt x="398" y="778"/>
                    <a:pt x="398" y="778"/>
                  </a:cubicBezTo>
                  <a:cubicBezTo>
                    <a:pt x="397" y="778"/>
                    <a:pt x="397" y="779"/>
                    <a:pt x="397" y="779"/>
                  </a:cubicBezTo>
                  <a:cubicBezTo>
                    <a:pt x="397" y="779"/>
                    <a:pt x="396" y="779"/>
                    <a:pt x="396" y="779"/>
                  </a:cubicBezTo>
                  <a:cubicBezTo>
                    <a:pt x="395" y="779"/>
                    <a:pt x="395" y="779"/>
                    <a:pt x="395" y="779"/>
                  </a:cubicBezTo>
                  <a:cubicBezTo>
                    <a:pt x="394" y="779"/>
                    <a:pt x="394" y="779"/>
                    <a:pt x="394" y="780"/>
                  </a:cubicBezTo>
                  <a:cubicBezTo>
                    <a:pt x="393" y="780"/>
                    <a:pt x="393" y="780"/>
                    <a:pt x="392" y="781"/>
                  </a:cubicBezTo>
                  <a:cubicBezTo>
                    <a:pt x="392" y="781"/>
                    <a:pt x="392" y="781"/>
                    <a:pt x="392" y="781"/>
                  </a:cubicBezTo>
                  <a:cubicBezTo>
                    <a:pt x="392" y="781"/>
                    <a:pt x="392" y="781"/>
                    <a:pt x="392" y="782"/>
                  </a:cubicBezTo>
                  <a:cubicBezTo>
                    <a:pt x="392" y="782"/>
                    <a:pt x="391" y="782"/>
                    <a:pt x="391" y="782"/>
                  </a:cubicBezTo>
                  <a:cubicBezTo>
                    <a:pt x="391" y="782"/>
                    <a:pt x="391" y="782"/>
                    <a:pt x="390" y="782"/>
                  </a:cubicBezTo>
                  <a:cubicBezTo>
                    <a:pt x="390" y="782"/>
                    <a:pt x="389" y="782"/>
                    <a:pt x="388" y="782"/>
                  </a:cubicBezTo>
                  <a:cubicBezTo>
                    <a:pt x="388" y="782"/>
                    <a:pt x="388" y="782"/>
                    <a:pt x="388" y="782"/>
                  </a:cubicBezTo>
                  <a:cubicBezTo>
                    <a:pt x="389" y="781"/>
                    <a:pt x="389" y="780"/>
                    <a:pt x="389" y="780"/>
                  </a:cubicBezTo>
                  <a:cubicBezTo>
                    <a:pt x="389" y="779"/>
                    <a:pt x="389" y="779"/>
                    <a:pt x="389" y="779"/>
                  </a:cubicBezTo>
                  <a:cubicBezTo>
                    <a:pt x="389" y="779"/>
                    <a:pt x="389" y="779"/>
                    <a:pt x="389" y="778"/>
                  </a:cubicBezTo>
                  <a:cubicBezTo>
                    <a:pt x="389" y="778"/>
                    <a:pt x="389" y="778"/>
                    <a:pt x="389" y="778"/>
                  </a:cubicBezTo>
                  <a:cubicBezTo>
                    <a:pt x="389" y="778"/>
                    <a:pt x="389" y="778"/>
                    <a:pt x="389" y="778"/>
                  </a:cubicBezTo>
                  <a:cubicBezTo>
                    <a:pt x="389" y="777"/>
                    <a:pt x="389" y="777"/>
                    <a:pt x="389" y="777"/>
                  </a:cubicBezTo>
                  <a:cubicBezTo>
                    <a:pt x="390" y="778"/>
                    <a:pt x="390" y="778"/>
                    <a:pt x="390" y="778"/>
                  </a:cubicBezTo>
                  <a:cubicBezTo>
                    <a:pt x="390" y="777"/>
                    <a:pt x="390" y="777"/>
                    <a:pt x="390" y="777"/>
                  </a:cubicBezTo>
                  <a:cubicBezTo>
                    <a:pt x="390" y="777"/>
                    <a:pt x="391" y="777"/>
                    <a:pt x="391" y="777"/>
                  </a:cubicBezTo>
                  <a:cubicBezTo>
                    <a:pt x="391" y="777"/>
                    <a:pt x="391" y="777"/>
                    <a:pt x="391" y="777"/>
                  </a:cubicBezTo>
                  <a:cubicBezTo>
                    <a:pt x="392" y="776"/>
                    <a:pt x="393" y="776"/>
                    <a:pt x="393" y="775"/>
                  </a:cubicBezTo>
                  <a:cubicBezTo>
                    <a:pt x="393" y="775"/>
                    <a:pt x="393" y="775"/>
                    <a:pt x="393" y="775"/>
                  </a:cubicBezTo>
                  <a:cubicBezTo>
                    <a:pt x="393" y="774"/>
                    <a:pt x="393" y="774"/>
                    <a:pt x="394" y="774"/>
                  </a:cubicBezTo>
                  <a:cubicBezTo>
                    <a:pt x="394" y="774"/>
                    <a:pt x="394" y="774"/>
                    <a:pt x="394" y="774"/>
                  </a:cubicBezTo>
                  <a:cubicBezTo>
                    <a:pt x="394" y="773"/>
                    <a:pt x="395" y="772"/>
                    <a:pt x="395" y="771"/>
                  </a:cubicBezTo>
                  <a:cubicBezTo>
                    <a:pt x="395" y="771"/>
                    <a:pt x="395" y="771"/>
                    <a:pt x="395" y="771"/>
                  </a:cubicBezTo>
                  <a:cubicBezTo>
                    <a:pt x="395" y="771"/>
                    <a:pt x="395" y="771"/>
                    <a:pt x="395" y="771"/>
                  </a:cubicBezTo>
                  <a:cubicBezTo>
                    <a:pt x="395" y="771"/>
                    <a:pt x="395" y="770"/>
                    <a:pt x="395" y="769"/>
                  </a:cubicBezTo>
                  <a:cubicBezTo>
                    <a:pt x="394" y="769"/>
                    <a:pt x="394" y="768"/>
                    <a:pt x="393" y="768"/>
                  </a:cubicBezTo>
                  <a:cubicBezTo>
                    <a:pt x="393" y="768"/>
                    <a:pt x="393" y="768"/>
                    <a:pt x="393" y="768"/>
                  </a:cubicBezTo>
                  <a:cubicBezTo>
                    <a:pt x="393" y="767"/>
                    <a:pt x="393" y="767"/>
                    <a:pt x="392" y="766"/>
                  </a:cubicBezTo>
                  <a:cubicBezTo>
                    <a:pt x="391" y="766"/>
                    <a:pt x="391" y="766"/>
                    <a:pt x="390" y="766"/>
                  </a:cubicBezTo>
                  <a:cubicBezTo>
                    <a:pt x="389" y="766"/>
                    <a:pt x="388" y="766"/>
                    <a:pt x="388" y="767"/>
                  </a:cubicBezTo>
                  <a:cubicBezTo>
                    <a:pt x="388" y="767"/>
                    <a:pt x="388" y="767"/>
                    <a:pt x="388" y="767"/>
                  </a:cubicBezTo>
                  <a:cubicBezTo>
                    <a:pt x="387" y="767"/>
                    <a:pt x="387" y="767"/>
                    <a:pt x="387" y="767"/>
                  </a:cubicBezTo>
                  <a:cubicBezTo>
                    <a:pt x="387" y="767"/>
                    <a:pt x="387" y="767"/>
                    <a:pt x="386" y="767"/>
                  </a:cubicBezTo>
                  <a:cubicBezTo>
                    <a:pt x="386" y="767"/>
                    <a:pt x="386" y="767"/>
                    <a:pt x="386" y="767"/>
                  </a:cubicBezTo>
                  <a:cubicBezTo>
                    <a:pt x="385" y="767"/>
                    <a:pt x="385" y="767"/>
                    <a:pt x="384" y="768"/>
                  </a:cubicBezTo>
                  <a:cubicBezTo>
                    <a:pt x="383" y="768"/>
                    <a:pt x="383" y="769"/>
                    <a:pt x="383" y="770"/>
                  </a:cubicBezTo>
                  <a:cubicBezTo>
                    <a:pt x="383" y="770"/>
                    <a:pt x="383" y="771"/>
                    <a:pt x="383" y="772"/>
                  </a:cubicBezTo>
                  <a:cubicBezTo>
                    <a:pt x="383" y="772"/>
                    <a:pt x="383" y="772"/>
                    <a:pt x="383" y="772"/>
                  </a:cubicBezTo>
                  <a:cubicBezTo>
                    <a:pt x="383" y="773"/>
                    <a:pt x="383" y="773"/>
                    <a:pt x="383" y="773"/>
                  </a:cubicBezTo>
                  <a:cubicBezTo>
                    <a:pt x="383" y="773"/>
                    <a:pt x="383" y="773"/>
                    <a:pt x="382" y="773"/>
                  </a:cubicBezTo>
                  <a:cubicBezTo>
                    <a:pt x="382" y="773"/>
                    <a:pt x="382" y="773"/>
                    <a:pt x="382" y="773"/>
                  </a:cubicBezTo>
                  <a:cubicBezTo>
                    <a:pt x="381" y="773"/>
                    <a:pt x="381" y="773"/>
                    <a:pt x="381" y="773"/>
                  </a:cubicBezTo>
                  <a:cubicBezTo>
                    <a:pt x="381" y="774"/>
                    <a:pt x="381" y="774"/>
                    <a:pt x="380" y="774"/>
                  </a:cubicBezTo>
                  <a:cubicBezTo>
                    <a:pt x="380" y="774"/>
                    <a:pt x="379" y="774"/>
                    <a:pt x="379" y="774"/>
                  </a:cubicBezTo>
                  <a:cubicBezTo>
                    <a:pt x="378" y="775"/>
                    <a:pt x="378" y="775"/>
                    <a:pt x="378" y="775"/>
                  </a:cubicBezTo>
                  <a:cubicBezTo>
                    <a:pt x="378" y="775"/>
                    <a:pt x="378" y="775"/>
                    <a:pt x="377" y="775"/>
                  </a:cubicBezTo>
                  <a:cubicBezTo>
                    <a:pt x="377" y="775"/>
                    <a:pt x="376" y="776"/>
                    <a:pt x="376" y="776"/>
                  </a:cubicBezTo>
                  <a:cubicBezTo>
                    <a:pt x="376" y="777"/>
                    <a:pt x="376" y="777"/>
                    <a:pt x="376" y="777"/>
                  </a:cubicBezTo>
                  <a:cubicBezTo>
                    <a:pt x="375" y="777"/>
                    <a:pt x="375" y="777"/>
                    <a:pt x="375" y="778"/>
                  </a:cubicBezTo>
                  <a:cubicBezTo>
                    <a:pt x="374" y="778"/>
                    <a:pt x="374" y="778"/>
                    <a:pt x="374" y="778"/>
                  </a:cubicBezTo>
                  <a:cubicBezTo>
                    <a:pt x="374" y="779"/>
                    <a:pt x="374" y="779"/>
                    <a:pt x="374" y="779"/>
                  </a:cubicBezTo>
                  <a:cubicBezTo>
                    <a:pt x="374" y="779"/>
                    <a:pt x="373" y="779"/>
                    <a:pt x="373" y="779"/>
                  </a:cubicBezTo>
                  <a:cubicBezTo>
                    <a:pt x="373" y="779"/>
                    <a:pt x="373" y="778"/>
                    <a:pt x="373" y="778"/>
                  </a:cubicBezTo>
                  <a:cubicBezTo>
                    <a:pt x="372" y="778"/>
                    <a:pt x="372" y="778"/>
                    <a:pt x="372" y="778"/>
                  </a:cubicBezTo>
                  <a:cubicBezTo>
                    <a:pt x="372" y="779"/>
                    <a:pt x="372" y="778"/>
                    <a:pt x="371" y="778"/>
                  </a:cubicBezTo>
                  <a:cubicBezTo>
                    <a:pt x="371" y="778"/>
                    <a:pt x="371" y="778"/>
                    <a:pt x="370" y="778"/>
                  </a:cubicBezTo>
                  <a:cubicBezTo>
                    <a:pt x="370" y="779"/>
                    <a:pt x="370" y="779"/>
                    <a:pt x="370" y="779"/>
                  </a:cubicBezTo>
                  <a:cubicBezTo>
                    <a:pt x="369" y="778"/>
                    <a:pt x="369" y="778"/>
                    <a:pt x="369" y="779"/>
                  </a:cubicBezTo>
                  <a:cubicBezTo>
                    <a:pt x="368" y="779"/>
                    <a:pt x="368" y="779"/>
                    <a:pt x="368" y="779"/>
                  </a:cubicBezTo>
                  <a:cubicBezTo>
                    <a:pt x="367" y="779"/>
                    <a:pt x="367" y="779"/>
                    <a:pt x="366" y="780"/>
                  </a:cubicBezTo>
                  <a:cubicBezTo>
                    <a:pt x="366" y="780"/>
                    <a:pt x="366" y="780"/>
                    <a:pt x="366" y="781"/>
                  </a:cubicBezTo>
                  <a:cubicBezTo>
                    <a:pt x="365" y="780"/>
                    <a:pt x="364" y="780"/>
                    <a:pt x="363" y="780"/>
                  </a:cubicBezTo>
                  <a:cubicBezTo>
                    <a:pt x="363" y="781"/>
                    <a:pt x="362" y="781"/>
                    <a:pt x="362" y="781"/>
                  </a:cubicBezTo>
                  <a:cubicBezTo>
                    <a:pt x="362" y="781"/>
                    <a:pt x="362" y="781"/>
                    <a:pt x="362" y="781"/>
                  </a:cubicBezTo>
                  <a:cubicBezTo>
                    <a:pt x="361" y="782"/>
                    <a:pt x="361" y="782"/>
                    <a:pt x="361" y="782"/>
                  </a:cubicBezTo>
                  <a:cubicBezTo>
                    <a:pt x="361" y="782"/>
                    <a:pt x="360" y="782"/>
                    <a:pt x="360" y="782"/>
                  </a:cubicBezTo>
                  <a:cubicBezTo>
                    <a:pt x="360" y="783"/>
                    <a:pt x="359" y="783"/>
                    <a:pt x="359" y="783"/>
                  </a:cubicBezTo>
                  <a:cubicBezTo>
                    <a:pt x="359" y="783"/>
                    <a:pt x="358" y="784"/>
                    <a:pt x="358" y="784"/>
                  </a:cubicBezTo>
                  <a:cubicBezTo>
                    <a:pt x="357" y="785"/>
                    <a:pt x="357" y="785"/>
                    <a:pt x="357" y="785"/>
                  </a:cubicBezTo>
                  <a:cubicBezTo>
                    <a:pt x="357" y="785"/>
                    <a:pt x="357" y="785"/>
                    <a:pt x="357" y="785"/>
                  </a:cubicBezTo>
                  <a:cubicBezTo>
                    <a:pt x="356" y="785"/>
                    <a:pt x="356" y="786"/>
                    <a:pt x="356" y="786"/>
                  </a:cubicBezTo>
                  <a:cubicBezTo>
                    <a:pt x="356" y="786"/>
                    <a:pt x="356" y="786"/>
                    <a:pt x="356" y="787"/>
                  </a:cubicBezTo>
                  <a:cubicBezTo>
                    <a:pt x="355" y="787"/>
                    <a:pt x="355" y="787"/>
                    <a:pt x="355" y="787"/>
                  </a:cubicBezTo>
                  <a:cubicBezTo>
                    <a:pt x="354" y="788"/>
                    <a:pt x="354" y="788"/>
                    <a:pt x="354" y="788"/>
                  </a:cubicBezTo>
                  <a:cubicBezTo>
                    <a:pt x="354" y="788"/>
                    <a:pt x="354" y="788"/>
                    <a:pt x="354" y="788"/>
                  </a:cubicBezTo>
                  <a:cubicBezTo>
                    <a:pt x="354" y="789"/>
                    <a:pt x="352" y="789"/>
                    <a:pt x="352" y="790"/>
                  </a:cubicBezTo>
                  <a:cubicBezTo>
                    <a:pt x="352" y="791"/>
                    <a:pt x="353" y="791"/>
                    <a:pt x="353" y="791"/>
                  </a:cubicBezTo>
                  <a:cubicBezTo>
                    <a:pt x="352" y="792"/>
                    <a:pt x="352" y="792"/>
                    <a:pt x="352" y="793"/>
                  </a:cubicBezTo>
                  <a:cubicBezTo>
                    <a:pt x="352" y="793"/>
                    <a:pt x="353" y="794"/>
                    <a:pt x="354" y="794"/>
                  </a:cubicBezTo>
                  <a:cubicBezTo>
                    <a:pt x="353" y="794"/>
                    <a:pt x="353" y="794"/>
                    <a:pt x="353" y="795"/>
                  </a:cubicBezTo>
                  <a:cubicBezTo>
                    <a:pt x="351" y="796"/>
                    <a:pt x="351" y="797"/>
                    <a:pt x="352" y="797"/>
                  </a:cubicBezTo>
                  <a:cubicBezTo>
                    <a:pt x="352" y="798"/>
                    <a:pt x="352" y="798"/>
                    <a:pt x="352" y="798"/>
                  </a:cubicBezTo>
                  <a:cubicBezTo>
                    <a:pt x="352" y="798"/>
                    <a:pt x="352" y="798"/>
                    <a:pt x="352" y="798"/>
                  </a:cubicBezTo>
                  <a:cubicBezTo>
                    <a:pt x="352" y="798"/>
                    <a:pt x="352" y="798"/>
                    <a:pt x="352" y="798"/>
                  </a:cubicBezTo>
                  <a:cubicBezTo>
                    <a:pt x="352" y="798"/>
                    <a:pt x="352" y="798"/>
                    <a:pt x="352" y="798"/>
                  </a:cubicBezTo>
                  <a:cubicBezTo>
                    <a:pt x="352" y="798"/>
                    <a:pt x="351" y="797"/>
                    <a:pt x="350" y="797"/>
                  </a:cubicBezTo>
                  <a:cubicBezTo>
                    <a:pt x="350" y="797"/>
                    <a:pt x="350" y="798"/>
                    <a:pt x="349" y="798"/>
                  </a:cubicBezTo>
                  <a:cubicBezTo>
                    <a:pt x="349" y="798"/>
                    <a:pt x="349" y="798"/>
                    <a:pt x="348" y="799"/>
                  </a:cubicBezTo>
                  <a:cubicBezTo>
                    <a:pt x="348" y="799"/>
                    <a:pt x="347" y="800"/>
                    <a:pt x="347" y="800"/>
                  </a:cubicBezTo>
                  <a:cubicBezTo>
                    <a:pt x="347" y="801"/>
                    <a:pt x="347" y="801"/>
                    <a:pt x="347" y="801"/>
                  </a:cubicBezTo>
                  <a:cubicBezTo>
                    <a:pt x="347" y="801"/>
                    <a:pt x="347" y="801"/>
                    <a:pt x="347" y="801"/>
                  </a:cubicBezTo>
                  <a:cubicBezTo>
                    <a:pt x="347" y="801"/>
                    <a:pt x="346" y="801"/>
                    <a:pt x="346" y="801"/>
                  </a:cubicBezTo>
                  <a:cubicBezTo>
                    <a:pt x="346" y="802"/>
                    <a:pt x="346" y="802"/>
                    <a:pt x="346" y="803"/>
                  </a:cubicBezTo>
                  <a:cubicBezTo>
                    <a:pt x="346" y="803"/>
                    <a:pt x="346" y="803"/>
                    <a:pt x="345" y="803"/>
                  </a:cubicBezTo>
                  <a:cubicBezTo>
                    <a:pt x="345" y="803"/>
                    <a:pt x="345" y="804"/>
                    <a:pt x="345" y="804"/>
                  </a:cubicBezTo>
                  <a:cubicBezTo>
                    <a:pt x="344" y="804"/>
                    <a:pt x="344" y="804"/>
                    <a:pt x="344" y="804"/>
                  </a:cubicBezTo>
                  <a:cubicBezTo>
                    <a:pt x="344" y="805"/>
                    <a:pt x="344" y="805"/>
                    <a:pt x="343" y="806"/>
                  </a:cubicBezTo>
                  <a:cubicBezTo>
                    <a:pt x="343" y="806"/>
                    <a:pt x="343" y="806"/>
                    <a:pt x="343" y="806"/>
                  </a:cubicBezTo>
                  <a:cubicBezTo>
                    <a:pt x="343" y="806"/>
                    <a:pt x="343" y="806"/>
                    <a:pt x="343" y="806"/>
                  </a:cubicBezTo>
                  <a:cubicBezTo>
                    <a:pt x="343" y="806"/>
                    <a:pt x="343" y="807"/>
                    <a:pt x="343" y="807"/>
                  </a:cubicBezTo>
                  <a:cubicBezTo>
                    <a:pt x="343" y="807"/>
                    <a:pt x="342" y="807"/>
                    <a:pt x="342" y="807"/>
                  </a:cubicBezTo>
                  <a:cubicBezTo>
                    <a:pt x="342" y="807"/>
                    <a:pt x="342" y="807"/>
                    <a:pt x="341" y="807"/>
                  </a:cubicBezTo>
                  <a:cubicBezTo>
                    <a:pt x="341" y="807"/>
                    <a:pt x="341" y="808"/>
                    <a:pt x="340" y="808"/>
                  </a:cubicBezTo>
                  <a:cubicBezTo>
                    <a:pt x="340" y="808"/>
                    <a:pt x="340" y="808"/>
                    <a:pt x="340" y="808"/>
                  </a:cubicBezTo>
                  <a:cubicBezTo>
                    <a:pt x="340" y="808"/>
                    <a:pt x="340" y="808"/>
                    <a:pt x="340" y="807"/>
                  </a:cubicBezTo>
                  <a:cubicBezTo>
                    <a:pt x="340" y="807"/>
                    <a:pt x="340" y="807"/>
                    <a:pt x="340" y="807"/>
                  </a:cubicBezTo>
                  <a:cubicBezTo>
                    <a:pt x="340" y="807"/>
                    <a:pt x="340" y="807"/>
                    <a:pt x="340" y="807"/>
                  </a:cubicBezTo>
                  <a:cubicBezTo>
                    <a:pt x="340" y="805"/>
                    <a:pt x="340" y="805"/>
                    <a:pt x="340" y="805"/>
                  </a:cubicBezTo>
                  <a:cubicBezTo>
                    <a:pt x="339" y="805"/>
                    <a:pt x="339" y="805"/>
                    <a:pt x="339" y="805"/>
                  </a:cubicBezTo>
                  <a:cubicBezTo>
                    <a:pt x="338" y="805"/>
                    <a:pt x="338" y="805"/>
                    <a:pt x="337" y="805"/>
                  </a:cubicBezTo>
                  <a:cubicBezTo>
                    <a:pt x="337" y="805"/>
                    <a:pt x="337" y="805"/>
                    <a:pt x="337" y="805"/>
                  </a:cubicBezTo>
                  <a:cubicBezTo>
                    <a:pt x="337" y="805"/>
                    <a:pt x="337" y="805"/>
                    <a:pt x="337" y="805"/>
                  </a:cubicBezTo>
                  <a:cubicBezTo>
                    <a:pt x="336" y="804"/>
                    <a:pt x="336" y="804"/>
                    <a:pt x="336" y="804"/>
                  </a:cubicBezTo>
                  <a:cubicBezTo>
                    <a:pt x="336" y="804"/>
                    <a:pt x="336" y="804"/>
                    <a:pt x="336" y="804"/>
                  </a:cubicBezTo>
                  <a:cubicBezTo>
                    <a:pt x="336" y="804"/>
                    <a:pt x="336" y="804"/>
                    <a:pt x="336" y="804"/>
                  </a:cubicBezTo>
                  <a:cubicBezTo>
                    <a:pt x="335" y="802"/>
                    <a:pt x="334" y="801"/>
                    <a:pt x="333" y="800"/>
                  </a:cubicBezTo>
                  <a:cubicBezTo>
                    <a:pt x="333" y="800"/>
                    <a:pt x="333" y="800"/>
                    <a:pt x="332" y="800"/>
                  </a:cubicBezTo>
                  <a:cubicBezTo>
                    <a:pt x="332" y="799"/>
                    <a:pt x="330" y="798"/>
                    <a:pt x="329" y="797"/>
                  </a:cubicBezTo>
                  <a:cubicBezTo>
                    <a:pt x="328" y="797"/>
                    <a:pt x="328" y="797"/>
                    <a:pt x="328" y="797"/>
                  </a:cubicBezTo>
                  <a:cubicBezTo>
                    <a:pt x="328" y="797"/>
                    <a:pt x="327" y="796"/>
                    <a:pt x="327" y="796"/>
                  </a:cubicBezTo>
                  <a:cubicBezTo>
                    <a:pt x="327" y="796"/>
                    <a:pt x="326" y="796"/>
                    <a:pt x="326" y="796"/>
                  </a:cubicBezTo>
                  <a:cubicBezTo>
                    <a:pt x="325" y="796"/>
                    <a:pt x="325" y="796"/>
                    <a:pt x="324" y="796"/>
                  </a:cubicBezTo>
                  <a:cubicBezTo>
                    <a:pt x="324" y="796"/>
                    <a:pt x="324" y="796"/>
                    <a:pt x="324" y="796"/>
                  </a:cubicBezTo>
                  <a:cubicBezTo>
                    <a:pt x="323" y="795"/>
                    <a:pt x="323" y="795"/>
                    <a:pt x="323" y="795"/>
                  </a:cubicBezTo>
                  <a:cubicBezTo>
                    <a:pt x="323" y="795"/>
                    <a:pt x="323" y="795"/>
                    <a:pt x="322" y="795"/>
                  </a:cubicBezTo>
                  <a:cubicBezTo>
                    <a:pt x="322" y="795"/>
                    <a:pt x="322" y="795"/>
                    <a:pt x="321" y="795"/>
                  </a:cubicBezTo>
                  <a:cubicBezTo>
                    <a:pt x="320" y="795"/>
                    <a:pt x="319" y="795"/>
                    <a:pt x="319" y="796"/>
                  </a:cubicBezTo>
                  <a:cubicBezTo>
                    <a:pt x="320" y="797"/>
                    <a:pt x="320" y="797"/>
                    <a:pt x="320" y="797"/>
                  </a:cubicBezTo>
                  <a:cubicBezTo>
                    <a:pt x="319" y="796"/>
                    <a:pt x="319" y="796"/>
                    <a:pt x="319" y="796"/>
                  </a:cubicBezTo>
                  <a:cubicBezTo>
                    <a:pt x="319" y="796"/>
                    <a:pt x="319" y="796"/>
                    <a:pt x="318" y="796"/>
                  </a:cubicBezTo>
                  <a:cubicBezTo>
                    <a:pt x="318" y="797"/>
                    <a:pt x="317" y="798"/>
                    <a:pt x="317" y="798"/>
                  </a:cubicBezTo>
                  <a:cubicBezTo>
                    <a:pt x="317" y="798"/>
                    <a:pt x="317" y="798"/>
                    <a:pt x="317" y="799"/>
                  </a:cubicBezTo>
                  <a:cubicBezTo>
                    <a:pt x="317" y="799"/>
                    <a:pt x="317" y="799"/>
                    <a:pt x="317" y="799"/>
                  </a:cubicBezTo>
                  <a:cubicBezTo>
                    <a:pt x="317" y="799"/>
                    <a:pt x="317" y="799"/>
                    <a:pt x="316" y="799"/>
                  </a:cubicBezTo>
                  <a:cubicBezTo>
                    <a:pt x="316" y="799"/>
                    <a:pt x="316" y="799"/>
                    <a:pt x="316" y="799"/>
                  </a:cubicBezTo>
                  <a:cubicBezTo>
                    <a:pt x="315" y="799"/>
                    <a:pt x="315" y="800"/>
                    <a:pt x="314" y="800"/>
                  </a:cubicBezTo>
                  <a:cubicBezTo>
                    <a:pt x="314" y="800"/>
                    <a:pt x="313" y="800"/>
                    <a:pt x="313" y="801"/>
                  </a:cubicBezTo>
                  <a:cubicBezTo>
                    <a:pt x="312" y="801"/>
                    <a:pt x="312" y="801"/>
                    <a:pt x="312" y="801"/>
                  </a:cubicBezTo>
                  <a:cubicBezTo>
                    <a:pt x="311" y="801"/>
                    <a:pt x="310" y="801"/>
                    <a:pt x="310" y="802"/>
                  </a:cubicBezTo>
                  <a:cubicBezTo>
                    <a:pt x="309" y="802"/>
                    <a:pt x="309" y="803"/>
                    <a:pt x="308" y="803"/>
                  </a:cubicBezTo>
                  <a:cubicBezTo>
                    <a:pt x="308" y="803"/>
                    <a:pt x="308" y="803"/>
                    <a:pt x="308" y="803"/>
                  </a:cubicBezTo>
                  <a:cubicBezTo>
                    <a:pt x="308" y="804"/>
                    <a:pt x="307" y="804"/>
                    <a:pt x="307" y="804"/>
                  </a:cubicBezTo>
                  <a:cubicBezTo>
                    <a:pt x="306" y="804"/>
                    <a:pt x="306" y="804"/>
                    <a:pt x="306" y="804"/>
                  </a:cubicBezTo>
                  <a:cubicBezTo>
                    <a:pt x="306" y="804"/>
                    <a:pt x="306" y="804"/>
                    <a:pt x="305" y="804"/>
                  </a:cubicBezTo>
                  <a:cubicBezTo>
                    <a:pt x="305" y="804"/>
                    <a:pt x="305" y="803"/>
                    <a:pt x="304" y="803"/>
                  </a:cubicBezTo>
                  <a:cubicBezTo>
                    <a:pt x="304" y="802"/>
                    <a:pt x="304" y="802"/>
                    <a:pt x="303" y="802"/>
                  </a:cubicBezTo>
                  <a:cubicBezTo>
                    <a:pt x="302" y="802"/>
                    <a:pt x="302" y="802"/>
                    <a:pt x="302" y="802"/>
                  </a:cubicBezTo>
                  <a:cubicBezTo>
                    <a:pt x="302" y="802"/>
                    <a:pt x="301" y="802"/>
                    <a:pt x="301" y="802"/>
                  </a:cubicBezTo>
                  <a:cubicBezTo>
                    <a:pt x="301" y="802"/>
                    <a:pt x="301" y="802"/>
                    <a:pt x="300" y="802"/>
                  </a:cubicBezTo>
                  <a:cubicBezTo>
                    <a:pt x="300" y="802"/>
                    <a:pt x="300" y="802"/>
                    <a:pt x="300" y="802"/>
                  </a:cubicBezTo>
                  <a:cubicBezTo>
                    <a:pt x="300" y="802"/>
                    <a:pt x="300" y="802"/>
                    <a:pt x="300" y="802"/>
                  </a:cubicBezTo>
                  <a:cubicBezTo>
                    <a:pt x="300" y="801"/>
                    <a:pt x="300" y="801"/>
                    <a:pt x="300" y="800"/>
                  </a:cubicBezTo>
                  <a:cubicBezTo>
                    <a:pt x="300" y="800"/>
                    <a:pt x="300" y="800"/>
                    <a:pt x="300" y="800"/>
                  </a:cubicBezTo>
                  <a:cubicBezTo>
                    <a:pt x="300" y="798"/>
                    <a:pt x="300" y="798"/>
                    <a:pt x="300" y="798"/>
                  </a:cubicBezTo>
                  <a:cubicBezTo>
                    <a:pt x="300" y="798"/>
                    <a:pt x="300" y="798"/>
                    <a:pt x="300" y="798"/>
                  </a:cubicBezTo>
                  <a:cubicBezTo>
                    <a:pt x="300" y="798"/>
                    <a:pt x="300" y="797"/>
                    <a:pt x="300" y="797"/>
                  </a:cubicBezTo>
                  <a:cubicBezTo>
                    <a:pt x="300" y="797"/>
                    <a:pt x="300" y="797"/>
                    <a:pt x="300" y="797"/>
                  </a:cubicBezTo>
                  <a:cubicBezTo>
                    <a:pt x="299" y="797"/>
                    <a:pt x="299" y="797"/>
                    <a:pt x="299" y="797"/>
                  </a:cubicBezTo>
                  <a:cubicBezTo>
                    <a:pt x="299" y="796"/>
                    <a:pt x="299" y="795"/>
                    <a:pt x="298" y="795"/>
                  </a:cubicBezTo>
                  <a:cubicBezTo>
                    <a:pt x="298" y="794"/>
                    <a:pt x="298" y="794"/>
                    <a:pt x="297" y="793"/>
                  </a:cubicBezTo>
                  <a:cubicBezTo>
                    <a:pt x="297" y="793"/>
                    <a:pt x="297" y="793"/>
                    <a:pt x="297" y="793"/>
                  </a:cubicBezTo>
                  <a:cubicBezTo>
                    <a:pt x="297" y="793"/>
                    <a:pt x="297" y="792"/>
                    <a:pt x="297" y="792"/>
                  </a:cubicBezTo>
                  <a:cubicBezTo>
                    <a:pt x="297" y="791"/>
                    <a:pt x="297" y="790"/>
                    <a:pt x="296" y="789"/>
                  </a:cubicBezTo>
                  <a:cubicBezTo>
                    <a:pt x="296" y="789"/>
                    <a:pt x="295" y="788"/>
                    <a:pt x="294" y="788"/>
                  </a:cubicBezTo>
                  <a:cubicBezTo>
                    <a:pt x="294" y="788"/>
                    <a:pt x="294" y="788"/>
                    <a:pt x="293" y="788"/>
                  </a:cubicBezTo>
                  <a:cubicBezTo>
                    <a:pt x="293" y="787"/>
                    <a:pt x="293" y="787"/>
                    <a:pt x="293" y="787"/>
                  </a:cubicBezTo>
                  <a:cubicBezTo>
                    <a:pt x="293" y="787"/>
                    <a:pt x="293" y="787"/>
                    <a:pt x="293" y="787"/>
                  </a:cubicBezTo>
                  <a:cubicBezTo>
                    <a:pt x="293" y="786"/>
                    <a:pt x="293" y="786"/>
                    <a:pt x="293" y="785"/>
                  </a:cubicBezTo>
                  <a:cubicBezTo>
                    <a:pt x="293" y="785"/>
                    <a:pt x="293" y="785"/>
                    <a:pt x="293" y="785"/>
                  </a:cubicBezTo>
                  <a:cubicBezTo>
                    <a:pt x="293" y="784"/>
                    <a:pt x="293" y="784"/>
                    <a:pt x="293" y="783"/>
                  </a:cubicBezTo>
                  <a:cubicBezTo>
                    <a:pt x="293" y="783"/>
                    <a:pt x="293" y="783"/>
                    <a:pt x="293" y="783"/>
                  </a:cubicBezTo>
                  <a:cubicBezTo>
                    <a:pt x="293" y="782"/>
                    <a:pt x="293" y="782"/>
                    <a:pt x="293" y="782"/>
                  </a:cubicBezTo>
                  <a:cubicBezTo>
                    <a:pt x="293" y="782"/>
                    <a:pt x="293" y="782"/>
                    <a:pt x="293" y="782"/>
                  </a:cubicBezTo>
                  <a:cubicBezTo>
                    <a:pt x="292" y="780"/>
                    <a:pt x="292" y="780"/>
                    <a:pt x="292" y="780"/>
                  </a:cubicBezTo>
                  <a:cubicBezTo>
                    <a:pt x="292" y="781"/>
                    <a:pt x="292" y="781"/>
                    <a:pt x="292" y="781"/>
                  </a:cubicBezTo>
                  <a:cubicBezTo>
                    <a:pt x="292" y="781"/>
                    <a:pt x="292" y="781"/>
                    <a:pt x="292" y="781"/>
                  </a:cubicBezTo>
                  <a:cubicBezTo>
                    <a:pt x="292" y="780"/>
                    <a:pt x="292" y="780"/>
                    <a:pt x="292" y="780"/>
                  </a:cubicBezTo>
                  <a:cubicBezTo>
                    <a:pt x="292" y="779"/>
                    <a:pt x="292" y="779"/>
                    <a:pt x="292" y="779"/>
                  </a:cubicBezTo>
                  <a:cubicBezTo>
                    <a:pt x="292" y="778"/>
                    <a:pt x="292" y="778"/>
                    <a:pt x="292" y="778"/>
                  </a:cubicBezTo>
                  <a:cubicBezTo>
                    <a:pt x="292" y="778"/>
                    <a:pt x="292" y="777"/>
                    <a:pt x="291" y="776"/>
                  </a:cubicBezTo>
                  <a:cubicBezTo>
                    <a:pt x="291" y="776"/>
                    <a:pt x="291" y="776"/>
                    <a:pt x="291" y="775"/>
                  </a:cubicBezTo>
                  <a:cubicBezTo>
                    <a:pt x="291" y="775"/>
                    <a:pt x="291" y="775"/>
                    <a:pt x="291" y="775"/>
                  </a:cubicBezTo>
                  <a:cubicBezTo>
                    <a:pt x="291" y="774"/>
                    <a:pt x="291" y="774"/>
                    <a:pt x="292" y="774"/>
                  </a:cubicBezTo>
                  <a:cubicBezTo>
                    <a:pt x="292" y="774"/>
                    <a:pt x="292" y="774"/>
                    <a:pt x="292" y="774"/>
                  </a:cubicBezTo>
                  <a:cubicBezTo>
                    <a:pt x="292" y="773"/>
                    <a:pt x="293" y="773"/>
                    <a:pt x="293" y="772"/>
                  </a:cubicBezTo>
                  <a:cubicBezTo>
                    <a:pt x="294" y="771"/>
                    <a:pt x="294" y="770"/>
                    <a:pt x="294" y="769"/>
                  </a:cubicBezTo>
                  <a:cubicBezTo>
                    <a:pt x="293" y="769"/>
                    <a:pt x="293" y="768"/>
                    <a:pt x="293" y="768"/>
                  </a:cubicBezTo>
                  <a:cubicBezTo>
                    <a:pt x="293" y="768"/>
                    <a:pt x="293" y="768"/>
                    <a:pt x="293" y="768"/>
                  </a:cubicBezTo>
                  <a:cubicBezTo>
                    <a:pt x="294" y="767"/>
                    <a:pt x="295" y="767"/>
                    <a:pt x="295" y="765"/>
                  </a:cubicBezTo>
                  <a:cubicBezTo>
                    <a:pt x="294" y="765"/>
                    <a:pt x="294" y="764"/>
                    <a:pt x="294" y="764"/>
                  </a:cubicBezTo>
                  <a:cubicBezTo>
                    <a:pt x="294" y="764"/>
                    <a:pt x="294" y="764"/>
                    <a:pt x="294" y="763"/>
                  </a:cubicBezTo>
                  <a:cubicBezTo>
                    <a:pt x="294" y="763"/>
                    <a:pt x="294" y="763"/>
                    <a:pt x="294" y="762"/>
                  </a:cubicBezTo>
                  <a:cubicBezTo>
                    <a:pt x="294" y="762"/>
                    <a:pt x="294" y="762"/>
                    <a:pt x="294" y="761"/>
                  </a:cubicBezTo>
                  <a:cubicBezTo>
                    <a:pt x="294" y="761"/>
                    <a:pt x="294" y="761"/>
                    <a:pt x="294" y="761"/>
                  </a:cubicBezTo>
                  <a:cubicBezTo>
                    <a:pt x="294" y="761"/>
                    <a:pt x="295" y="761"/>
                    <a:pt x="295" y="761"/>
                  </a:cubicBezTo>
                  <a:cubicBezTo>
                    <a:pt x="296" y="760"/>
                    <a:pt x="296" y="759"/>
                    <a:pt x="296" y="758"/>
                  </a:cubicBezTo>
                  <a:cubicBezTo>
                    <a:pt x="296" y="758"/>
                    <a:pt x="296" y="758"/>
                    <a:pt x="296" y="757"/>
                  </a:cubicBezTo>
                  <a:cubicBezTo>
                    <a:pt x="296" y="757"/>
                    <a:pt x="296" y="756"/>
                    <a:pt x="296" y="756"/>
                  </a:cubicBezTo>
                  <a:cubicBezTo>
                    <a:pt x="296" y="756"/>
                    <a:pt x="296" y="755"/>
                    <a:pt x="297" y="755"/>
                  </a:cubicBezTo>
                  <a:cubicBezTo>
                    <a:pt x="297" y="754"/>
                    <a:pt x="297" y="753"/>
                    <a:pt x="297" y="752"/>
                  </a:cubicBezTo>
                  <a:cubicBezTo>
                    <a:pt x="297" y="751"/>
                    <a:pt x="298" y="751"/>
                    <a:pt x="298" y="751"/>
                  </a:cubicBezTo>
                  <a:cubicBezTo>
                    <a:pt x="299" y="750"/>
                    <a:pt x="299" y="749"/>
                    <a:pt x="299" y="748"/>
                  </a:cubicBezTo>
                  <a:cubicBezTo>
                    <a:pt x="299" y="748"/>
                    <a:pt x="299" y="748"/>
                    <a:pt x="299" y="748"/>
                  </a:cubicBezTo>
                  <a:cubicBezTo>
                    <a:pt x="299" y="747"/>
                    <a:pt x="299" y="746"/>
                    <a:pt x="299" y="745"/>
                  </a:cubicBezTo>
                  <a:cubicBezTo>
                    <a:pt x="299" y="745"/>
                    <a:pt x="299" y="745"/>
                    <a:pt x="299" y="745"/>
                  </a:cubicBezTo>
                  <a:cubicBezTo>
                    <a:pt x="299" y="744"/>
                    <a:pt x="299" y="744"/>
                    <a:pt x="299" y="744"/>
                  </a:cubicBezTo>
                  <a:cubicBezTo>
                    <a:pt x="299" y="744"/>
                    <a:pt x="299" y="744"/>
                    <a:pt x="299" y="744"/>
                  </a:cubicBezTo>
                  <a:cubicBezTo>
                    <a:pt x="300" y="744"/>
                    <a:pt x="300" y="744"/>
                    <a:pt x="300" y="744"/>
                  </a:cubicBezTo>
                  <a:cubicBezTo>
                    <a:pt x="300" y="744"/>
                    <a:pt x="301" y="744"/>
                    <a:pt x="302" y="743"/>
                  </a:cubicBezTo>
                  <a:cubicBezTo>
                    <a:pt x="302" y="742"/>
                    <a:pt x="302" y="742"/>
                    <a:pt x="302" y="742"/>
                  </a:cubicBezTo>
                  <a:cubicBezTo>
                    <a:pt x="302" y="742"/>
                    <a:pt x="302" y="742"/>
                    <a:pt x="302" y="741"/>
                  </a:cubicBezTo>
                  <a:cubicBezTo>
                    <a:pt x="302" y="741"/>
                    <a:pt x="302" y="740"/>
                    <a:pt x="301" y="739"/>
                  </a:cubicBezTo>
                  <a:cubicBezTo>
                    <a:pt x="301" y="739"/>
                    <a:pt x="301" y="739"/>
                    <a:pt x="301" y="739"/>
                  </a:cubicBezTo>
                  <a:cubicBezTo>
                    <a:pt x="301" y="738"/>
                    <a:pt x="301" y="737"/>
                    <a:pt x="301" y="737"/>
                  </a:cubicBezTo>
                  <a:cubicBezTo>
                    <a:pt x="301" y="737"/>
                    <a:pt x="301" y="736"/>
                    <a:pt x="301" y="736"/>
                  </a:cubicBezTo>
                  <a:cubicBezTo>
                    <a:pt x="302" y="736"/>
                    <a:pt x="302" y="736"/>
                    <a:pt x="302" y="735"/>
                  </a:cubicBezTo>
                  <a:cubicBezTo>
                    <a:pt x="303" y="735"/>
                    <a:pt x="303" y="735"/>
                    <a:pt x="303" y="735"/>
                  </a:cubicBezTo>
                  <a:cubicBezTo>
                    <a:pt x="303" y="734"/>
                    <a:pt x="303" y="734"/>
                    <a:pt x="303" y="734"/>
                  </a:cubicBezTo>
                  <a:cubicBezTo>
                    <a:pt x="303" y="733"/>
                    <a:pt x="303" y="732"/>
                    <a:pt x="303" y="732"/>
                  </a:cubicBezTo>
                  <a:cubicBezTo>
                    <a:pt x="302" y="731"/>
                    <a:pt x="302" y="730"/>
                    <a:pt x="301" y="729"/>
                  </a:cubicBezTo>
                  <a:cubicBezTo>
                    <a:pt x="301" y="729"/>
                    <a:pt x="301" y="729"/>
                    <a:pt x="301" y="729"/>
                  </a:cubicBezTo>
                  <a:cubicBezTo>
                    <a:pt x="300" y="728"/>
                    <a:pt x="300" y="728"/>
                    <a:pt x="299" y="728"/>
                  </a:cubicBezTo>
                  <a:cubicBezTo>
                    <a:pt x="299" y="727"/>
                    <a:pt x="299" y="727"/>
                    <a:pt x="299" y="727"/>
                  </a:cubicBezTo>
                  <a:cubicBezTo>
                    <a:pt x="298" y="727"/>
                    <a:pt x="298" y="727"/>
                    <a:pt x="298" y="728"/>
                  </a:cubicBezTo>
                  <a:cubicBezTo>
                    <a:pt x="298" y="727"/>
                    <a:pt x="298" y="727"/>
                    <a:pt x="298" y="727"/>
                  </a:cubicBezTo>
                  <a:cubicBezTo>
                    <a:pt x="298" y="726"/>
                    <a:pt x="297" y="726"/>
                    <a:pt x="297" y="725"/>
                  </a:cubicBezTo>
                  <a:cubicBezTo>
                    <a:pt x="297" y="725"/>
                    <a:pt x="297" y="725"/>
                    <a:pt x="296" y="725"/>
                  </a:cubicBezTo>
                  <a:cubicBezTo>
                    <a:pt x="296" y="724"/>
                    <a:pt x="296" y="724"/>
                    <a:pt x="296" y="724"/>
                  </a:cubicBezTo>
                  <a:cubicBezTo>
                    <a:pt x="295" y="723"/>
                    <a:pt x="295" y="723"/>
                    <a:pt x="295" y="723"/>
                  </a:cubicBezTo>
                  <a:cubicBezTo>
                    <a:pt x="294" y="722"/>
                    <a:pt x="294" y="722"/>
                    <a:pt x="293" y="722"/>
                  </a:cubicBezTo>
                  <a:cubicBezTo>
                    <a:pt x="293" y="722"/>
                    <a:pt x="293" y="722"/>
                    <a:pt x="292" y="722"/>
                  </a:cubicBezTo>
                  <a:cubicBezTo>
                    <a:pt x="292" y="722"/>
                    <a:pt x="292" y="722"/>
                    <a:pt x="292" y="722"/>
                  </a:cubicBezTo>
                  <a:cubicBezTo>
                    <a:pt x="292" y="722"/>
                    <a:pt x="292" y="721"/>
                    <a:pt x="291" y="721"/>
                  </a:cubicBezTo>
                  <a:cubicBezTo>
                    <a:pt x="290" y="721"/>
                    <a:pt x="289" y="721"/>
                    <a:pt x="289" y="722"/>
                  </a:cubicBezTo>
                  <a:cubicBezTo>
                    <a:pt x="289" y="722"/>
                    <a:pt x="289" y="722"/>
                    <a:pt x="288" y="722"/>
                  </a:cubicBezTo>
                  <a:cubicBezTo>
                    <a:pt x="288" y="722"/>
                    <a:pt x="288" y="722"/>
                    <a:pt x="287" y="722"/>
                  </a:cubicBezTo>
                  <a:cubicBezTo>
                    <a:pt x="286" y="722"/>
                    <a:pt x="285" y="722"/>
                    <a:pt x="285" y="721"/>
                  </a:cubicBezTo>
                  <a:cubicBezTo>
                    <a:pt x="285" y="721"/>
                    <a:pt x="284" y="721"/>
                    <a:pt x="284" y="721"/>
                  </a:cubicBezTo>
                  <a:cubicBezTo>
                    <a:pt x="284" y="721"/>
                    <a:pt x="284" y="721"/>
                    <a:pt x="284" y="721"/>
                  </a:cubicBezTo>
                  <a:cubicBezTo>
                    <a:pt x="283" y="721"/>
                    <a:pt x="283" y="720"/>
                    <a:pt x="282" y="720"/>
                  </a:cubicBezTo>
                  <a:cubicBezTo>
                    <a:pt x="282" y="720"/>
                    <a:pt x="281" y="720"/>
                    <a:pt x="281" y="720"/>
                  </a:cubicBezTo>
                  <a:cubicBezTo>
                    <a:pt x="281" y="720"/>
                    <a:pt x="281" y="720"/>
                    <a:pt x="281" y="720"/>
                  </a:cubicBezTo>
                  <a:cubicBezTo>
                    <a:pt x="280" y="721"/>
                    <a:pt x="280" y="721"/>
                    <a:pt x="280" y="721"/>
                  </a:cubicBezTo>
                  <a:cubicBezTo>
                    <a:pt x="280" y="721"/>
                    <a:pt x="280" y="721"/>
                    <a:pt x="280" y="721"/>
                  </a:cubicBezTo>
                  <a:cubicBezTo>
                    <a:pt x="279" y="721"/>
                    <a:pt x="279" y="721"/>
                    <a:pt x="279" y="721"/>
                  </a:cubicBezTo>
                  <a:cubicBezTo>
                    <a:pt x="279" y="721"/>
                    <a:pt x="278" y="721"/>
                    <a:pt x="278" y="722"/>
                  </a:cubicBezTo>
                  <a:cubicBezTo>
                    <a:pt x="278" y="722"/>
                    <a:pt x="277" y="722"/>
                    <a:pt x="277" y="722"/>
                  </a:cubicBezTo>
                  <a:cubicBezTo>
                    <a:pt x="277" y="722"/>
                    <a:pt x="277" y="722"/>
                    <a:pt x="277" y="722"/>
                  </a:cubicBezTo>
                  <a:cubicBezTo>
                    <a:pt x="277" y="722"/>
                    <a:pt x="276" y="722"/>
                    <a:pt x="276" y="722"/>
                  </a:cubicBezTo>
                  <a:cubicBezTo>
                    <a:pt x="276" y="722"/>
                    <a:pt x="276" y="722"/>
                    <a:pt x="275" y="722"/>
                  </a:cubicBezTo>
                  <a:cubicBezTo>
                    <a:pt x="275" y="722"/>
                    <a:pt x="275" y="722"/>
                    <a:pt x="274" y="722"/>
                  </a:cubicBezTo>
                  <a:cubicBezTo>
                    <a:pt x="273" y="722"/>
                    <a:pt x="272" y="722"/>
                    <a:pt x="272" y="722"/>
                  </a:cubicBezTo>
                  <a:cubicBezTo>
                    <a:pt x="272" y="722"/>
                    <a:pt x="272" y="722"/>
                    <a:pt x="272" y="722"/>
                  </a:cubicBezTo>
                  <a:cubicBezTo>
                    <a:pt x="272" y="722"/>
                    <a:pt x="271" y="722"/>
                    <a:pt x="271" y="722"/>
                  </a:cubicBezTo>
                  <a:cubicBezTo>
                    <a:pt x="271" y="722"/>
                    <a:pt x="271" y="721"/>
                    <a:pt x="270" y="721"/>
                  </a:cubicBezTo>
                  <a:cubicBezTo>
                    <a:pt x="270" y="721"/>
                    <a:pt x="269" y="721"/>
                    <a:pt x="268" y="721"/>
                  </a:cubicBezTo>
                  <a:cubicBezTo>
                    <a:pt x="268" y="721"/>
                    <a:pt x="268" y="721"/>
                    <a:pt x="268" y="721"/>
                  </a:cubicBezTo>
                  <a:cubicBezTo>
                    <a:pt x="267" y="721"/>
                    <a:pt x="267" y="721"/>
                    <a:pt x="267" y="720"/>
                  </a:cubicBezTo>
                  <a:cubicBezTo>
                    <a:pt x="267" y="720"/>
                    <a:pt x="266" y="720"/>
                    <a:pt x="266" y="720"/>
                  </a:cubicBezTo>
                  <a:cubicBezTo>
                    <a:pt x="265" y="720"/>
                    <a:pt x="264" y="721"/>
                    <a:pt x="264" y="721"/>
                  </a:cubicBezTo>
                  <a:cubicBezTo>
                    <a:pt x="263" y="722"/>
                    <a:pt x="263" y="722"/>
                    <a:pt x="263" y="722"/>
                  </a:cubicBezTo>
                  <a:cubicBezTo>
                    <a:pt x="263" y="722"/>
                    <a:pt x="263" y="722"/>
                    <a:pt x="263" y="722"/>
                  </a:cubicBezTo>
                  <a:cubicBezTo>
                    <a:pt x="263" y="722"/>
                    <a:pt x="263" y="722"/>
                    <a:pt x="263" y="722"/>
                  </a:cubicBezTo>
                  <a:cubicBezTo>
                    <a:pt x="263" y="722"/>
                    <a:pt x="263" y="722"/>
                    <a:pt x="263" y="722"/>
                  </a:cubicBezTo>
                  <a:cubicBezTo>
                    <a:pt x="262" y="721"/>
                    <a:pt x="262" y="721"/>
                    <a:pt x="262" y="721"/>
                  </a:cubicBezTo>
                  <a:cubicBezTo>
                    <a:pt x="261" y="720"/>
                    <a:pt x="261" y="720"/>
                    <a:pt x="260" y="720"/>
                  </a:cubicBezTo>
                  <a:cubicBezTo>
                    <a:pt x="260" y="720"/>
                    <a:pt x="260" y="720"/>
                    <a:pt x="260" y="719"/>
                  </a:cubicBezTo>
                  <a:cubicBezTo>
                    <a:pt x="260" y="719"/>
                    <a:pt x="260" y="719"/>
                    <a:pt x="260" y="719"/>
                  </a:cubicBezTo>
                  <a:cubicBezTo>
                    <a:pt x="261" y="719"/>
                    <a:pt x="261" y="719"/>
                    <a:pt x="261" y="719"/>
                  </a:cubicBezTo>
                  <a:cubicBezTo>
                    <a:pt x="262" y="719"/>
                    <a:pt x="263" y="718"/>
                    <a:pt x="263" y="717"/>
                  </a:cubicBezTo>
                  <a:cubicBezTo>
                    <a:pt x="263" y="717"/>
                    <a:pt x="263" y="717"/>
                    <a:pt x="263" y="716"/>
                  </a:cubicBezTo>
                  <a:cubicBezTo>
                    <a:pt x="264" y="716"/>
                    <a:pt x="264" y="716"/>
                    <a:pt x="264" y="716"/>
                  </a:cubicBezTo>
                  <a:cubicBezTo>
                    <a:pt x="264" y="716"/>
                    <a:pt x="264" y="715"/>
                    <a:pt x="264" y="715"/>
                  </a:cubicBezTo>
                  <a:cubicBezTo>
                    <a:pt x="264" y="714"/>
                    <a:pt x="264" y="714"/>
                    <a:pt x="265" y="714"/>
                  </a:cubicBezTo>
                  <a:cubicBezTo>
                    <a:pt x="265" y="714"/>
                    <a:pt x="265" y="714"/>
                    <a:pt x="265" y="714"/>
                  </a:cubicBezTo>
                  <a:cubicBezTo>
                    <a:pt x="266" y="713"/>
                    <a:pt x="266" y="713"/>
                    <a:pt x="267" y="712"/>
                  </a:cubicBezTo>
                  <a:cubicBezTo>
                    <a:pt x="267" y="711"/>
                    <a:pt x="267" y="710"/>
                    <a:pt x="267" y="709"/>
                  </a:cubicBezTo>
                  <a:cubicBezTo>
                    <a:pt x="267" y="708"/>
                    <a:pt x="267" y="708"/>
                    <a:pt x="267" y="708"/>
                  </a:cubicBezTo>
                  <a:cubicBezTo>
                    <a:pt x="267" y="708"/>
                    <a:pt x="268" y="707"/>
                    <a:pt x="268" y="706"/>
                  </a:cubicBezTo>
                  <a:cubicBezTo>
                    <a:pt x="268" y="706"/>
                    <a:pt x="268" y="706"/>
                    <a:pt x="268" y="706"/>
                  </a:cubicBezTo>
                  <a:cubicBezTo>
                    <a:pt x="268" y="706"/>
                    <a:pt x="268" y="705"/>
                    <a:pt x="268" y="705"/>
                  </a:cubicBezTo>
                  <a:cubicBezTo>
                    <a:pt x="268" y="705"/>
                    <a:pt x="269" y="705"/>
                    <a:pt x="269" y="704"/>
                  </a:cubicBezTo>
                  <a:cubicBezTo>
                    <a:pt x="269" y="704"/>
                    <a:pt x="269" y="703"/>
                    <a:pt x="269" y="703"/>
                  </a:cubicBezTo>
                  <a:cubicBezTo>
                    <a:pt x="268" y="703"/>
                    <a:pt x="268" y="703"/>
                    <a:pt x="268" y="703"/>
                  </a:cubicBezTo>
                  <a:cubicBezTo>
                    <a:pt x="269" y="703"/>
                    <a:pt x="269" y="703"/>
                    <a:pt x="269" y="703"/>
                  </a:cubicBezTo>
                  <a:cubicBezTo>
                    <a:pt x="269" y="702"/>
                    <a:pt x="269" y="702"/>
                    <a:pt x="269" y="702"/>
                  </a:cubicBezTo>
                  <a:cubicBezTo>
                    <a:pt x="269" y="701"/>
                    <a:pt x="269" y="701"/>
                    <a:pt x="269" y="700"/>
                  </a:cubicBezTo>
                  <a:cubicBezTo>
                    <a:pt x="269" y="699"/>
                    <a:pt x="269" y="699"/>
                    <a:pt x="270" y="699"/>
                  </a:cubicBezTo>
                  <a:cubicBezTo>
                    <a:pt x="270" y="698"/>
                    <a:pt x="270" y="698"/>
                    <a:pt x="270" y="697"/>
                  </a:cubicBezTo>
                  <a:cubicBezTo>
                    <a:pt x="270" y="697"/>
                    <a:pt x="270" y="697"/>
                    <a:pt x="270" y="697"/>
                  </a:cubicBezTo>
                  <a:cubicBezTo>
                    <a:pt x="271" y="697"/>
                    <a:pt x="271" y="696"/>
                    <a:pt x="272" y="696"/>
                  </a:cubicBezTo>
                  <a:cubicBezTo>
                    <a:pt x="272" y="696"/>
                    <a:pt x="272" y="696"/>
                    <a:pt x="272" y="696"/>
                  </a:cubicBezTo>
                  <a:cubicBezTo>
                    <a:pt x="273" y="695"/>
                    <a:pt x="273" y="695"/>
                    <a:pt x="274" y="695"/>
                  </a:cubicBezTo>
                  <a:cubicBezTo>
                    <a:pt x="274" y="694"/>
                    <a:pt x="274" y="694"/>
                    <a:pt x="275" y="693"/>
                  </a:cubicBezTo>
                  <a:cubicBezTo>
                    <a:pt x="275" y="693"/>
                    <a:pt x="275" y="693"/>
                    <a:pt x="275" y="692"/>
                  </a:cubicBezTo>
                  <a:cubicBezTo>
                    <a:pt x="275" y="692"/>
                    <a:pt x="275" y="692"/>
                    <a:pt x="275" y="692"/>
                  </a:cubicBezTo>
                  <a:cubicBezTo>
                    <a:pt x="274" y="691"/>
                    <a:pt x="274" y="691"/>
                    <a:pt x="274" y="691"/>
                  </a:cubicBezTo>
                  <a:cubicBezTo>
                    <a:pt x="275" y="692"/>
                    <a:pt x="275" y="692"/>
                    <a:pt x="275" y="692"/>
                  </a:cubicBezTo>
                  <a:cubicBezTo>
                    <a:pt x="276" y="691"/>
                    <a:pt x="276" y="691"/>
                    <a:pt x="276" y="690"/>
                  </a:cubicBezTo>
                  <a:cubicBezTo>
                    <a:pt x="277" y="690"/>
                    <a:pt x="277" y="689"/>
                    <a:pt x="278" y="688"/>
                  </a:cubicBezTo>
                  <a:cubicBezTo>
                    <a:pt x="278" y="688"/>
                    <a:pt x="278" y="688"/>
                    <a:pt x="278" y="688"/>
                  </a:cubicBezTo>
                  <a:cubicBezTo>
                    <a:pt x="278" y="687"/>
                    <a:pt x="278" y="687"/>
                    <a:pt x="278" y="686"/>
                  </a:cubicBezTo>
                  <a:cubicBezTo>
                    <a:pt x="279" y="686"/>
                    <a:pt x="279" y="686"/>
                    <a:pt x="279" y="685"/>
                  </a:cubicBezTo>
                  <a:cubicBezTo>
                    <a:pt x="279" y="685"/>
                    <a:pt x="279" y="684"/>
                    <a:pt x="279" y="684"/>
                  </a:cubicBezTo>
                  <a:cubicBezTo>
                    <a:pt x="280" y="683"/>
                    <a:pt x="280" y="682"/>
                    <a:pt x="280" y="681"/>
                  </a:cubicBezTo>
                  <a:cubicBezTo>
                    <a:pt x="279" y="680"/>
                    <a:pt x="279" y="680"/>
                    <a:pt x="279" y="680"/>
                  </a:cubicBezTo>
                  <a:cubicBezTo>
                    <a:pt x="279" y="680"/>
                    <a:pt x="279" y="680"/>
                    <a:pt x="279" y="680"/>
                  </a:cubicBezTo>
                  <a:cubicBezTo>
                    <a:pt x="278" y="680"/>
                    <a:pt x="278" y="680"/>
                    <a:pt x="278" y="680"/>
                  </a:cubicBezTo>
                  <a:cubicBezTo>
                    <a:pt x="278" y="680"/>
                    <a:pt x="279" y="680"/>
                    <a:pt x="279" y="679"/>
                  </a:cubicBezTo>
                  <a:cubicBezTo>
                    <a:pt x="279" y="679"/>
                    <a:pt x="280" y="679"/>
                    <a:pt x="280" y="678"/>
                  </a:cubicBezTo>
                  <a:cubicBezTo>
                    <a:pt x="281" y="678"/>
                    <a:pt x="282" y="676"/>
                    <a:pt x="282" y="675"/>
                  </a:cubicBezTo>
                  <a:cubicBezTo>
                    <a:pt x="282" y="675"/>
                    <a:pt x="283" y="674"/>
                    <a:pt x="283" y="673"/>
                  </a:cubicBezTo>
                  <a:cubicBezTo>
                    <a:pt x="283" y="673"/>
                    <a:pt x="284" y="673"/>
                    <a:pt x="284" y="672"/>
                  </a:cubicBezTo>
                  <a:cubicBezTo>
                    <a:pt x="285" y="672"/>
                    <a:pt x="285" y="671"/>
                    <a:pt x="285" y="671"/>
                  </a:cubicBezTo>
                  <a:cubicBezTo>
                    <a:pt x="286" y="671"/>
                    <a:pt x="286" y="671"/>
                    <a:pt x="286" y="670"/>
                  </a:cubicBezTo>
                  <a:cubicBezTo>
                    <a:pt x="287" y="670"/>
                    <a:pt x="287" y="669"/>
                    <a:pt x="287" y="669"/>
                  </a:cubicBezTo>
                  <a:cubicBezTo>
                    <a:pt x="288" y="669"/>
                    <a:pt x="288" y="669"/>
                    <a:pt x="288" y="668"/>
                  </a:cubicBezTo>
                  <a:cubicBezTo>
                    <a:pt x="289" y="668"/>
                    <a:pt x="289" y="668"/>
                    <a:pt x="290" y="667"/>
                  </a:cubicBezTo>
                  <a:cubicBezTo>
                    <a:pt x="291" y="666"/>
                    <a:pt x="291" y="665"/>
                    <a:pt x="291" y="663"/>
                  </a:cubicBezTo>
                  <a:cubicBezTo>
                    <a:pt x="291" y="663"/>
                    <a:pt x="291" y="662"/>
                    <a:pt x="292" y="662"/>
                  </a:cubicBezTo>
                  <a:cubicBezTo>
                    <a:pt x="292" y="661"/>
                    <a:pt x="292" y="660"/>
                    <a:pt x="292" y="660"/>
                  </a:cubicBezTo>
                  <a:cubicBezTo>
                    <a:pt x="292" y="658"/>
                    <a:pt x="291" y="657"/>
                    <a:pt x="289" y="656"/>
                  </a:cubicBezTo>
                  <a:cubicBezTo>
                    <a:pt x="289" y="656"/>
                    <a:pt x="288" y="656"/>
                    <a:pt x="288" y="656"/>
                  </a:cubicBezTo>
                  <a:cubicBezTo>
                    <a:pt x="287" y="656"/>
                    <a:pt x="286" y="657"/>
                    <a:pt x="286" y="657"/>
                  </a:cubicBezTo>
                  <a:cubicBezTo>
                    <a:pt x="285" y="657"/>
                    <a:pt x="285" y="658"/>
                    <a:pt x="285" y="658"/>
                  </a:cubicBezTo>
                  <a:cubicBezTo>
                    <a:pt x="285" y="658"/>
                    <a:pt x="285" y="659"/>
                    <a:pt x="285" y="659"/>
                  </a:cubicBezTo>
                  <a:cubicBezTo>
                    <a:pt x="285" y="659"/>
                    <a:pt x="284" y="659"/>
                    <a:pt x="284" y="658"/>
                  </a:cubicBezTo>
                  <a:cubicBezTo>
                    <a:pt x="284" y="658"/>
                    <a:pt x="283" y="657"/>
                    <a:pt x="281" y="657"/>
                  </a:cubicBezTo>
                  <a:cubicBezTo>
                    <a:pt x="280" y="657"/>
                    <a:pt x="280" y="657"/>
                    <a:pt x="279" y="657"/>
                  </a:cubicBezTo>
                  <a:cubicBezTo>
                    <a:pt x="279" y="658"/>
                    <a:pt x="278" y="658"/>
                    <a:pt x="278" y="658"/>
                  </a:cubicBezTo>
                  <a:cubicBezTo>
                    <a:pt x="277" y="658"/>
                    <a:pt x="276" y="658"/>
                    <a:pt x="276" y="658"/>
                  </a:cubicBezTo>
                  <a:cubicBezTo>
                    <a:pt x="275" y="658"/>
                    <a:pt x="274" y="658"/>
                    <a:pt x="274" y="659"/>
                  </a:cubicBezTo>
                  <a:cubicBezTo>
                    <a:pt x="273" y="659"/>
                    <a:pt x="273" y="659"/>
                    <a:pt x="273" y="659"/>
                  </a:cubicBezTo>
                  <a:cubicBezTo>
                    <a:pt x="272" y="659"/>
                    <a:pt x="272" y="659"/>
                    <a:pt x="271" y="659"/>
                  </a:cubicBezTo>
                  <a:cubicBezTo>
                    <a:pt x="270" y="658"/>
                    <a:pt x="269" y="658"/>
                    <a:pt x="268" y="658"/>
                  </a:cubicBezTo>
                  <a:cubicBezTo>
                    <a:pt x="268" y="659"/>
                    <a:pt x="267" y="659"/>
                    <a:pt x="267" y="659"/>
                  </a:cubicBezTo>
                  <a:cubicBezTo>
                    <a:pt x="266" y="659"/>
                    <a:pt x="266" y="659"/>
                    <a:pt x="266" y="659"/>
                  </a:cubicBezTo>
                  <a:cubicBezTo>
                    <a:pt x="266" y="659"/>
                    <a:pt x="266" y="659"/>
                    <a:pt x="266" y="659"/>
                  </a:cubicBezTo>
                  <a:cubicBezTo>
                    <a:pt x="265" y="659"/>
                    <a:pt x="265" y="660"/>
                    <a:pt x="265" y="660"/>
                  </a:cubicBezTo>
                  <a:cubicBezTo>
                    <a:pt x="264" y="660"/>
                    <a:pt x="264" y="660"/>
                    <a:pt x="263" y="660"/>
                  </a:cubicBezTo>
                  <a:cubicBezTo>
                    <a:pt x="263" y="661"/>
                    <a:pt x="263" y="661"/>
                    <a:pt x="263" y="661"/>
                  </a:cubicBezTo>
                  <a:cubicBezTo>
                    <a:pt x="263" y="661"/>
                    <a:pt x="262" y="661"/>
                    <a:pt x="262" y="661"/>
                  </a:cubicBezTo>
                  <a:cubicBezTo>
                    <a:pt x="262" y="661"/>
                    <a:pt x="262" y="661"/>
                    <a:pt x="262" y="661"/>
                  </a:cubicBezTo>
                  <a:cubicBezTo>
                    <a:pt x="261" y="661"/>
                    <a:pt x="260" y="662"/>
                    <a:pt x="260" y="663"/>
                  </a:cubicBezTo>
                  <a:cubicBezTo>
                    <a:pt x="259" y="663"/>
                    <a:pt x="259" y="664"/>
                    <a:pt x="258" y="664"/>
                  </a:cubicBezTo>
                  <a:cubicBezTo>
                    <a:pt x="258" y="665"/>
                    <a:pt x="258" y="665"/>
                    <a:pt x="258" y="665"/>
                  </a:cubicBezTo>
                  <a:cubicBezTo>
                    <a:pt x="258" y="665"/>
                    <a:pt x="258" y="666"/>
                    <a:pt x="257" y="666"/>
                  </a:cubicBezTo>
                  <a:cubicBezTo>
                    <a:pt x="257" y="666"/>
                    <a:pt x="257" y="666"/>
                    <a:pt x="257" y="667"/>
                  </a:cubicBezTo>
                  <a:cubicBezTo>
                    <a:pt x="257" y="667"/>
                    <a:pt x="257" y="667"/>
                    <a:pt x="256" y="668"/>
                  </a:cubicBezTo>
                  <a:cubicBezTo>
                    <a:pt x="256" y="668"/>
                    <a:pt x="256" y="669"/>
                    <a:pt x="255" y="670"/>
                  </a:cubicBezTo>
                  <a:cubicBezTo>
                    <a:pt x="255" y="670"/>
                    <a:pt x="255" y="670"/>
                    <a:pt x="255" y="670"/>
                  </a:cubicBezTo>
                  <a:cubicBezTo>
                    <a:pt x="255" y="671"/>
                    <a:pt x="255" y="671"/>
                    <a:pt x="255" y="671"/>
                  </a:cubicBezTo>
                  <a:cubicBezTo>
                    <a:pt x="255" y="671"/>
                    <a:pt x="255" y="672"/>
                    <a:pt x="255" y="673"/>
                  </a:cubicBezTo>
                  <a:cubicBezTo>
                    <a:pt x="255" y="673"/>
                    <a:pt x="254" y="673"/>
                    <a:pt x="254" y="674"/>
                  </a:cubicBezTo>
                  <a:cubicBezTo>
                    <a:pt x="254" y="674"/>
                    <a:pt x="254" y="674"/>
                    <a:pt x="253" y="674"/>
                  </a:cubicBezTo>
                  <a:cubicBezTo>
                    <a:pt x="253" y="675"/>
                    <a:pt x="253" y="675"/>
                    <a:pt x="253" y="676"/>
                  </a:cubicBezTo>
                  <a:cubicBezTo>
                    <a:pt x="252" y="676"/>
                    <a:pt x="252" y="676"/>
                    <a:pt x="252" y="676"/>
                  </a:cubicBezTo>
                  <a:cubicBezTo>
                    <a:pt x="252" y="677"/>
                    <a:pt x="252" y="677"/>
                    <a:pt x="252" y="677"/>
                  </a:cubicBezTo>
                  <a:cubicBezTo>
                    <a:pt x="252" y="677"/>
                    <a:pt x="252" y="677"/>
                    <a:pt x="251" y="677"/>
                  </a:cubicBezTo>
                  <a:cubicBezTo>
                    <a:pt x="251" y="678"/>
                    <a:pt x="251" y="678"/>
                    <a:pt x="251" y="678"/>
                  </a:cubicBezTo>
                  <a:cubicBezTo>
                    <a:pt x="251" y="678"/>
                    <a:pt x="251" y="678"/>
                    <a:pt x="251" y="678"/>
                  </a:cubicBezTo>
                  <a:cubicBezTo>
                    <a:pt x="251" y="679"/>
                    <a:pt x="250" y="679"/>
                    <a:pt x="250" y="680"/>
                  </a:cubicBezTo>
                  <a:cubicBezTo>
                    <a:pt x="251" y="680"/>
                    <a:pt x="251" y="680"/>
                    <a:pt x="251" y="680"/>
                  </a:cubicBezTo>
                  <a:cubicBezTo>
                    <a:pt x="251" y="680"/>
                    <a:pt x="251" y="680"/>
                    <a:pt x="251" y="680"/>
                  </a:cubicBezTo>
                  <a:cubicBezTo>
                    <a:pt x="250" y="680"/>
                    <a:pt x="250" y="680"/>
                    <a:pt x="250" y="680"/>
                  </a:cubicBezTo>
                  <a:cubicBezTo>
                    <a:pt x="250" y="680"/>
                    <a:pt x="250" y="680"/>
                    <a:pt x="250" y="680"/>
                  </a:cubicBezTo>
                  <a:cubicBezTo>
                    <a:pt x="250" y="680"/>
                    <a:pt x="249" y="681"/>
                    <a:pt x="249" y="681"/>
                  </a:cubicBezTo>
                  <a:cubicBezTo>
                    <a:pt x="249" y="681"/>
                    <a:pt x="249" y="682"/>
                    <a:pt x="248" y="682"/>
                  </a:cubicBezTo>
                  <a:cubicBezTo>
                    <a:pt x="248" y="683"/>
                    <a:pt x="248" y="683"/>
                    <a:pt x="248" y="683"/>
                  </a:cubicBezTo>
                  <a:cubicBezTo>
                    <a:pt x="247" y="683"/>
                    <a:pt x="247" y="683"/>
                    <a:pt x="247" y="684"/>
                  </a:cubicBezTo>
                  <a:cubicBezTo>
                    <a:pt x="247" y="684"/>
                    <a:pt x="247" y="684"/>
                    <a:pt x="246" y="684"/>
                  </a:cubicBezTo>
                  <a:cubicBezTo>
                    <a:pt x="246" y="684"/>
                    <a:pt x="246" y="684"/>
                    <a:pt x="246" y="684"/>
                  </a:cubicBezTo>
                  <a:cubicBezTo>
                    <a:pt x="246" y="685"/>
                    <a:pt x="245" y="685"/>
                    <a:pt x="245" y="685"/>
                  </a:cubicBezTo>
                  <a:cubicBezTo>
                    <a:pt x="245" y="686"/>
                    <a:pt x="245" y="686"/>
                    <a:pt x="245" y="686"/>
                  </a:cubicBezTo>
                  <a:cubicBezTo>
                    <a:pt x="244" y="686"/>
                    <a:pt x="244" y="686"/>
                    <a:pt x="244" y="686"/>
                  </a:cubicBezTo>
                  <a:cubicBezTo>
                    <a:pt x="242" y="688"/>
                    <a:pt x="242" y="688"/>
                    <a:pt x="242" y="688"/>
                  </a:cubicBezTo>
                  <a:cubicBezTo>
                    <a:pt x="244" y="689"/>
                    <a:pt x="244" y="689"/>
                    <a:pt x="244" y="689"/>
                  </a:cubicBezTo>
                  <a:cubicBezTo>
                    <a:pt x="244" y="689"/>
                    <a:pt x="244" y="689"/>
                    <a:pt x="244" y="689"/>
                  </a:cubicBezTo>
                  <a:cubicBezTo>
                    <a:pt x="244" y="689"/>
                    <a:pt x="244" y="689"/>
                    <a:pt x="244" y="689"/>
                  </a:cubicBezTo>
                  <a:cubicBezTo>
                    <a:pt x="244" y="689"/>
                    <a:pt x="244" y="689"/>
                    <a:pt x="244" y="689"/>
                  </a:cubicBezTo>
                  <a:cubicBezTo>
                    <a:pt x="243" y="689"/>
                    <a:pt x="243" y="689"/>
                    <a:pt x="242" y="689"/>
                  </a:cubicBezTo>
                  <a:cubicBezTo>
                    <a:pt x="242" y="689"/>
                    <a:pt x="242" y="690"/>
                    <a:pt x="242" y="690"/>
                  </a:cubicBezTo>
                  <a:cubicBezTo>
                    <a:pt x="242" y="689"/>
                    <a:pt x="242" y="689"/>
                    <a:pt x="241" y="688"/>
                  </a:cubicBezTo>
                  <a:cubicBezTo>
                    <a:pt x="241" y="688"/>
                    <a:pt x="240" y="687"/>
                    <a:pt x="240" y="687"/>
                  </a:cubicBezTo>
                  <a:cubicBezTo>
                    <a:pt x="239" y="687"/>
                    <a:pt x="239" y="687"/>
                    <a:pt x="239" y="687"/>
                  </a:cubicBezTo>
                  <a:cubicBezTo>
                    <a:pt x="238" y="687"/>
                    <a:pt x="238" y="687"/>
                    <a:pt x="237" y="687"/>
                  </a:cubicBezTo>
                  <a:cubicBezTo>
                    <a:pt x="237" y="687"/>
                    <a:pt x="237" y="687"/>
                    <a:pt x="236" y="687"/>
                  </a:cubicBezTo>
                  <a:cubicBezTo>
                    <a:pt x="236" y="687"/>
                    <a:pt x="236" y="688"/>
                    <a:pt x="236" y="688"/>
                  </a:cubicBezTo>
                  <a:cubicBezTo>
                    <a:pt x="235" y="688"/>
                    <a:pt x="235" y="688"/>
                    <a:pt x="234" y="688"/>
                  </a:cubicBezTo>
                  <a:cubicBezTo>
                    <a:pt x="234" y="688"/>
                    <a:pt x="234" y="688"/>
                    <a:pt x="234" y="689"/>
                  </a:cubicBezTo>
                  <a:cubicBezTo>
                    <a:pt x="233" y="689"/>
                    <a:pt x="233" y="689"/>
                    <a:pt x="233" y="689"/>
                  </a:cubicBezTo>
                  <a:cubicBezTo>
                    <a:pt x="232" y="689"/>
                    <a:pt x="232" y="689"/>
                    <a:pt x="232" y="689"/>
                  </a:cubicBezTo>
                  <a:cubicBezTo>
                    <a:pt x="231" y="690"/>
                    <a:pt x="230" y="690"/>
                    <a:pt x="230" y="690"/>
                  </a:cubicBezTo>
                  <a:cubicBezTo>
                    <a:pt x="229" y="690"/>
                    <a:pt x="229" y="690"/>
                    <a:pt x="229" y="690"/>
                  </a:cubicBezTo>
                  <a:cubicBezTo>
                    <a:pt x="229" y="690"/>
                    <a:pt x="228" y="689"/>
                    <a:pt x="227" y="689"/>
                  </a:cubicBezTo>
                  <a:cubicBezTo>
                    <a:pt x="226" y="689"/>
                    <a:pt x="225" y="690"/>
                    <a:pt x="225" y="690"/>
                  </a:cubicBezTo>
                  <a:cubicBezTo>
                    <a:pt x="224" y="691"/>
                    <a:pt x="224" y="691"/>
                    <a:pt x="224" y="691"/>
                  </a:cubicBezTo>
                  <a:cubicBezTo>
                    <a:pt x="224" y="691"/>
                    <a:pt x="224" y="691"/>
                    <a:pt x="223" y="691"/>
                  </a:cubicBezTo>
                  <a:cubicBezTo>
                    <a:pt x="223" y="691"/>
                    <a:pt x="223" y="691"/>
                    <a:pt x="222" y="691"/>
                  </a:cubicBezTo>
                  <a:cubicBezTo>
                    <a:pt x="222" y="692"/>
                    <a:pt x="222" y="692"/>
                    <a:pt x="222" y="692"/>
                  </a:cubicBezTo>
                  <a:cubicBezTo>
                    <a:pt x="222" y="692"/>
                    <a:pt x="221" y="692"/>
                    <a:pt x="221" y="692"/>
                  </a:cubicBezTo>
                  <a:cubicBezTo>
                    <a:pt x="220" y="692"/>
                    <a:pt x="220" y="692"/>
                    <a:pt x="219" y="692"/>
                  </a:cubicBezTo>
                  <a:cubicBezTo>
                    <a:pt x="219" y="692"/>
                    <a:pt x="219" y="692"/>
                    <a:pt x="219" y="692"/>
                  </a:cubicBezTo>
                  <a:cubicBezTo>
                    <a:pt x="219" y="691"/>
                    <a:pt x="219" y="690"/>
                    <a:pt x="218" y="689"/>
                  </a:cubicBezTo>
                  <a:cubicBezTo>
                    <a:pt x="218" y="689"/>
                    <a:pt x="217" y="689"/>
                    <a:pt x="217" y="688"/>
                  </a:cubicBezTo>
                  <a:cubicBezTo>
                    <a:pt x="217" y="688"/>
                    <a:pt x="216" y="688"/>
                    <a:pt x="216" y="688"/>
                  </a:cubicBezTo>
                  <a:cubicBezTo>
                    <a:pt x="216" y="688"/>
                    <a:pt x="216" y="687"/>
                    <a:pt x="216" y="687"/>
                  </a:cubicBezTo>
                  <a:cubicBezTo>
                    <a:pt x="215" y="686"/>
                    <a:pt x="215" y="686"/>
                    <a:pt x="215" y="686"/>
                  </a:cubicBezTo>
                  <a:cubicBezTo>
                    <a:pt x="215" y="685"/>
                    <a:pt x="214" y="685"/>
                    <a:pt x="213" y="685"/>
                  </a:cubicBezTo>
                  <a:cubicBezTo>
                    <a:pt x="213" y="685"/>
                    <a:pt x="213" y="685"/>
                    <a:pt x="212" y="685"/>
                  </a:cubicBezTo>
                  <a:cubicBezTo>
                    <a:pt x="212" y="685"/>
                    <a:pt x="212" y="685"/>
                    <a:pt x="212" y="685"/>
                  </a:cubicBezTo>
                  <a:cubicBezTo>
                    <a:pt x="212" y="684"/>
                    <a:pt x="212" y="684"/>
                    <a:pt x="212" y="684"/>
                  </a:cubicBezTo>
                  <a:cubicBezTo>
                    <a:pt x="212" y="683"/>
                    <a:pt x="212" y="682"/>
                    <a:pt x="211" y="681"/>
                  </a:cubicBezTo>
                  <a:cubicBezTo>
                    <a:pt x="211" y="680"/>
                    <a:pt x="211" y="680"/>
                    <a:pt x="211" y="680"/>
                  </a:cubicBezTo>
                  <a:cubicBezTo>
                    <a:pt x="211" y="680"/>
                    <a:pt x="210" y="679"/>
                    <a:pt x="210" y="679"/>
                  </a:cubicBezTo>
                  <a:cubicBezTo>
                    <a:pt x="210" y="679"/>
                    <a:pt x="210" y="678"/>
                    <a:pt x="210" y="677"/>
                  </a:cubicBezTo>
                  <a:cubicBezTo>
                    <a:pt x="210" y="676"/>
                    <a:pt x="210" y="675"/>
                    <a:pt x="210" y="674"/>
                  </a:cubicBezTo>
                  <a:cubicBezTo>
                    <a:pt x="210" y="674"/>
                    <a:pt x="210" y="673"/>
                    <a:pt x="210" y="673"/>
                  </a:cubicBezTo>
                  <a:cubicBezTo>
                    <a:pt x="210" y="672"/>
                    <a:pt x="210" y="672"/>
                    <a:pt x="210" y="671"/>
                  </a:cubicBezTo>
                  <a:cubicBezTo>
                    <a:pt x="210" y="670"/>
                    <a:pt x="209" y="669"/>
                    <a:pt x="208" y="668"/>
                  </a:cubicBezTo>
                  <a:cubicBezTo>
                    <a:pt x="208" y="668"/>
                    <a:pt x="207" y="667"/>
                    <a:pt x="207" y="666"/>
                  </a:cubicBezTo>
                  <a:cubicBezTo>
                    <a:pt x="207" y="666"/>
                    <a:pt x="207" y="665"/>
                    <a:pt x="207" y="665"/>
                  </a:cubicBezTo>
                  <a:cubicBezTo>
                    <a:pt x="207" y="664"/>
                    <a:pt x="207" y="664"/>
                    <a:pt x="207" y="664"/>
                  </a:cubicBezTo>
                  <a:cubicBezTo>
                    <a:pt x="207" y="663"/>
                    <a:pt x="206" y="662"/>
                    <a:pt x="206" y="661"/>
                  </a:cubicBezTo>
                  <a:cubicBezTo>
                    <a:pt x="205" y="661"/>
                    <a:pt x="205" y="661"/>
                    <a:pt x="205" y="661"/>
                  </a:cubicBezTo>
                  <a:cubicBezTo>
                    <a:pt x="205" y="660"/>
                    <a:pt x="205" y="660"/>
                    <a:pt x="205" y="660"/>
                  </a:cubicBezTo>
                  <a:cubicBezTo>
                    <a:pt x="205" y="659"/>
                    <a:pt x="205" y="659"/>
                    <a:pt x="205" y="658"/>
                  </a:cubicBezTo>
                  <a:cubicBezTo>
                    <a:pt x="205" y="658"/>
                    <a:pt x="205" y="658"/>
                    <a:pt x="205" y="657"/>
                  </a:cubicBezTo>
                  <a:cubicBezTo>
                    <a:pt x="205" y="657"/>
                    <a:pt x="205" y="656"/>
                    <a:pt x="205" y="656"/>
                  </a:cubicBezTo>
                  <a:cubicBezTo>
                    <a:pt x="205" y="656"/>
                    <a:pt x="205" y="655"/>
                    <a:pt x="205" y="655"/>
                  </a:cubicBezTo>
                  <a:cubicBezTo>
                    <a:pt x="205" y="655"/>
                    <a:pt x="205" y="654"/>
                    <a:pt x="206" y="654"/>
                  </a:cubicBezTo>
                  <a:cubicBezTo>
                    <a:pt x="206" y="653"/>
                    <a:pt x="206" y="652"/>
                    <a:pt x="206" y="651"/>
                  </a:cubicBezTo>
                  <a:cubicBezTo>
                    <a:pt x="206" y="651"/>
                    <a:pt x="206" y="651"/>
                    <a:pt x="206" y="651"/>
                  </a:cubicBezTo>
                  <a:cubicBezTo>
                    <a:pt x="206" y="650"/>
                    <a:pt x="206" y="649"/>
                    <a:pt x="206" y="649"/>
                  </a:cubicBezTo>
                  <a:cubicBezTo>
                    <a:pt x="206" y="649"/>
                    <a:pt x="206" y="648"/>
                    <a:pt x="206" y="648"/>
                  </a:cubicBezTo>
                  <a:cubicBezTo>
                    <a:pt x="206" y="647"/>
                    <a:pt x="206" y="647"/>
                    <a:pt x="206" y="647"/>
                  </a:cubicBezTo>
                  <a:cubicBezTo>
                    <a:pt x="207" y="646"/>
                    <a:pt x="207" y="645"/>
                    <a:pt x="207" y="644"/>
                  </a:cubicBezTo>
                  <a:cubicBezTo>
                    <a:pt x="207" y="643"/>
                    <a:pt x="207" y="643"/>
                    <a:pt x="207" y="642"/>
                  </a:cubicBezTo>
                  <a:cubicBezTo>
                    <a:pt x="207" y="642"/>
                    <a:pt x="207" y="642"/>
                    <a:pt x="207" y="641"/>
                  </a:cubicBezTo>
                  <a:cubicBezTo>
                    <a:pt x="207" y="640"/>
                    <a:pt x="208" y="638"/>
                    <a:pt x="209" y="637"/>
                  </a:cubicBezTo>
                  <a:cubicBezTo>
                    <a:pt x="209" y="637"/>
                    <a:pt x="209" y="636"/>
                    <a:pt x="209" y="636"/>
                  </a:cubicBezTo>
                  <a:cubicBezTo>
                    <a:pt x="208" y="635"/>
                    <a:pt x="208" y="635"/>
                    <a:pt x="208" y="635"/>
                  </a:cubicBezTo>
                  <a:cubicBezTo>
                    <a:pt x="210" y="635"/>
                    <a:pt x="210" y="635"/>
                    <a:pt x="210" y="635"/>
                  </a:cubicBezTo>
                  <a:cubicBezTo>
                    <a:pt x="210" y="635"/>
                    <a:pt x="210" y="635"/>
                    <a:pt x="210" y="634"/>
                  </a:cubicBezTo>
                  <a:cubicBezTo>
                    <a:pt x="210" y="634"/>
                    <a:pt x="210" y="634"/>
                    <a:pt x="211" y="633"/>
                  </a:cubicBezTo>
                  <a:cubicBezTo>
                    <a:pt x="211" y="633"/>
                    <a:pt x="211" y="632"/>
                    <a:pt x="211" y="631"/>
                  </a:cubicBezTo>
                  <a:cubicBezTo>
                    <a:pt x="211" y="631"/>
                    <a:pt x="211" y="631"/>
                    <a:pt x="211" y="631"/>
                  </a:cubicBezTo>
                  <a:cubicBezTo>
                    <a:pt x="212" y="630"/>
                    <a:pt x="212" y="629"/>
                    <a:pt x="212" y="629"/>
                  </a:cubicBezTo>
                  <a:cubicBezTo>
                    <a:pt x="212" y="629"/>
                    <a:pt x="212" y="628"/>
                    <a:pt x="212" y="628"/>
                  </a:cubicBezTo>
                  <a:cubicBezTo>
                    <a:pt x="212" y="628"/>
                    <a:pt x="212" y="628"/>
                    <a:pt x="212" y="628"/>
                  </a:cubicBezTo>
                  <a:cubicBezTo>
                    <a:pt x="212" y="627"/>
                    <a:pt x="212" y="627"/>
                    <a:pt x="212" y="627"/>
                  </a:cubicBezTo>
                  <a:cubicBezTo>
                    <a:pt x="213" y="626"/>
                    <a:pt x="213" y="625"/>
                    <a:pt x="213" y="624"/>
                  </a:cubicBezTo>
                  <a:cubicBezTo>
                    <a:pt x="213" y="624"/>
                    <a:pt x="213" y="623"/>
                    <a:pt x="214" y="623"/>
                  </a:cubicBezTo>
                  <a:cubicBezTo>
                    <a:pt x="214" y="622"/>
                    <a:pt x="214" y="622"/>
                    <a:pt x="214" y="622"/>
                  </a:cubicBezTo>
                  <a:cubicBezTo>
                    <a:pt x="214" y="622"/>
                    <a:pt x="215" y="621"/>
                    <a:pt x="215" y="621"/>
                  </a:cubicBezTo>
                  <a:cubicBezTo>
                    <a:pt x="215" y="620"/>
                    <a:pt x="215" y="620"/>
                    <a:pt x="215" y="620"/>
                  </a:cubicBezTo>
                  <a:cubicBezTo>
                    <a:pt x="215" y="620"/>
                    <a:pt x="215" y="619"/>
                    <a:pt x="215" y="619"/>
                  </a:cubicBezTo>
                  <a:cubicBezTo>
                    <a:pt x="215" y="619"/>
                    <a:pt x="215" y="619"/>
                    <a:pt x="216" y="619"/>
                  </a:cubicBezTo>
                  <a:cubicBezTo>
                    <a:pt x="216" y="619"/>
                    <a:pt x="216" y="619"/>
                    <a:pt x="216" y="619"/>
                  </a:cubicBezTo>
                  <a:cubicBezTo>
                    <a:pt x="217" y="618"/>
                    <a:pt x="217" y="617"/>
                    <a:pt x="217" y="617"/>
                  </a:cubicBezTo>
                  <a:cubicBezTo>
                    <a:pt x="218" y="616"/>
                    <a:pt x="219" y="614"/>
                    <a:pt x="219" y="613"/>
                  </a:cubicBezTo>
                  <a:cubicBezTo>
                    <a:pt x="219" y="613"/>
                    <a:pt x="219" y="613"/>
                    <a:pt x="219" y="613"/>
                  </a:cubicBezTo>
                  <a:cubicBezTo>
                    <a:pt x="220" y="613"/>
                    <a:pt x="220" y="613"/>
                    <a:pt x="220" y="613"/>
                  </a:cubicBezTo>
                  <a:cubicBezTo>
                    <a:pt x="221" y="613"/>
                    <a:pt x="221" y="613"/>
                    <a:pt x="222" y="612"/>
                  </a:cubicBezTo>
                  <a:cubicBezTo>
                    <a:pt x="222" y="611"/>
                    <a:pt x="222" y="611"/>
                    <a:pt x="222" y="611"/>
                  </a:cubicBezTo>
                  <a:cubicBezTo>
                    <a:pt x="222" y="611"/>
                    <a:pt x="223" y="611"/>
                    <a:pt x="223" y="611"/>
                  </a:cubicBezTo>
                  <a:cubicBezTo>
                    <a:pt x="223" y="610"/>
                    <a:pt x="223" y="610"/>
                    <a:pt x="224" y="610"/>
                  </a:cubicBezTo>
                  <a:cubicBezTo>
                    <a:pt x="224" y="609"/>
                    <a:pt x="224" y="609"/>
                    <a:pt x="224" y="608"/>
                  </a:cubicBezTo>
                  <a:cubicBezTo>
                    <a:pt x="224" y="608"/>
                    <a:pt x="224" y="608"/>
                    <a:pt x="224" y="608"/>
                  </a:cubicBezTo>
                  <a:cubicBezTo>
                    <a:pt x="224" y="608"/>
                    <a:pt x="225" y="607"/>
                    <a:pt x="225" y="607"/>
                  </a:cubicBezTo>
                  <a:cubicBezTo>
                    <a:pt x="225" y="607"/>
                    <a:pt x="225" y="606"/>
                    <a:pt x="225" y="606"/>
                  </a:cubicBezTo>
                  <a:cubicBezTo>
                    <a:pt x="226" y="605"/>
                    <a:pt x="226" y="605"/>
                    <a:pt x="226" y="605"/>
                  </a:cubicBezTo>
                  <a:cubicBezTo>
                    <a:pt x="226" y="605"/>
                    <a:pt x="226" y="604"/>
                    <a:pt x="226" y="604"/>
                  </a:cubicBezTo>
                  <a:cubicBezTo>
                    <a:pt x="226" y="604"/>
                    <a:pt x="226" y="604"/>
                    <a:pt x="226" y="604"/>
                  </a:cubicBezTo>
                  <a:cubicBezTo>
                    <a:pt x="226" y="603"/>
                    <a:pt x="226" y="603"/>
                    <a:pt x="226" y="603"/>
                  </a:cubicBezTo>
                  <a:cubicBezTo>
                    <a:pt x="226" y="603"/>
                    <a:pt x="226" y="603"/>
                    <a:pt x="226" y="603"/>
                  </a:cubicBezTo>
                  <a:cubicBezTo>
                    <a:pt x="226" y="603"/>
                    <a:pt x="226" y="603"/>
                    <a:pt x="226" y="603"/>
                  </a:cubicBezTo>
                  <a:cubicBezTo>
                    <a:pt x="226" y="603"/>
                    <a:pt x="226" y="603"/>
                    <a:pt x="226" y="603"/>
                  </a:cubicBezTo>
                  <a:cubicBezTo>
                    <a:pt x="226" y="602"/>
                    <a:pt x="226" y="602"/>
                    <a:pt x="226" y="602"/>
                  </a:cubicBezTo>
                  <a:cubicBezTo>
                    <a:pt x="227" y="601"/>
                    <a:pt x="227" y="601"/>
                    <a:pt x="227" y="600"/>
                  </a:cubicBezTo>
                  <a:cubicBezTo>
                    <a:pt x="227" y="599"/>
                    <a:pt x="227" y="599"/>
                    <a:pt x="227" y="598"/>
                  </a:cubicBezTo>
                  <a:cubicBezTo>
                    <a:pt x="227" y="598"/>
                    <a:pt x="227" y="597"/>
                    <a:pt x="227" y="597"/>
                  </a:cubicBezTo>
                  <a:cubicBezTo>
                    <a:pt x="227" y="597"/>
                    <a:pt x="227" y="596"/>
                    <a:pt x="227" y="596"/>
                  </a:cubicBezTo>
                  <a:cubicBezTo>
                    <a:pt x="227" y="595"/>
                    <a:pt x="227" y="595"/>
                    <a:pt x="227" y="594"/>
                  </a:cubicBezTo>
                  <a:cubicBezTo>
                    <a:pt x="227" y="594"/>
                    <a:pt x="227" y="594"/>
                    <a:pt x="227" y="594"/>
                  </a:cubicBezTo>
                  <a:cubicBezTo>
                    <a:pt x="227" y="594"/>
                    <a:pt x="227" y="593"/>
                    <a:pt x="227" y="593"/>
                  </a:cubicBezTo>
                  <a:cubicBezTo>
                    <a:pt x="227" y="593"/>
                    <a:pt x="227" y="592"/>
                    <a:pt x="227" y="592"/>
                  </a:cubicBezTo>
                  <a:cubicBezTo>
                    <a:pt x="227" y="591"/>
                    <a:pt x="227" y="591"/>
                    <a:pt x="227" y="591"/>
                  </a:cubicBezTo>
                  <a:cubicBezTo>
                    <a:pt x="227" y="591"/>
                    <a:pt x="227" y="590"/>
                    <a:pt x="227" y="590"/>
                  </a:cubicBezTo>
                  <a:cubicBezTo>
                    <a:pt x="227" y="590"/>
                    <a:pt x="227" y="590"/>
                    <a:pt x="227" y="590"/>
                  </a:cubicBezTo>
                  <a:cubicBezTo>
                    <a:pt x="228" y="590"/>
                    <a:pt x="228" y="590"/>
                    <a:pt x="228" y="589"/>
                  </a:cubicBezTo>
                  <a:cubicBezTo>
                    <a:pt x="228" y="589"/>
                    <a:pt x="228" y="588"/>
                    <a:pt x="228" y="587"/>
                  </a:cubicBezTo>
                  <a:cubicBezTo>
                    <a:pt x="228" y="587"/>
                    <a:pt x="229" y="587"/>
                    <a:pt x="229" y="587"/>
                  </a:cubicBezTo>
                  <a:cubicBezTo>
                    <a:pt x="229" y="587"/>
                    <a:pt x="230" y="587"/>
                    <a:pt x="231" y="585"/>
                  </a:cubicBezTo>
                  <a:cubicBezTo>
                    <a:pt x="231" y="585"/>
                    <a:pt x="231" y="585"/>
                    <a:pt x="231" y="585"/>
                  </a:cubicBezTo>
                  <a:cubicBezTo>
                    <a:pt x="231" y="584"/>
                    <a:pt x="231" y="584"/>
                    <a:pt x="231" y="584"/>
                  </a:cubicBezTo>
                  <a:cubicBezTo>
                    <a:pt x="231" y="584"/>
                    <a:pt x="231" y="584"/>
                    <a:pt x="232" y="583"/>
                  </a:cubicBezTo>
                  <a:cubicBezTo>
                    <a:pt x="232" y="583"/>
                    <a:pt x="232" y="583"/>
                    <a:pt x="232" y="583"/>
                  </a:cubicBezTo>
                  <a:cubicBezTo>
                    <a:pt x="231" y="582"/>
                    <a:pt x="231" y="582"/>
                    <a:pt x="231" y="582"/>
                  </a:cubicBezTo>
                  <a:cubicBezTo>
                    <a:pt x="232" y="582"/>
                    <a:pt x="232" y="582"/>
                    <a:pt x="232" y="582"/>
                  </a:cubicBezTo>
                  <a:cubicBezTo>
                    <a:pt x="232" y="582"/>
                    <a:pt x="232" y="582"/>
                    <a:pt x="232" y="582"/>
                  </a:cubicBezTo>
                  <a:cubicBezTo>
                    <a:pt x="231" y="581"/>
                    <a:pt x="231" y="581"/>
                    <a:pt x="231" y="581"/>
                  </a:cubicBezTo>
                  <a:cubicBezTo>
                    <a:pt x="233" y="582"/>
                    <a:pt x="233" y="582"/>
                    <a:pt x="233" y="582"/>
                  </a:cubicBezTo>
                  <a:cubicBezTo>
                    <a:pt x="233" y="581"/>
                    <a:pt x="233" y="581"/>
                    <a:pt x="233" y="581"/>
                  </a:cubicBezTo>
                  <a:cubicBezTo>
                    <a:pt x="233" y="581"/>
                    <a:pt x="234" y="581"/>
                    <a:pt x="234" y="580"/>
                  </a:cubicBezTo>
                  <a:cubicBezTo>
                    <a:pt x="235" y="580"/>
                    <a:pt x="235" y="580"/>
                    <a:pt x="235" y="579"/>
                  </a:cubicBezTo>
                  <a:cubicBezTo>
                    <a:pt x="235" y="579"/>
                    <a:pt x="235" y="579"/>
                    <a:pt x="236" y="579"/>
                  </a:cubicBezTo>
                  <a:cubicBezTo>
                    <a:pt x="236" y="579"/>
                    <a:pt x="236" y="579"/>
                    <a:pt x="236" y="579"/>
                  </a:cubicBezTo>
                  <a:cubicBezTo>
                    <a:pt x="236" y="578"/>
                    <a:pt x="237" y="577"/>
                    <a:pt x="237" y="577"/>
                  </a:cubicBezTo>
                  <a:cubicBezTo>
                    <a:pt x="237" y="577"/>
                    <a:pt x="237" y="577"/>
                    <a:pt x="237" y="577"/>
                  </a:cubicBezTo>
                  <a:cubicBezTo>
                    <a:pt x="237" y="577"/>
                    <a:pt x="238" y="576"/>
                    <a:pt x="238" y="576"/>
                  </a:cubicBezTo>
                  <a:cubicBezTo>
                    <a:pt x="239" y="576"/>
                    <a:pt x="240" y="576"/>
                    <a:pt x="241" y="575"/>
                  </a:cubicBezTo>
                  <a:cubicBezTo>
                    <a:pt x="241" y="575"/>
                    <a:pt x="241" y="575"/>
                    <a:pt x="241" y="575"/>
                  </a:cubicBezTo>
                  <a:cubicBezTo>
                    <a:pt x="242" y="574"/>
                    <a:pt x="242" y="574"/>
                    <a:pt x="242" y="574"/>
                  </a:cubicBezTo>
                  <a:cubicBezTo>
                    <a:pt x="242" y="574"/>
                    <a:pt x="242" y="574"/>
                    <a:pt x="242" y="574"/>
                  </a:cubicBezTo>
                  <a:cubicBezTo>
                    <a:pt x="243" y="574"/>
                    <a:pt x="243" y="574"/>
                    <a:pt x="243" y="574"/>
                  </a:cubicBezTo>
                  <a:cubicBezTo>
                    <a:pt x="243" y="574"/>
                    <a:pt x="243" y="574"/>
                    <a:pt x="243" y="574"/>
                  </a:cubicBezTo>
                  <a:cubicBezTo>
                    <a:pt x="244" y="574"/>
                    <a:pt x="245" y="573"/>
                    <a:pt x="245" y="573"/>
                  </a:cubicBezTo>
                  <a:cubicBezTo>
                    <a:pt x="245" y="573"/>
                    <a:pt x="245" y="573"/>
                    <a:pt x="245" y="573"/>
                  </a:cubicBezTo>
                  <a:cubicBezTo>
                    <a:pt x="245" y="574"/>
                    <a:pt x="245" y="574"/>
                    <a:pt x="245" y="574"/>
                  </a:cubicBezTo>
                  <a:cubicBezTo>
                    <a:pt x="249" y="571"/>
                    <a:pt x="249" y="571"/>
                    <a:pt x="249" y="571"/>
                  </a:cubicBezTo>
                  <a:cubicBezTo>
                    <a:pt x="249" y="571"/>
                    <a:pt x="250" y="571"/>
                    <a:pt x="250" y="571"/>
                  </a:cubicBezTo>
                  <a:cubicBezTo>
                    <a:pt x="250" y="571"/>
                    <a:pt x="250" y="571"/>
                    <a:pt x="250" y="571"/>
                  </a:cubicBezTo>
                  <a:cubicBezTo>
                    <a:pt x="251" y="570"/>
                    <a:pt x="251" y="570"/>
                    <a:pt x="251" y="570"/>
                  </a:cubicBezTo>
                  <a:cubicBezTo>
                    <a:pt x="252" y="570"/>
                    <a:pt x="253" y="570"/>
                    <a:pt x="254" y="569"/>
                  </a:cubicBezTo>
                  <a:cubicBezTo>
                    <a:pt x="254" y="569"/>
                    <a:pt x="254" y="568"/>
                    <a:pt x="254" y="568"/>
                  </a:cubicBezTo>
                  <a:cubicBezTo>
                    <a:pt x="255" y="568"/>
                    <a:pt x="255" y="568"/>
                    <a:pt x="255" y="568"/>
                  </a:cubicBezTo>
                  <a:cubicBezTo>
                    <a:pt x="255" y="567"/>
                    <a:pt x="256" y="567"/>
                    <a:pt x="256" y="567"/>
                  </a:cubicBezTo>
                  <a:cubicBezTo>
                    <a:pt x="256" y="567"/>
                    <a:pt x="256" y="567"/>
                    <a:pt x="256" y="566"/>
                  </a:cubicBezTo>
                  <a:cubicBezTo>
                    <a:pt x="256" y="566"/>
                    <a:pt x="257" y="566"/>
                    <a:pt x="257" y="566"/>
                  </a:cubicBezTo>
                  <a:cubicBezTo>
                    <a:pt x="257" y="566"/>
                    <a:pt x="257" y="566"/>
                    <a:pt x="258" y="566"/>
                  </a:cubicBezTo>
                  <a:cubicBezTo>
                    <a:pt x="258" y="565"/>
                    <a:pt x="258" y="565"/>
                    <a:pt x="258" y="565"/>
                  </a:cubicBezTo>
                  <a:cubicBezTo>
                    <a:pt x="259" y="565"/>
                    <a:pt x="259" y="565"/>
                    <a:pt x="259" y="565"/>
                  </a:cubicBezTo>
                  <a:cubicBezTo>
                    <a:pt x="260" y="565"/>
                    <a:pt x="260" y="565"/>
                    <a:pt x="261" y="565"/>
                  </a:cubicBezTo>
                  <a:cubicBezTo>
                    <a:pt x="262" y="565"/>
                    <a:pt x="262" y="564"/>
                    <a:pt x="262" y="564"/>
                  </a:cubicBezTo>
                  <a:cubicBezTo>
                    <a:pt x="262" y="563"/>
                    <a:pt x="262" y="563"/>
                    <a:pt x="262" y="563"/>
                  </a:cubicBezTo>
                  <a:cubicBezTo>
                    <a:pt x="263" y="564"/>
                    <a:pt x="263" y="564"/>
                    <a:pt x="263" y="564"/>
                  </a:cubicBezTo>
                  <a:cubicBezTo>
                    <a:pt x="264" y="563"/>
                    <a:pt x="264" y="563"/>
                    <a:pt x="264" y="563"/>
                  </a:cubicBezTo>
                  <a:cubicBezTo>
                    <a:pt x="265" y="563"/>
                    <a:pt x="265" y="563"/>
                    <a:pt x="265" y="563"/>
                  </a:cubicBezTo>
                  <a:cubicBezTo>
                    <a:pt x="266" y="563"/>
                    <a:pt x="266" y="563"/>
                    <a:pt x="267" y="563"/>
                  </a:cubicBezTo>
                  <a:cubicBezTo>
                    <a:pt x="267" y="563"/>
                    <a:pt x="267" y="563"/>
                    <a:pt x="268" y="563"/>
                  </a:cubicBezTo>
                  <a:cubicBezTo>
                    <a:pt x="268" y="563"/>
                    <a:pt x="268" y="563"/>
                    <a:pt x="269" y="563"/>
                  </a:cubicBezTo>
                  <a:cubicBezTo>
                    <a:pt x="269" y="562"/>
                    <a:pt x="270" y="562"/>
                    <a:pt x="271" y="562"/>
                  </a:cubicBezTo>
                  <a:cubicBezTo>
                    <a:pt x="271" y="562"/>
                    <a:pt x="272" y="562"/>
                    <a:pt x="272" y="562"/>
                  </a:cubicBezTo>
                  <a:cubicBezTo>
                    <a:pt x="272" y="562"/>
                    <a:pt x="273" y="563"/>
                    <a:pt x="273" y="563"/>
                  </a:cubicBezTo>
                  <a:cubicBezTo>
                    <a:pt x="274" y="563"/>
                    <a:pt x="274" y="564"/>
                    <a:pt x="274" y="564"/>
                  </a:cubicBezTo>
                  <a:cubicBezTo>
                    <a:pt x="275" y="564"/>
                    <a:pt x="275" y="564"/>
                    <a:pt x="276" y="565"/>
                  </a:cubicBezTo>
                  <a:cubicBezTo>
                    <a:pt x="277" y="565"/>
                    <a:pt x="277" y="564"/>
                    <a:pt x="277" y="564"/>
                  </a:cubicBezTo>
                  <a:cubicBezTo>
                    <a:pt x="277" y="564"/>
                    <a:pt x="277" y="564"/>
                    <a:pt x="277" y="564"/>
                  </a:cubicBezTo>
                  <a:cubicBezTo>
                    <a:pt x="278" y="564"/>
                    <a:pt x="278" y="565"/>
                    <a:pt x="279" y="565"/>
                  </a:cubicBezTo>
                  <a:cubicBezTo>
                    <a:pt x="279" y="565"/>
                    <a:pt x="280" y="565"/>
                    <a:pt x="281" y="565"/>
                  </a:cubicBezTo>
                  <a:cubicBezTo>
                    <a:pt x="281" y="564"/>
                    <a:pt x="282" y="563"/>
                    <a:pt x="282" y="563"/>
                  </a:cubicBezTo>
                  <a:cubicBezTo>
                    <a:pt x="282" y="563"/>
                    <a:pt x="282" y="563"/>
                    <a:pt x="282" y="563"/>
                  </a:cubicBezTo>
                  <a:cubicBezTo>
                    <a:pt x="282" y="563"/>
                    <a:pt x="282" y="563"/>
                    <a:pt x="282" y="563"/>
                  </a:cubicBezTo>
                  <a:cubicBezTo>
                    <a:pt x="282" y="563"/>
                    <a:pt x="282" y="563"/>
                    <a:pt x="282" y="564"/>
                  </a:cubicBezTo>
                  <a:cubicBezTo>
                    <a:pt x="282" y="564"/>
                    <a:pt x="282" y="564"/>
                    <a:pt x="282" y="564"/>
                  </a:cubicBezTo>
                  <a:cubicBezTo>
                    <a:pt x="282" y="565"/>
                    <a:pt x="283" y="566"/>
                    <a:pt x="283" y="566"/>
                  </a:cubicBezTo>
                  <a:cubicBezTo>
                    <a:pt x="283" y="566"/>
                    <a:pt x="284" y="566"/>
                    <a:pt x="284" y="567"/>
                  </a:cubicBezTo>
                  <a:cubicBezTo>
                    <a:pt x="284" y="567"/>
                    <a:pt x="284" y="567"/>
                    <a:pt x="284" y="567"/>
                  </a:cubicBezTo>
                  <a:cubicBezTo>
                    <a:pt x="285" y="567"/>
                    <a:pt x="285" y="568"/>
                    <a:pt x="285" y="568"/>
                  </a:cubicBezTo>
                  <a:cubicBezTo>
                    <a:pt x="285" y="569"/>
                    <a:pt x="286" y="571"/>
                    <a:pt x="288" y="570"/>
                  </a:cubicBezTo>
                  <a:cubicBezTo>
                    <a:pt x="289" y="570"/>
                    <a:pt x="290" y="570"/>
                    <a:pt x="290" y="569"/>
                  </a:cubicBezTo>
                  <a:cubicBezTo>
                    <a:pt x="290" y="569"/>
                    <a:pt x="290" y="569"/>
                    <a:pt x="290" y="569"/>
                  </a:cubicBezTo>
                  <a:cubicBezTo>
                    <a:pt x="291" y="569"/>
                    <a:pt x="291" y="569"/>
                    <a:pt x="291" y="569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1" y="569"/>
                    <a:pt x="291" y="569"/>
                    <a:pt x="291" y="569"/>
                  </a:cubicBezTo>
                  <a:cubicBezTo>
                    <a:pt x="291" y="569"/>
                    <a:pt x="292" y="570"/>
                    <a:pt x="293" y="570"/>
                  </a:cubicBezTo>
                  <a:cubicBezTo>
                    <a:pt x="294" y="570"/>
                    <a:pt x="295" y="569"/>
                    <a:pt x="295" y="568"/>
                  </a:cubicBezTo>
                  <a:cubicBezTo>
                    <a:pt x="295" y="568"/>
                    <a:pt x="295" y="568"/>
                    <a:pt x="295" y="568"/>
                  </a:cubicBezTo>
                  <a:cubicBezTo>
                    <a:pt x="295" y="568"/>
                    <a:pt x="295" y="568"/>
                    <a:pt x="295" y="569"/>
                  </a:cubicBezTo>
                  <a:cubicBezTo>
                    <a:pt x="295" y="570"/>
                    <a:pt x="296" y="570"/>
                    <a:pt x="297" y="570"/>
                  </a:cubicBezTo>
                  <a:cubicBezTo>
                    <a:pt x="297" y="570"/>
                    <a:pt x="297" y="570"/>
                    <a:pt x="297" y="570"/>
                  </a:cubicBezTo>
                  <a:cubicBezTo>
                    <a:pt x="297" y="570"/>
                    <a:pt x="297" y="570"/>
                    <a:pt x="297" y="570"/>
                  </a:cubicBezTo>
                  <a:cubicBezTo>
                    <a:pt x="297" y="571"/>
                    <a:pt x="296" y="571"/>
                    <a:pt x="296" y="572"/>
                  </a:cubicBezTo>
                  <a:cubicBezTo>
                    <a:pt x="296" y="573"/>
                    <a:pt x="296" y="574"/>
                    <a:pt x="298" y="574"/>
                  </a:cubicBezTo>
                  <a:cubicBezTo>
                    <a:pt x="299" y="574"/>
                    <a:pt x="299" y="574"/>
                    <a:pt x="300" y="574"/>
                  </a:cubicBezTo>
                  <a:cubicBezTo>
                    <a:pt x="301" y="574"/>
                    <a:pt x="302" y="574"/>
                    <a:pt x="302" y="573"/>
                  </a:cubicBezTo>
                  <a:cubicBezTo>
                    <a:pt x="302" y="572"/>
                    <a:pt x="302" y="572"/>
                    <a:pt x="302" y="572"/>
                  </a:cubicBezTo>
                  <a:cubicBezTo>
                    <a:pt x="302" y="572"/>
                    <a:pt x="302" y="571"/>
                    <a:pt x="302" y="571"/>
                  </a:cubicBezTo>
                  <a:cubicBezTo>
                    <a:pt x="302" y="571"/>
                    <a:pt x="302" y="571"/>
                    <a:pt x="303" y="570"/>
                  </a:cubicBezTo>
                  <a:cubicBezTo>
                    <a:pt x="303" y="569"/>
                    <a:pt x="303" y="568"/>
                    <a:pt x="303" y="568"/>
                  </a:cubicBezTo>
                  <a:cubicBezTo>
                    <a:pt x="302" y="567"/>
                    <a:pt x="302" y="567"/>
                    <a:pt x="301" y="567"/>
                  </a:cubicBezTo>
                  <a:cubicBezTo>
                    <a:pt x="301" y="567"/>
                    <a:pt x="301" y="566"/>
                    <a:pt x="301" y="566"/>
                  </a:cubicBezTo>
                  <a:cubicBezTo>
                    <a:pt x="301" y="566"/>
                    <a:pt x="301" y="566"/>
                    <a:pt x="301" y="566"/>
                  </a:cubicBezTo>
                  <a:cubicBezTo>
                    <a:pt x="301" y="565"/>
                    <a:pt x="301" y="565"/>
                    <a:pt x="301" y="565"/>
                  </a:cubicBezTo>
                  <a:cubicBezTo>
                    <a:pt x="301" y="565"/>
                    <a:pt x="301" y="564"/>
                    <a:pt x="301" y="564"/>
                  </a:cubicBezTo>
                  <a:cubicBezTo>
                    <a:pt x="302" y="564"/>
                    <a:pt x="303" y="564"/>
                    <a:pt x="304" y="563"/>
                  </a:cubicBezTo>
                  <a:cubicBezTo>
                    <a:pt x="304" y="562"/>
                    <a:pt x="304" y="560"/>
                    <a:pt x="303" y="560"/>
                  </a:cubicBezTo>
                  <a:cubicBezTo>
                    <a:pt x="303" y="559"/>
                    <a:pt x="304" y="559"/>
                    <a:pt x="304" y="559"/>
                  </a:cubicBezTo>
                  <a:cubicBezTo>
                    <a:pt x="304" y="559"/>
                    <a:pt x="304" y="559"/>
                    <a:pt x="304" y="559"/>
                  </a:cubicBezTo>
                  <a:cubicBezTo>
                    <a:pt x="304" y="558"/>
                    <a:pt x="305" y="558"/>
                    <a:pt x="305" y="558"/>
                  </a:cubicBezTo>
                  <a:cubicBezTo>
                    <a:pt x="305" y="558"/>
                    <a:pt x="305" y="558"/>
                    <a:pt x="305" y="558"/>
                  </a:cubicBezTo>
                  <a:cubicBezTo>
                    <a:pt x="306" y="558"/>
                    <a:pt x="306" y="558"/>
                    <a:pt x="306" y="558"/>
                  </a:cubicBezTo>
                  <a:cubicBezTo>
                    <a:pt x="306" y="558"/>
                    <a:pt x="307" y="558"/>
                    <a:pt x="307" y="558"/>
                  </a:cubicBezTo>
                  <a:cubicBezTo>
                    <a:pt x="308" y="558"/>
                    <a:pt x="308" y="557"/>
                    <a:pt x="309" y="557"/>
                  </a:cubicBezTo>
                  <a:cubicBezTo>
                    <a:pt x="309" y="557"/>
                    <a:pt x="309" y="557"/>
                    <a:pt x="309" y="557"/>
                  </a:cubicBezTo>
                  <a:cubicBezTo>
                    <a:pt x="309" y="557"/>
                    <a:pt x="309" y="557"/>
                    <a:pt x="309" y="557"/>
                  </a:cubicBezTo>
                  <a:cubicBezTo>
                    <a:pt x="310" y="557"/>
                    <a:pt x="310" y="557"/>
                    <a:pt x="310" y="557"/>
                  </a:cubicBezTo>
                  <a:cubicBezTo>
                    <a:pt x="311" y="557"/>
                    <a:pt x="312" y="557"/>
                    <a:pt x="313" y="557"/>
                  </a:cubicBezTo>
                  <a:cubicBezTo>
                    <a:pt x="313" y="557"/>
                    <a:pt x="313" y="557"/>
                    <a:pt x="313" y="557"/>
                  </a:cubicBezTo>
                  <a:cubicBezTo>
                    <a:pt x="314" y="557"/>
                    <a:pt x="315" y="557"/>
                    <a:pt x="316" y="556"/>
                  </a:cubicBezTo>
                  <a:cubicBezTo>
                    <a:pt x="317" y="556"/>
                    <a:pt x="317" y="557"/>
                    <a:pt x="317" y="557"/>
                  </a:cubicBezTo>
                  <a:cubicBezTo>
                    <a:pt x="318" y="556"/>
                    <a:pt x="318" y="556"/>
                    <a:pt x="318" y="556"/>
                  </a:cubicBezTo>
                  <a:cubicBezTo>
                    <a:pt x="317" y="557"/>
                    <a:pt x="317" y="557"/>
                    <a:pt x="317" y="557"/>
                  </a:cubicBezTo>
                  <a:cubicBezTo>
                    <a:pt x="317" y="557"/>
                    <a:pt x="318" y="558"/>
                    <a:pt x="318" y="558"/>
                  </a:cubicBezTo>
                  <a:cubicBezTo>
                    <a:pt x="319" y="558"/>
                    <a:pt x="319" y="558"/>
                    <a:pt x="319" y="558"/>
                  </a:cubicBezTo>
                  <a:cubicBezTo>
                    <a:pt x="319" y="558"/>
                    <a:pt x="319" y="558"/>
                    <a:pt x="319" y="558"/>
                  </a:cubicBezTo>
                  <a:cubicBezTo>
                    <a:pt x="319" y="558"/>
                    <a:pt x="320" y="558"/>
                    <a:pt x="320" y="558"/>
                  </a:cubicBezTo>
                  <a:cubicBezTo>
                    <a:pt x="320" y="559"/>
                    <a:pt x="321" y="559"/>
                    <a:pt x="321" y="559"/>
                  </a:cubicBezTo>
                  <a:cubicBezTo>
                    <a:pt x="321" y="559"/>
                    <a:pt x="321" y="559"/>
                    <a:pt x="322" y="559"/>
                  </a:cubicBezTo>
                  <a:cubicBezTo>
                    <a:pt x="322" y="559"/>
                    <a:pt x="322" y="559"/>
                    <a:pt x="322" y="559"/>
                  </a:cubicBezTo>
                  <a:cubicBezTo>
                    <a:pt x="322" y="559"/>
                    <a:pt x="322" y="559"/>
                    <a:pt x="323" y="559"/>
                  </a:cubicBezTo>
                  <a:cubicBezTo>
                    <a:pt x="323" y="559"/>
                    <a:pt x="323" y="559"/>
                    <a:pt x="323" y="559"/>
                  </a:cubicBezTo>
                  <a:cubicBezTo>
                    <a:pt x="324" y="559"/>
                    <a:pt x="324" y="559"/>
                    <a:pt x="325" y="559"/>
                  </a:cubicBezTo>
                  <a:cubicBezTo>
                    <a:pt x="325" y="559"/>
                    <a:pt x="325" y="559"/>
                    <a:pt x="325" y="559"/>
                  </a:cubicBezTo>
                  <a:cubicBezTo>
                    <a:pt x="326" y="559"/>
                    <a:pt x="327" y="558"/>
                    <a:pt x="327" y="558"/>
                  </a:cubicBezTo>
                  <a:cubicBezTo>
                    <a:pt x="327" y="559"/>
                    <a:pt x="327" y="559"/>
                    <a:pt x="328" y="560"/>
                  </a:cubicBezTo>
                  <a:cubicBezTo>
                    <a:pt x="328" y="560"/>
                    <a:pt x="328" y="560"/>
                    <a:pt x="328" y="560"/>
                  </a:cubicBezTo>
                  <a:cubicBezTo>
                    <a:pt x="328" y="560"/>
                    <a:pt x="328" y="560"/>
                    <a:pt x="329" y="561"/>
                  </a:cubicBezTo>
                  <a:cubicBezTo>
                    <a:pt x="329" y="561"/>
                    <a:pt x="329" y="562"/>
                    <a:pt x="330" y="562"/>
                  </a:cubicBezTo>
                  <a:cubicBezTo>
                    <a:pt x="330" y="562"/>
                    <a:pt x="330" y="562"/>
                    <a:pt x="330" y="562"/>
                  </a:cubicBezTo>
                  <a:cubicBezTo>
                    <a:pt x="331" y="562"/>
                    <a:pt x="331" y="562"/>
                    <a:pt x="331" y="562"/>
                  </a:cubicBezTo>
                  <a:cubicBezTo>
                    <a:pt x="331" y="562"/>
                    <a:pt x="331" y="562"/>
                    <a:pt x="331" y="562"/>
                  </a:cubicBezTo>
                  <a:cubicBezTo>
                    <a:pt x="331" y="563"/>
                    <a:pt x="331" y="564"/>
                    <a:pt x="332" y="564"/>
                  </a:cubicBezTo>
                  <a:cubicBezTo>
                    <a:pt x="332" y="565"/>
                    <a:pt x="332" y="565"/>
                    <a:pt x="332" y="565"/>
                  </a:cubicBezTo>
                  <a:cubicBezTo>
                    <a:pt x="333" y="565"/>
                    <a:pt x="333" y="565"/>
                    <a:pt x="333" y="565"/>
                  </a:cubicBezTo>
                  <a:cubicBezTo>
                    <a:pt x="333" y="565"/>
                    <a:pt x="333" y="565"/>
                    <a:pt x="333" y="565"/>
                  </a:cubicBezTo>
                  <a:cubicBezTo>
                    <a:pt x="333" y="566"/>
                    <a:pt x="333" y="566"/>
                    <a:pt x="334" y="567"/>
                  </a:cubicBezTo>
                  <a:cubicBezTo>
                    <a:pt x="334" y="568"/>
                    <a:pt x="336" y="568"/>
                    <a:pt x="337" y="567"/>
                  </a:cubicBezTo>
                  <a:cubicBezTo>
                    <a:pt x="337" y="567"/>
                    <a:pt x="337" y="567"/>
                    <a:pt x="338" y="566"/>
                  </a:cubicBezTo>
                  <a:cubicBezTo>
                    <a:pt x="338" y="566"/>
                    <a:pt x="338" y="566"/>
                    <a:pt x="338" y="566"/>
                  </a:cubicBezTo>
                  <a:cubicBezTo>
                    <a:pt x="338" y="566"/>
                    <a:pt x="338" y="566"/>
                    <a:pt x="339" y="566"/>
                  </a:cubicBezTo>
                  <a:cubicBezTo>
                    <a:pt x="340" y="567"/>
                    <a:pt x="340" y="567"/>
                    <a:pt x="341" y="566"/>
                  </a:cubicBezTo>
                  <a:cubicBezTo>
                    <a:pt x="341" y="566"/>
                    <a:pt x="342" y="566"/>
                    <a:pt x="342" y="566"/>
                  </a:cubicBezTo>
                  <a:cubicBezTo>
                    <a:pt x="342" y="566"/>
                    <a:pt x="343" y="565"/>
                    <a:pt x="343" y="565"/>
                  </a:cubicBezTo>
                  <a:cubicBezTo>
                    <a:pt x="343" y="565"/>
                    <a:pt x="343" y="565"/>
                    <a:pt x="343" y="565"/>
                  </a:cubicBezTo>
                  <a:cubicBezTo>
                    <a:pt x="343" y="565"/>
                    <a:pt x="344" y="565"/>
                    <a:pt x="344" y="565"/>
                  </a:cubicBezTo>
                  <a:cubicBezTo>
                    <a:pt x="345" y="565"/>
                    <a:pt x="345" y="565"/>
                    <a:pt x="345" y="565"/>
                  </a:cubicBezTo>
                  <a:cubicBezTo>
                    <a:pt x="345" y="565"/>
                    <a:pt x="345" y="565"/>
                    <a:pt x="345" y="565"/>
                  </a:cubicBezTo>
                  <a:cubicBezTo>
                    <a:pt x="345" y="566"/>
                    <a:pt x="345" y="566"/>
                    <a:pt x="345" y="566"/>
                  </a:cubicBezTo>
                  <a:cubicBezTo>
                    <a:pt x="345" y="567"/>
                    <a:pt x="345" y="567"/>
                    <a:pt x="345" y="568"/>
                  </a:cubicBezTo>
                  <a:cubicBezTo>
                    <a:pt x="345" y="568"/>
                    <a:pt x="345" y="568"/>
                    <a:pt x="345" y="568"/>
                  </a:cubicBezTo>
                  <a:cubicBezTo>
                    <a:pt x="345" y="568"/>
                    <a:pt x="345" y="569"/>
                    <a:pt x="345" y="569"/>
                  </a:cubicBezTo>
                  <a:cubicBezTo>
                    <a:pt x="346" y="569"/>
                    <a:pt x="346" y="569"/>
                    <a:pt x="346" y="570"/>
                  </a:cubicBezTo>
                  <a:cubicBezTo>
                    <a:pt x="346" y="570"/>
                    <a:pt x="346" y="570"/>
                    <a:pt x="346" y="571"/>
                  </a:cubicBezTo>
                  <a:cubicBezTo>
                    <a:pt x="346" y="572"/>
                    <a:pt x="347" y="573"/>
                    <a:pt x="347" y="573"/>
                  </a:cubicBezTo>
                  <a:cubicBezTo>
                    <a:pt x="347" y="574"/>
                    <a:pt x="347" y="574"/>
                    <a:pt x="347" y="574"/>
                  </a:cubicBezTo>
                  <a:cubicBezTo>
                    <a:pt x="348" y="573"/>
                    <a:pt x="348" y="573"/>
                    <a:pt x="348" y="573"/>
                  </a:cubicBezTo>
                  <a:cubicBezTo>
                    <a:pt x="348" y="573"/>
                    <a:pt x="348" y="573"/>
                    <a:pt x="348" y="573"/>
                  </a:cubicBezTo>
                  <a:cubicBezTo>
                    <a:pt x="347" y="574"/>
                    <a:pt x="347" y="574"/>
                    <a:pt x="347" y="574"/>
                  </a:cubicBezTo>
                  <a:cubicBezTo>
                    <a:pt x="348" y="574"/>
                    <a:pt x="348" y="574"/>
                    <a:pt x="348" y="575"/>
                  </a:cubicBezTo>
                  <a:cubicBezTo>
                    <a:pt x="348" y="575"/>
                    <a:pt x="348" y="576"/>
                    <a:pt x="348" y="576"/>
                  </a:cubicBezTo>
                  <a:cubicBezTo>
                    <a:pt x="348" y="577"/>
                    <a:pt x="348" y="577"/>
                    <a:pt x="348" y="577"/>
                  </a:cubicBezTo>
                  <a:cubicBezTo>
                    <a:pt x="348" y="578"/>
                    <a:pt x="347" y="578"/>
                    <a:pt x="347" y="578"/>
                  </a:cubicBezTo>
                  <a:cubicBezTo>
                    <a:pt x="347" y="579"/>
                    <a:pt x="347" y="579"/>
                    <a:pt x="347" y="579"/>
                  </a:cubicBezTo>
                  <a:cubicBezTo>
                    <a:pt x="347" y="580"/>
                    <a:pt x="347" y="580"/>
                    <a:pt x="347" y="580"/>
                  </a:cubicBezTo>
                  <a:cubicBezTo>
                    <a:pt x="347" y="581"/>
                    <a:pt x="347" y="581"/>
                    <a:pt x="347" y="581"/>
                  </a:cubicBezTo>
                  <a:cubicBezTo>
                    <a:pt x="347" y="581"/>
                    <a:pt x="346" y="581"/>
                    <a:pt x="346" y="582"/>
                  </a:cubicBezTo>
                  <a:cubicBezTo>
                    <a:pt x="346" y="582"/>
                    <a:pt x="346" y="582"/>
                    <a:pt x="345" y="583"/>
                  </a:cubicBezTo>
                  <a:cubicBezTo>
                    <a:pt x="345" y="583"/>
                    <a:pt x="345" y="583"/>
                    <a:pt x="345" y="584"/>
                  </a:cubicBezTo>
                  <a:cubicBezTo>
                    <a:pt x="345" y="584"/>
                    <a:pt x="345" y="584"/>
                    <a:pt x="345" y="584"/>
                  </a:cubicBezTo>
                  <a:cubicBezTo>
                    <a:pt x="344" y="585"/>
                    <a:pt x="344" y="586"/>
                    <a:pt x="343" y="587"/>
                  </a:cubicBezTo>
                  <a:cubicBezTo>
                    <a:pt x="343" y="588"/>
                    <a:pt x="343" y="589"/>
                    <a:pt x="344" y="589"/>
                  </a:cubicBezTo>
                  <a:cubicBezTo>
                    <a:pt x="344" y="590"/>
                    <a:pt x="344" y="590"/>
                    <a:pt x="344" y="591"/>
                  </a:cubicBezTo>
                  <a:cubicBezTo>
                    <a:pt x="344" y="591"/>
                    <a:pt x="345" y="591"/>
                    <a:pt x="345" y="591"/>
                  </a:cubicBezTo>
                  <a:cubicBezTo>
                    <a:pt x="345" y="591"/>
                    <a:pt x="345" y="591"/>
                    <a:pt x="345" y="591"/>
                  </a:cubicBezTo>
                  <a:cubicBezTo>
                    <a:pt x="345" y="592"/>
                    <a:pt x="345" y="592"/>
                    <a:pt x="345" y="592"/>
                  </a:cubicBezTo>
                  <a:cubicBezTo>
                    <a:pt x="344" y="591"/>
                    <a:pt x="344" y="591"/>
                    <a:pt x="344" y="591"/>
                  </a:cubicBezTo>
                  <a:cubicBezTo>
                    <a:pt x="344" y="591"/>
                    <a:pt x="344" y="591"/>
                    <a:pt x="344" y="592"/>
                  </a:cubicBezTo>
                  <a:cubicBezTo>
                    <a:pt x="344" y="592"/>
                    <a:pt x="343" y="592"/>
                    <a:pt x="343" y="592"/>
                  </a:cubicBezTo>
                  <a:cubicBezTo>
                    <a:pt x="343" y="593"/>
                    <a:pt x="343" y="594"/>
                    <a:pt x="343" y="594"/>
                  </a:cubicBezTo>
                  <a:cubicBezTo>
                    <a:pt x="343" y="595"/>
                    <a:pt x="343" y="596"/>
                    <a:pt x="343" y="596"/>
                  </a:cubicBezTo>
                  <a:cubicBezTo>
                    <a:pt x="343" y="596"/>
                    <a:pt x="343" y="597"/>
                    <a:pt x="343" y="597"/>
                  </a:cubicBezTo>
                  <a:cubicBezTo>
                    <a:pt x="342" y="597"/>
                    <a:pt x="342" y="597"/>
                    <a:pt x="342" y="597"/>
                  </a:cubicBezTo>
                  <a:cubicBezTo>
                    <a:pt x="342" y="598"/>
                    <a:pt x="342" y="599"/>
                    <a:pt x="342" y="600"/>
                  </a:cubicBezTo>
                  <a:cubicBezTo>
                    <a:pt x="342" y="600"/>
                    <a:pt x="343" y="601"/>
                    <a:pt x="343" y="601"/>
                  </a:cubicBezTo>
                  <a:cubicBezTo>
                    <a:pt x="343" y="601"/>
                    <a:pt x="344" y="602"/>
                    <a:pt x="344" y="602"/>
                  </a:cubicBezTo>
                  <a:cubicBezTo>
                    <a:pt x="344" y="602"/>
                    <a:pt x="344" y="602"/>
                    <a:pt x="344" y="602"/>
                  </a:cubicBezTo>
                  <a:cubicBezTo>
                    <a:pt x="344" y="603"/>
                    <a:pt x="344" y="604"/>
                    <a:pt x="344" y="604"/>
                  </a:cubicBezTo>
                  <a:cubicBezTo>
                    <a:pt x="344" y="605"/>
                    <a:pt x="344" y="605"/>
                    <a:pt x="344" y="606"/>
                  </a:cubicBezTo>
                  <a:cubicBezTo>
                    <a:pt x="344" y="607"/>
                    <a:pt x="344" y="607"/>
                    <a:pt x="344" y="607"/>
                  </a:cubicBezTo>
                  <a:cubicBezTo>
                    <a:pt x="344" y="607"/>
                    <a:pt x="344" y="608"/>
                    <a:pt x="344" y="608"/>
                  </a:cubicBezTo>
                  <a:cubicBezTo>
                    <a:pt x="345" y="609"/>
                    <a:pt x="345" y="610"/>
                    <a:pt x="345" y="611"/>
                  </a:cubicBezTo>
                  <a:cubicBezTo>
                    <a:pt x="345" y="611"/>
                    <a:pt x="345" y="611"/>
                    <a:pt x="346" y="611"/>
                  </a:cubicBezTo>
                  <a:cubicBezTo>
                    <a:pt x="346" y="612"/>
                    <a:pt x="346" y="612"/>
                    <a:pt x="346" y="612"/>
                  </a:cubicBezTo>
                  <a:cubicBezTo>
                    <a:pt x="346" y="612"/>
                    <a:pt x="346" y="613"/>
                    <a:pt x="346" y="613"/>
                  </a:cubicBezTo>
                  <a:cubicBezTo>
                    <a:pt x="346" y="614"/>
                    <a:pt x="346" y="615"/>
                    <a:pt x="346" y="616"/>
                  </a:cubicBezTo>
                  <a:cubicBezTo>
                    <a:pt x="346" y="616"/>
                    <a:pt x="347" y="616"/>
                    <a:pt x="347" y="616"/>
                  </a:cubicBezTo>
                  <a:cubicBezTo>
                    <a:pt x="347" y="617"/>
                    <a:pt x="347" y="617"/>
                    <a:pt x="347" y="617"/>
                  </a:cubicBezTo>
                  <a:cubicBezTo>
                    <a:pt x="347" y="617"/>
                    <a:pt x="347" y="617"/>
                    <a:pt x="347" y="617"/>
                  </a:cubicBezTo>
                  <a:cubicBezTo>
                    <a:pt x="347" y="617"/>
                    <a:pt x="347" y="617"/>
                    <a:pt x="347" y="617"/>
                  </a:cubicBezTo>
                  <a:cubicBezTo>
                    <a:pt x="347" y="617"/>
                    <a:pt x="346" y="617"/>
                    <a:pt x="346" y="617"/>
                  </a:cubicBezTo>
                  <a:cubicBezTo>
                    <a:pt x="346" y="618"/>
                    <a:pt x="346" y="618"/>
                    <a:pt x="345" y="619"/>
                  </a:cubicBezTo>
                  <a:cubicBezTo>
                    <a:pt x="345" y="620"/>
                    <a:pt x="345" y="621"/>
                    <a:pt x="346" y="622"/>
                  </a:cubicBezTo>
                  <a:cubicBezTo>
                    <a:pt x="347" y="622"/>
                    <a:pt x="347" y="622"/>
                    <a:pt x="348" y="622"/>
                  </a:cubicBezTo>
                  <a:cubicBezTo>
                    <a:pt x="348" y="622"/>
                    <a:pt x="349" y="622"/>
                    <a:pt x="349" y="622"/>
                  </a:cubicBezTo>
                  <a:cubicBezTo>
                    <a:pt x="349" y="622"/>
                    <a:pt x="349" y="622"/>
                    <a:pt x="350" y="621"/>
                  </a:cubicBezTo>
                  <a:cubicBezTo>
                    <a:pt x="350" y="621"/>
                    <a:pt x="350" y="621"/>
                    <a:pt x="351" y="621"/>
                  </a:cubicBezTo>
                  <a:cubicBezTo>
                    <a:pt x="351" y="621"/>
                    <a:pt x="352" y="622"/>
                    <a:pt x="352" y="622"/>
                  </a:cubicBezTo>
                  <a:cubicBezTo>
                    <a:pt x="353" y="622"/>
                    <a:pt x="354" y="621"/>
                    <a:pt x="355" y="620"/>
                  </a:cubicBezTo>
                  <a:cubicBezTo>
                    <a:pt x="355" y="619"/>
                    <a:pt x="356" y="618"/>
                    <a:pt x="356" y="618"/>
                  </a:cubicBezTo>
                  <a:cubicBezTo>
                    <a:pt x="357" y="616"/>
                    <a:pt x="357" y="616"/>
                    <a:pt x="357" y="616"/>
                  </a:cubicBezTo>
                  <a:cubicBezTo>
                    <a:pt x="356" y="616"/>
                    <a:pt x="356" y="616"/>
                    <a:pt x="356" y="616"/>
                  </a:cubicBezTo>
                  <a:cubicBezTo>
                    <a:pt x="356" y="616"/>
                    <a:pt x="356" y="616"/>
                    <a:pt x="356" y="616"/>
                  </a:cubicBezTo>
                  <a:cubicBezTo>
                    <a:pt x="357" y="616"/>
                    <a:pt x="357" y="616"/>
                    <a:pt x="357" y="616"/>
                  </a:cubicBezTo>
                  <a:cubicBezTo>
                    <a:pt x="357" y="616"/>
                    <a:pt x="357" y="616"/>
                    <a:pt x="357" y="616"/>
                  </a:cubicBezTo>
                  <a:cubicBezTo>
                    <a:pt x="357" y="616"/>
                    <a:pt x="357" y="615"/>
                    <a:pt x="357" y="615"/>
                  </a:cubicBezTo>
                  <a:cubicBezTo>
                    <a:pt x="358" y="615"/>
                    <a:pt x="359" y="615"/>
                    <a:pt x="359" y="614"/>
                  </a:cubicBezTo>
                  <a:cubicBezTo>
                    <a:pt x="360" y="613"/>
                    <a:pt x="360" y="612"/>
                    <a:pt x="360" y="612"/>
                  </a:cubicBezTo>
                  <a:cubicBezTo>
                    <a:pt x="360" y="611"/>
                    <a:pt x="361" y="611"/>
                    <a:pt x="361" y="610"/>
                  </a:cubicBezTo>
                  <a:cubicBezTo>
                    <a:pt x="361" y="610"/>
                    <a:pt x="361" y="610"/>
                    <a:pt x="361" y="609"/>
                  </a:cubicBezTo>
                  <a:cubicBezTo>
                    <a:pt x="361" y="609"/>
                    <a:pt x="361" y="609"/>
                    <a:pt x="362" y="608"/>
                  </a:cubicBezTo>
                  <a:cubicBezTo>
                    <a:pt x="362" y="608"/>
                    <a:pt x="362" y="607"/>
                    <a:pt x="362" y="607"/>
                  </a:cubicBezTo>
                  <a:cubicBezTo>
                    <a:pt x="362" y="606"/>
                    <a:pt x="362" y="606"/>
                    <a:pt x="362" y="606"/>
                  </a:cubicBezTo>
                  <a:cubicBezTo>
                    <a:pt x="362" y="606"/>
                    <a:pt x="362" y="606"/>
                    <a:pt x="362" y="606"/>
                  </a:cubicBezTo>
                  <a:cubicBezTo>
                    <a:pt x="362" y="605"/>
                    <a:pt x="362" y="605"/>
                    <a:pt x="362" y="605"/>
                  </a:cubicBezTo>
                  <a:cubicBezTo>
                    <a:pt x="362" y="605"/>
                    <a:pt x="362" y="605"/>
                    <a:pt x="363" y="604"/>
                  </a:cubicBezTo>
                  <a:cubicBezTo>
                    <a:pt x="363" y="604"/>
                    <a:pt x="363" y="604"/>
                    <a:pt x="363" y="604"/>
                  </a:cubicBezTo>
                  <a:cubicBezTo>
                    <a:pt x="363" y="603"/>
                    <a:pt x="363" y="603"/>
                    <a:pt x="363" y="603"/>
                  </a:cubicBezTo>
                  <a:cubicBezTo>
                    <a:pt x="363" y="603"/>
                    <a:pt x="363" y="602"/>
                    <a:pt x="363" y="602"/>
                  </a:cubicBezTo>
                  <a:cubicBezTo>
                    <a:pt x="363" y="601"/>
                    <a:pt x="363" y="600"/>
                    <a:pt x="363" y="599"/>
                  </a:cubicBezTo>
                  <a:cubicBezTo>
                    <a:pt x="363" y="599"/>
                    <a:pt x="363" y="598"/>
                    <a:pt x="363" y="598"/>
                  </a:cubicBezTo>
                  <a:cubicBezTo>
                    <a:pt x="363" y="598"/>
                    <a:pt x="363" y="597"/>
                    <a:pt x="363" y="597"/>
                  </a:cubicBezTo>
                  <a:cubicBezTo>
                    <a:pt x="363" y="597"/>
                    <a:pt x="363" y="597"/>
                    <a:pt x="363" y="596"/>
                  </a:cubicBezTo>
                  <a:cubicBezTo>
                    <a:pt x="363" y="596"/>
                    <a:pt x="363" y="596"/>
                    <a:pt x="363" y="596"/>
                  </a:cubicBezTo>
                  <a:cubicBezTo>
                    <a:pt x="363" y="596"/>
                    <a:pt x="363" y="596"/>
                    <a:pt x="363" y="595"/>
                  </a:cubicBezTo>
                  <a:cubicBezTo>
                    <a:pt x="363" y="595"/>
                    <a:pt x="363" y="595"/>
                    <a:pt x="363" y="594"/>
                  </a:cubicBezTo>
                  <a:cubicBezTo>
                    <a:pt x="364" y="594"/>
                    <a:pt x="364" y="593"/>
                    <a:pt x="364" y="593"/>
                  </a:cubicBezTo>
                  <a:cubicBezTo>
                    <a:pt x="364" y="593"/>
                    <a:pt x="364" y="592"/>
                    <a:pt x="364" y="591"/>
                  </a:cubicBezTo>
                  <a:cubicBezTo>
                    <a:pt x="364" y="590"/>
                    <a:pt x="364" y="590"/>
                    <a:pt x="364" y="590"/>
                  </a:cubicBezTo>
                  <a:cubicBezTo>
                    <a:pt x="364" y="590"/>
                    <a:pt x="364" y="589"/>
                    <a:pt x="364" y="589"/>
                  </a:cubicBezTo>
                  <a:cubicBezTo>
                    <a:pt x="364" y="589"/>
                    <a:pt x="364" y="589"/>
                    <a:pt x="364" y="588"/>
                  </a:cubicBezTo>
                  <a:cubicBezTo>
                    <a:pt x="364" y="588"/>
                    <a:pt x="364" y="588"/>
                    <a:pt x="364" y="587"/>
                  </a:cubicBezTo>
                  <a:cubicBezTo>
                    <a:pt x="364" y="587"/>
                    <a:pt x="364" y="587"/>
                    <a:pt x="364" y="587"/>
                  </a:cubicBezTo>
                  <a:cubicBezTo>
                    <a:pt x="364" y="587"/>
                    <a:pt x="364" y="586"/>
                    <a:pt x="364" y="586"/>
                  </a:cubicBezTo>
                  <a:cubicBezTo>
                    <a:pt x="364" y="586"/>
                    <a:pt x="364" y="586"/>
                    <a:pt x="364" y="586"/>
                  </a:cubicBezTo>
                  <a:cubicBezTo>
                    <a:pt x="364" y="586"/>
                    <a:pt x="365" y="586"/>
                    <a:pt x="365" y="586"/>
                  </a:cubicBezTo>
                  <a:cubicBezTo>
                    <a:pt x="365" y="586"/>
                    <a:pt x="366" y="586"/>
                    <a:pt x="367" y="585"/>
                  </a:cubicBezTo>
                  <a:cubicBezTo>
                    <a:pt x="367" y="584"/>
                    <a:pt x="367" y="583"/>
                    <a:pt x="367" y="583"/>
                  </a:cubicBezTo>
                  <a:cubicBezTo>
                    <a:pt x="366" y="582"/>
                    <a:pt x="366" y="582"/>
                    <a:pt x="366" y="582"/>
                  </a:cubicBezTo>
                  <a:cubicBezTo>
                    <a:pt x="366" y="582"/>
                    <a:pt x="366" y="582"/>
                    <a:pt x="366" y="582"/>
                  </a:cubicBezTo>
                  <a:cubicBezTo>
                    <a:pt x="366" y="581"/>
                    <a:pt x="366" y="581"/>
                    <a:pt x="366" y="580"/>
                  </a:cubicBezTo>
                  <a:cubicBezTo>
                    <a:pt x="366" y="580"/>
                    <a:pt x="366" y="580"/>
                    <a:pt x="366" y="580"/>
                  </a:cubicBezTo>
                  <a:cubicBezTo>
                    <a:pt x="366" y="580"/>
                    <a:pt x="366" y="579"/>
                    <a:pt x="366" y="579"/>
                  </a:cubicBezTo>
                  <a:cubicBezTo>
                    <a:pt x="366" y="579"/>
                    <a:pt x="365" y="579"/>
                    <a:pt x="365" y="578"/>
                  </a:cubicBezTo>
                  <a:cubicBezTo>
                    <a:pt x="365" y="578"/>
                    <a:pt x="365" y="578"/>
                    <a:pt x="365" y="577"/>
                  </a:cubicBezTo>
                  <a:cubicBezTo>
                    <a:pt x="365" y="577"/>
                    <a:pt x="365" y="577"/>
                    <a:pt x="365" y="577"/>
                  </a:cubicBezTo>
                  <a:cubicBezTo>
                    <a:pt x="365" y="576"/>
                    <a:pt x="366" y="576"/>
                    <a:pt x="366" y="575"/>
                  </a:cubicBezTo>
                  <a:cubicBezTo>
                    <a:pt x="365" y="575"/>
                    <a:pt x="365" y="575"/>
                    <a:pt x="365" y="575"/>
                  </a:cubicBezTo>
                  <a:cubicBezTo>
                    <a:pt x="365" y="574"/>
                    <a:pt x="365" y="574"/>
                    <a:pt x="365" y="574"/>
                  </a:cubicBezTo>
                  <a:cubicBezTo>
                    <a:pt x="366" y="573"/>
                    <a:pt x="366" y="573"/>
                    <a:pt x="366" y="573"/>
                  </a:cubicBezTo>
                  <a:cubicBezTo>
                    <a:pt x="366" y="573"/>
                    <a:pt x="367" y="572"/>
                    <a:pt x="367" y="572"/>
                  </a:cubicBezTo>
                  <a:cubicBezTo>
                    <a:pt x="367" y="571"/>
                    <a:pt x="367" y="570"/>
                    <a:pt x="366" y="569"/>
                  </a:cubicBezTo>
                  <a:cubicBezTo>
                    <a:pt x="365" y="569"/>
                    <a:pt x="365" y="569"/>
                    <a:pt x="365" y="569"/>
                  </a:cubicBezTo>
                  <a:cubicBezTo>
                    <a:pt x="366" y="569"/>
                    <a:pt x="366" y="569"/>
                    <a:pt x="366" y="569"/>
                  </a:cubicBezTo>
                  <a:cubicBezTo>
                    <a:pt x="366" y="568"/>
                    <a:pt x="366" y="568"/>
                    <a:pt x="366" y="568"/>
                  </a:cubicBezTo>
                  <a:cubicBezTo>
                    <a:pt x="367" y="568"/>
                    <a:pt x="367" y="568"/>
                    <a:pt x="367" y="568"/>
                  </a:cubicBezTo>
                  <a:cubicBezTo>
                    <a:pt x="367" y="567"/>
                    <a:pt x="367" y="567"/>
                    <a:pt x="367" y="566"/>
                  </a:cubicBezTo>
                  <a:cubicBezTo>
                    <a:pt x="367" y="565"/>
                    <a:pt x="367" y="565"/>
                    <a:pt x="367" y="565"/>
                  </a:cubicBezTo>
                  <a:cubicBezTo>
                    <a:pt x="367" y="565"/>
                    <a:pt x="367" y="565"/>
                    <a:pt x="367" y="565"/>
                  </a:cubicBezTo>
                  <a:cubicBezTo>
                    <a:pt x="367" y="564"/>
                    <a:pt x="367" y="563"/>
                    <a:pt x="367" y="562"/>
                  </a:cubicBezTo>
                  <a:cubicBezTo>
                    <a:pt x="367" y="561"/>
                    <a:pt x="367" y="561"/>
                    <a:pt x="367" y="560"/>
                  </a:cubicBezTo>
                  <a:cubicBezTo>
                    <a:pt x="367" y="560"/>
                    <a:pt x="367" y="559"/>
                    <a:pt x="367" y="559"/>
                  </a:cubicBezTo>
                  <a:cubicBezTo>
                    <a:pt x="367" y="558"/>
                    <a:pt x="367" y="558"/>
                    <a:pt x="367" y="558"/>
                  </a:cubicBezTo>
                  <a:cubicBezTo>
                    <a:pt x="367" y="557"/>
                    <a:pt x="367" y="557"/>
                    <a:pt x="367" y="557"/>
                  </a:cubicBezTo>
                  <a:cubicBezTo>
                    <a:pt x="368" y="556"/>
                    <a:pt x="368" y="556"/>
                    <a:pt x="368" y="556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8" y="555"/>
                    <a:pt x="369" y="555"/>
                  </a:cubicBezTo>
                  <a:cubicBezTo>
                    <a:pt x="370" y="554"/>
                    <a:pt x="370" y="554"/>
                    <a:pt x="370" y="552"/>
                  </a:cubicBezTo>
                  <a:cubicBezTo>
                    <a:pt x="370" y="552"/>
                    <a:pt x="370" y="552"/>
                    <a:pt x="370" y="552"/>
                  </a:cubicBezTo>
                  <a:cubicBezTo>
                    <a:pt x="370" y="551"/>
                    <a:pt x="371" y="551"/>
                    <a:pt x="371" y="551"/>
                  </a:cubicBezTo>
                  <a:cubicBezTo>
                    <a:pt x="371" y="550"/>
                    <a:pt x="371" y="550"/>
                    <a:pt x="372" y="550"/>
                  </a:cubicBezTo>
                  <a:cubicBezTo>
                    <a:pt x="372" y="550"/>
                    <a:pt x="372" y="550"/>
                    <a:pt x="372" y="550"/>
                  </a:cubicBezTo>
                  <a:cubicBezTo>
                    <a:pt x="373" y="549"/>
                    <a:pt x="373" y="548"/>
                    <a:pt x="374" y="548"/>
                  </a:cubicBezTo>
                  <a:cubicBezTo>
                    <a:pt x="374" y="547"/>
                    <a:pt x="374" y="547"/>
                    <a:pt x="374" y="547"/>
                  </a:cubicBezTo>
                  <a:cubicBezTo>
                    <a:pt x="375" y="546"/>
                    <a:pt x="375" y="546"/>
                    <a:pt x="375" y="546"/>
                  </a:cubicBezTo>
                  <a:cubicBezTo>
                    <a:pt x="376" y="545"/>
                    <a:pt x="377" y="545"/>
                    <a:pt x="378" y="544"/>
                  </a:cubicBezTo>
                  <a:cubicBezTo>
                    <a:pt x="378" y="543"/>
                    <a:pt x="379" y="543"/>
                    <a:pt x="379" y="542"/>
                  </a:cubicBezTo>
                  <a:cubicBezTo>
                    <a:pt x="379" y="542"/>
                    <a:pt x="380" y="541"/>
                    <a:pt x="380" y="541"/>
                  </a:cubicBezTo>
                  <a:cubicBezTo>
                    <a:pt x="380" y="541"/>
                    <a:pt x="381" y="540"/>
                    <a:pt x="382" y="539"/>
                  </a:cubicBezTo>
                  <a:cubicBezTo>
                    <a:pt x="382" y="539"/>
                    <a:pt x="382" y="539"/>
                    <a:pt x="383" y="539"/>
                  </a:cubicBezTo>
                  <a:cubicBezTo>
                    <a:pt x="383" y="539"/>
                    <a:pt x="383" y="540"/>
                    <a:pt x="383" y="540"/>
                  </a:cubicBezTo>
                  <a:cubicBezTo>
                    <a:pt x="383" y="540"/>
                    <a:pt x="383" y="540"/>
                    <a:pt x="383" y="540"/>
                  </a:cubicBezTo>
                  <a:cubicBezTo>
                    <a:pt x="384" y="540"/>
                    <a:pt x="385" y="540"/>
                    <a:pt x="386" y="540"/>
                  </a:cubicBezTo>
                  <a:cubicBezTo>
                    <a:pt x="386" y="540"/>
                    <a:pt x="387" y="539"/>
                    <a:pt x="387" y="539"/>
                  </a:cubicBezTo>
                  <a:cubicBezTo>
                    <a:pt x="387" y="539"/>
                    <a:pt x="387" y="539"/>
                    <a:pt x="388" y="539"/>
                  </a:cubicBezTo>
                  <a:cubicBezTo>
                    <a:pt x="388" y="539"/>
                    <a:pt x="388" y="539"/>
                    <a:pt x="389" y="538"/>
                  </a:cubicBezTo>
                  <a:cubicBezTo>
                    <a:pt x="390" y="537"/>
                    <a:pt x="390" y="537"/>
                    <a:pt x="390" y="537"/>
                  </a:cubicBezTo>
                  <a:cubicBezTo>
                    <a:pt x="390" y="537"/>
                    <a:pt x="391" y="537"/>
                    <a:pt x="391" y="537"/>
                  </a:cubicBezTo>
                  <a:cubicBezTo>
                    <a:pt x="391" y="536"/>
                    <a:pt x="391" y="536"/>
                    <a:pt x="391" y="536"/>
                  </a:cubicBezTo>
                  <a:cubicBezTo>
                    <a:pt x="392" y="536"/>
                    <a:pt x="392" y="536"/>
                    <a:pt x="392" y="536"/>
                  </a:cubicBezTo>
                  <a:cubicBezTo>
                    <a:pt x="393" y="535"/>
                    <a:pt x="393" y="535"/>
                    <a:pt x="393" y="535"/>
                  </a:cubicBezTo>
                  <a:cubicBezTo>
                    <a:pt x="393" y="535"/>
                    <a:pt x="393" y="535"/>
                    <a:pt x="393" y="535"/>
                  </a:cubicBezTo>
                  <a:cubicBezTo>
                    <a:pt x="393" y="535"/>
                    <a:pt x="394" y="534"/>
                    <a:pt x="394" y="534"/>
                  </a:cubicBezTo>
                  <a:cubicBezTo>
                    <a:pt x="394" y="534"/>
                    <a:pt x="395" y="534"/>
                    <a:pt x="395" y="534"/>
                  </a:cubicBezTo>
                  <a:cubicBezTo>
                    <a:pt x="395" y="534"/>
                    <a:pt x="396" y="534"/>
                    <a:pt x="396" y="534"/>
                  </a:cubicBezTo>
                  <a:cubicBezTo>
                    <a:pt x="396" y="533"/>
                    <a:pt x="396" y="533"/>
                    <a:pt x="397" y="533"/>
                  </a:cubicBezTo>
                  <a:cubicBezTo>
                    <a:pt x="397" y="533"/>
                    <a:pt x="397" y="532"/>
                    <a:pt x="398" y="532"/>
                  </a:cubicBezTo>
                  <a:cubicBezTo>
                    <a:pt x="398" y="531"/>
                    <a:pt x="398" y="531"/>
                    <a:pt x="398" y="531"/>
                  </a:cubicBezTo>
                  <a:cubicBezTo>
                    <a:pt x="398" y="531"/>
                    <a:pt x="398" y="531"/>
                    <a:pt x="399" y="530"/>
                  </a:cubicBezTo>
                  <a:cubicBezTo>
                    <a:pt x="399" y="530"/>
                    <a:pt x="399" y="530"/>
                    <a:pt x="399" y="530"/>
                  </a:cubicBezTo>
                  <a:cubicBezTo>
                    <a:pt x="399" y="530"/>
                    <a:pt x="400" y="530"/>
                    <a:pt x="400" y="530"/>
                  </a:cubicBezTo>
                  <a:cubicBezTo>
                    <a:pt x="400" y="529"/>
                    <a:pt x="401" y="529"/>
                    <a:pt x="401" y="529"/>
                  </a:cubicBezTo>
                  <a:cubicBezTo>
                    <a:pt x="401" y="529"/>
                    <a:pt x="401" y="528"/>
                    <a:pt x="401" y="528"/>
                  </a:cubicBezTo>
                  <a:cubicBezTo>
                    <a:pt x="402" y="528"/>
                    <a:pt x="402" y="528"/>
                    <a:pt x="402" y="528"/>
                  </a:cubicBezTo>
                  <a:cubicBezTo>
                    <a:pt x="402" y="528"/>
                    <a:pt x="402" y="528"/>
                    <a:pt x="402" y="527"/>
                  </a:cubicBezTo>
                  <a:cubicBezTo>
                    <a:pt x="403" y="527"/>
                    <a:pt x="403" y="527"/>
                    <a:pt x="403" y="527"/>
                  </a:cubicBezTo>
                  <a:cubicBezTo>
                    <a:pt x="403" y="526"/>
                    <a:pt x="403" y="526"/>
                    <a:pt x="403" y="526"/>
                  </a:cubicBezTo>
                  <a:cubicBezTo>
                    <a:pt x="403" y="526"/>
                    <a:pt x="403" y="526"/>
                    <a:pt x="404" y="526"/>
                  </a:cubicBezTo>
                  <a:cubicBezTo>
                    <a:pt x="404" y="526"/>
                    <a:pt x="404" y="526"/>
                    <a:pt x="404" y="526"/>
                  </a:cubicBezTo>
                  <a:cubicBezTo>
                    <a:pt x="404" y="526"/>
                    <a:pt x="404" y="526"/>
                    <a:pt x="405" y="526"/>
                  </a:cubicBezTo>
                  <a:cubicBezTo>
                    <a:pt x="405" y="526"/>
                    <a:pt x="405" y="526"/>
                    <a:pt x="405" y="526"/>
                  </a:cubicBezTo>
                  <a:cubicBezTo>
                    <a:pt x="406" y="526"/>
                    <a:pt x="406" y="526"/>
                    <a:pt x="406" y="526"/>
                  </a:cubicBezTo>
                  <a:cubicBezTo>
                    <a:pt x="406" y="526"/>
                    <a:pt x="406" y="526"/>
                    <a:pt x="406" y="526"/>
                  </a:cubicBezTo>
                  <a:cubicBezTo>
                    <a:pt x="406" y="526"/>
                    <a:pt x="407" y="526"/>
                    <a:pt x="407" y="526"/>
                  </a:cubicBezTo>
                  <a:cubicBezTo>
                    <a:pt x="408" y="526"/>
                    <a:pt x="408" y="525"/>
                    <a:pt x="409" y="525"/>
                  </a:cubicBezTo>
                  <a:cubicBezTo>
                    <a:pt x="409" y="525"/>
                    <a:pt x="409" y="525"/>
                    <a:pt x="409" y="525"/>
                  </a:cubicBezTo>
                  <a:cubicBezTo>
                    <a:pt x="410" y="524"/>
                    <a:pt x="410" y="524"/>
                    <a:pt x="410" y="523"/>
                  </a:cubicBezTo>
                  <a:cubicBezTo>
                    <a:pt x="411" y="523"/>
                    <a:pt x="411" y="523"/>
                    <a:pt x="411" y="523"/>
                  </a:cubicBezTo>
                  <a:cubicBezTo>
                    <a:pt x="411" y="522"/>
                    <a:pt x="411" y="522"/>
                    <a:pt x="412" y="522"/>
                  </a:cubicBezTo>
                  <a:cubicBezTo>
                    <a:pt x="412" y="522"/>
                    <a:pt x="412" y="521"/>
                    <a:pt x="412" y="521"/>
                  </a:cubicBezTo>
                  <a:cubicBezTo>
                    <a:pt x="412" y="520"/>
                    <a:pt x="412" y="520"/>
                    <a:pt x="412" y="520"/>
                  </a:cubicBezTo>
                  <a:cubicBezTo>
                    <a:pt x="413" y="521"/>
                    <a:pt x="413" y="521"/>
                    <a:pt x="413" y="521"/>
                  </a:cubicBezTo>
                  <a:cubicBezTo>
                    <a:pt x="413" y="521"/>
                    <a:pt x="414" y="521"/>
                    <a:pt x="414" y="520"/>
                  </a:cubicBezTo>
                  <a:cubicBezTo>
                    <a:pt x="415" y="520"/>
                    <a:pt x="415" y="519"/>
                    <a:pt x="415" y="519"/>
                  </a:cubicBezTo>
                  <a:cubicBezTo>
                    <a:pt x="416" y="519"/>
                    <a:pt x="417" y="519"/>
                    <a:pt x="417" y="519"/>
                  </a:cubicBezTo>
                  <a:cubicBezTo>
                    <a:pt x="417" y="518"/>
                    <a:pt x="417" y="518"/>
                    <a:pt x="418" y="518"/>
                  </a:cubicBezTo>
                  <a:cubicBezTo>
                    <a:pt x="418" y="518"/>
                    <a:pt x="418" y="518"/>
                    <a:pt x="418" y="518"/>
                  </a:cubicBezTo>
                  <a:cubicBezTo>
                    <a:pt x="419" y="518"/>
                    <a:pt x="419" y="518"/>
                    <a:pt x="419" y="518"/>
                  </a:cubicBezTo>
                  <a:cubicBezTo>
                    <a:pt x="420" y="518"/>
                    <a:pt x="420" y="518"/>
                    <a:pt x="420" y="518"/>
                  </a:cubicBezTo>
                  <a:cubicBezTo>
                    <a:pt x="421" y="517"/>
                    <a:pt x="422" y="517"/>
                    <a:pt x="423" y="516"/>
                  </a:cubicBezTo>
                  <a:cubicBezTo>
                    <a:pt x="423" y="516"/>
                    <a:pt x="424" y="516"/>
                    <a:pt x="424" y="515"/>
                  </a:cubicBezTo>
                  <a:cubicBezTo>
                    <a:pt x="425" y="514"/>
                    <a:pt x="426" y="513"/>
                    <a:pt x="425" y="512"/>
                  </a:cubicBezTo>
                  <a:cubicBezTo>
                    <a:pt x="425" y="512"/>
                    <a:pt x="425" y="511"/>
                    <a:pt x="424" y="511"/>
                  </a:cubicBezTo>
                  <a:cubicBezTo>
                    <a:pt x="424" y="511"/>
                    <a:pt x="424" y="511"/>
                    <a:pt x="424" y="511"/>
                  </a:cubicBezTo>
                  <a:cubicBezTo>
                    <a:pt x="424" y="510"/>
                    <a:pt x="425" y="510"/>
                    <a:pt x="425" y="509"/>
                  </a:cubicBezTo>
                  <a:cubicBezTo>
                    <a:pt x="425" y="509"/>
                    <a:pt x="425" y="509"/>
                    <a:pt x="425" y="509"/>
                  </a:cubicBezTo>
                  <a:cubicBezTo>
                    <a:pt x="425" y="509"/>
                    <a:pt x="426" y="509"/>
                    <a:pt x="426" y="509"/>
                  </a:cubicBezTo>
                  <a:cubicBezTo>
                    <a:pt x="426" y="509"/>
                    <a:pt x="427" y="510"/>
                    <a:pt x="427" y="510"/>
                  </a:cubicBezTo>
                  <a:cubicBezTo>
                    <a:pt x="427" y="510"/>
                    <a:pt x="428" y="510"/>
                    <a:pt x="428" y="510"/>
                  </a:cubicBezTo>
                  <a:cubicBezTo>
                    <a:pt x="429" y="510"/>
                    <a:pt x="429" y="510"/>
                    <a:pt x="429" y="510"/>
                  </a:cubicBezTo>
                  <a:cubicBezTo>
                    <a:pt x="429" y="510"/>
                    <a:pt x="430" y="510"/>
                    <a:pt x="430" y="509"/>
                  </a:cubicBezTo>
                  <a:cubicBezTo>
                    <a:pt x="431" y="509"/>
                    <a:pt x="431" y="509"/>
                    <a:pt x="431" y="509"/>
                  </a:cubicBezTo>
                  <a:cubicBezTo>
                    <a:pt x="431" y="509"/>
                    <a:pt x="431" y="508"/>
                    <a:pt x="431" y="508"/>
                  </a:cubicBezTo>
                  <a:cubicBezTo>
                    <a:pt x="432" y="508"/>
                    <a:pt x="433" y="508"/>
                    <a:pt x="434" y="507"/>
                  </a:cubicBezTo>
                  <a:cubicBezTo>
                    <a:pt x="434" y="506"/>
                    <a:pt x="434" y="506"/>
                    <a:pt x="434" y="506"/>
                  </a:cubicBezTo>
                  <a:cubicBezTo>
                    <a:pt x="434" y="505"/>
                    <a:pt x="434" y="505"/>
                    <a:pt x="434" y="505"/>
                  </a:cubicBezTo>
                  <a:cubicBezTo>
                    <a:pt x="434" y="505"/>
                    <a:pt x="434" y="505"/>
                    <a:pt x="434" y="504"/>
                  </a:cubicBezTo>
                  <a:cubicBezTo>
                    <a:pt x="433" y="504"/>
                    <a:pt x="433" y="504"/>
                    <a:pt x="433" y="504"/>
                  </a:cubicBezTo>
                  <a:cubicBezTo>
                    <a:pt x="434" y="504"/>
                    <a:pt x="434" y="504"/>
                    <a:pt x="434" y="504"/>
                  </a:cubicBezTo>
                  <a:cubicBezTo>
                    <a:pt x="434" y="504"/>
                    <a:pt x="435" y="504"/>
                    <a:pt x="435" y="503"/>
                  </a:cubicBezTo>
                  <a:cubicBezTo>
                    <a:pt x="435" y="503"/>
                    <a:pt x="435" y="502"/>
                    <a:pt x="434" y="501"/>
                  </a:cubicBezTo>
                  <a:cubicBezTo>
                    <a:pt x="434" y="501"/>
                    <a:pt x="434" y="501"/>
                    <a:pt x="434" y="501"/>
                  </a:cubicBezTo>
                  <a:cubicBezTo>
                    <a:pt x="434" y="501"/>
                    <a:pt x="435" y="500"/>
                    <a:pt x="435" y="500"/>
                  </a:cubicBezTo>
                  <a:cubicBezTo>
                    <a:pt x="436" y="500"/>
                    <a:pt x="436" y="500"/>
                    <a:pt x="436" y="500"/>
                  </a:cubicBezTo>
                  <a:cubicBezTo>
                    <a:pt x="436" y="500"/>
                    <a:pt x="436" y="500"/>
                    <a:pt x="437" y="499"/>
                  </a:cubicBezTo>
                  <a:cubicBezTo>
                    <a:pt x="437" y="498"/>
                    <a:pt x="437" y="498"/>
                    <a:pt x="437" y="497"/>
                  </a:cubicBezTo>
                  <a:cubicBezTo>
                    <a:pt x="438" y="497"/>
                    <a:pt x="438" y="497"/>
                    <a:pt x="438" y="497"/>
                  </a:cubicBezTo>
                  <a:cubicBezTo>
                    <a:pt x="438" y="496"/>
                    <a:pt x="438" y="496"/>
                    <a:pt x="438" y="495"/>
                  </a:cubicBezTo>
                  <a:cubicBezTo>
                    <a:pt x="438" y="495"/>
                    <a:pt x="438" y="495"/>
                    <a:pt x="438" y="495"/>
                  </a:cubicBezTo>
                  <a:cubicBezTo>
                    <a:pt x="438" y="495"/>
                    <a:pt x="438" y="495"/>
                    <a:pt x="438" y="494"/>
                  </a:cubicBezTo>
                  <a:cubicBezTo>
                    <a:pt x="438" y="494"/>
                    <a:pt x="439" y="494"/>
                    <a:pt x="439" y="494"/>
                  </a:cubicBezTo>
                  <a:cubicBezTo>
                    <a:pt x="439" y="493"/>
                    <a:pt x="439" y="492"/>
                    <a:pt x="439" y="492"/>
                  </a:cubicBezTo>
                  <a:cubicBezTo>
                    <a:pt x="438" y="491"/>
                    <a:pt x="437" y="491"/>
                    <a:pt x="437" y="491"/>
                  </a:cubicBezTo>
                  <a:cubicBezTo>
                    <a:pt x="436" y="491"/>
                    <a:pt x="436" y="491"/>
                    <a:pt x="435" y="491"/>
                  </a:cubicBezTo>
                  <a:cubicBezTo>
                    <a:pt x="435" y="490"/>
                    <a:pt x="435" y="490"/>
                    <a:pt x="436" y="489"/>
                  </a:cubicBezTo>
                  <a:cubicBezTo>
                    <a:pt x="436" y="489"/>
                    <a:pt x="436" y="489"/>
                    <a:pt x="436" y="489"/>
                  </a:cubicBezTo>
                  <a:cubicBezTo>
                    <a:pt x="436" y="488"/>
                    <a:pt x="436" y="488"/>
                    <a:pt x="436" y="488"/>
                  </a:cubicBezTo>
                  <a:cubicBezTo>
                    <a:pt x="437" y="488"/>
                    <a:pt x="437" y="488"/>
                    <a:pt x="437" y="488"/>
                  </a:cubicBezTo>
                  <a:cubicBezTo>
                    <a:pt x="437" y="488"/>
                    <a:pt x="438" y="488"/>
                    <a:pt x="439" y="487"/>
                  </a:cubicBezTo>
                  <a:cubicBezTo>
                    <a:pt x="439" y="487"/>
                    <a:pt x="439" y="487"/>
                    <a:pt x="439" y="487"/>
                  </a:cubicBezTo>
                  <a:cubicBezTo>
                    <a:pt x="439" y="487"/>
                    <a:pt x="439" y="488"/>
                    <a:pt x="439" y="488"/>
                  </a:cubicBezTo>
                  <a:cubicBezTo>
                    <a:pt x="439" y="489"/>
                    <a:pt x="441" y="490"/>
                    <a:pt x="442" y="489"/>
                  </a:cubicBezTo>
                  <a:cubicBezTo>
                    <a:pt x="443" y="488"/>
                    <a:pt x="443" y="488"/>
                    <a:pt x="443" y="488"/>
                  </a:cubicBezTo>
                  <a:cubicBezTo>
                    <a:pt x="443" y="488"/>
                    <a:pt x="443" y="487"/>
                    <a:pt x="443" y="487"/>
                  </a:cubicBezTo>
                  <a:cubicBezTo>
                    <a:pt x="443" y="487"/>
                    <a:pt x="444" y="487"/>
                    <a:pt x="444" y="487"/>
                  </a:cubicBezTo>
                  <a:cubicBezTo>
                    <a:pt x="444" y="487"/>
                    <a:pt x="444" y="487"/>
                    <a:pt x="445" y="486"/>
                  </a:cubicBezTo>
                  <a:cubicBezTo>
                    <a:pt x="445" y="486"/>
                    <a:pt x="446" y="485"/>
                    <a:pt x="446" y="484"/>
                  </a:cubicBezTo>
                  <a:cubicBezTo>
                    <a:pt x="447" y="484"/>
                    <a:pt x="447" y="484"/>
                    <a:pt x="447" y="484"/>
                  </a:cubicBezTo>
                  <a:cubicBezTo>
                    <a:pt x="447" y="483"/>
                    <a:pt x="447" y="483"/>
                    <a:pt x="448" y="482"/>
                  </a:cubicBezTo>
                  <a:cubicBezTo>
                    <a:pt x="449" y="481"/>
                    <a:pt x="449" y="481"/>
                    <a:pt x="449" y="481"/>
                  </a:cubicBezTo>
                  <a:cubicBezTo>
                    <a:pt x="449" y="480"/>
                    <a:pt x="450" y="480"/>
                    <a:pt x="450" y="479"/>
                  </a:cubicBezTo>
                  <a:cubicBezTo>
                    <a:pt x="451" y="479"/>
                    <a:pt x="451" y="478"/>
                    <a:pt x="452" y="478"/>
                  </a:cubicBezTo>
                  <a:cubicBezTo>
                    <a:pt x="453" y="477"/>
                    <a:pt x="454" y="476"/>
                    <a:pt x="455" y="475"/>
                  </a:cubicBezTo>
                  <a:cubicBezTo>
                    <a:pt x="455" y="474"/>
                    <a:pt x="455" y="473"/>
                    <a:pt x="455" y="472"/>
                  </a:cubicBezTo>
                  <a:cubicBezTo>
                    <a:pt x="455" y="472"/>
                    <a:pt x="455" y="472"/>
                    <a:pt x="455" y="472"/>
                  </a:cubicBezTo>
                  <a:cubicBezTo>
                    <a:pt x="455" y="472"/>
                    <a:pt x="455" y="471"/>
                    <a:pt x="455" y="471"/>
                  </a:cubicBezTo>
                  <a:cubicBezTo>
                    <a:pt x="455" y="471"/>
                    <a:pt x="455" y="471"/>
                    <a:pt x="455" y="471"/>
                  </a:cubicBezTo>
                  <a:cubicBezTo>
                    <a:pt x="456" y="471"/>
                    <a:pt x="456" y="471"/>
                    <a:pt x="457" y="471"/>
                  </a:cubicBezTo>
                  <a:cubicBezTo>
                    <a:pt x="459" y="470"/>
                    <a:pt x="459" y="469"/>
                    <a:pt x="460" y="469"/>
                  </a:cubicBezTo>
                  <a:cubicBezTo>
                    <a:pt x="460" y="468"/>
                    <a:pt x="461" y="468"/>
                    <a:pt x="461" y="468"/>
                  </a:cubicBezTo>
                  <a:cubicBezTo>
                    <a:pt x="461" y="467"/>
                    <a:pt x="461" y="467"/>
                    <a:pt x="462" y="467"/>
                  </a:cubicBezTo>
                  <a:cubicBezTo>
                    <a:pt x="462" y="466"/>
                    <a:pt x="462" y="466"/>
                    <a:pt x="463" y="466"/>
                  </a:cubicBezTo>
                  <a:cubicBezTo>
                    <a:pt x="463" y="466"/>
                    <a:pt x="463" y="466"/>
                    <a:pt x="463" y="466"/>
                  </a:cubicBezTo>
                  <a:cubicBezTo>
                    <a:pt x="464" y="465"/>
                    <a:pt x="465" y="464"/>
                    <a:pt x="466" y="464"/>
                  </a:cubicBezTo>
                  <a:cubicBezTo>
                    <a:pt x="466" y="463"/>
                    <a:pt x="467" y="463"/>
                    <a:pt x="467" y="462"/>
                  </a:cubicBezTo>
                  <a:cubicBezTo>
                    <a:pt x="467" y="462"/>
                    <a:pt x="468" y="461"/>
                    <a:pt x="468" y="460"/>
                  </a:cubicBezTo>
                  <a:cubicBezTo>
                    <a:pt x="468" y="459"/>
                    <a:pt x="469" y="459"/>
                    <a:pt x="469" y="459"/>
                  </a:cubicBezTo>
                  <a:cubicBezTo>
                    <a:pt x="469" y="459"/>
                    <a:pt x="469" y="459"/>
                    <a:pt x="469" y="459"/>
                  </a:cubicBezTo>
                  <a:cubicBezTo>
                    <a:pt x="469" y="458"/>
                    <a:pt x="470" y="458"/>
                    <a:pt x="470" y="458"/>
                  </a:cubicBezTo>
                  <a:cubicBezTo>
                    <a:pt x="471" y="457"/>
                    <a:pt x="471" y="456"/>
                    <a:pt x="472" y="455"/>
                  </a:cubicBezTo>
                  <a:cubicBezTo>
                    <a:pt x="472" y="454"/>
                    <a:pt x="472" y="453"/>
                    <a:pt x="473" y="453"/>
                  </a:cubicBezTo>
                  <a:cubicBezTo>
                    <a:pt x="473" y="453"/>
                    <a:pt x="474" y="452"/>
                    <a:pt x="474" y="452"/>
                  </a:cubicBezTo>
                  <a:cubicBezTo>
                    <a:pt x="476" y="452"/>
                    <a:pt x="476" y="452"/>
                    <a:pt x="476" y="452"/>
                  </a:cubicBezTo>
                  <a:cubicBezTo>
                    <a:pt x="476" y="452"/>
                    <a:pt x="477" y="452"/>
                    <a:pt x="477" y="453"/>
                  </a:cubicBezTo>
                  <a:cubicBezTo>
                    <a:pt x="477" y="453"/>
                    <a:pt x="478" y="453"/>
                    <a:pt x="478" y="453"/>
                  </a:cubicBezTo>
                  <a:cubicBezTo>
                    <a:pt x="479" y="453"/>
                    <a:pt x="480" y="453"/>
                    <a:pt x="481" y="453"/>
                  </a:cubicBezTo>
                  <a:cubicBezTo>
                    <a:pt x="481" y="453"/>
                    <a:pt x="482" y="453"/>
                    <a:pt x="482" y="452"/>
                  </a:cubicBezTo>
                  <a:cubicBezTo>
                    <a:pt x="482" y="452"/>
                    <a:pt x="482" y="452"/>
                    <a:pt x="482" y="452"/>
                  </a:cubicBezTo>
                  <a:cubicBezTo>
                    <a:pt x="483" y="452"/>
                    <a:pt x="483" y="452"/>
                    <a:pt x="484" y="452"/>
                  </a:cubicBezTo>
                  <a:cubicBezTo>
                    <a:pt x="484" y="452"/>
                    <a:pt x="484" y="452"/>
                    <a:pt x="484" y="452"/>
                  </a:cubicBezTo>
                  <a:cubicBezTo>
                    <a:pt x="484" y="452"/>
                    <a:pt x="485" y="452"/>
                    <a:pt x="485" y="452"/>
                  </a:cubicBezTo>
                  <a:cubicBezTo>
                    <a:pt x="485" y="452"/>
                    <a:pt x="485" y="452"/>
                    <a:pt x="485" y="452"/>
                  </a:cubicBezTo>
                  <a:cubicBezTo>
                    <a:pt x="486" y="452"/>
                    <a:pt x="486" y="452"/>
                    <a:pt x="487" y="452"/>
                  </a:cubicBezTo>
                  <a:cubicBezTo>
                    <a:pt x="488" y="452"/>
                    <a:pt x="488" y="452"/>
                    <a:pt x="489" y="451"/>
                  </a:cubicBezTo>
                  <a:cubicBezTo>
                    <a:pt x="489" y="451"/>
                    <a:pt x="490" y="450"/>
                    <a:pt x="490" y="450"/>
                  </a:cubicBezTo>
                  <a:cubicBezTo>
                    <a:pt x="490" y="449"/>
                    <a:pt x="490" y="449"/>
                    <a:pt x="490" y="448"/>
                  </a:cubicBezTo>
                  <a:cubicBezTo>
                    <a:pt x="489" y="448"/>
                    <a:pt x="489" y="448"/>
                    <a:pt x="488" y="448"/>
                  </a:cubicBezTo>
                  <a:cubicBezTo>
                    <a:pt x="488" y="448"/>
                    <a:pt x="488" y="448"/>
                    <a:pt x="488" y="448"/>
                  </a:cubicBezTo>
                  <a:cubicBezTo>
                    <a:pt x="488" y="448"/>
                    <a:pt x="488" y="448"/>
                    <a:pt x="488" y="448"/>
                  </a:cubicBezTo>
                  <a:cubicBezTo>
                    <a:pt x="488" y="448"/>
                    <a:pt x="488" y="448"/>
                    <a:pt x="489" y="447"/>
                  </a:cubicBezTo>
                  <a:cubicBezTo>
                    <a:pt x="489" y="447"/>
                    <a:pt x="489" y="447"/>
                    <a:pt x="489" y="447"/>
                  </a:cubicBezTo>
                  <a:cubicBezTo>
                    <a:pt x="489" y="447"/>
                    <a:pt x="490" y="447"/>
                    <a:pt x="490" y="447"/>
                  </a:cubicBezTo>
                  <a:cubicBezTo>
                    <a:pt x="491" y="447"/>
                    <a:pt x="491" y="447"/>
                    <a:pt x="492" y="447"/>
                  </a:cubicBezTo>
                  <a:cubicBezTo>
                    <a:pt x="492" y="447"/>
                    <a:pt x="492" y="447"/>
                    <a:pt x="492" y="447"/>
                  </a:cubicBezTo>
                  <a:cubicBezTo>
                    <a:pt x="493" y="447"/>
                    <a:pt x="493" y="447"/>
                    <a:pt x="494" y="447"/>
                  </a:cubicBezTo>
                  <a:cubicBezTo>
                    <a:pt x="494" y="447"/>
                    <a:pt x="495" y="446"/>
                    <a:pt x="496" y="446"/>
                  </a:cubicBezTo>
                  <a:cubicBezTo>
                    <a:pt x="496" y="446"/>
                    <a:pt x="497" y="445"/>
                    <a:pt x="497" y="445"/>
                  </a:cubicBezTo>
                  <a:cubicBezTo>
                    <a:pt x="498" y="446"/>
                    <a:pt x="499" y="446"/>
                    <a:pt x="500" y="446"/>
                  </a:cubicBezTo>
                  <a:cubicBezTo>
                    <a:pt x="501" y="445"/>
                    <a:pt x="501" y="445"/>
                    <a:pt x="501" y="445"/>
                  </a:cubicBezTo>
                  <a:cubicBezTo>
                    <a:pt x="500" y="444"/>
                    <a:pt x="500" y="444"/>
                    <a:pt x="500" y="444"/>
                  </a:cubicBezTo>
                  <a:cubicBezTo>
                    <a:pt x="501" y="445"/>
                    <a:pt x="501" y="445"/>
                    <a:pt x="501" y="445"/>
                  </a:cubicBezTo>
                  <a:cubicBezTo>
                    <a:pt x="502" y="445"/>
                    <a:pt x="502" y="445"/>
                    <a:pt x="502" y="445"/>
                  </a:cubicBezTo>
                  <a:cubicBezTo>
                    <a:pt x="502" y="445"/>
                    <a:pt x="503" y="445"/>
                    <a:pt x="503" y="445"/>
                  </a:cubicBezTo>
                  <a:cubicBezTo>
                    <a:pt x="504" y="445"/>
                    <a:pt x="504" y="445"/>
                    <a:pt x="505" y="445"/>
                  </a:cubicBezTo>
                  <a:cubicBezTo>
                    <a:pt x="505" y="445"/>
                    <a:pt x="505" y="445"/>
                    <a:pt x="505" y="445"/>
                  </a:cubicBezTo>
                  <a:cubicBezTo>
                    <a:pt x="504" y="443"/>
                    <a:pt x="504" y="443"/>
                    <a:pt x="504" y="443"/>
                  </a:cubicBezTo>
                  <a:cubicBezTo>
                    <a:pt x="505" y="444"/>
                    <a:pt x="505" y="444"/>
                    <a:pt x="505" y="444"/>
                  </a:cubicBezTo>
                  <a:cubicBezTo>
                    <a:pt x="505" y="444"/>
                    <a:pt x="505" y="444"/>
                    <a:pt x="505" y="444"/>
                  </a:cubicBezTo>
                  <a:cubicBezTo>
                    <a:pt x="505" y="444"/>
                    <a:pt x="505" y="445"/>
                    <a:pt x="506" y="445"/>
                  </a:cubicBezTo>
                  <a:cubicBezTo>
                    <a:pt x="506" y="445"/>
                    <a:pt x="506" y="445"/>
                    <a:pt x="506" y="445"/>
                  </a:cubicBezTo>
                  <a:cubicBezTo>
                    <a:pt x="507" y="445"/>
                    <a:pt x="508" y="444"/>
                    <a:pt x="508" y="443"/>
                  </a:cubicBezTo>
                  <a:cubicBezTo>
                    <a:pt x="508" y="443"/>
                    <a:pt x="508" y="443"/>
                    <a:pt x="509" y="443"/>
                  </a:cubicBezTo>
                  <a:cubicBezTo>
                    <a:pt x="509" y="442"/>
                    <a:pt x="509" y="442"/>
                    <a:pt x="509" y="442"/>
                  </a:cubicBezTo>
                  <a:cubicBezTo>
                    <a:pt x="510" y="442"/>
                    <a:pt x="510" y="441"/>
                    <a:pt x="510" y="440"/>
                  </a:cubicBezTo>
                  <a:cubicBezTo>
                    <a:pt x="510" y="440"/>
                    <a:pt x="510" y="439"/>
                    <a:pt x="509" y="439"/>
                  </a:cubicBezTo>
                  <a:cubicBezTo>
                    <a:pt x="509" y="439"/>
                    <a:pt x="509" y="439"/>
                    <a:pt x="509" y="438"/>
                  </a:cubicBezTo>
                  <a:cubicBezTo>
                    <a:pt x="508" y="437"/>
                    <a:pt x="507" y="437"/>
                    <a:pt x="506" y="438"/>
                  </a:cubicBezTo>
                  <a:cubicBezTo>
                    <a:pt x="506" y="438"/>
                    <a:pt x="506" y="438"/>
                    <a:pt x="506" y="438"/>
                  </a:cubicBezTo>
                  <a:cubicBezTo>
                    <a:pt x="506" y="437"/>
                    <a:pt x="506" y="437"/>
                    <a:pt x="506" y="437"/>
                  </a:cubicBezTo>
                  <a:cubicBezTo>
                    <a:pt x="506" y="436"/>
                    <a:pt x="506" y="436"/>
                    <a:pt x="506" y="436"/>
                  </a:cubicBezTo>
                  <a:cubicBezTo>
                    <a:pt x="506" y="436"/>
                    <a:pt x="506" y="435"/>
                    <a:pt x="506" y="435"/>
                  </a:cubicBezTo>
                  <a:cubicBezTo>
                    <a:pt x="506" y="435"/>
                    <a:pt x="506" y="435"/>
                    <a:pt x="506" y="435"/>
                  </a:cubicBezTo>
                  <a:cubicBezTo>
                    <a:pt x="507" y="435"/>
                    <a:pt x="507" y="435"/>
                    <a:pt x="508" y="434"/>
                  </a:cubicBezTo>
                  <a:cubicBezTo>
                    <a:pt x="508" y="433"/>
                    <a:pt x="508" y="433"/>
                    <a:pt x="508" y="432"/>
                  </a:cubicBezTo>
                  <a:cubicBezTo>
                    <a:pt x="508" y="432"/>
                    <a:pt x="508" y="432"/>
                    <a:pt x="509" y="431"/>
                  </a:cubicBezTo>
                  <a:cubicBezTo>
                    <a:pt x="509" y="431"/>
                    <a:pt x="509" y="431"/>
                    <a:pt x="509" y="431"/>
                  </a:cubicBezTo>
                  <a:cubicBezTo>
                    <a:pt x="509" y="431"/>
                    <a:pt x="509" y="431"/>
                    <a:pt x="509" y="431"/>
                  </a:cubicBezTo>
                  <a:cubicBezTo>
                    <a:pt x="510" y="430"/>
                    <a:pt x="510" y="430"/>
                    <a:pt x="511" y="429"/>
                  </a:cubicBezTo>
                  <a:cubicBezTo>
                    <a:pt x="511" y="429"/>
                    <a:pt x="511" y="428"/>
                    <a:pt x="512" y="428"/>
                  </a:cubicBezTo>
                  <a:cubicBezTo>
                    <a:pt x="512" y="428"/>
                    <a:pt x="512" y="427"/>
                    <a:pt x="513" y="427"/>
                  </a:cubicBezTo>
                  <a:cubicBezTo>
                    <a:pt x="513" y="426"/>
                    <a:pt x="513" y="426"/>
                    <a:pt x="513" y="426"/>
                  </a:cubicBezTo>
                  <a:cubicBezTo>
                    <a:pt x="513" y="426"/>
                    <a:pt x="513" y="425"/>
                    <a:pt x="514" y="425"/>
                  </a:cubicBezTo>
                  <a:cubicBezTo>
                    <a:pt x="514" y="425"/>
                    <a:pt x="514" y="425"/>
                    <a:pt x="514" y="425"/>
                  </a:cubicBezTo>
                  <a:cubicBezTo>
                    <a:pt x="514" y="425"/>
                    <a:pt x="514" y="425"/>
                    <a:pt x="515" y="424"/>
                  </a:cubicBezTo>
                  <a:cubicBezTo>
                    <a:pt x="515" y="424"/>
                    <a:pt x="515" y="424"/>
                    <a:pt x="515" y="424"/>
                  </a:cubicBezTo>
                  <a:cubicBezTo>
                    <a:pt x="516" y="424"/>
                    <a:pt x="517" y="423"/>
                    <a:pt x="518" y="422"/>
                  </a:cubicBezTo>
                  <a:cubicBezTo>
                    <a:pt x="518" y="422"/>
                    <a:pt x="518" y="422"/>
                    <a:pt x="518" y="422"/>
                  </a:cubicBezTo>
                  <a:cubicBezTo>
                    <a:pt x="518" y="422"/>
                    <a:pt x="518" y="422"/>
                    <a:pt x="518" y="421"/>
                  </a:cubicBezTo>
                  <a:cubicBezTo>
                    <a:pt x="519" y="421"/>
                    <a:pt x="519" y="421"/>
                    <a:pt x="519" y="422"/>
                  </a:cubicBezTo>
                  <a:cubicBezTo>
                    <a:pt x="519" y="422"/>
                    <a:pt x="519" y="422"/>
                    <a:pt x="519" y="422"/>
                  </a:cubicBezTo>
                  <a:cubicBezTo>
                    <a:pt x="521" y="422"/>
                    <a:pt x="522" y="420"/>
                    <a:pt x="522" y="420"/>
                  </a:cubicBezTo>
                  <a:cubicBezTo>
                    <a:pt x="522" y="420"/>
                    <a:pt x="522" y="420"/>
                    <a:pt x="522" y="419"/>
                  </a:cubicBezTo>
                  <a:cubicBezTo>
                    <a:pt x="523" y="420"/>
                    <a:pt x="523" y="420"/>
                    <a:pt x="524" y="420"/>
                  </a:cubicBezTo>
                  <a:cubicBezTo>
                    <a:pt x="524" y="420"/>
                    <a:pt x="524" y="420"/>
                    <a:pt x="524" y="420"/>
                  </a:cubicBezTo>
                  <a:cubicBezTo>
                    <a:pt x="524" y="420"/>
                    <a:pt x="525" y="420"/>
                    <a:pt x="525" y="420"/>
                  </a:cubicBezTo>
                  <a:cubicBezTo>
                    <a:pt x="526" y="420"/>
                    <a:pt x="526" y="420"/>
                    <a:pt x="526" y="419"/>
                  </a:cubicBezTo>
                  <a:cubicBezTo>
                    <a:pt x="527" y="419"/>
                    <a:pt x="527" y="419"/>
                    <a:pt x="528" y="418"/>
                  </a:cubicBezTo>
                  <a:cubicBezTo>
                    <a:pt x="528" y="418"/>
                    <a:pt x="528" y="418"/>
                    <a:pt x="528" y="418"/>
                  </a:cubicBezTo>
                  <a:cubicBezTo>
                    <a:pt x="528" y="418"/>
                    <a:pt x="528" y="418"/>
                    <a:pt x="528" y="418"/>
                  </a:cubicBezTo>
                  <a:cubicBezTo>
                    <a:pt x="528" y="418"/>
                    <a:pt x="528" y="418"/>
                    <a:pt x="529" y="418"/>
                  </a:cubicBezTo>
                  <a:cubicBezTo>
                    <a:pt x="529" y="417"/>
                    <a:pt x="530" y="417"/>
                    <a:pt x="530" y="417"/>
                  </a:cubicBezTo>
                  <a:cubicBezTo>
                    <a:pt x="530" y="416"/>
                    <a:pt x="530" y="416"/>
                    <a:pt x="530" y="416"/>
                  </a:cubicBezTo>
                  <a:cubicBezTo>
                    <a:pt x="530" y="417"/>
                    <a:pt x="530" y="417"/>
                    <a:pt x="530" y="417"/>
                  </a:cubicBezTo>
                  <a:cubicBezTo>
                    <a:pt x="530" y="417"/>
                    <a:pt x="531" y="417"/>
                    <a:pt x="532" y="417"/>
                  </a:cubicBezTo>
                  <a:cubicBezTo>
                    <a:pt x="532" y="417"/>
                    <a:pt x="533" y="417"/>
                    <a:pt x="533" y="416"/>
                  </a:cubicBezTo>
                  <a:cubicBezTo>
                    <a:pt x="534" y="416"/>
                    <a:pt x="534" y="416"/>
                    <a:pt x="534" y="415"/>
                  </a:cubicBezTo>
                  <a:cubicBezTo>
                    <a:pt x="534" y="415"/>
                    <a:pt x="534" y="415"/>
                    <a:pt x="534" y="415"/>
                  </a:cubicBezTo>
                  <a:cubicBezTo>
                    <a:pt x="534" y="415"/>
                    <a:pt x="534" y="415"/>
                    <a:pt x="534" y="415"/>
                  </a:cubicBezTo>
                  <a:cubicBezTo>
                    <a:pt x="535" y="415"/>
                    <a:pt x="535" y="415"/>
                    <a:pt x="535" y="415"/>
                  </a:cubicBezTo>
                  <a:cubicBezTo>
                    <a:pt x="535" y="415"/>
                    <a:pt x="535" y="415"/>
                    <a:pt x="535" y="416"/>
                  </a:cubicBezTo>
                  <a:cubicBezTo>
                    <a:pt x="535" y="416"/>
                    <a:pt x="536" y="416"/>
                    <a:pt x="536" y="416"/>
                  </a:cubicBezTo>
                  <a:cubicBezTo>
                    <a:pt x="537" y="416"/>
                    <a:pt x="537" y="416"/>
                    <a:pt x="537" y="416"/>
                  </a:cubicBezTo>
                  <a:cubicBezTo>
                    <a:pt x="538" y="416"/>
                    <a:pt x="538" y="416"/>
                    <a:pt x="538" y="415"/>
                  </a:cubicBezTo>
                  <a:cubicBezTo>
                    <a:pt x="538" y="415"/>
                    <a:pt x="539" y="415"/>
                    <a:pt x="539" y="415"/>
                  </a:cubicBezTo>
                  <a:cubicBezTo>
                    <a:pt x="539" y="415"/>
                    <a:pt x="539" y="415"/>
                    <a:pt x="539" y="415"/>
                  </a:cubicBezTo>
                  <a:cubicBezTo>
                    <a:pt x="539" y="414"/>
                    <a:pt x="540" y="414"/>
                    <a:pt x="540" y="414"/>
                  </a:cubicBezTo>
                  <a:cubicBezTo>
                    <a:pt x="540" y="414"/>
                    <a:pt x="540" y="414"/>
                    <a:pt x="540" y="414"/>
                  </a:cubicBezTo>
                  <a:cubicBezTo>
                    <a:pt x="541" y="414"/>
                    <a:pt x="541" y="414"/>
                    <a:pt x="541" y="413"/>
                  </a:cubicBezTo>
                  <a:cubicBezTo>
                    <a:pt x="541" y="413"/>
                    <a:pt x="542" y="413"/>
                    <a:pt x="542" y="413"/>
                  </a:cubicBezTo>
                  <a:cubicBezTo>
                    <a:pt x="543" y="413"/>
                    <a:pt x="544" y="413"/>
                    <a:pt x="544" y="413"/>
                  </a:cubicBezTo>
                  <a:cubicBezTo>
                    <a:pt x="545" y="413"/>
                    <a:pt x="545" y="413"/>
                    <a:pt x="545" y="413"/>
                  </a:cubicBezTo>
                  <a:cubicBezTo>
                    <a:pt x="545" y="413"/>
                    <a:pt x="546" y="413"/>
                    <a:pt x="546" y="413"/>
                  </a:cubicBezTo>
                  <a:cubicBezTo>
                    <a:pt x="547" y="412"/>
                    <a:pt x="548" y="411"/>
                    <a:pt x="548" y="410"/>
                  </a:cubicBezTo>
                  <a:cubicBezTo>
                    <a:pt x="548" y="410"/>
                    <a:pt x="548" y="410"/>
                    <a:pt x="548" y="409"/>
                  </a:cubicBezTo>
                  <a:cubicBezTo>
                    <a:pt x="548" y="409"/>
                    <a:pt x="548" y="409"/>
                    <a:pt x="548" y="409"/>
                  </a:cubicBezTo>
                  <a:cubicBezTo>
                    <a:pt x="549" y="409"/>
                    <a:pt x="549" y="409"/>
                    <a:pt x="549" y="409"/>
                  </a:cubicBezTo>
                  <a:cubicBezTo>
                    <a:pt x="550" y="409"/>
                    <a:pt x="550" y="409"/>
                    <a:pt x="551" y="409"/>
                  </a:cubicBezTo>
                  <a:cubicBezTo>
                    <a:pt x="551" y="409"/>
                    <a:pt x="552" y="409"/>
                    <a:pt x="552" y="409"/>
                  </a:cubicBezTo>
                  <a:cubicBezTo>
                    <a:pt x="552" y="409"/>
                    <a:pt x="552" y="409"/>
                    <a:pt x="552" y="409"/>
                  </a:cubicBezTo>
                  <a:cubicBezTo>
                    <a:pt x="552" y="409"/>
                    <a:pt x="553" y="408"/>
                    <a:pt x="553" y="408"/>
                  </a:cubicBezTo>
                  <a:cubicBezTo>
                    <a:pt x="554" y="408"/>
                    <a:pt x="554" y="408"/>
                    <a:pt x="555" y="407"/>
                  </a:cubicBezTo>
                  <a:cubicBezTo>
                    <a:pt x="555" y="407"/>
                    <a:pt x="556" y="408"/>
                    <a:pt x="556" y="408"/>
                  </a:cubicBezTo>
                  <a:cubicBezTo>
                    <a:pt x="556" y="408"/>
                    <a:pt x="556" y="408"/>
                    <a:pt x="556" y="408"/>
                  </a:cubicBezTo>
                  <a:cubicBezTo>
                    <a:pt x="557" y="408"/>
                    <a:pt x="558" y="407"/>
                    <a:pt x="558" y="407"/>
                  </a:cubicBezTo>
                  <a:cubicBezTo>
                    <a:pt x="560" y="406"/>
                    <a:pt x="560" y="406"/>
                    <a:pt x="560" y="406"/>
                  </a:cubicBezTo>
                  <a:cubicBezTo>
                    <a:pt x="561" y="406"/>
                    <a:pt x="561" y="405"/>
                    <a:pt x="562" y="405"/>
                  </a:cubicBezTo>
                  <a:cubicBezTo>
                    <a:pt x="563" y="405"/>
                    <a:pt x="563" y="405"/>
                    <a:pt x="564" y="405"/>
                  </a:cubicBezTo>
                  <a:cubicBezTo>
                    <a:pt x="564" y="405"/>
                    <a:pt x="564" y="405"/>
                    <a:pt x="565" y="405"/>
                  </a:cubicBezTo>
                  <a:cubicBezTo>
                    <a:pt x="565" y="405"/>
                    <a:pt x="565" y="406"/>
                    <a:pt x="565" y="406"/>
                  </a:cubicBezTo>
                  <a:cubicBezTo>
                    <a:pt x="565" y="406"/>
                    <a:pt x="564" y="406"/>
                    <a:pt x="564" y="406"/>
                  </a:cubicBezTo>
                  <a:cubicBezTo>
                    <a:pt x="563" y="407"/>
                    <a:pt x="563" y="407"/>
                    <a:pt x="562" y="407"/>
                  </a:cubicBezTo>
                  <a:cubicBezTo>
                    <a:pt x="562" y="407"/>
                    <a:pt x="562" y="408"/>
                    <a:pt x="561" y="408"/>
                  </a:cubicBezTo>
                  <a:cubicBezTo>
                    <a:pt x="560" y="408"/>
                    <a:pt x="559" y="409"/>
                    <a:pt x="558" y="409"/>
                  </a:cubicBezTo>
                  <a:cubicBezTo>
                    <a:pt x="558" y="409"/>
                    <a:pt x="557" y="409"/>
                    <a:pt x="556" y="410"/>
                  </a:cubicBezTo>
                  <a:cubicBezTo>
                    <a:pt x="556" y="410"/>
                    <a:pt x="555" y="410"/>
                    <a:pt x="555" y="411"/>
                  </a:cubicBezTo>
                  <a:cubicBezTo>
                    <a:pt x="555" y="411"/>
                    <a:pt x="555" y="411"/>
                    <a:pt x="555" y="411"/>
                  </a:cubicBezTo>
                  <a:cubicBezTo>
                    <a:pt x="555" y="411"/>
                    <a:pt x="555" y="411"/>
                    <a:pt x="555" y="411"/>
                  </a:cubicBezTo>
                  <a:cubicBezTo>
                    <a:pt x="555" y="411"/>
                    <a:pt x="555" y="411"/>
                    <a:pt x="555" y="411"/>
                  </a:cubicBezTo>
                  <a:cubicBezTo>
                    <a:pt x="554" y="411"/>
                    <a:pt x="554" y="411"/>
                    <a:pt x="553" y="411"/>
                  </a:cubicBezTo>
                  <a:cubicBezTo>
                    <a:pt x="552" y="412"/>
                    <a:pt x="552" y="412"/>
                    <a:pt x="551" y="412"/>
                  </a:cubicBezTo>
                  <a:cubicBezTo>
                    <a:pt x="551" y="413"/>
                    <a:pt x="551" y="413"/>
                    <a:pt x="550" y="414"/>
                  </a:cubicBezTo>
                  <a:cubicBezTo>
                    <a:pt x="549" y="415"/>
                    <a:pt x="549" y="416"/>
                    <a:pt x="548" y="417"/>
                  </a:cubicBezTo>
                  <a:cubicBezTo>
                    <a:pt x="548" y="418"/>
                    <a:pt x="547" y="418"/>
                    <a:pt x="547" y="419"/>
                  </a:cubicBezTo>
                  <a:cubicBezTo>
                    <a:pt x="546" y="419"/>
                    <a:pt x="546" y="419"/>
                    <a:pt x="546" y="419"/>
                  </a:cubicBezTo>
                  <a:cubicBezTo>
                    <a:pt x="546" y="419"/>
                    <a:pt x="545" y="420"/>
                    <a:pt x="544" y="421"/>
                  </a:cubicBezTo>
                  <a:cubicBezTo>
                    <a:pt x="544" y="423"/>
                    <a:pt x="546" y="424"/>
                    <a:pt x="547" y="425"/>
                  </a:cubicBezTo>
                  <a:cubicBezTo>
                    <a:pt x="547" y="425"/>
                    <a:pt x="547" y="425"/>
                    <a:pt x="547" y="425"/>
                  </a:cubicBezTo>
                  <a:cubicBezTo>
                    <a:pt x="548" y="425"/>
                    <a:pt x="548" y="426"/>
                    <a:pt x="548" y="426"/>
                  </a:cubicBezTo>
                  <a:cubicBezTo>
                    <a:pt x="548" y="427"/>
                    <a:pt x="549" y="428"/>
                    <a:pt x="550" y="428"/>
                  </a:cubicBezTo>
                  <a:cubicBezTo>
                    <a:pt x="551" y="428"/>
                    <a:pt x="551" y="428"/>
                    <a:pt x="551" y="428"/>
                  </a:cubicBezTo>
                  <a:cubicBezTo>
                    <a:pt x="552" y="427"/>
                    <a:pt x="552" y="427"/>
                    <a:pt x="552" y="426"/>
                  </a:cubicBezTo>
                  <a:cubicBezTo>
                    <a:pt x="552" y="426"/>
                    <a:pt x="553" y="426"/>
                    <a:pt x="553" y="426"/>
                  </a:cubicBezTo>
                  <a:cubicBezTo>
                    <a:pt x="553" y="426"/>
                    <a:pt x="553" y="426"/>
                    <a:pt x="553" y="425"/>
                  </a:cubicBezTo>
                  <a:cubicBezTo>
                    <a:pt x="553" y="424"/>
                    <a:pt x="553" y="424"/>
                    <a:pt x="553" y="424"/>
                  </a:cubicBezTo>
                  <a:cubicBezTo>
                    <a:pt x="553" y="424"/>
                    <a:pt x="553" y="424"/>
                    <a:pt x="553" y="424"/>
                  </a:cubicBezTo>
                  <a:cubicBezTo>
                    <a:pt x="554" y="425"/>
                    <a:pt x="554" y="425"/>
                    <a:pt x="554" y="425"/>
                  </a:cubicBezTo>
                  <a:cubicBezTo>
                    <a:pt x="554" y="425"/>
                    <a:pt x="554" y="425"/>
                    <a:pt x="554" y="425"/>
                  </a:cubicBezTo>
                  <a:cubicBezTo>
                    <a:pt x="555" y="425"/>
                    <a:pt x="555" y="425"/>
                    <a:pt x="555" y="424"/>
                  </a:cubicBezTo>
                  <a:cubicBezTo>
                    <a:pt x="555" y="424"/>
                    <a:pt x="555" y="424"/>
                    <a:pt x="556" y="424"/>
                  </a:cubicBezTo>
                  <a:cubicBezTo>
                    <a:pt x="556" y="424"/>
                    <a:pt x="557" y="424"/>
                    <a:pt x="557" y="423"/>
                  </a:cubicBezTo>
                  <a:cubicBezTo>
                    <a:pt x="557" y="423"/>
                    <a:pt x="557" y="423"/>
                    <a:pt x="558" y="423"/>
                  </a:cubicBezTo>
                  <a:cubicBezTo>
                    <a:pt x="558" y="422"/>
                    <a:pt x="558" y="422"/>
                    <a:pt x="559" y="422"/>
                  </a:cubicBezTo>
                  <a:cubicBezTo>
                    <a:pt x="559" y="422"/>
                    <a:pt x="559" y="422"/>
                    <a:pt x="559" y="422"/>
                  </a:cubicBezTo>
                  <a:cubicBezTo>
                    <a:pt x="560" y="422"/>
                    <a:pt x="560" y="422"/>
                    <a:pt x="560" y="422"/>
                  </a:cubicBezTo>
                  <a:cubicBezTo>
                    <a:pt x="560" y="422"/>
                    <a:pt x="561" y="422"/>
                    <a:pt x="561" y="421"/>
                  </a:cubicBezTo>
                  <a:cubicBezTo>
                    <a:pt x="562" y="421"/>
                    <a:pt x="562" y="421"/>
                    <a:pt x="562" y="420"/>
                  </a:cubicBezTo>
                  <a:cubicBezTo>
                    <a:pt x="563" y="420"/>
                    <a:pt x="563" y="419"/>
                    <a:pt x="564" y="418"/>
                  </a:cubicBezTo>
                  <a:cubicBezTo>
                    <a:pt x="564" y="418"/>
                    <a:pt x="564" y="418"/>
                    <a:pt x="564" y="418"/>
                  </a:cubicBezTo>
                  <a:cubicBezTo>
                    <a:pt x="564" y="418"/>
                    <a:pt x="564" y="418"/>
                    <a:pt x="564" y="418"/>
                  </a:cubicBezTo>
                  <a:cubicBezTo>
                    <a:pt x="565" y="418"/>
                    <a:pt x="565" y="418"/>
                    <a:pt x="565" y="418"/>
                  </a:cubicBezTo>
                  <a:cubicBezTo>
                    <a:pt x="565" y="418"/>
                    <a:pt x="565" y="418"/>
                    <a:pt x="566" y="417"/>
                  </a:cubicBezTo>
                  <a:cubicBezTo>
                    <a:pt x="566" y="418"/>
                    <a:pt x="567" y="418"/>
                    <a:pt x="568" y="418"/>
                  </a:cubicBezTo>
                  <a:cubicBezTo>
                    <a:pt x="569" y="418"/>
                    <a:pt x="569" y="417"/>
                    <a:pt x="569" y="417"/>
                  </a:cubicBezTo>
                  <a:cubicBezTo>
                    <a:pt x="569" y="417"/>
                    <a:pt x="569" y="417"/>
                    <a:pt x="570" y="417"/>
                  </a:cubicBezTo>
                  <a:cubicBezTo>
                    <a:pt x="570" y="416"/>
                    <a:pt x="570" y="416"/>
                    <a:pt x="571" y="416"/>
                  </a:cubicBezTo>
                  <a:cubicBezTo>
                    <a:pt x="572" y="416"/>
                    <a:pt x="572" y="416"/>
                    <a:pt x="572" y="416"/>
                  </a:cubicBezTo>
                  <a:cubicBezTo>
                    <a:pt x="572" y="416"/>
                    <a:pt x="573" y="416"/>
                    <a:pt x="573" y="416"/>
                  </a:cubicBezTo>
                  <a:cubicBezTo>
                    <a:pt x="573" y="416"/>
                    <a:pt x="573" y="416"/>
                    <a:pt x="573" y="416"/>
                  </a:cubicBezTo>
                  <a:cubicBezTo>
                    <a:pt x="573" y="416"/>
                    <a:pt x="573" y="416"/>
                    <a:pt x="574" y="416"/>
                  </a:cubicBezTo>
                  <a:cubicBezTo>
                    <a:pt x="574" y="416"/>
                    <a:pt x="574" y="416"/>
                    <a:pt x="574" y="416"/>
                  </a:cubicBezTo>
                  <a:cubicBezTo>
                    <a:pt x="575" y="416"/>
                    <a:pt x="576" y="416"/>
                    <a:pt x="576" y="415"/>
                  </a:cubicBezTo>
                  <a:cubicBezTo>
                    <a:pt x="576" y="415"/>
                    <a:pt x="577" y="415"/>
                    <a:pt x="577" y="415"/>
                  </a:cubicBezTo>
                  <a:cubicBezTo>
                    <a:pt x="577" y="414"/>
                    <a:pt x="577" y="414"/>
                    <a:pt x="577" y="414"/>
                  </a:cubicBezTo>
                  <a:cubicBezTo>
                    <a:pt x="578" y="414"/>
                    <a:pt x="578" y="414"/>
                    <a:pt x="578" y="414"/>
                  </a:cubicBezTo>
                  <a:cubicBezTo>
                    <a:pt x="578" y="414"/>
                    <a:pt x="578" y="414"/>
                    <a:pt x="579" y="415"/>
                  </a:cubicBezTo>
                  <a:cubicBezTo>
                    <a:pt x="579" y="415"/>
                    <a:pt x="579" y="415"/>
                    <a:pt x="580" y="415"/>
                  </a:cubicBezTo>
                  <a:cubicBezTo>
                    <a:pt x="580" y="415"/>
                    <a:pt x="580" y="415"/>
                    <a:pt x="580" y="415"/>
                  </a:cubicBezTo>
                  <a:cubicBezTo>
                    <a:pt x="581" y="415"/>
                    <a:pt x="581" y="414"/>
                    <a:pt x="582" y="414"/>
                  </a:cubicBezTo>
                  <a:cubicBezTo>
                    <a:pt x="582" y="414"/>
                    <a:pt x="582" y="414"/>
                    <a:pt x="582" y="414"/>
                  </a:cubicBezTo>
                  <a:cubicBezTo>
                    <a:pt x="583" y="413"/>
                    <a:pt x="583" y="413"/>
                    <a:pt x="583" y="413"/>
                  </a:cubicBezTo>
                  <a:cubicBezTo>
                    <a:pt x="583" y="413"/>
                    <a:pt x="583" y="413"/>
                    <a:pt x="583" y="413"/>
                  </a:cubicBezTo>
                  <a:cubicBezTo>
                    <a:pt x="584" y="413"/>
                    <a:pt x="584" y="413"/>
                    <a:pt x="584" y="413"/>
                  </a:cubicBezTo>
                  <a:cubicBezTo>
                    <a:pt x="585" y="413"/>
                    <a:pt x="585" y="413"/>
                    <a:pt x="585" y="413"/>
                  </a:cubicBezTo>
                  <a:cubicBezTo>
                    <a:pt x="585" y="413"/>
                    <a:pt x="585" y="412"/>
                    <a:pt x="586" y="412"/>
                  </a:cubicBezTo>
                  <a:cubicBezTo>
                    <a:pt x="586" y="412"/>
                    <a:pt x="586" y="412"/>
                    <a:pt x="586" y="412"/>
                  </a:cubicBezTo>
                  <a:cubicBezTo>
                    <a:pt x="586" y="412"/>
                    <a:pt x="586" y="412"/>
                    <a:pt x="587" y="412"/>
                  </a:cubicBezTo>
                  <a:cubicBezTo>
                    <a:pt x="587" y="412"/>
                    <a:pt x="587" y="412"/>
                    <a:pt x="588" y="412"/>
                  </a:cubicBezTo>
                  <a:cubicBezTo>
                    <a:pt x="588" y="412"/>
                    <a:pt x="588" y="412"/>
                    <a:pt x="588" y="412"/>
                  </a:cubicBezTo>
                  <a:cubicBezTo>
                    <a:pt x="588" y="412"/>
                    <a:pt x="589" y="412"/>
                    <a:pt x="589" y="412"/>
                  </a:cubicBezTo>
                  <a:cubicBezTo>
                    <a:pt x="589" y="412"/>
                    <a:pt x="590" y="412"/>
                    <a:pt x="590" y="411"/>
                  </a:cubicBezTo>
                  <a:cubicBezTo>
                    <a:pt x="590" y="411"/>
                    <a:pt x="590" y="411"/>
                    <a:pt x="590" y="411"/>
                  </a:cubicBezTo>
                  <a:cubicBezTo>
                    <a:pt x="591" y="410"/>
                    <a:pt x="591" y="410"/>
                    <a:pt x="591" y="409"/>
                  </a:cubicBezTo>
                  <a:cubicBezTo>
                    <a:pt x="591" y="408"/>
                    <a:pt x="591" y="408"/>
                    <a:pt x="590" y="407"/>
                  </a:cubicBezTo>
                  <a:cubicBezTo>
                    <a:pt x="590" y="407"/>
                    <a:pt x="590" y="407"/>
                    <a:pt x="590" y="407"/>
                  </a:cubicBezTo>
                  <a:cubicBezTo>
                    <a:pt x="590" y="407"/>
                    <a:pt x="590" y="406"/>
                    <a:pt x="590" y="406"/>
                  </a:cubicBezTo>
                  <a:cubicBezTo>
                    <a:pt x="591" y="406"/>
                    <a:pt x="591" y="406"/>
                    <a:pt x="591" y="406"/>
                  </a:cubicBezTo>
                  <a:cubicBezTo>
                    <a:pt x="592" y="407"/>
                    <a:pt x="594" y="407"/>
                    <a:pt x="595" y="407"/>
                  </a:cubicBezTo>
                  <a:cubicBezTo>
                    <a:pt x="595" y="407"/>
                    <a:pt x="595" y="407"/>
                    <a:pt x="595" y="407"/>
                  </a:cubicBezTo>
                  <a:cubicBezTo>
                    <a:pt x="597" y="407"/>
                    <a:pt x="598" y="406"/>
                    <a:pt x="599" y="406"/>
                  </a:cubicBezTo>
                  <a:cubicBezTo>
                    <a:pt x="600" y="405"/>
                    <a:pt x="601" y="404"/>
                    <a:pt x="603" y="404"/>
                  </a:cubicBezTo>
                  <a:cubicBezTo>
                    <a:pt x="603" y="404"/>
                    <a:pt x="605" y="403"/>
                    <a:pt x="605" y="402"/>
                  </a:cubicBezTo>
                  <a:cubicBezTo>
                    <a:pt x="606" y="401"/>
                    <a:pt x="606" y="400"/>
                    <a:pt x="605" y="399"/>
                  </a:cubicBezTo>
                  <a:cubicBezTo>
                    <a:pt x="605" y="398"/>
                    <a:pt x="603" y="397"/>
                    <a:pt x="602" y="397"/>
                  </a:cubicBezTo>
                  <a:cubicBezTo>
                    <a:pt x="602" y="397"/>
                    <a:pt x="602" y="397"/>
                    <a:pt x="602" y="397"/>
                  </a:cubicBezTo>
                  <a:cubicBezTo>
                    <a:pt x="602" y="397"/>
                    <a:pt x="602" y="397"/>
                    <a:pt x="602" y="397"/>
                  </a:cubicBezTo>
                  <a:cubicBezTo>
                    <a:pt x="602" y="397"/>
                    <a:pt x="602" y="397"/>
                    <a:pt x="602" y="397"/>
                  </a:cubicBezTo>
                  <a:cubicBezTo>
                    <a:pt x="601" y="396"/>
                    <a:pt x="601" y="396"/>
                    <a:pt x="601" y="396"/>
                  </a:cubicBezTo>
                  <a:cubicBezTo>
                    <a:pt x="602" y="397"/>
                    <a:pt x="602" y="397"/>
                    <a:pt x="602" y="397"/>
                  </a:cubicBezTo>
                  <a:cubicBezTo>
                    <a:pt x="603" y="396"/>
                    <a:pt x="604" y="396"/>
                    <a:pt x="604" y="394"/>
                  </a:cubicBezTo>
                  <a:cubicBezTo>
                    <a:pt x="605" y="394"/>
                    <a:pt x="605" y="394"/>
                    <a:pt x="605" y="394"/>
                  </a:cubicBezTo>
                  <a:cubicBezTo>
                    <a:pt x="605" y="393"/>
                    <a:pt x="605" y="392"/>
                    <a:pt x="605" y="392"/>
                  </a:cubicBezTo>
                  <a:cubicBezTo>
                    <a:pt x="606" y="389"/>
                    <a:pt x="606" y="389"/>
                    <a:pt x="606" y="389"/>
                  </a:cubicBezTo>
                  <a:cubicBezTo>
                    <a:pt x="604" y="389"/>
                    <a:pt x="604" y="389"/>
                    <a:pt x="604" y="389"/>
                  </a:cubicBezTo>
                  <a:cubicBezTo>
                    <a:pt x="602" y="390"/>
                    <a:pt x="601" y="390"/>
                    <a:pt x="600" y="391"/>
                  </a:cubicBezTo>
                  <a:cubicBezTo>
                    <a:pt x="600" y="392"/>
                    <a:pt x="599" y="392"/>
                    <a:pt x="599" y="392"/>
                  </a:cubicBezTo>
                  <a:cubicBezTo>
                    <a:pt x="598" y="392"/>
                    <a:pt x="598" y="393"/>
                    <a:pt x="597" y="393"/>
                  </a:cubicBezTo>
                  <a:cubicBezTo>
                    <a:pt x="597" y="394"/>
                    <a:pt x="596" y="394"/>
                    <a:pt x="596" y="395"/>
                  </a:cubicBezTo>
                  <a:cubicBezTo>
                    <a:pt x="596" y="395"/>
                    <a:pt x="595" y="396"/>
                    <a:pt x="595" y="396"/>
                  </a:cubicBezTo>
                  <a:cubicBezTo>
                    <a:pt x="595" y="396"/>
                    <a:pt x="594" y="397"/>
                    <a:pt x="594" y="397"/>
                  </a:cubicBezTo>
                  <a:cubicBezTo>
                    <a:pt x="593" y="397"/>
                    <a:pt x="593" y="397"/>
                    <a:pt x="592" y="398"/>
                  </a:cubicBezTo>
                  <a:cubicBezTo>
                    <a:pt x="592" y="398"/>
                    <a:pt x="589" y="401"/>
                    <a:pt x="589" y="403"/>
                  </a:cubicBezTo>
                  <a:cubicBezTo>
                    <a:pt x="589" y="404"/>
                    <a:pt x="589" y="404"/>
                    <a:pt x="589" y="404"/>
                  </a:cubicBezTo>
                  <a:cubicBezTo>
                    <a:pt x="589" y="404"/>
                    <a:pt x="589" y="404"/>
                    <a:pt x="589" y="404"/>
                  </a:cubicBezTo>
                  <a:cubicBezTo>
                    <a:pt x="589" y="403"/>
                    <a:pt x="589" y="403"/>
                    <a:pt x="589" y="403"/>
                  </a:cubicBezTo>
                  <a:cubicBezTo>
                    <a:pt x="589" y="402"/>
                    <a:pt x="589" y="402"/>
                    <a:pt x="589" y="401"/>
                  </a:cubicBezTo>
                  <a:cubicBezTo>
                    <a:pt x="588" y="401"/>
                    <a:pt x="587" y="401"/>
                    <a:pt x="586" y="401"/>
                  </a:cubicBezTo>
                  <a:cubicBezTo>
                    <a:pt x="587" y="400"/>
                    <a:pt x="587" y="399"/>
                    <a:pt x="587" y="399"/>
                  </a:cubicBezTo>
                  <a:cubicBezTo>
                    <a:pt x="587" y="399"/>
                    <a:pt x="587" y="398"/>
                    <a:pt x="587" y="398"/>
                  </a:cubicBezTo>
                  <a:cubicBezTo>
                    <a:pt x="588" y="397"/>
                    <a:pt x="588" y="396"/>
                    <a:pt x="588" y="395"/>
                  </a:cubicBezTo>
                  <a:cubicBezTo>
                    <a:pt x="587" y="395"/>
                    <a:pt x="587" y="395"/>
                    <a:pt x="586" y="395"/>
                  </a:cubicBezTo>
                  <a:cubicBezTo>
                    <a:pt x="585" y="395"/>
                    <a:pt x="585" y="395"/>
                    <a:pt x="584" y="395"/>
                  </a:cubicBezTo>
                  <a:cubicBezTo>
                    <a:pt x="584" y="395"/>
                    <a:pt x="584" y="395"/>
                    <a:pt x="584" y="395"/>
                  </a:cubicBezTo>
                  <a:cubicBezTo>
                    <a:pt x="584" y="395"/>
                    <a:pt x="583" y="395"/>
                    <a:pt x="583" y="395"/>
                  </a:cubicBezTo>
                  <a:cubicBezTo>
                    <a:pt x="583" y="395"/>
                    <a:pt x="583" y="395"/>
                    <a:pt x="583" y="395"/>
                  </a:cubicBezTo>
                  <a:cubicBezTo>
                    <a:pt x="583" y="395"/>
                    <a:pt x="583" y="394"/>
                    <a:pt x="583" y="394"/>
                  </a:cubicBezTo>
                  <a:cubicBezTo>
                    <a:pt x="583" y="394"/>
                    <a:pt x="582" y="394"/>
                    <a:pt x="582" y="393"/>
                  </a:cubicBezTo>
                  <a:cubicBezTo>
                    <a:pt x="584" y="392"/>
                    <a:pt x="584" y="392"/>
                    <a:pt x="584" y="392"/>
                  </a:cubicBezTo>
                  <a:cubicBezTo>
                    <a:pt x="580" y="393"/>
                    <a:pt x="580" y="393"/>
                    <a:pt x="580" y="393"/>
                  </a:cubicBezTo>
                  <a:cubicBezTo>
                    <a:pt x="579" y="392"/>
                    <a:pt x="579" y="392"/>
                    <a:pt x="579" y="392"/>
                  </a:cubicBezTo>
                  <a:cubicBezTo>
                    <a:pt x="578" y="393"/>
                    <a:pt x="578" y="393"/>
                    <a:pt x="578" y="393"/>
                  </a:cubicBezTo>
                  <a:cubicBezTo>
                    <a:pt x="578" y="392"/>
                    <a:pt x="578" y="392"/>
                    <a:pt x="578" y="392"/>
                  </a:cubicBezTo>
                  <a:cubicBezTo>
                    <a:pt x="578" y="392"/>
                    <a:pt x="579" y="392"/>
                    <a:pt x="579" y="392"/>
                  </a:cubicBezTo>
                  <a:cubicBezTo>
                    <a:pt x="579" y="391"/>
                    <a:pt x="579" y="391"/>
                    <a:pt x="579" y="391"/>
                  </a:cubicBezTo>
                  <a:cubicBezTo>
                    <a:pt x="580" y="390"/>
                    <a:pt x="580" y="389"/>
                    <a:pt x="580" y="388"/>
                  </a:cubicBezTo>
                  <a:cubicBezTo>
                    <a:pt x="580" y="386"/>
                    <a:pt x="580" y="386"/>
                    <a:pt x="580" y="386"/>
                  </a:cubicBezTo>
                  <a:cubicBezTo>
                    <a:pt x="578" y="387"/>
                    <a:pt x="578" y="387"/>
                    <a:pt x="578" y="387"/>
                  </a:cubicBezTo>
                  <a:cubicBezTo>
                    <a:pt x="576" y="388"/>
                    <a:pt x="574" y="390"/>
                    <a:pt x="574" y="392"/>
                  </a:cubicBezTo>
                  <a:cubicBezTo>
                    <a:pt x="574" y="392"/>
                    <a:pt x="574" y="392"/>
                    <a:pt x="574" y="392"/>
                  </a:cubicBezTo>
                  <a:cubicBezTo>
                    <a:pt x="574" y="391"/>
                    <a:pt x="574" y="391"/>
                    <a:pt x="574" y="391"/>
                  </a:cubicBezTo>
                  <a:cubicBezTo>
                    <a:pt x="574" y="391"/>
                    <a:pt x="574" y="391"/>
                    <a:pt x="574" y="390"/>
                  </a:cubicBezTo>
                  <a:cubicBezTo>
                    <a:pt x="574" y="390"/>
                    <a:pt x="574" y="390"/>
                    <a:pt x="574" y="390"/>
                  </a:cubicBezTo>
                  <a:cubicBezTo>
                    <a:pt x="574" y="390"/>
                    <a:pt x="574" y="390"/>
                    <a:pt x="575" y="389"/>
                  </a:cubicBezTo>
                  <a:cubicBezTo>
                    <a:pt x="575" y="389"/>
                    <a:pt x="575" y="389"/>
                    <a:pt x="575" y="389"/>
                  </a:cubicBezTo>
                  <a:cubicBezTo>
                    <a:pt x="575" y="388"/>
                    <a:pt x="575" y="388"/>
                    <a:pt x="575" y="387"/>
                  </a:cubicBezTo>
                  <a:cubicBezTo>
                    <a:pt x="575" y="387"/>
                    <a:pt x="575" y="387"/>
                    <a:pt x="575" y="387"/>
                  </a:cubicBezTo>
                  <a:cubicBezTo>
                    <a:pt x="575" y="386"/>
                    <a:pt x="575" y="386"/>
                    <a:pt x="575" y="386"/>
                  </a:cubicBezTo>
                  <a:cubicBezTo>
                    <a:pt x="575" y="386"/>
                    <a:pt x="576" y="386"/>
                    <a:pt x="576" y="386"/>
                  </a:cubicBezTo>
                  <a:cubicBezTo>
                    <a:pt x="577" y="385"/>
                    <a:pt x="578" y="385"/>
                    <a:pt x="578" y="384"/>
                  </a:cubicBezTo>
                  <a:cubicBezTo>
                    <a:pt x="578" y="384"/>
                    <a:pt x="578" y="384"/>
                    <a:pt x="578" y="384"/>
                  </a:cubicBezTo>
                  <a:cubicBezTo>
                    <a:pt x="578" y="383"/>
                    <a:pt x="579" y="383"/>
                    <a:pt x="579" y="382"/>
                  </a:cubicBezTo>
                  <a:cubicBezTo>
                    <a:pt x="579" y="382"/>
                    <a:pt x="579" y="382"/>
                    <a:pt x="579" y="382"/>
                  </a:cubicBezTo>
                  <a:cubicBezTo>
                    <a:pt x="579" y="381"/>
                    <a:pt x="579" y="381"/>
                    <a:pt x="579" y="381"/>
                  </a:cubicBezTo>
                  <a:cubicBezTo>
                    <a:pt x="579" y="381"/>
                    <a:pt x="580" y="381"/>
                    <a:pt x="580" y="381"/>
                  </a:cubicBezTo>
                  <a:cubicBezTo>
                    <a:pt x="581" y="380"/>
                    <a:pt x="581" y="379"/>
                    <a:pt x="580" y="378"/>
                  </a:cubicBezTo>
                  <a:cubicBezTo>
                    <a:pt x="580" y="378"/>
                    <a:pt x="580" y="378"/>
                    <a:pt x="580" y="378"/>
                  </a:cubicBezTo>
                  <a:cubicBezTo>
                    <a:pt x="580" y="378"/>
                    <a:pt x="580" y="378"/>
                    <a:pt x="580" y="378"/>
                  </a:cubicBezTo>
                  <a:cubicBezTo>
                    <a:pt x="580" y="377"/>
                    <a:pt x="580" y="377"/>
                    <a:pt x="581" y="377"/>
                  </a:cubicBezTo>
                  <a:cubicBezTo>
                    <a:pt x="581" y="377"/>
                    <a:pt x="581" y="377"/>
                    <a:pt x="582" y="376"/>
                  </a:cubicBezTo>
                  <a:cubicBezTo>
                    <a:pt x="582" y="376"/>
                    <a:pt x="582" y="376"/>
                    <a:pt x="582" y="376"/>
                  </a:cubicBezTo>
                  <a:cubicBezTo>
                    <a:pt x="582" y="376"/>
                    <a:pt x="582" y="376"/>
                    <a:pt x="582" y="376"/>
                  </a:cubicBezTo>
                  <a:cubicBezTo>
                    <a:pt x="583" y="376"/>
                    <a:pt x="583" y="375"/>
                    <a:pt x="584" y="375"/>
                  </a:cubicBezTo>
                  <a:cubicBezTo>
                    <a:pt x="584" y="375"/>
                    <a:pt x="584" y="375"/>
                    <a:pt x="584" y="375"/>
                  </a:cubicBezTo>
                  <a:cubicBezTo>
                    <a:pt x="584" y="374"/>
                    <a:pt x="584" y="374"/>
                    <a:pt x="584" y="374"/>
                  </a:cubicBezTo>
                  <a:cubicBezTo>
                    <a:pt x="584" y="374"/>
                    <a:pt x="584" y="374"/>
                    <a:pt x="585" y="374"/>
                  </a:cubicBezTo>
                  <a:cubicBezTo>
                    <a:pt x="585" y="374"/>
                    <a:pt x="586" y="374"/>
                    <a:pt x="587" y="374"/>
                  </a:cubicBezTo>
                  <a:cubicBezTo>
                    <a:pt x="588" y="373"/>
                    <a:pt x="588" y="373"/>
                    <a:pt x="589" y="372"/>
                  </a:cubicBezTo>
                  <a:cubicBezTo>
                    <a:pt x="589" y="371"/>
                    <a:pt x="589" y="371"/>
                    <a:pt x="589" y="370"/>
                  </a:cubicBezTo>
                  <a:cubicBezTo>
                    <a:pt x="590" y="370"/>
                    <a:pt x="591" y="370"/>
                    <a:pt x="591" y="370"/>
                  </a:cubicBezTo>
                  <a:cubicBezTo>
                    <a:pt x="592" y="369"/>
                    <a:pt x="591" y="368"/>
                    <a:pt x="591" y="367"/>
                  </a:cubicBezTo>
                  <a:cubicBezTo>
                    <a:pt x="591" y="366"/>
                    <a:pt x="591" y="366"/>
                    <a:pt x="590" y="365"/>
                  </a:cubicBezTo>
                  <a:cubicBezTo>
                    <a:pt x="590" y="364"/>
                    <a:pt x="589" y="363"/>
                    <a:pt x="589" y="363"/>
                  </a:cubicBezTo>
                  <a:cubicBezTo>
                    <a:pt x="588" y="363"/>
                    <a:pt x="587" y="362"/>
                    <a:pt x="587" y="362"/>
                  </a:cubicBezTo>
                  <a:cubicBezTo>
                    <a:pt x="586" y="362"/>
                    <a:pt x="584" y="361"/>
                    <a:pt x="582" y="361"/>
                  </a:cubicBezTo>
                  <a:cubicBezTo>
                    <a:pt x="581" y="361"/>
                    <a:pt x="581" y="361"/>
                    <a:pt x="581" y="361"/>
                  </a:cubicBezTo>
                  <a:cubicBezTo>
                    <a:pt x="579" y="361"/>
                    <a:pt x="578" y="362"/>
                    <a:pt x="576" y="363"/>
                  </a:cubicBezTo>
                  <a:cubicBezTo>
                    <a:pt x="575" y="363"/>
                    <a:pt x="574" y="363"/>
                    <a:pt x="573" y="363"/>
                  </a:cubicBezTo>
                  <a:cubicBezTo>
                    <a:pt x="572" y="363"/>
                    <a:pt x="572" y="363"/>
                    <a:pt x="571" y="364"/>
                  </a:cubicBezTo>
                  <a:cubicBezTo>
                    <a:pt x="570" y="364"/>
                    <a:pt x="570" y="364"/>
                    <a:pt x="570" y="364"/>
                  </a:cubicBezTo>
                  <a:cubicBezTo>
                    <a:pt x="568" y="364"/>
                    <a:pt x="567" y="364"/>
                    <a:pt x="565" y="365"/>
                  </a:cubicBezTo>
                  <a:cubicBezTo>
                    <a:pt x="564" y="366"/>
                    <a:pt x="564" y="366"/>
                    <a:pt x="564" y="366"/>
                  </a:cubicBezTo>
                  <a:cubicBezTo>
                    <a:pt x="564" y="366"/>
                    <a:pt x="563" y="366"/>
                    <a:pt x="563" y="366"/>
                  </a:cubicBezTo>
                  <a:cubicBezTo>
                    <a:pt x="562" y="366"/>
                    <a:pt x="562" y="366"/>
                    <a:pt x="562" y="366"/>
                  </a:cubicBezTo>
                  <a:cubicBezTo>
                    <a:pt x="561" y="367"/>
                    <a:pt x="561" y="367"/>
                    <a:pt x="561" y="367"/>
                  </a:cubicBezTo>
                  <a:cubicBezTo>
                    <a:pt x="560" y="368"/>
                    <a:pt x="559" y="368"/>
                    <a:pt x="557" y="369"/>
                  </a:cubicBezTo>
                  <a:cubicBezTo>
                    <a:pt x="556" y="370"/>
                    <a:pt x="556" y="370"/>
                    <a:pt x="556" y="370"/>
                  </a:cubicBezTo>
                  <a:cubicBezTo>
                    <a:pt x="555" y="370"/>
                    <a:pt x="554" y="371"/>
                    <a:pt x="553" y="371"/>
                  </a:cubicBezTo>
                  <a:cubicBezTo>
                    <a:pt x="552" y="372"/>
                    <a:pt x="551" y="372"/>
                    <a:pt x="550" y="373"/>
                  </a:cubicBezTo>
                  <a:cubicBezTo>
                    <a:pt x="549" y="373"/>
                    <a:pt x="548" y="374"/>
                    <a:pt x="547" y="375"/>
                  </a:cubicBezTo>
                  <a:cubicBezTo>
                    <a:pt x="547" y="374"/>
                    <a:pt x="547" y="374"/>
                    <a:pt x="547" y="374"/>
                  </a:cubicBezTo>
                  <a:cubicBezTo>
                    <a:pt x="548" y="374"/>
                    <a:pt x="548" y="373"/>
                    <a:pt x="548" y="373"/>
                  </a:cubicBezTo>
                  <a:cubicBezTo>
                    <a:pt x="548" y="373"/>
                    <a:pt x="548" y="373"/>
                    <a:pt x="548" y="372"/>
                  </a:cubicBezTo>
                  <a:cubicBezTo>
                    <a:pt x="548" y="372"/>
                    <a:pt x="548" y="372"/>
                    <a:pt x="548" y="372"/>
                  </a:cubicBezTo>
                  <a:cubicBezTo>
                    <a:pt x="549" y="373"/>
                    <a:pt x="550" y="373"/>
                    <a:pt x="550" y="372"/>
                  </a:cubicBezTo>
                  <a:cubicBezTo>
                    <a:pt x="551" y="372"/>
                    <a:pt x="551" y="372"/>
                    <a:pt x="551" y="372"/>
                  </a:cubicBezTo>
                  <a:cubicBezTo>
                    <a:pt x="551" y="372"/>
                    <a:pt x="551" y="371"/>
                    <a:pt x="552" y="371"/>
                  </a:cubicBezTo>
                  <a:cubicBezTo>
                    <a:pt x="552" y="371"/>
                    <a:pt x="552" y="371"/>
                    <a:pt x="552" y="371"/>
                  </a:cubicBezTo>
                  <a:cubicBezTo>
                    <a:pt x="552" y="371"/>
                    <a:pt x="552" y="371"/>
                    <a:pt x="552" y="371"/>
                  </a:cubicBezTo>
                  <a:cubicBezTo>
                    <a:pt x="552" y="371"/>
                    <a:pt x="552" y="371"/>
                    <a:pt x="553" y="370"/>
                  </a:cubicBezTo>
                  <a:cubicBezTo>
                    <a:pt x="553" y="370"/>
                    <a:pt x="553" y="370"/>
                    <a:pt x="553" y="370"/>
                  </a:cubicBezTo>
                  <a:cubicBezTo>
                    <a:pt x="553" y="370"/>
                    <a:pt x="554" y="370"/>
                    <a:pt x="554" y="369"/>
                  </a:cubicBezTo>
                  <a:cubicBezTo>
                    <a:pt x="554" y="369"/>
                    <a:pt x="554" y="369"/>
                    <a:pt x="554" y="369"/>
                  </a:cubicBezTo>
                  <a:cubicBezTo>
                    <a:pt x="555" y="369"/>
                    <a:pt x="555" y="369"/>
                    <a:pt x="555" y="369"/>
                  </a:cubicBezTo>
                  <a:cubicBezTo>
                    <a:pt x="556" y="369"/>
                    <a:pt x="557" y="368"/>
                    <a:pt x="557" y="368"/>
                  </a:cubicBezTo>
                  <a:cubicBezTo>
                    <a:pt x="557" y="367"/>
                    <a:pt x="558" y="367"/>
                    <a:pt x="558" y="367"/>
                  </a:cubicBezTo>
                  <a:cubicBezTo>
                    <a:pt x="558" y="367"/>
                    <a:pt x="559" y="366"/>
                    <a:pt x="559" y="366"/>
                  </a:cubicBezTo>
                  <a:cubicBezTo>
                    <a:pt x="560" y="366"/>
                    <a:pt x="560" y="366"/>
                    <a:pt x="560" y="366"/>
                  </a:cubicBezTo>
                  <a:cubicBezTo>
                    <a:pt x="560" y="366"/>
                    <a:pt x="560" y="366"/>
                    <a:pt x="560" y="365"/>
                  </a:cubicBezTo>
                  <a:cubicBezTo>
                    <a:pt x="561" y="365"/>
                    <a:pt x="562" y="365"/>
                    <a:pt x="562" y="364"/>
                  </a:cubicBezTo>
                  <a:cubicBezTo>
                    <a:pt x="561" y="364"/>
                    <a:pt x="561" y="364"/>
                    <a:pt x="561" y="364"/>
                  </a:cubicBezTo>
                  <a:cubicBezTo>
                    <a:pt x="562" y="364"/>
                    <a:pt x="562" y="364"/>
                    <a:pt x="562" y="364"/>
                  </a:cubicBezTo>
                  <a:cubicBezTo>
                    <a:pt x="563" y="364"/>
                    <a:pt x="563" y="364"/>
                    <a:pt x="564" y="363"/>
                  </a:cubicBezTo>
                  <a:cubicBezTo>
                    <a:pt x="564" y="363"/>
                    <a:pt x="564" y="363"/>
                    <a:pt x="564" y="363"/>
                  </a:cubicBezTo>
                  <a:cubicBezTo>
                    <a:pt x="564" y="362"/>
                    <a:pt x="564" y="362"/>
                    <a:pt x="564" y="362"/>
                  </a:cubicBezTo>
                  <a:cubicBezTo>
                    <a:pt x="564" y="362"/>
                    <a:pt x="564" y="362"/>
                    <a:pt x="564" y="362"/>
                  </a:cubicBezTo>
                  <a:cubicBezTo>
                    <a:pt x="565" y="363"/>
                    <a:pt x="565" y="363"/>
                    <a:pt x="565" y="363"/>
                  </a:cubicBezTo>
                  <a:cubicBezTo>
                    <a:pt x="565" y="363"/>
                    <a:pt x="565" y="363"/>
                    <a:pt x="565" y="363"/>
                  </a:cubicBezTo>
                  <a:cubicBezTo>
                    <a:pt x="565" y="363"/>
                    <a:pt x="565" y="363"/>
                    <a:pt x="565" y="363"/>
                  </a:cubicBezTo>
                  <a:cubicBezTo>
                    <a:pt x="566" y="362"/>
                    <a:pt x="566" y="362"/>
                    <a:pt x="566" y="362"/>
                  </a:cubicBezTo>
                  <a:cubicBezTo>
                    <a:pt x="568" y="362"/>
                    <a:pt x="568" y="362"/>
                    <a:pt x="568" y="362"/>
                  </a:cubicBezTo>
                  <a:cubicBezTo>
                    <a:pt x="568" y="362"/>
                    <a:pt x="569" y="362"/>
                    <a:pt x="569" y="362"/>
                  </a:cubicBezTo>
                  <a:cubicBezTo>
                    <a:pt x="570" y="362"/>
                    <a:pt x="570" y="362"/>
                    <a:pt x="570" y="361"/>
                  </a:cubicBezTo>
                  <a:cubicBezTo>
                    <a:pt x="570" y="361"/>
                    <a:pt x="570" y="361"/>
                    <a:pt x="571" y="361"/>
                  </a:cubicBezTo>
                  <a:cubicBezTo>
                    <a:pt x="571" y="361"/>
                    <a:pt x="571" y="361"/>
                    <a:pt x="571" y="361"/>
                  </a:cubicBezTo>
                  <a:cubicBezTo>
                    <a:pt x="572" y="361"/>
                    <a:pt x="572" y="361"/>
                    <a:pt x="572" y="361"/>
                  </a:cubicBezTo>
                  <a:cubicBezTo>
                    <a:pt x="572" y="361"/>
                    <a:pt x="572" y="361"/>
                    <a:pt x="573" y="361"/>
                  </a:cubicBezTo>
                  <a:cubicBezTo>
                    <a:pt x="573" y="361"/>
                    <a:pt x="573" y="361"/>
                    <a:pt x="573" y="361"/>
                  </a:cubicBezTo>
                  <a:cubicBezTo>
                    <a:pt x="574" y="361"/>
                    <a:pt x="575" y="360"/>
                    <a:pt x="575" y="359"/>
                  </a:cubicBezTo>
                  <a:cubicBezTo>
                    <a:pt x="575" y="359"/>
                    <a:pt x="575" y="359"/>
                    <a:pt x="575" y="359"/>
                  </a:cubicBezTo>
                  <a:cubicBezTo>
                    <a:pt x="576" y="359"/>
                    <a:pt x="576" y="358"/>
                    <a:pt x="576" y="358"/>
                  </a:cubicBezTo>
                  <a:cubicBezTo>
                    <a:pt x="577" y="358"/>
                    <a:pt x="577" y="357"/>
                    <a:pt x="577" y="357"/>
                  </a:cubicBezTo>
                  <a:cubicBezTo>
                    <a:pt x="577" y="357"/>
                    <a:pt x="578" y="356"/>
                    <a:pt x="578" y="356"/>
                  </a:cubicBezTo>
                  <a:cubicBezTo>
                    <a:pt x="579" y="356"/>
                    <a:pt x="579" y="356"/>
                    <a:pt x="580" y="355"/>
                  </a:cubicBezTo>
                  <a:cubicBezTo>
                    <a:pt x="580" y="355"/>
                    <a:pt x="580" y="355"/>
                    <a:pt x="581" y="354"/>
                  </a:cubicBezTo>
                  <a:cubicBezTo>
                    <a:pt x="581" y="354"/>
                    <a:pt x="581" y="354"/>
                    <a:pt x="581" y="354"/>
                  </a:cubicBezTo>
                  <a:cubicBezTo>
                    <a:pt x="581" y="354"/>
                    <a:pt x="581" y="354"/>
                    <a:pt x="581" y="354"/>
                  </a:cubicBezTo>
                  <a:cubicBezTo>
                    <a:pt x="582" y="354"/>
                    <a:pt x="583" y="354"/>
                    <a:pt x="583" y="354"/>
                  </a:cubicBezTo>
                  <a:cubicBezTo>
                    <a:pt x="584" y="354"/>
                    <a:pt x="584" y="353"/>
                    <a:pt x="584" y="353"/>
                  </a:cubicBezTo>
                  <a:cubicBezTo>
                    <a:pt x="584" y="353"/>
                    <a:pt x="584" y="353"/>
                    <a:pt x="584" y="353"/>
                  </a:cubicBezTo>
                  <a:cubicBezTo>
                    <a:pt x="585" y="354"/>
                    <a:pt x="585" y="354"/>
                    <a:pt x="585" y="354"/>
                  </a:cubicBezTo>
                  <a:cubicBezTo>
                    <a:pt x="586" y="355"/>
                    <a:pt x="587" y="355"/>
                    <a:pt x="588" y="354"/>
                  </a:cubicBezTo>
                  <a:cubicBezTo>
                    <a:pt x="588" y="354"/>
                    <a:pt x="589" y="354"/>
                    <a:pt x="589" y="353"/>
                  </a:cubicBezTo>
                  <a:cubicBezTo>
                    <a:pt x="589" y="353"/>
                    <a:pt x="589" y="353"/>
                    <a:pt x="589" y="353"/>
                  </a:cubicBezTo>
                  <a:cubicBezTo>
                    <a:pt x="589" y="353"/>
                    <a:pt x="589" y="353"/>
                    <a:pt x="590" y="353"/>
                  </a:cubicBezTo>
                  <a:cubicBezTo>
                    <a:pt x="592" y="353"/>
                    <a:pt x="592" y="353"/>
                    <a:pt x="592" y="353"/>
                  </a:cubicBezTo>
                  <a:cubicBezTo>
                    <a:pt x="592" y="353"/>
                    <a:pt x="592" y="353"/>
                    <a:pt x="593" y="353"/>
                  </a:cubicBezTo>
                  <a:cubicBezTo>
                    <a:pt x="593" y="353"/>
                    <a:pt x="593" y="353"/>
                    <a:pt x="593" y="353"/>
                  </a:cubicBezTo>
                  <a:cubicBezTo>
                    <a:pt x="594" y="353"/>
                    <a:pt x="594" y="353"/>
                    <a:pt x="595" y="353"/>
                  </a:cubicBezTo>
                  <a:cubicBezTo>
                    <a:pt x="595" y="353"/>
                    <a:pt x="595" y="353"/>
                    <a:pt x="595" y="353"/>
                  </a:cubicBezTo>
                  <a:cubicBezTo>
                    <a:pt x="596" y="353"/>
                    <a:pt x="597" y="354"/>
                    <a:pt x="597" y="354"/>
                  </a:cubicBezTo>
                  <a:cubicBezTo>
                    <a:pt x="597" y="354"/>
                    <a:pt x="597" y="354"/>
                    <a:pt x="597" y="354"/>
                  </a:cubicBezTo>
                  <a:cubicBezTo>
                    <a:pt x="598" y="354"/>
                    <a:pt x="598" y="354"/>
                    <a:pt x="598" y="354"/>
                  </a:cubicBezTo>
                  <a:cubicBezTo>
                    <a:pt x="598" y="354"/>
                    <a:pt x="599" y="354"/>
                    <a:pt x="599" y="354"/>
                  </a:cubicBezTo>
                  <a:cubicBezTo>
                    <a:pt x="599" y="354"/>
                    <a:pt x="600" y="354"/>
                    <a:pt x="600" y="354"/>
                  </a:cubicBezTo>
                  <a:cubicBezTo>
                    <a:pt x="600" y="354"/>
                    <a:pt x="600" y="354"/>
                    <a:pt x="600" y="354"/>
                  </a:cubicBezTo>
                  <a:cubicBezTo>
                    <a:pt x="601" y="354"/>
                    <a:pt x="601" y="354"/>
                    <a:pt x="601" y="354"/>
                  </a:cubicBezTo>
                  <a:cubicBezTo>
                    <a:pt x="601" y="354"/>
                    <a:pt x="601" y="354"/>
                    <a:pt x="602" y="354"/>
                  </a:cubicBezTo>
                  <a:cubicBezTo>
                    <a:pt x="602" y="353"/>
                    <a:pt x="602" y="353"/>
                    <a:pt x="602" y="353"/>
                  </a:cubicBezTo>
                  <a:cubicBezTo>
                    <a:pt x="602" y="354"/>
                    <a:pt x="602" y="354"/>
                    <a:pt x="602" y="354"/>
                  </a:cubicBezTo>
                  <a:cubicBezTo>
                    <a:pt x="602" y="354"/>
                    <a:pt x="602" y="354"/>
                    <a:pt x="602" y="354"/>
                  </a:cubicBezTo>
                  <a:cubicBezTo>
                    <a:pt x="602" y="353"/>
                    <a:pt x="602" y="353"/>
                    <a:pt x="602" y="353"/>
                  </a:cubicBezTo>
                  <a:cubicBezTo>
                    <a:pt x="603" y="354"/>
                    <a:pt x="603" y="354"/>
                    <a:pt x="603" y="354"/>
                  </a:cubicBezTo>
                  <a:cubicBezTo>
                    <a:pt x="603" y="354"/>
                    <a:pt x="603" y="355"/>
                    <a:pt x="604" y="355"/>
                  </a:cubicBezTo>
                  <a:cubicBezTo>
                    <a:pt x="604" y="355"/>
                    <a:pt x="604" y="355"/>
                    <a:pt x="604" y="355"/>
                  </a:cubicBezTo>
                  <a:cubicBezTo>
                    <a:pt x="605" y="355"/>
                    <a:pt x="605" y="355"/>
                    <a:pt x="605" y="355"/>
                  </a:cubicBezTo>
                  <a:cubicBezTo>
                    <a:pt x="605" y="355"/>
                    <a:pt x="605" y="355"/>
                    <a:pt x="605" y="355"/>
                  </a:cubicBezTo>
                  <a:cubicBezTo>
                    <a:pt x="606" y="355"/>
                    <a:pt x="606" y="355"/>
                    <a:pt x="606" y="355"/>
                  </a:cubicBezTo>
                  <a:cubicBezTo>
                    <a:pt x="606" y="355"/>
                    <a:pt x="606" y="355"/>
                    <a:pt x="607" y="355"/>
                  </a:cubicBezTo>
                  <a:cubicBezTo>
                    <a:pt x="607" y="355"/>
                    <a:pt x="607" y="356"/>
                    <a:pt x="608" y="356"/>
                  </a:cubicBezTo>
                  <a:cubicBezTo>
                    <a:pt x="608" y="356"/>
                    <a:pt x="608" y="356"/>
                    <a:pt x="608" y="356"/>
                  </a:cubicBezTo>
                  <a:cubicBezTo>
                    <a:pt x="609" y="356"/>
                    <a:pt x="609" y="355"/>
                    <a:pt x="610" y="355"/>
                  </a:cubicBezTo>
                  <a:cubicBezTo>
                    <a:pt x="610" y="355"/>
                    <a:pt x="610" y="355"/>
                    <a:pt x="610" y="355"/>
                  </a:cubicBezTo>
                  <a:cubicBezTo>
                    <a:pt x="611" y="355"/>
                    <a:pt x="611" y="355"/>
                    <a:pt x="611" y="355"/>
                  </a:cubicBezTo>
                  <a:cubicBezTo>
                    <a:pt x="612" y="356"/>
                    <a:pt x="612" y="356"/>
                    <a:pt x="613" y="356"/>
                  </a:cubicBezTo>
                  <a:cubicBezTo>
                    <a:pt x="613" y="356"/>
                    <a:pt x="613" y="357"/>
                    <a:pt x="613" y="357"/>
                  </a:cubicBezTo>
                  <a:cubicBezTo>
                    <a:pt x="614" y="357"/>
                    <a:pt x="615" y="357"/>
                    <a:pt x="616" y="357"/>
                  </a:cubicBezTo>
                  <a:cubicBezTo>
                    <a:pt x="617" y="357"/>
                    <a:pt x="617" y="357"/>
                    <a:pt x="618" y="357"/>
                  </a:cubicBezTo>
                  <a:cubicBezTo>
                    <a:pt x="618" y="357"/>
                    <a:pt x="618" y="357"/>
                    <a:pt x="618" y="357"/>
                  </a:cubicBezTo>
                  <a:cubicBezTo>
                    <a:pt x="618" y="357"/>
                    <a:pt x="619" y="357"/>
                    <a:pt x="619" y="357"/>
                  </a:cubicBezTo>
                  <a:cubicBezTo>
                    <a:pt x="620" y="357"/>
                    <a:pt x="620" y="357"/>
                    <a:pt x="621" y="357"/>
                  </a:cubicBezTo>
                  <a:cubicBezTo>
                    <a:pt x="622" y="357"/>
                    <a:pt x="622" y="357"/>
                    <a:pt x="623" y="357"/>
                  </a:cubicBezTo>
                  <a:cubicBezTo>
                    <a:pt x="623" y="357"/>
                    <a:pt x="623" y="357"/>
                    <a:pt x="623" y="357"/>
                  </a:cubicBezTo>
                  <a:cubicBezTo>
                    <a:pt x="624" y="357"/>
                    <a:pt x="624" y="357"/>
                    <a:pt x="625" y="357"/>
                  </a:cubicBezTo>
                  <a:cubicBezTo>
                    <a:pt x="625" y="357"/>
                    <a:pt x="626" y="358"/>
                    <a:pt x="627" y="358"/>
                  </a:cubicBezTo>
                  <a:cubicBezTo>
                    <a:pt x="628" y="358"/>
                    <a:pt x="629" y="357"/>
                    <a:pt x="629" y="357"/>
                  </a:cubicBezTo>
                  <a:cubicBezTo>
                    <a:pt x="628" y="356"/>
                    <a:pt x="628" y="356"/>
                    <a:pt x="628" y="356"/>
                  </a:cubicBezTo>
                  <a:cubicBezTo>
                    <a:pt x="629" y="357"/>
                    <a:pt x="629" y="357"/>
                    <a:pt x="629" y="357"/>
                  </a:cubicBezTo>
                  <a:cubicBezTo>
                    <a:pt x="629" y="356"/>
                    <a:pt x="630" y="356"/>
                    <a:pt x="630" y="356"/>
                  </a:cubicBezTo>
                  <a:cubicBezTo>
                    <a:pt x="631" y="356"/>
                    <a:pt x="631" y="356"/>
                    <a:pt x="631" y="356"/>
                  </a:cubicBezTo>
                  <a:cubicBezTo>
                    <a:pt x="631" y="356"/>
                    <a:pt x="632" y="355"/>
                    <a:pt x="632" y="355"/>
                  </a:cubicBezTo>
                  <a:cubicBezTo>
                    <a:pt x="632" y="355"/>
                    <a:pt x="632" y="355"/>
                    <a:pt x="633" y="355"/>
                  </a:cubicBezTo>
                  <a:cubicBezTo>
                    <a:pt x="633" y="354"/>
                    <a:pt x="634" y="354"/>
                    <a:pt x="634" y="354"/>
                  </a:cubicBezTo>
                  <a:cubicBezTo>
                    <a:pt x="635" y="354"/>
                    <a:pt x="635" y="354"/>
                    <a:pt x="636" y="353"/>
                  </a:cubicBezTo>
                  <a:cubicBezTo>
                    <a:pt x="636" y="353"/>
                    <a:pt x="637" y="353"/>
                    <a:pt x="637" y="352"/>
                  </a:cubicBezTo>
                  <a:cubicBezTo>
                    <a:pt x="637" y="352"/>
                    <a:pt x="638" y="352"/>
                    <a:pt x="638" y="352"/>
                  </a:cubicBezTo>
                  <a:cubicBezTo>
                    <a:pt x="639" y="351"/>
                    <a:pt x="639" y="351"/>
                    <a:pt x="639" y="351"/>
                  </a:cubicBezTo>
                  <a:cubicBezTo>
                    <a:pt x="638" y="350"/>
                    <a:pt x="638" y="350"/>
                    <a:pt x="638" y="350"/>
                  </a:cubicBezTo>
                  <a:cubicBezTo>
                    <a:pt x="639" y="351"/>
                    <a:pt x="639" y="351"/>
                    <a:pt x="639" y="351"/>
                  </a:cubicBezTo>
                  <a:cubicBezTo>
                    <a:pt x="639" y="350"/>
                    <a:pt x="640" y="350"/>
                    <a:pt x="640" y="350"/>
                  </a:cubicBezTo>
                  <a:cubicBezTo>
                    <a:pt x="640" y="349"/>
                    <a:pt x="641" y="349"/>
                    <a:pt x="642" y="349"/>
                  </a:cubicBezTo>
                  <a:cubicBezTo>
                    <a:pt x="642" y="349"/>
                    <a:pt x="643" y="348"/>
                    <a:pt x="643" y="348"/>
                  </a:cubicBezTo>
                  <a:cubicBezTo>
                    <a:pt x="644" y="348"/>
                    <a:pt x="644" y="348"/>
                    <a:pt x="644" y="348"/>
                  </a:cubicBezTo>
                  <a:cubicBezTo>
                    <a:pt x="644" y="348"/>
                    <a:pt x="644" y="348"/>
                    <a:pt x="645" y="348"/>
                  </a:cubicBezTo>
                  <a:cubicBezTo>
                    <a:pt x="645" y="348"/>
                    <a:pt x="646" y="347"/>
                    <a:pt x="646" y="347"/>
                  </a:cubicBezTo>
                  <a:cubicBezTo>
                    <a:pt x="646" y="347"/>
                    <a:pt x="647" y="347"/>
                    <a:pt x="647" y="347"/>
                  </a:cubicBezTo>
                  <a:cubicBezTo>
                    <a:pt x="647" y="347"/>
                    <a:pt x="647" y="347"/>
                    <a:pt x="648" y="347"/>
                  </a:cubicBezTo>
                  <a:cubicBezTo>
                    <a:pt x="648" y="347"/>
                    <a:pt x="648" y="347"/>
                    <a:pt x="649" y="347"/>
                  </a:cubicBezTo>
                  <a:cubicBezTo>
                    <a:pt x="649" y="347"/>
                    <a:pt x="649" y="347"/>
                    <a:pt x="649" y="347"/>
                  </a:cubicBezTo>
                  <a:cubicBezTo>
                    <a:pt x="650" y="347"/>
                    <a:pt x="650" y="346"/>
                    <a:pt x="650" y="347"/>
                  </a:cubicBezTo>
                  <a:cubicBezTo>
                    <a:pt x="651" y="347"/>
                    <a:pt x="651" y="347"/>
                    <a:pt x="652" y="347"/>
                  </a:cubicBezTo>
                  <a:cubicBezTo>
                    <a:pt x="652" y="347"/>
                    <a:pt x="653" y="347"/>
                    <a:pt x="654" y="347"/>
                  </a:cubicBezTo>
                  <a:cubicBezTo>
                    <a:pt x="654" y="347"/>
                    <a:pt x="654" y="347"/>
                    <a:pt x="653" y="347"/>
                  </a:cubicBezTo>
                  <a:cubicBezTo>
                    <a:pt x="653" y="347"/>
                    <a:pt x="653" y="347"/>
                    <a:pt x="653" y="347"/>
                  </a:cubicBezTo>
                  <a:cubicBezTo>
                    <a:pt x="653" y="347"/>
                    <a:pt x="652" y="348"/>
                    <a:pt x="652" y="348"/>
                  </a:cubicBezTo>
                  <a:cubicBezTo>
                    <a:pt x="651" y="349"/>
                    <a:pt x="650" y="350"/>
                    <a:pt x="649" y="351"/>
                  </a:cubicBezTo>
                  <a:cubicBezTo>
                    <a:pt x="648" y="352"/>
                    <a:pt x="648" y="352"/>
                    <a:pt x="647" y="353"/>
                  </a:cubicBezTo>
                  <a:cubicBezTo>
                    <a:pt x="647" y="353"/>
                    <a:pt x="647" y="353"/>
                    <a:pt x="646" y="353"/>
                  </a:cubicBezTo>
                  <a:cubicBezTo>
                    <a:pt x="646" y="353"/>
                    <a:pt x="645" y="354"/>
                    <a:pt x="644" y="354"/>
                  </a:cubicBezTo>
                  <a:cubicBezTo>
                    <a:pt x="644" y="354"/>
                    <a:pt x="644" y="354"/>
                    <a:pt x="644" y="354"/>
                  </a:cubicBezTo>
                  <a:cubicBezTo>
                    <a:pt x="643" y="355"/>
                    <a:pt x="642" y="355"/>
                    <a:pt x="641" y="356"/>
                  </a:cubicBezTo>
                  <a:cubicBezTo>
                    <a:pt x="640" y="356"/>
                    <a:pt x="640" y="357"/>
                    <a:pt x="639" y="358"/>
                  </a:cubicBezTo>
                  <a:cubicBezTo>
                    <a:pt x="639" y="358"/>
                    <a:pt x="639" y="359"/>
                    <a:pt x="639" y="359"/>
                  </a:cubicBezTo>
                  <a:cubicBezTo>
                    <a:pt x="638" y="359"/>
                    <a:pt x="638" y="359"/>
                    <a:pt x="638" y="360"/>
                  </a:cubicBezTo>
                  <a:cubicBezTo>
                    <a:pt x="637" y="360"/>
                    <a:pt x="636" y="361"/>
                    <a:pt x="636" y="362"/>
                  </a:cubicBezTo>
                  <a:cubicBezTo>
                    <a:pt x="636" y="362"/>
                    <a:pt x="635" y="363"/>
                    <a:pt x="635" y="364"/>
                  </a:cubicBezTo>
                  <a:cubicBezTo>
                    <a:pt x="635" y="364"/>
                    <a:pt x="635" y="364"/>
                    <a:pt x="635" y="364"/>
                  </a:cubicBezTo>
                  <a:cubicBezTo>
                    <a:pt x="635" y="364"/>
                    <a:pt x="634" y="364"/>
                    <a:pt x="633" y="364"/>
                  </a:cubicBezTo>
                  <a:cubicBezTo>
                    <a:pt x="633" y="365"/>
                    <a:pt x="632" y="365"/>
                    <a:pt x="632" y="366"/>
                  </a:cubicBezTo>
                  <a:cubicBezTo>
                    <a:pt x="631" y="367"/>
                    <a:pt x="632" y="368"/>
                    <a:pt x="632" y="368"/>
                  </a:cubicBezTo>
                  <a:cubicBezTo>
                    <a:pt x="632" y="368"/>
                    <a:pt x="632" y="368"/>
                    <a:pt x="631" y="369"/>
                  </a:cubicBezTo>
                  <a:cubicBezTo>
                    <a:pt x="631" y="369"/>
                    <a:pt x="631" y="369"/>
                    <a:pt x="631" y="369"/>
                  </a:cubicBezTo>
                  <a:cubicBezTo>
                    <a:pt x="630" y="368"/>
                    <a:pt x="629" y="369"/>
                    <a:pt x="627" y="370"/>
                  </a:cubicBezTo>
                  <a:cubicBezTo>
                    <a:pt x="627" y="370"/>
                    <a:pt x="627" y="370"/>
                    <a:pt x="627" y="371"/>
                  </a:cubicBezTo>
                  <a:cubicBezTo>
                    <a:pt x="626" y="371"/>
                    <a:pt x="626" y="371"/>
                    <a:pt x="626" y="371"/>
                  </a:cubicBezTo>
                  <a:cubicBezTo>
                    <a:pt x="626" y="371"/>
                    <a:pt x="626" y="371"/>
                    <a:pt x="626" y="371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24" y="371"/>
                    <a:pt x="624" y="371"/>
                    <a:pt x="624" y="371"/>
                  </a:cubicBezTo>
                  <a:cubicBezTo>
                    <a:pt x="623" y="371"/>
                    <a:pt x="623" y="372"/>
                    <a:pt x="622" y="372"/>
                  </a:cubicBezTo>
                  <a:cubicBezTo>
                    <a:pt x="622" y="373"/>
                    <a:pt x="621" y="373"/>
                    <a:pt x="621" y="373"/>
                  </a:cubicBezTo>
                  <a:cubicBezTo>
                    <a:pt x="621" y="374"/>
                    <a:pt x="621" y="374"/>
                    <a:pt x="621" y="374"/>
                  </a:cubicBezTo>
                  <a:cubicBezTo>
                    <a:pt x="621" y="374"/>
                    <a:pt x="621" y="374"/>
                    <a:pt x="621" y="374"/>
                  </a:cubicBezTo>
                  <a:cubicBezTo>
                    <a:pt x="621" y="373"/>
                    <a:pt x="621" y="373"/>
                    <a:pt x="621" y="373"/>
                  </a:cubicBezTo>
                  <a:cubicBezTo>
                    <a:pt x="620" y="373"/>
                    <a:pt x="618" y="373"/>
                    <a:pt x="618" y="374"/>
                  </a:cubicBezTo>
                  <a:cubicBezTo>
                    <a:pt x="618" y="375"/>
                    <a:pt x="618" y="376"/>
                    <a:pt x="618" y="376"/>
                  </a:cubicBezTo>
                  <a:cubicBezTo>
                    <a:pt x="618" y="377"/>
                    <a:pt x="619" y="377"/>
                    <a:pt x="620" y="377"/>
                  </a:cubicBezTo>
                  <a:cubicBezTo>
                    <a:pt x="620" y="377"/>
                    <a:pt x="621" y="377"/>
                    <a:pt x="621" y="377"/>
                  </a:cubicBezTo>
                  <a:cubicBezTo>
                    <a:pt x="621" y="378"/>
                    <a:pt x="620" y="378"/>
                    <a:pt x="620" y="378"/>
                  </a:cubicBezTo>
                  <a:cubicBezTo>
                    <a:pt x="619" y="378"/>
                    <a:pt x="618" y="379"/>
                    <a:pt x="618" y="379"/>
                  </a:cubicBezTo>
                  <a:cubicBezTo>
                    <a:pt x="617" y="379"/>
                    <a:pt x="617" y="380"/>
                    <a:pt x="617" y="380"/>
                  </a:cubicBezTo>
                  <a:cubicBezTo>
                    <a:pt x="616" y="380"/>
                    <a:pt x="615" y="381"/>
                    <a:pt x="615" y="382"/>
                  </a:cubicBezTo>
                  <a:cubicBezTo>
                    <a:pt x="614" y="382"/>
                    <a:pt x="614" y="383"/>
                    <a:pt x="614" y="383"/>
                  </a:cubicBezTo>
                  <a:cubicBezTo>
                    <a:pt x="614" y="383"/>
                    <a:pt x="614" y="383"/>
                    <a:pt x="614" y="384"/>
                  </a:cubicBezTo>
                  <a:cubicBezTo>
                    <a:pt x="613" y="385"/>
                    <a:pt x="613" y="386"/>
                    <a:pt x="614" y="387"/>
                  </a:cubicBezTo>
                  <a:cubicBezTo>
                    <a:pt x="615" y="387"/>
                    <a:pt x="616" y="387"/>
                    <a:pt x="617" y="387"/>
                  </a:cubicBezTo>
                  <a:cubicBezTo>
                    <a:pt x="617" y="387"/>
                    <a:pt x="617" y="387"/>
                    <a:pt x="617" y="387"/>
                  </a:cubicBezTo>
                  <a:cubicBezTo>
                    <a:pt x="617" y="387"/>
                    <a:pt x="617" y="387"/>
                    <a:pt x="618" y="387"/>
                  </a:cubicBezTo>
                  <a:cubicBezTo>
                    <a:pt x="619" y="388"/>
                    <a:pt x="621" y="388"/>
                    <a:pt x="622" y="387"/>
                  </a:cubicBezTo>
                  <a:cubicBezTo>
                    <a:pt x="622" y="387"/>
                    <a:pt x="623" y="387"/>
                    <a:pt x="623" y="387"/>
                  </a:cubicBezTo>
                  <a:cubicBezTo>
                    <a:pt x="623" y="387"/>
                    <a:pt x="624" y="387"/>
                    <a:pt x="624" y="388"/>
                  </a:cubicBezTo>
                  <a:cubicBezTo>
                    <a:pt x="625" y="388"/>
                    <a:pt x="626" y="388"/>
                    <a:pt x="627" y="388"/>
                  </a:cubicBezTo>
                  <a:cubicBezTo>
                    <a:pt x="627" y="388"/>
                    <a:pt x="628" y="388"/>
                    <a:pt x="628" y="388"/>
                  </a:cubicBezTo>
                  <a:cubicBezTo>
                    <a:pt x="629" y="389"/>
                    <a:pt x="631" y="389"/>
                    <a:pt x="632" y="388"/>
                  </a:cubicBezTo>
                  <a:cubicBezTo>
                    <a:pt x="632" y="388"/>
                    <a:pt x="632" y="388"/>
                    <a:pt x="633" y="388"/>
                  </a:cubicBezTo>
                  <a:cubicBezTo>
                    <a:pt x="633" y="388"/>
                    <a:pt x="633" y="388"/>
                    <a:pt x="633" y="388"/>
                  </a:cubicBezTo>
                  <a:cubicBezTo>
                    <a:pt x="633" y="388"/>
                    <a:pt x="634" y="388"/>
                    <a:pt x="634" y="388"/>
                  </a:cubicBezTo>
                  <a:cubicBezTo>
                    <a:pt x="634" y="388"/>
                    <a:pt x="634" y="388"/>
                    <a:pt x="634" y="388"/>
                  </a:cubicBezTo>
                  <a:cubicBezTo>
                    <a:pt x="634" y="389"/>
                    <a:pt x="634" y="389"/>
                    <a:pt x="634" y="390"/>
                  </a:cubicBezTo>
                  <a:cubicBezTo>
                    <a:pt x="635" y="391"/>
                    <a:pt x="636" y="391"/>
                    <a:pt x="636" y="391"/>
                  </a:cubicBezTo>
                  <a:cubicBezTo>
                    <a:pt x="637" y="391"/>
                    <a:pt x="637" y="391"/>
                    <a:pt x="637" y="391"/>
                  </a:cubicBezTo>
                  <a:cubicBezTo>
                    <a:pt x="637" y="391"/>
                    <a:pt x="637" y="391"/>
                    <a:pt x="638" y="391"/>
                  </a:cubicBezTo>
                  <a:cubicBezTo>
                    <a:pt x="638" y="391"/>
                    <a:pt x="638" y="391"/>
                    <a:pt x="638" y="391"/>
                  </a:cubicBezTo>
                  <a:cubicBezTo>
                    <a:pt x="638" y="391"/>
                    <a:pt x="637" y="392"/>
                    <a:pt x="637" y="392"/>
                  </a:cubicBezTo>
                  <a:cubicBezTo>
                    <a:pt x="636" y="392"/>
                    <a:pt x="635" y="391"/>
                    <a:pt x="633" y="392"/>
                  </a:cubicBezTo>
                  <a:cubicBezTo>
                    <a:pt x="632" y="393"/>
                    <a:pt x="632" y="394"/>
                    <a:pt x="632" y="395"/>
                  </a:cubicBezTo>
                  <a:cubicBezTo>
                    <a:pt x="632" y="396"/>
                    <a:pt x="634" y="397"/>
                    <a:pt x="635" y="397"/>
                  </a:cubicBezTo>
                  <a:cubicBezTo>
                    <a:pt x="635" y="397"/>
                    <a:pt x="636" y="397"/>
                    <a:pt x="636" y="397"/>
                  </a:cubicBezTo>
                  <a:cubicBezTo>
                    <a:pt x="636" y="397"/>
                    <a:pt x="637" y="397"/>
                    <a:pt x="637" y="397"/>
                  </a:cubicBezTo>
                  <a:cubicBezTo>
                    <a:pt x="637" y="397"/>
                    <a:pt x="637" y="397"/>
                    <a:pt x="637" y="397"/>
                  </a:cubicBezTo>
                  <a:cubicBezTo>
                    <a:pt x="639" y="397"/>
                    <a:pt x="639" y="397"/>
                    <a:pt x="639" y="397"/>
                  </a:cubicBezTo>
                  <a:cubicBezTo>
                    <a:pt x="641" y="397"/>
                    <a:pt x="642" y="395"/>
                    <a:pt x="642" y="394"/>
                  </a:cubicBezTo>
                  <a:cubicBezTo>
                    <a:pt x="643" y="393"/>
                    <a:pt x="643" y="393"/>
                    <a:pt x="644" y="392"/>
                  </a:cubicBezTo>
                  <a:cubicBezTo>
                    <a:pt x="644" y="392"/>
                    <a:pt x="644" y="392"/>
                    <a:pt x="645" y="392"/>
                  </a:cubicBezTo>
                  <a:cubicBezTo>
                    <a:pt x="646" y="392"/>
                    <a:pt x="646" y="392"/>
                    <a:pt x="646" y="392"/>
                  </a:cubicBezTo>
                  <a:cubicBezTo>
                    <a:pt x="646" y="392"/>
                    <a:pt x="647" y="392"/>
                    <a:pt x="648" y="392"/>
                  </a:cubicBezTo>
                  <a:cubicBezTo>
                    <a:pt x="649" y="391"/>
                    <a:pt x="649" y="390"/>
                    <a:pt x="649" y="390"/>
                  </a:cubicBezTo>
                  <a:cubicBezTo>
                    <a:pt x="649" y="389"/>
                    <a:pt x="650" y="389"/>
                    <a:pt x="650" y="389"/>
                  </a:cubicBezTo>
                  <a:cubicBezTo>
                    <a:pt x="650" y="389"/>
                    <a:pt x="650" y="389"/>
                    <a:pt x="650" y="389"/>
                  </a:cubicBezTo>
                  <a:cubicBezTo>
                    <a:pt x="650" y="389"/>
                    <a:pt x="650" y="390"/>
                    <a:pt x="650" y="391"/>
                  </a:cubicBezTo>
                  <a:cubicBezTo>
                    <a:pt x="650" y="392"/>
                    <a:pt x="649" y="392"/>
                    <a:pt x="648" y="393"/>
                  </a:cubicBezTo>
                  <a:cubicBezTo>
                    <a:pt x="648" y="393"/>
                    <a:pt x="648" y="393"/>
                    <a:pt x="648" y="393"/>
                  </a:cubicBezTo>
                  <a:cubicBezTo>
                    <a:pt x="646" y="394"/>
                    <a:pt x="644" y="396"/>
                    <a:pt x="645" y="397"/>
                  </a:cubicBezTo>
                  <a:cubicBezTo>
                    <a:pt x="645" y="398"/>
                    <a:pt x="646" y="399"/>
                    <a:pt x="647" y="399"/>
                  </a:cubicBezTo>
                  <a:cubicBezTo>
                    <a:pt x="647" y="399"/>
                    <a:pt x="647" y="400"/>
                    <a:pt x="647" y="400"/>
                  </a:cubicBezTo>
                  <a:cubicBezTo>
                    <a:pt x="647" y="401"/>
                    <a:pt x="647" y="401"/>
                    <a:pt x="647" y="401"/>
                  </a:cubicBezTo>
                  <a:cubicBezTo>
                    <a:pt x="649" y="401"/>
                    <a:pt x="649" y="401"/>
                    <a:pt x="649" y="401"/>
                  </a:cubicBezTo>
                  <a:cubicBezTo>
                    <a:pt x="649" y="401"/>
                    <a:pt x="650" y="401"/>
                    <a:pt x="650" y="401"/>
                  </a:cubicBezTo>
                  <a:cubicBezTo>
                    <a:pt x="650" y="401"/>
                    <a:pt x="650" y="401"/>
                    <a:pt x="650" y="401"/>
                  </a:cubicBezTo>
                  <a:cubicBezTo>
                    <a:pt x="652" y="401"/>
                    <a:pt x="652" y="401"/>
                    <a:pt x="652" y="401"/>
                  </a:cubicBezTo>
                  <a:cubicBezTo>
                    <a:pt x="653" y="400"/>
                    <a:pt x="653" y="400"/>
                    <a:pt x="654" y="399"/>
                  </a:cubicBezTo>
                  <a:cubicBezTo>
                    <a:pt x="654" y="399"/>
                    <a:pt x="654" y="399"/>
                    <a:pt x="655" y="399"/>
                  </a:cubicBezTo>
                  <a:cubicBezTo>
                    <a:pt x="655" y="398"/>
                    <a:pt x="655" y="398"/>
                    <a:pt x="655" y="398"/>
                  </a:cubicBezTo>
                  <a:cubicBezTo>
                    <a:pt x="655" y="398"/>
                    <a:pt x="655" y="398"/>
                    <a:pt x="656" y="398"/>
                  </a:cubicBezTo>
                  <a:cubicBezTo>
                    <a:pt x="656" y="397"/>
                    <a:pt x="656" y="397"/>
                    <a:pt x="657" y="397"/>
                  </a:cubicBezTo>
                  <a:cubicBezTo>
                    <a:pt x="657" y="396"/>
                    <a:pt x="657" y="396"/>
                    <a:pt x="658" y="396"/>
                  </a:cubicBezTo>
                  <a:cubicBezTo>
                    <a:pt x="658" y="396"/>
                    <a:pt x="658" y="395"/>
                    <a:pt x="659" y="395"/>
                  </a:cubicBezTo>
                  <a:cubicBezTo>
                    <a:pt x="659" y="394"/>
                    <a:pt x="660" y="393"/>
                    <a:pt x="660" y="393"/>
                  </a:cubicBezTo>
                  <a:cubicBezTo>
                    <a:pt x="661" y="392"/>
                    <a:pt x="662" y="391"/>
                    <a:pt x="662" y="390"/>
                  </a:cubicBezTo>
                  <a:cubicBezTo>
                    <a:pt x="662" y="389"/>
                    <a:pt x="662" y="389"/>
                    <a:pt x="661" y="388"/>
                  </a:cubicBezTo>
                  <a:cubicBezTo>
                    <a:pt x="661" y="388"/>
                    <a:pt x="660" y="388"/>
                    <a:pt x="660" y="388"/>
                  </a:cubicBezTo>
                  <a:cubicBezTo>
                    <a:pt x="660" y="388"/>
                    <a:pt x="660" y="388"/>
                    <a:pt x="661" y="387"/>
                  </a:cubicBezTo>
                  <a:cubicBezTo>
                    <a:pt x="662" y="387"/>
                    <a:pt x="663" y="386"/>
                    <a:pt x="663" y="384"/>
                  </a:cubicBezTo>
                  <a:cubicBezTo>
                    <a:pt x="663" y="383"/>
                    <a:pt x="663" y="383"/>
                    <a:pt x="663" y="383"/>
                  </a:cubicBezTo>
                  <a:cubicBezTo>
                    <a:pt x="662" y="382"/>
                    <a:pt x="662" y="382"/>
                    <a:pt x="662" y="382"/>
                  </a:cubicBezTo>
                  <a:cubicBezTo>
                    <a:pt x="662" y="382"/>
                    <a:pt x="662" y="382"/>
                    <a:pt x="662" y="382"/>
                  </a:cubicBezTo>
                  <a:cubicBezTo>
                    <a:pt x="661" y="382"/>
                    <a:pt x="660" y="383"/>
                    <a:pt x="659" y="383"/>
                  </a:cubicBezTo>
                  <a:cubicBezTo>
                    <a:pt x="659" y="383"/>
                    <a:pt x="659" y="384"/>
                    <a:pt x="659" y="384"/>
                  </a:cubicBezTo>
                  <a:cubicBezTo>
                    <a:pt x="659" y="384"/>
                    <a:pt x="658" y="384"/>
                    <a:pt x="658" y="384"/>
                  </a:cubicBezTo>
                  <a:cubicBezTo>
                    <a:pt x="658" y="384"/>
                    <a:pt x="658" y="384"/>
                    <a:pt x="658" y="384"/>
                  </a:cubicBezTo>
                  <a:cubicBezTo>
                    <a:pt x="658" y="384"/>
                    <a:pt x="658" y="384"/>
                    <a:pt x="658" y="384"/>
                  </a:cubicBezTo>
                  <a:cubicBezTo>
                    <a:pt x="658" y="384"/>
                    <a:pt x="658" y="384"/>
                    <a:pt x="658" y="384"/>
                  </a:cubicBezTo>
                  <a:cubicBezTo>
                    <a:pt x="658" y="384"/>
                    <a:pt x="658" y="384"/>
                    <a:pt x="658" y="384"/>
                  </a:cubicBezTo>
                  <a:cubicBezTo>
                    <a:pt x="658" y="384"/>
                    <a:pt x="659" y="384"/>
                    <a:pt x="659" y="383"/>
                  </a:cubicBezTo>
                  <a:cubicBezTo>
                    <a:pt x="659" y="383"/>
                    <a:pt x="660" y="383"/>
                    <a:pt x="660" y="382"/>
                  </a:cubicBezTo>
                  <a:cubicBezTo>
                    <a:pt x="660" y="382"/>
                    <a:pt x="660" y="382"/>
                    <a:pt x="660" y="382"/>
                  </a:cubicBezTo>
                  <a:cubicBezTo>
                    <a:pt x="660" y="382"/>
                    <a:pt x="660" y="382"/>
                    <a:pt x="661" y="382"/>
                  </a:cubicBezTo>
                  <a:cubicBezTo>
                    <a:pt x="661" y="382"/>
                    <a:pt x="661" y="382"/>
                    <a:pt x="661" y="382"/>
                  </a:cubicBezTo>
                  <a:cubicBezTo>
                    <a:pt x="663" y="382"/>
                    <a:pt x="663" y="381"/>
                    <a:pt x="664" y="381"/>
                  </a:cubicBezTo>
                  <a:cubicBezTo>
                    <a:pt x="664" y="380"/>
                    <a:pt x="664" y="379"/>
                    <a:pt x="664" y="378"/>
                  </a:cubicBezTo>
                  <a:cubicBezTo>
                    <a:pt x="663" y="377"/>
                    <a:pt x="663" y="377"/>
                    <a:pt x="662" y="377"/>
                  </a:cubicBezTo>
                  <a:cubicBezTo>
                    <a:pt x="662" y="377"/>
                    <a:pt x="662" y="377"/>
                    <a:pt x="662" y="377"/>
                  </a:cubicBezTo>
                  <a:cubicBezTo>
                    <a:pt x="661" y="377"/>
                    <a:pt x="661" y="377"/>
                    <a:pt x="660" y="377"/>
                  </a:cubicBezTo>
                  <a:cubicBezTo>
                    <a:pt x="660" y="377"/>
                    <a:pt x="660" y="377"/>
                    <a:pt x="659" y="377"/>
                  </a:cubicBezTo>
                  <a:cubicBezTo>
                    <a:pt x="659" y="377"/>
                    <a:pt x="659" y="377"/>
                    <a:pt x="659" y="377"/>
                  </a:cubicBezTo>
                  <a:cubicBezTo>
                    <a:pt x="659" y="377"/>
                    <a:pt x="659" y="377"/>
                    <a:pt x="659" y="377"/>
                  </a:cubicBezTo>
                  <a:cubicBezTo>
                    <a:pt x="659" y="376"/>
                    <a:pt x="659" y="376"/>
                    <a:pt x="659" y="376"/>
                  </a:cubicBezTo>
                  <a:cubicBezTo>
                    <a:pt x="659" y="375"/>
                    <a:pt x="660" y="375"/>
                    <a:pt x="660" y="375"/>
                  </a:cubicBezTo>
                  <a:cubicBezTo>
                    <a:pt x="662" y="374"/>
                    <a:pt x="665" y="373"/>
                    <a:pt x="664" y="369"/>
                  </a:cubicBezTo>
                  <a:cubicBezTo>
                    <a:pt x="663" y="369"/>
                    <a:pt x="663" y="367"/>
                    <a:pt x="660" y="367"/>
                  </a:cubicBezTo>
                  <a:cubicBezTo>
                    <a:pt x="660" y="367"/>
                    <a:pt x="660" y="367"/>
                    <a:pt x="659" y="367"/>
                  </a:cubicBezTo>
                  <a:cubicBezTo>
                    <a:pt x="659" y="367"/>
                    <a:pt x="659" y="367"/>
                    <a:pt x="659" y="367"/>
                  </a:cubicBezTo>
                  <a:cubicBezTo>
                    <a:pt x="657" y="367"/>
                    <a:pt x="656" y="367"/>
                    <a:pt x="656" y="368"/>
                  </a:cubicBezTo>
                  <a:cubicBezTo>
                    <a:pt x="656" y="368"/>
                    <a:pt x="656" y="368"/>
                    <a:pt x="655" y="368"/>
                  </a:cubicBezTo>
                  <a:cubicBezTo>
                    <a:pt x="655" y="368"/>
                    <a:pt x="655" y="368"/>
                    <a:pt x="655" y="368"/>
                  </a:cubicBezTo>
                  <a:cubicBezTo>
                    <a:pt x="656" y="367"/>
                    <a:pt x="656" y="366"/>
                    <a:pt x="656" y="366"/>
                  </a:cubicBezTo>
                  <a:cubicBezTo>
                    <a:pt x="655" y="365"/>
                    <a:pt x="654" y="365"/>
                    <a:pt x="653" y="365"/>
                  </a:cubicBezTo>
                  <a:cubicBezTo>
                    <a:pt x="653" y="365"/>
                    <a:pt x="652" y="365"/>
                    <a:pt x="652" y="365"/>
                  </a:cubicBezTo>
                  <a:cubicBezTo>
                    <a:pt x="654" y="364"/>
                    <a:pt x="654" y="364"/>
                    <a:pt x="654" y="364"/>
                  </a:cubicBezTo>
                  <a:cubicBezTo>
                    <a:pt x="654" y="364"/>
                    <a:pt x="654" y="364"/>
                    <a:pt x="654" y="364"/>
                  </a:cubicBezTo>
                  <a:cubicBezTo>
                    <a:pt x="654" y="363"/>
                    <a:pt x="654" y="362"/>
                    <a:pt x="654" y="362"/>
                  </a:cubicBezTo>
                  <a:cubicBezTo>
                    <a:pt x="654" y="361"/>
                    <a:pt x="653" y="361"/>
                    <a:pt x="652" y="360"/>
                  </a:cubicBezTo>
                  <a:cubicBezTo>
                    <a:pt x="652" y="360"/>
                    <a:pt x="652" y="360"/>
                    <a:pt x="652" y="360"/>
                  </a:cubicBezTo>
                  <a:cubicBezTo>
                    <a:pt x="652" y="359"/>
                    <a:pt x="652" y="359"/>
                    <a:pt x="652" y="359"/>
                  </a:cubicBezTo>
                  <a:cubicBezTo>
                    <a:pt x="651" y="359"/>
                    <a:pt x="651" y="359"/>
                    <a:pt x="651" y="359"/>
                  </a:cubicBezTo>
                  <a:cubicBezTo>
                    <a:pt x="651" y="359"/>
                    <a:pt x="651" y="359"/>
                    <a:pt x="651" y="359"/>
                  </a:cubicBezTo>
                  <a:cubicBezTo>
                    <a:pt x="651" y="358"/>
                    <a:pt x="651" y="358"/>
                    <a:pt x="651" y="358"/>
                  </a:cubicBezTo>
                  <a:cubicBezTo>
                    <a:pt x="651" y="358"/>
                    <a:pt x="652" y="358"/>
                    <a:pt x="652" y="357"/>
                  </a:cubicBezTo>
                  <a:cubicBezTo>
                    <a:pt x="653" y="357"/>
                    <a:pt x="654" y="357"/>
                    <a:pt x="654" y="357"/>
                  </a:cubicBezTo>
                  <a:cubicBezTo>
                    <a:pt x="655" y="356"/>
                    <a:pt x="655" y="355"/>
                    <a:pt x="656" y="355"/>
                  </a:cubicBezTo>
                  <a:cubicBezTo>
                    <a:pt x="656" y="354"/>
                    <a:pt x="656" y="354"/>
                    <a:pt x="656" y="354"/>
                  </a:cubicBezTo>
                  <a:cubicBezTo>
                    <a:pt x="656" y="354"/>
                    <a:pt x="657" y="354"/>
                    <a:pt x="657" y="354"/>
                  </a:cubicBezTo>
                  <a:cubicBezTo>
                    <a:pt x="658" y="354"/>
                    <a:pt x="658" y="354"/>
                    <a:pt x="659" y="353"/>
                  </a:cubicBezTo>
                  <a:cubicBezTo>
                    <a:pt x="659" y="353"/>
                    <a:pt x="659" y="353"/>
                    <a:pt x="659" y="353"/>
                  </a:cubicBezTo>
                  <a:cubicBezTo>
                    <a:pt x="660" y="352"/>
                    <a:pt x="660" y="352"/>
                    <a:pt x="660" y="352"/>
                  </a:cubicBezTo>
                  <a:cubicBezTo>
                    <a:pt x="660" y="352"/>
                    <a:pt x="660" y="352"/>
                    <a:pt x="660" y="352"/>
                  </a:cubicBezTo>
                  <a:cubicBezTo>
                    <a:pt x="661" y="351"/>
                    <a:pt x="662" y="350"/>
                    <a:pt x="661" y="349"/>
                  </a:cubicBezTo>
                  <a:cubicBezTo>
                    <a:pt x="662" y="349"/>
                    <a:pt x="662" y="349"/>
                    <a:pt x="662" y="349"/>
                  </a:cubicBezTo>
                  <a:cubicBezTo>
                    <a:pt x="664" y="349"/>
                    <a:pt x="664" y="348"/>
                    <a:pt x="665" y="347"/>
                  </a:cubicBezTo>
                  <a:cubicBezTo>
                    <a:pt x="665" y="347"/>
                    <a:pt x="665" y="347"/>
                    <a:pt x="665" y="347"/>
                  </a:cubicBezTo>
                  <a:cubicBezTo>
                    <a:pt x="665" y="347"/>
                    <a:pt x="666" y="346"/>
                    <a:pt x="666" y="346"/>
                  </a:cubicBezTo>
                  <a:cubicBezTo>
                    <a:pt x="666" y="346"/>
                    <a:pt x="667" y="344"/>
                    <a:pt x="666" y="344"/>
                  </a:cubicBezTo>
                  <a:cubicBezTo>
                    <a:pt x="666" y="343"/>
                    <a:pt x="666" y="343"/>
                    <a:pt x="665" y="343"/>
                  </a:cubicBezTo>
                  <a:cubicBezTo>
                    <a:pt x="665" y="342"/>
                    <a:pt x="665" y="342"/>
                    <a:pt x="665" y="342"/>
                  </a:cubicBezTo>
                  <a:cubicBezTo>
                    <a:pt x="664" y="342"/>
                    <a:pt x="664" y="343"/>
                    <a:pt x="663" y="343"/>
                  </a:cubicBezTo>
                  <a:cubicBezTo>
                    <a:pt x="663" y="343"/>
                    <a:pt x="663" y="343"/>
                    <a:pt x="663" y="343"/>
                  </a:cubicBezTo>
                  <a:cubicBezTo>
                    <a:pt x="663" y="343"/>
                    <a:pt x="663" y="342"/>
                    <a:pt x="662" y="342"/>
                  </a:cubicBezTo>
                  <a:cubicBezTo>
                    <a:pt x="663" y="342"/>
                    <a:pt x="663" y="342"/>
                    <a:pt x="663" y="342"/>
                  </a:cubicBezTo>
                  <a:cubicBezTo>
                    <a:pt x="663" y="341"/>
                    <a:pt x="663" y="341"/>
                    <a:pt x="663" y="341"/>
                  </a:cubicBezTo>
                  <a:cubicBezTo>
                    <a:pt x="663" y="341"/>
                    <a:pt x="663" y="341"/>
                    <a:pt x="663" y="341"/>
                  </a:cubicBezTo>
                  <a:cubicBezTo>
                    <a:pt x="664" y="341"/>
                    <a:pt x="664" y="341"/>
                    <a:pt x="664" y="341"/>
                  </a:cubicBezTo>
                  <a:cubicBezTo>
                    <a:pt x="664" y="341"/>
                    <a:pt x="664" y="341"/>
                    <a:pt x="664" y="341"/>
                  </a:cubicBezTo>
                  <a:cubicBezTo>
                    <a:pt x="665" y="341"/>
                    <a:pt x="665" y="341"/>
                    <a:pt x="665" y="340"/>
                  </a:cubicBezTo>
                  <a:cubicBezTo>
                    <a:pt x="666" y="340"/>
                    <a:pt x="666" y="340"/>
                    <a:pt x="666" y="340"/>
                  </a:cubicBezTo>
                  <a:cubicBezTo>
                    <a:pt x="666" y="340"/>
                    <a:pt x="666" y="340"/>
                    <a:pt x="667" y="340"/>
                  </a:cubicBezTo>
                  <a:cubicBezTo>
                    <a:pt x="667" y="340"/>
                    <a:pt x="668" y="339"/>
                    <a:pt x="669" y="338"/>
                  </a:cubicBezTo>
                  <a:cubicBezTo>
                    <a:pt x="669" y="338"/>
                    <a:pt x="669" y="337"/>
                    <a:pt x="669" y="336"/>
                  </a:cubicBezTo>
                  <a:cubicBezTo>
                    <a:pt x="669" y="336"/>
                    <a:pt x="669" y="335"/>
                    <a:pt x="669" y="335"/>
                  </a:cubicBezTo>
                  <a:cubicBezTo>
                    <a:pt x="669" y="334"/>
                    <a:pt x="669" y="334"/>
                    <a:pt x="669" y="334"/>
                  </a:cubicBezTo>
                  <a:cubicBezTo>
                    <a:pt x="669" y="333"/>
                    <a:pt x="669" y="333"/>
                    <a:pt x="669" y="333"/>
                  </a:cubicBezTo>
                  <a:cubicBezTo>
                    <a:pt x="669" y="334"/>
                    <a:pt x="669" y="334"/>
                    <a:pt x="669" y="334"/>
                  </a:cubicBezTo>
                  <a:cubicBezTo>
                    <a:pt x="670" y="334"/>
                    <a:pt x="670" y="334"/>
                    <a:pt x="670" y="334"/>
                  </a:cubicBezTo>
                  <a:cubicBezTo>
                    <a:pt x="670" y="334"/>
                    <a:pt x="670" y="334"/>
                    <a:pt x="670" y="334"/>
                  </a:cubicBezTo>
                  <a:cubicBezTo>
                    <a:pt x="671" y="334"/>
                    <a:pt x="672" y="334"/>
                    <a:pt x="672" y="332"/>
                  </a:cubicBezTo>
                  <a:cubicBezTo>
                    <a:pt x="672" y="331"/>
                    <a:pt x="672" y="331"/>
                    <a:pt x="672" y="331"/>
                  </a:cubicBezTo>
                  <a:cubicBezTo>
                    <a:pt x="672" y="331"/>
                    <a:pt x="672" y="330"/>
                    <a:pt x="672" y="330"/>
                  </a:cubicBezTo>
                  <a:cubicBezTo>
                    <a:pt x="672" y="330"/>
                    <a:pt x="672" y="330"/>
                    <a:pt x="672" y="330"/>
                  </a:cubicBezTo>
                  <a:cubicBezTo>
                    <a:pt x="673" y="329"/>
                    <a:pt x="673" y="328"/>
                    <a:pt x="673" y="327"/>
                  </a:cubicBezTo>
                  <a:cubicBezTo>
                    <a:pt x="673" y="327"/>
                    <a:pt x="673" y="327"/>
                    <a:pt x="673" y="327"/>
                  </a:cubicBezTo>
                  <a:cubicBezTo>
                    <a:pt x="673" y="326"/>
                    <a:pt x="673" y="326"/>
                    <a:pt x="673" y="326"/>
                  </a:cubicBezTo>
                  <a:cubicBezTo>
                    <a:pt x="673" y="326"/>
                    <a:pt x="673" y="326"/>
                    <a:pt x="673" y="326"/>
                  </a:cubicBezTo>
                  <a:cubicBezTo>
                    <a:pt x="673" y="325"/>
                    <a:pt x="673" y="325"/>
                    <a:pt x="673" y="324"/>
                  </a:cubicBezTo>
                  <a:cubicBezTo>
                    <a:pt x="673" y="324"/>
                    <a:pt x="674" y="323"/>
                    <a:pt x="673" y="322"/>
                  </a:cubicBezTo>
                  <a:cubicBezTo>
                    <a:pt x="673" y="320"/>
                    <a:pt x="671" y="319"/>
                    <a:pt x="669" y="319"/>
                  </a:cubicBezTo>
                  <a:cubicBezTo>
                    <a:pt x="670" y="319"/>
                    <a:pt x="670" y="317"/>
                    <a:pt x="670" y="316"/>
                  </a:cubicBezTo>
                  <a:cubicBezTo>
                    <a:pt x="670" y="315"/>
                    <a:pt x="669" y="314"/>
                    <a:pt x="668" y="313"/>
                  </a:cubicBezTo>
                  <a:cubicBezTo>
                    <a:pt x="668" y="313"/>
                    <a:pt x="668" y="313"/>
                    <a:pt x="669" y="313"/>
                  </a:cubicBezTo>
                  <a:cubicBezTo>
                    <a:pt x="670" y="313"/>
                    <a:pt x="670" y="313"/>
                    <a:pt x="670" y="313"/>
                  </a:cubicBezTo>
                  <a:cubicBezTo>
                    <a:pt x="670" y="313"/>
                    <a:pt x="671" y="313"/>
                    <a:pt x="672" y="313"/>
                  </a:cubicBezTo>
                  <a:cubicBezTo>
                    <a:pt x="673" y="312"/>
                    <a:pt x="674" y="311"/>
                    <a:pt x="674" y="310"/>
                  </a:cubicBezTo>
                  <a:cubicBezTo>
                    <a:pt x="674" y="309"/>
                    <a:pt x="673" y="309"/>
                    <a:pt x="672" y="308"/>
                  </a:cubicBezTo>
                  <a:cubicBezTo>
                    <a:pt x="672" y="308"/>
                    <a:pt x="672" y="308"/>
                    <a:pt x="672" y="308"/>
                  </a:cubicBezTo>
                  <a:cubicBezTo>
                    <a:pt x="673" y="308"/>
                    <a:pt x="673" y="307"/>
                    <a:pt x="673" y="307"/>
                  </a:cubicBezTo>
                  <a:cubicBezTo>
                    <a:pt x="673" y="306"/>
                    <a:pt x="672" y="305"/>
                    <a:pt x="671" y="305"/>
                  </a:cubicBezTo>
                  <a:cubicBezTo>
                    <a:pt x="671" y="305"/>
                    <a:pt x="670" y="305"/>
                    <a:pt x="670" y="305"/>
                  </a:cubicBezTo>
                  <a:cubicBezTo>
                    <a:pt x="669" y="305"/>
                    <a:pt x="669" y="305"/>
                    <a:pt x="669" y="305"/>
                  </a:cubicBezTo>
                  <a:cubicBezTo>
                    <a:pt x="669" y="305"/>
                    <a:pt x="669" y="305"/>
                    <a:pt x="669" y="305"/>
                  </a:cubicBezTo>
                  <a:cubicBezTo>
                    <a:pt x="669" y="305"/>
                    <a:pt x="669" y="305"/>
                    <a:pt x="668" y="305"/>
                  </a:cubicBezTo>
                  <a:cubicBezTo>
                    <a:pt x="668" y="305"/>
                    <a:pt x="668" y="305"/>
                    <a:pt x="668" y="304"/>
                  </a:cubicBezTo>
                  <a:cubicBezTo>
                    <a:pt x="668" y="304"/>
                    <a:pt x="668" y="304"/>
                    <a:pt x="668" y="303"/>
                  </a:cubicBezTo>
                  <a:cubicBezTo>
                    <a:pt x="668" y="303"/>
                    <a:pt x="668" y="302"/>
                    <a:pt x="668" y="301"/>
                  </a:cubicBezTo>
                  <a:cubicBezTo>
                    <a:pt x="667" y="300"/>
                    <a:pt x="666" y="300"/>
                    <a:pt x="665" y="301"/>
                  </a:cubicBezTo>
                  <a:cubicBezTo>
                    <a:pt x="665" y="301"/>
                    <a:pt x="665" y="301"/>
                    <a:pt x="665" y="301"/>
                  </a:cubicBezTo>
                  <a:cubicBezTo>
                    <a:pt x="665" y="301"/>
                    <a:pt x="665" y="301"/>
                    <a:pt x="665" y="301"/>
                  </a:cubicBezTo>
                  <a:cubicBezTo>
                    <a:pt x="665" y="300"/>
                    <a:pt x="665" y="300"/>
                    <a:pt x="664" y="300"/>
                  </a:cubicBezTo>
                  <a:cubicBezTo>
                    <a:pt x="663" y="301"/>
                    <a:pt x="663" y="301"/>
                    <a:pt x="663" y="301"/>
                  </a:cubicBezTo>
                  <a:cubicBezTo>
                    <a:pt x="664" y="300"/>
                    <a:pt x="664" y="300"/>
                    <a:pt x="664" y="300"/>
                  </a:cubicBezTo>
                  <a:cubicBezTo>
                    <a:pt x="664" y="299"/>
                    <a:pt x="664" y="299"/>
                    <a:pt x="663" y="299"/>
                  </a:cubicBezTo>
                  <a:cubicBezTo>
                    <a:pt x="663" y="298"/>
                    <a:pt x="663" y="298"/>
                    <a:pt x="663" y="298"/>
                  </a:cubicBezTo>
                  <a:cubicBezTo>
                    <a:pt x="662" y="298"/>
                    <a:pt x="662" y="298"/>
                    <a:pt x="662" y="298"/>
                  </a:cubicBezTo>
                  <a:cubicBezTo>
                    <a:pt x="661" y="298"/>
                    <a:pt x="661" y="299"/>
                    <a:pt x="661" y="299"/>
                  </a:cubicBezTo>
                  <a:cubicBezTo>
                    <a:pt x="661" y="299"/>
                    <a:pt x="660" y="299"/>
                    <a:pt x="661" y="299"/>
                  </a:cubicBezTo>
                  <a:cubicBezTo>
                    <a:pt x="660" y="299"/>
                    <a:pt x="660" y="299"/>
                    <a:pt x="660" y="299"/>
                  </a:cubicBezTo>
                  <a:cubicBezTo>
                    <a:pt x="660" y="299"/>
                    <a:pt x="660" y="299"/>
                    <a:pt x="659" y="299"/>
                  </a:cubicBezTo>
                  <a:cubicBezTo>
                    <a:pt x="659" y="299"/>
                    <a:pt x="659" y="299"/>
                    <a:pt x="660" y="299"/>
                  </a:cubicBezTo>
                  <a:cubicBezTo>
                    <a:pt x="660" y="299"/>
                    <a:pt x="660" y="298"/>
                    <a:pt x="661" y="298"/>
                  </a:cubicBezTo>
                  <a:cubicBezTo>
                    <a:pt x="661" y="297"/>
                    <a:pt x="661" y="297"/>
                    <a:pt x="661" y="297"/>
                  </a:cubicBezTo>
                  <a:cubicBezTo>
                    <a:pt x="661" y="296"/>
                    <a:pt x="661" y="296"/>
                    <a:pt x="661" y="296"/>
                  </a:cubicBezTo>
                  <a:cubicBezTo>
                    <a:pt x="661" y="296"/>
                    <a:pt x="661" y="296"/>
                    <a:pt x="662" y="296"/>
                  </a:cubicBezTo>
                  <a:cubicBezTo>
                    <a:pt x="662" y="296"/>
                    <a:pt x="663" y="295"/>
                    <a:pt x="663" y="294"/>
                  </a:cubicBezTo>
                  <a:cubicBezTo>
                    <a:pt x="663" y="294"/>
                    <a:pt x="663" y="293"/>
                    <a:pt x="662" y="293"/>
                  </a:cubicBezTo>
                  <a:cubicBezTo>
                    <a:pt x="662" y="292"/>
                    <a:pt x="660" y="292"/>
                    <a:pt x="659" y="292"/>
                  </a:cubicBezTo>
                  <a:cubicBezTo>
                    <a:pt x="659" y="292"/>
                    <a:pt x="659" y="292"/>
                    <a:pt x="659" y="292"/>
                  </a:cubicBezTo>
                  <a:cubicBezTo>
                    <a:pt x="659" y="292"/>
                    <a:pt x="659" y="292"/>
                    <a:pt x="659" y="292"/>
                  </a:cubicBezTo>
                  <a:cubicBezTo>
                    <a:pt x="659" y="292"/>
                    <a:pt x="659" y="292"/>
                    <a:pt x="659" y="292"/>
                  </a:cubicBezTo>
                  <a:cubicBezTo>
                    <a:pt x="659" y="291"/>
                    <a:pt x="659" y="291"/>
                    <a:pt x="659" y="291"/>
                  </a:cubicBezTo>
                  <a:cubicBezTo>
                    <a:pt x="657" y="291"/>
                    <a:pt x="657" y="291"/>
                    <a:pt x="657" y="291"/>
                  </a:cubicBezTo>
                  <a:cubicBezTo>
                    <a:pt x="657" y="291"/>
                    <a:pt x="657" y="291"/>
                    <a:pt x="657" y="291"/>
                  </a:cubicBezTo>
                  <a:cubicBezTo>
                    <a:pt x="658" y="291"/>
                    <a:pt x="658" y="291"/>
                    <a:pt x="658" y="291"/>
                  </a:cubicBezTo>
                  <a:cubicBezTo>
                    <a:pt x="658" y="290"/>
                    <a:pt x="658" y="290"/>
                    <a:pt x="658" y="290"/>
                  </a:cubicBezTo>
                  <a:cubicBezTo>
                    <a:pt x="658" y="290"/>
                    <a:pt x="658" y="290"/>
                    <a:pt x="658" y="290"/>
                  </a:cubicBezTo>
                  <a:cubicBezTo>
                    <a:pt x="658" y="289"/>
                    <a:pt x="658" y="288"/>
                    <a:pt x="657" y="288"/>
                  </a:cubicBezTo>
                  <a:cubicBezTo>
                    <a:pt x="657" y="288"/>
                    <a:pt x="657" y="288"/>
                    <a:pt x="657" y="288"/>
                  </a:cubicBezTo>
                  <a:cubicBezTo>
                    <a:pt x="657" y="288"/>
                    <a:pt x="657" y="287"/>
                    <a:pt x="657" y="287"/>
                  </a:cubicBezTo>
                  <a:cubicBezTo>
                    <a:pt x="657" y="287"/>
                    <a:pt x="657" y="287"/>
                    <a:pt x="657" y="287"/>
                  </a:cubicBezTo>
                  <a:cubicBezTo>
                    <a:pt x="657" y="286"/>
                    <a:pt x="657" y="286"/>
                    <a:pt x="657" y="286"/>
                  </a:cubicBezTo>
                  <a:cubicBezTo>
                    <a:pt x="659" y="286"/>
                    <a:pt x="660" y="286"/>
                    <a:pt x="660" y="285"/>
                  </a:cubicBezTo>
                  <a:cubicBezTo>
                    <a:pt x="660" y="284"/>
                    <a:pt x="660" y="284"/>
                    <a:pt x="661" y="283"/>
                  </a:cubicBezTo>
                  <a:cubicBezTo>
                    <a:pt x="661" y="283"/>
                    <a:pt x="661" y="282"/>
                    <a:pt x="661" y="282"/>
                  </a:cubicBezTo>
                  <a:cubicBezTo>
                    <a:pt x="661" y="282"/>
                    <a:pt x="662" y="281"/>
                    <a:pt x="662" y="281"/>
                  </a:cubicBezTo>
                  <a:cubicBezTo>
                    <a:pt x="663" y="281"/>
                    <a:pt x="663" y="281"/>
                    <a:pt x="663" y="281"/>
                  </a:cubicBezTo>
                  <a:cubicBezTo>
                    <a:pt x="663" y="281"/>
                    <a:pt x="664" y="281"/>
                    <a:pt x="664" y="280"/>
                  </a:cubicBezTo>
                  <a:cubicBezTo>
                    <a:pt x="666" y="280"/>
                    <a:pt x="666" y="279"/>
                    <a:pt x="667" y="278"/>
                  </a:cubicBezTo>
                  <a:cubicBezTo>
                    <a:pt x="667" y="277"/>
                    <a:pt x="666" y="276"/>
                    <a:pt x="666" y="276"/>
                  </a:cubicBezTo>
                  <a:cubicBezTo>
                    <a:pt x="665" y="275"/>
                    <a:pt x="665" y="275"/>
                    <a:pt x="665" y="275"/>
                  </a:cubicBezTo>
                  <a:cubicBezTo>
                    <a:pt x="665" y="275"/>
                    <a:pt x="665" y="275"/>
                    <a:pt x="665" y="275"/>
                  </a:cubicBezTo>
                  <a:cubicBezTo>
                    <a:pt x="665" y="275"/>
                    <a:pt x="665" y="275"/>
                    <a:pt x="665" y="275"/>
                  </a:cubicBezTo>
                  <a:cubicBezTo>
                    <a:pt x="665" y="274"/>
                    <a:pt x="665" y="274"/>
                    <a:pt x="665" y="273"/>
                  </a:cubicBezTo>
                  <a:cubicBezTo>
                    <a:pt x="665" y="273"/>
                    <a:pt x="665" y="273"/>
                    <a:pt x="665" y="273"/>
                  </a:cubicBezTo>
                  <a:cubicBezTo>
                    <a:pt x="666" y="273"/>
                    <a:pt x="667" y="272"/>
                    <a:pt x="668" y="271"/>
                  </a:cubicBezTo>
                  <a:cubicBezTo>
                    <a:pt x="668" y="270"/>
                    <a:pt x="669" y="269"/>
                    <a:pt x="669" y="268"/>
                  </a:cubicBezTo>
                  <a:cubicBezTo>
                    <a:pt x="669" y="267"/>
                    <a:pt x="669" y="266"/>
                    <a:pt x="668" y="266"/>
                  </a:cubicBezTo>
                  <a:cubicBezTo>
                    <a:pt x="668" y="265"/>
                    <a:pt x="668" y="265"/>
                    <a:pt x="668" y="265"/>
                  </a:cubicBezTo>
                  <a:cubicBezTo>
                    <a:pt x="667" y="265"/>
                    <a:pt x="667" y="265"/>
                    <a:pt x="667" y="265"/>
                  </a:cubicBezTo>
                  <a:cubicBezTo>
                    <a:pt x="668" y="265"/>
                    <a:pt x="668" y="265"/>
                    <a:pt x="668" y="265"/>
                  </a:cubicBezTo>
                  <a:cubicBezTo>
                    <a:pt x="668" y="265"/>
                    <a:pt x="668" y="265"/>
                    <a:pt x="668" y="265"/>
                  </a:cubicBezTo>
                  <a:cubicBezTo>
                    <a:pt x="668" y="265"/>
                    <a:pt x="669" y="264"/>
                    <a:pt x="669" y="264"/>
                  </a:cubicBezTo>
                  <a:cubicBezTo>
                    <a:pt x="669" y="264"/>
                    <a:pt x="670" y="264"/>
                    <a:pt x="670" y="263"/>
                  </a:cubicBezTo>
                  <a:cubicBezTo>
                    <a:pt x="671" y="261"/>
                    <a:pt x="671" y="261"/>
                    <a:pt x="671" y="261"/>
                  </a:cubicBezTo>
                  <a:cubicBezTo>
                    <a:pt x="670" y="261"/>
                    <a:pt x="670" y="261"/>
                    <a:pt x="670" y="261"/>
                  </a:cubicBezTo>
                  <a:cubicBezTo>
                    <a:pt x="671" y="260"/>
                    <a:pt x="671" y="259"/>
                    <a:pt x="671" y="259"/>
                  </a:cubicBezTo>
                  <a:cubicBezTo>
                    <a:pt x="671" y="259"/>
                    <a:pt x="671" y="258"/>
                    <a:pt x="671" y="258"/>
                  </a:cubicBezTo>
                  <a:cubicBezTo>
                    <a:pt x="671" y="258"/>
                    <a:pt x="671" y="258"/>
                    <a:pt x="671" y="258"/>
                  </a:cubicBezTo>
                  <a:cubicBezTo>
                    <a:pt x="671" y="257"/>
                    <a:pt x="671" y="256"/>
                    <a:pt x="670" y="256"/>
                  </a:cubicBezTo>
                  <a:cubicBezTo>
                    <a:pt x="670" y="255"/>
                    <a:pt x="670" y="255"/>
                    <a:pt x="670" y="255"/>
                  </a:cubicBezTo>
                  <a:cubicBezTo>
                    <a:pt x="671" y="255"/>
                    <a:pt x="671" y="254"/>
                    <a:pt x="672" y="253"/>
                  </a:cubicBezTo>
                  <a:cubicBezTo>
                    <a:pt x="672" y="252"/>
                    <a:pt x="671" y="252"/>
                    <a:pt x="671" y="251"/>
                  </a:cubicBezTo>
                  <a:cubicBezTo>
                    <a:pt x="671" y="251"/>
                    <a:pt x="671" y="251"/>
                    <a:pt x="671" y="250"/>
                  </a:cubicBezTo>
                  <a:cubicBezTo>
                    <a:pt x="671" y="250"/>
                    <a:pt x="671" y="250"/>
                    <a:pt x="671" y="250"/>
                  </a:cubicBezTo>
                  <a:cubicBezTo>
                    <a:pt x="671" y="250"/>
                    <a:pt x="672" y="249"/>
                    <a:pt x="672" y="248"/>
                  </a:cubicBezTo>
                  <a:cubicBezTo>
                    <a:pt x="672" y="248"/>
                    <a:pt x="672" y="247"/>
                    <a:pt x="671" y="246"/>
                  </a:cubicBezTo>
                  <a:cubicBezTo>
                    <a:pt x="671" y="246"/>
                    <a:pt x="671" y="246"/>
                    <a:pt x="671" y="246"/>
                  </a:cubicBezTo>
                  <a:cubicBezTo>
                    <a:pt x="671" y="246"/>
                    <a:pt x="672" y="246"/>
                    <a:pt x="672" y="246"/>
                  </a:cubicBezTo>
                  <a:cubicBezTo>
                    <a:pt x="673" y="246"/>
                    <a:pt x="674" y="245"/>
                    <a:pt x="674" y="244"/>
                  </a:cubicBezTo>
                  <a:cubicBezTo>
                    <a:pt x="674" y="243"/>
                    <a:pt x="673" y="243"/>
                    <a:pt x="673" y="243"/>
                  </a:cubicBezTo>
                  <a:cubicBezTo>
                    <a:pt x="673" y="242"/>
                    <a:pt x="673" y="242"/>
                    <a:pt x="673" y="242"/>
                  </a:cubicBezTo>
                  <a:cubicBezTo>
                    <a:pt x="673" y="240"/>
                    <a:pt x="672" y="239"/>
                    <a:pt x="671" y="238"/>
                  </a:cubicBezTo>
                  <a:cubicBezTo>
                    <a:pt x="671" y="238"/>
                    <a:pt x="669" y="238"/>
                    <a:pt x="669" y="239"/>
                  </a:cubicBezTo>
                  <a:cubicBezTo>
                    <a:pt x="668" y="239"/>
                    <a:pt x="668" y="239"/>
                    <a:pt x="668" y="240"/>
                  </a:cubicBezTo>
                  <a:cubicBezTo>
                    <a:pt x="668" y="240"/>
                    <a:pt x="668" y="240"/>
                    <a:pt x="667" y="241"/>
                  </a:cubicBezTo>
                  <a:cubicBezTo>
                    <a:pt x="667" y="241"/>
                    <a:pt x="667" y="241"/>
                    <a:pt x="667" y="241"/>
                  </a:cubicBezTo>
                  <a:cubicBezTo>
                    <a:pt x="666" y="241"/>
                    <a:pt x="665" y="241"/>
                    <a:pt x="665" y="242"/>
                  </a:cubicBezTo>
                  <a:cubicBezTo>
                    <a:pt x="665" y="242"/>
                    <a:pt x="664" y="243"/>
                    <a:pt x="664" y="243"/>
                  </a:cubicBezTo>
                  <a:cubicBezTo>
                    <a:pt x="664" y="243"/>
                    <a:pt x="664" y="243"/>
                    <a:pt x="664" y="243"/>
                  </a:cubicBezTo>
                  <a:cubicBezTo>
                    <a:pt x="663" y="243"/>
                    <a:pt x="663" y="243"/>
                    <a:pt x="663" y="243"/>
                  </a:cubicBezTo>
                  <a:cubicBezTo>
                    <a:pt x="662" y="243"/>
                    <a:pt x="662" y="244"/>
                    <a:pt x="662" y="244"/>
                  </a:cubicBezTo>
                  <a:cubicBezTo>
                    <a:pt x="662" y="244"/>
                    <a:pt x="661" y="245"/>
                    <a:pt x="661" y="245"/>
                  </a:cubicBezTo>
                  <a:cubicBezTo>
                    <a:pt x="661" y="245"/>
                    <a:pt x="661" y="245"/>
                    <a:pt x="660" y="245"/>
                  </a:cubicBezTo>
                  <a:cubicBezTo>
                    <a:pt x="660" y="246"/>
                    <a:pt x="659" y="246"/>
                    <a:pt x="659" y="247"/>
                  </a:cubicBezTo>
                  <a:cubicBezTo>
                    <a:pt x="659" y="247"/>
                    <a:pt x="659" y="248"/>
                    <a:pt x="659" y="248"/>
                  </a:cubicBezTo>
                  <a:cubicBezTo>
                    <a:pt x="659" y="248"/>
                    <a:pt x="659" y="248"/>
                    <a:pt x="659" y="248"/>
                  </a:cubicBezTo>
                  <a:cubicBezTo>
                    <a:pt x="659" y="248"/>
                    <a:pt x="658" y="248"/>
                    <a:pt x="657" y="249"/>
                  </a:cubicBezTo>
                  <a:cubicBezTo>
                    <a:pt x="657" y="249"/>
                    <a:pt x="657" y="249"/>
                    <a:pt x="657" y="249"/>
                  </a:cubicBezTo>
                  <a:cubicBezTo>
                    <a:pt x="657" y="249"/>
                    <a:pt x="657" y="249"/>
                    <a:pt x="657" y="249"/>
                  </a:cubicBezTo>
                  <a:cubicBezTo>
                    <a:pt x="656" y="249"/>
                    <a:pt x="656" y="250"/>
                    <a:pt x="656" y="250"/>
                  </a:cubicBezTo>
                  <a:cubicBezTo>
                    <a:pt x="655" y="250"/>
                    <a:pt x="655" y="250"/>
                    <a:pt x="655" y="250"/>
                  </a:cubicBezTo>
                  <a:cubicBezTo>
                    <a:pt x="655" y="250"/>
                    <a:pt x="655" y="251"/>
                    <a:pt x="655" y="251"/>
                  </a:cubicBezTo>
                  <a:cubicBezTo>
                    <a:pt x="654" y="251"/>
                    <a:pt x="654" y="252"/>
                    <a:pt x="654" y="252"/>
                  </a:cubicBezTo>
                  <a:cubicBezTo>
                    <a:pt x="654" y="252"/>
                    <a:pt x="654" y="253"/>
                    <a:pt x="654" y="253"/>
                  </a:cubicBezTo>
                  <a:cubicBezTo>
                    <a:pt x="653" y="253"/>
                    <a:pt x="653" y="253"/>
                    <a:pt x="652" y="253"/>
                  </a:cubicBezTo>
                  <a:cubicBezTo>
                    <a:pt x="652" y="253"/>
                    <a:pt x="652" y="253"/>
                    <a:pt x="651" y="254"/>
                  </a:cubicBezTo>
                  <a:cubicBezTo>
                    <a:pt x="651" y="254"/>
                    <a:pt x="650" y="254"/>
                    <a:pt x="650" y="255"/>
                  </a:cubicBezTo>
                  <a:cubicBezTo>
                    <a:pt x="651" y="255"/>
                    <a:pt x="651" y="255"/>
                    <a:pt x="651" y="255"/>
                  </a:cubicBezTo>
                  <a:cubicBezTo>
                    <a:pt x="650" y="255"/>
                    <a:pt x="650" y="255"/>
                    <a:pt x="650" y="255"/>
                  </a:cubicBezTo>
                  <a:cubicBezTo>
                    <a:pt x="650" y="255"/>
                    <a:pt x="650" y="254"/>
                    <a:pt x="649" y="254"/>
                  </a:cubicBezTo>
                  <a:cubicBezTo>
                    <a:pt x="649" y="254"/>
                    <a:pt x="649" y="254"/>
                    <a:pt x="649" y="254"/>
                  </a:cubicBezTo>
                  <a:cubicBezTo>
                    <a:pt x="648" y="254"/>
                    <a:pt x="648" y="254"/>
                    <a:pt x="648" y="254"/>
                  </a:cubicBezTo>
                  <a:cubicBezTo>
                    <a:pt x="647" y="255"/>
                    <a:pt x="647" y="255"/>
                    <a:pt x="647" y="255"/>
                  </a:cubicBezTo>
                  <a:cubicBezTo>
                    <a:pt x="646" y="255"/>
                    <a:pt x="646" y="255"/>
                    <a:pt x="646" y="255"/>
                  </a:cubicBezTo>
                  <a:cubicBezTo>
                    <a:pt x="646" y="255"/>
                    <a:pt x="646" y="255"/>
                    <a:pt x="646" y="255"/>
                  </a:cubicBezTo>
                  <a:cubicBezTo>
                    <a:pt x="645" y="256"/>
                    <a:pt x="645" y="256"/>
                    <a:pt x="645" y="256"/>
                  </a:cubicBezTo>
                  <a:cubicBezTo>
                    <a:pt x="645" y="256"/>
                    <a:pt x="645" y="256"/>
                    <a:pt x="645" y="256"/>
                  </a:cubicBezTo>
                  <a:cubicBezTo>
                    <a:pt x="645" y="256"/>
                    <a:pt x="645" y="256"/>
                    <a:pt x="645" y="256"/>
                  </a:cubicBezTo>
                  <a:cubicBezTo>
                    <a:pt x="644" y="256"/>
                    <a:pt x="644" y="256"/>
                    <a:pt x="644" y="256"/>
                  </a:cubicBezTo>
                  <a:cubicBezTo>
                    <a:pt x="644" y="256"/>
                    <a:pt x="644" y="256"/>
                    <a:pt x="643" y="256"/>
                  </a:cubicBezTo>
                  <a:cubicBezTo>
                    <a:pt x="643" y="256"/>
                    <a:pt x="643" y="256"/>
                    <a:pt x="643" y="256"/>
                  </a:cubicBezTo>
                  <a:cubicBezTo>
                    <a:pt x="643" y="256"/>
                    <a:pt x="642" y="257"/>
                    <a:pt x="642" y="257"/>
                  </a:cubicBezTo>
                  <a:cubicBezTo>
                    <a:pt x="641" y="257"/>
                    <a:pt x="641" y="258"/>
                    <a:pt x="640" y="258"/>
                  </a:cubicBezTo>
                  <a:cubicBezTo>
                    <a:pt x="640" y="258"/>
                    <a:pt x="640" y="257"/>
                    <a:pt x="640" y="257"/>
                  </a:cubicBezTo>
                  <a:cubicBezTo>
                    <a:pt x="640" y="257"/>
                    <a:pt x="640" y="256"/>
                    <a:pt x="640" y="256"/>
                  </a:cubicBezTo>
                  <a:cubicBezTo>
                    <a:pt x="639" y="255"/>
                    <a:pt x="639" y="255"/>
                    <a:pt x="639" y="255"/>
                  </a:cubicBezTo>
                  <a:cubicBezTo>
                    <a:pt x="639" y="255"/>
                    <a:pt x="639" y="254"/>
                    <a:pt x="638" y="254"/>
                  </a:cubicBezTo>
                  <a:cubicBezTo>
                    <a:pt x="638" y="254"/>
                    <a:pt x="638" y="254"/>
                    <a:pt x="638" y="254"/>
                  </a:cubicBezTo>
                  <a:cubicBezTo>
                    <a:pt x="638" y="253"/>
                    <a:pt x="638" y="253"/>
                    <a:pt x="638" y="253"/>
                  </a:cubicBezTo>
                  <a:cubicBezTo>
                    <a:pt x="638" y="252"/>
                    <a:pt x="637" y="251"/>
                    <a:pt x="635" y="251"/>
                  </a:cubicBezTo>
                  <a:cubicBezTo>
                    <a:pt x="635" y="251"/>
                    <a:pt x="634" y="251"/>
                    <a:pt x="633" y="251"/>
                  </a:cubicBezTo>
                  <a:cubicBezTo>
                    <a:pt x="633" y="251"/>
                    <a:pt x="633" y="251"/>
                    <a:pt x="633" y="250"/>
                  </a:cubicBezTo>
                  <a:cubicBezTo>
                    <a:pt x="633" y="250"/>
                    <a:pt x="634" y="250"/>
                    <a:pt x="634" y="250"/>
                  </a:cubicBezTo>
                  <a:cubicBezTo>
                    <a:pt x="634" y="250"/>
                    <a:pt x="634" y="249"/>
                    <a:pt x="634" y="249"/>
                  </a:cubicBezTo>
                  <a:cubicBezTo>
                    <a:pt x="634" y="249"/>
                    <a:pt x="634" y="249"/>
                    <a:pt x="634" y="249"/>
                  </a:cubicBezTo>
                  <a:cubicBezTo>
                    <a:pt x="634" y="249"/>
                    <a:pt x="635" y="249"/>
                    <a:pt x="635" y="249"/>
                  </a:cubicBezTo>
                  <a:cubicBezTo>
                    <a:pt x="635" y="249"/>
                    <a:pt x="635" y="249"/>
                    <a:pt x="635" y="249"/>
                  </a:cubicBezTo>
                  <a:cubicBezTo>
                    <a:pt x="636" y="249"/>
                    <a:pt x="636" y="249"/>
                    <a:pt x="637" y="248"/>
                  </a:cubicBezTo>
                  <a:cubicBezTo>
                    <a:pt x="638" y="248"/>
                    <a:pt x="638" y="248"/>
                    <a:pt x="638" y="247"/>
                  </a:cubicBezTo>
                  <a:cubicBezTo>
                    <a:pt x="638" y="246"/>
                    <a:pt x="638" y="246"/>
                    <a:pt x="638" y="245"/>
                  </a:cubicBezTo>
                  <a:cubicBezTo>
                    <a:pt x="638" y="245"/>
                    <a:pt x="639" y="244"/>
                    <a:pt x="639" y="244"/>
                  </a:cubicBezTo>
                  <a:cubicBezTo>
                    <a:pt x="639" y="243"/>
                    <a:pt x="640" y="243"/>
                    <a:pt x="640" y="243"/>
                  </a:cubicBezTo>
                  <a:cubicBezTo>
                    <a:pt x="641" y="242"/>
                    <a:pt x="641" y="242"/>
                    <a:pt x="641" y="242"/>
                  </a:cubicBezTo>
                  <a:cubicBezTo>
                    <a:pt x="641" y="242"/>
                    <a:pt x="641" y="241"/>
                    <a:pt x="641" y="240"/>
                  </a:cubicBezTo>
                  <a:cubicBezTo>
                    <a:pt x="641" y="240"/>
                    <a:pt x="641" y="240"/>
                    <a:pt x="641" y="239"/>
                  </a:cubicBezTo>
                  <a:cubicBezTo>
                    <a:pt x="642" y="239"/>
                    <a:pt x="643" y="239"/>
                    <a:pt x="643" y="238"/>
                  </a:cubicBezTo>
                  <a:cubicBezTo>
                    <a:pt x="642" y="237"/>
                    <a:pt x="642" y="237"/>
                    <a:pt x="642" y="237"/>
                  </a:cubicBezTo>
                  <a:cubicBezTo>
                    <a:pt x="643" y="238"/>
                    <a:pt x="643" y="238"/>
                    <a:pt x="643" y="238"/>
                  </a:cubicBezTo>
                  <a:cubicBezTo>
                    <a:pt x="643" y="238"/>
                    <a:pt x="644" y="237"/>
                    <a:pt x="644" y="237"/>
                  </a:cubicBezTo>
                  <a:cubicBezTo>
                    <a:pt x="644" y="237"/>
                    <a:pt x="644" y="236"/>
                    <a:pt x="644" y="236"/>
                  </a:cubicBezTo>
                  <a:cubicBezTo>
                    <a:pt x="645" y="235"/>
                    <a:pt x="645" y="235"/>
                    <a:pt x="645" y="234"/>
                  </a:cubicBezTo>
                  <a:cubicBezTo>
                    <a:pt x="646" y="234"/>
                    <a:pt x="646" y="234"/>
                    <a:pt x="646" y="234"/>
                  </a:cubicBezTo>
                  <a:cubicBezTo>
                    <a:pt x="646" y="232"/>
                    <a:pt x="646" y="232"/>
                    <a:pt x="646" y="232"/>
                  </a:cubicBezTo>
                  <a:cubicBezTo>
                    <a:pt x="646" y="232"/>
                    <a:pt x="646" y="232"/>
                    <a:pt x="646" y="232"/>
                  </a:cubicBezTo>
                  <a:cubicBezTo>
                    <a:pt x="647" y="233"/>
                    <a:pt x="647" y="233"/>
                    <a:pt x="647" y="233"/>
                  </a:cubicBezTo>
                  <a:cubicBezTo>
                    <a:pt x="647" y="233"/>
                    <a:pt x="647" y="233"/>
                    <a:pt x="648" y="233"/>
                  </a:cubicBezTo>
                  <a:cubicBezTo>
                    <a:pt x="648" y="233"/>
                    <a:pt x="648" y="233"/>
                    <a:pt x="648" y="233"/>
                  </a:cubicBezTo>
                  <a:cubicBezTo>
                    <a:pt x="649" y="233"/>
                    <a:pt x="649" y="232"/>
                    <a:pt x="649" y="232"/>
                  </a:cubicBezTo>
                  <a:cubicBezTo>
                    <a:pt x="650" y="231"/>
                    <a:pt x="650" y="230"/>
                    <a:pt x="651" y="230"/>
                  </a:cubicBezTo>
                  <a:cubicBezTo>
                    <a:pt x="651" y="229"/>
                    <a:pt x="651" y="229"/>
                    <a:pt x="651" y="229"/>
                  </a:cubicBezTo>
                  <a:cubicBezTo>
                    <a:pt x="651" y="229"/>
                    <a:pt x="651" y="228"/>
                    <a:pt x="651" y="228"/>
                  </a:cubicBezTo>
                  <a:cubicBezTo>
                    <a:pt x="651" y="227"/>
                    <a:pt x="651" y="227"/>
                    <a:pt x="651" y="226"/>
                  </a:cubicBezTo>
                  <a:cubicBezTo>
                    <a:pt x="650" y="225"/>
                    <a:pt x="648" y="226"/>
                    <a:pt x="648" y="226"/>
                  </a:cubicBezTo>
                  <a:cubicBezTo>
                    <a:pt x="647" y="226"/>
                    <a:pt x="647" y="225"/>
                    <a:pt x="646" y="225"/>
                  </a:cubicBezTo>
                  <a:cubicBezTo>
                    <a:pt x="645" y="225"/>
                    <a:pt x="645" y="225"/>
                    <a:pt x="645" y="225"/>
                  </a:cubicBezTo>
                  <a:cubicBezTo>
                    <a:pt x="644" y="225"/>
                    <a:pt x="644" y="225"/>
                    <a:pt x="644" y="225"/>
                  </a:cubicBezTo>
                  <a:cubicBezTo>
                    <a:pt x="644" y="225"/>
                    <a:pt x="643" y="225"/>
                    <a:pt x="643" y="224"/>
                  </a:cubicBezTo>
                  <a:cubicBezTo>
                    <a:pt x="643" y="224"/>
                    <a:pt x="642" y="224"/>
                    <a:pt x="641" y="224"/>
                  </a:cubicBezTo>
                  <a:cubicBezTo>
                    <a:pt x="642" y="223"/>
                    <a:pt x="642" y="223"/>
                    <a:pt x="642" y="222"/>
                  </a:cubicBezTo>
                  <a:cubicBezTo>
                    <a:pt x="642" y="222"/>
                    <a:pt x="642" y="221"/>
                    <a:pt x="642" y="221"/>
                  </a:cubicBezTo>
                  <a:cubicBezTo>
                    <a:pt x="642" y="221"/>
                    <a:pt x="642" y="221"/>
                    <a:pt x="642" y="221"/>
                  </a:cubicBezTo>
                  <a:cubicBezTo>
                    <a:pt x="642" y="220"/>
                    <a:pt x="643" y="220"/>
                    <a:pt x="643" y="220"/>
                  </a:cubicBezTo>
                  <a:cubicBezTo>
                    <a:pt x="645" y="219"/>
                    <a:pt x="645" y="219"/>
                    <a:pt x="645" y="219"/>
                  </a:cubicBezTo>
                  <a:cubicBezTo>
                    <a:pt x="642" y="217"/>
                    <a:pt x="642" y="217"/>
                    <a:pt x="642" y="217"/>
                  </a:cubicBezTo>
                  <a:cubicBezTo>
                    <a:pt x="642" y="217"/>
                    <a:pt x="641" y="217"/>
                    <a:pt x="641" y="217"/>
                  </a:cubicBezTo>
                  <a:cubicBezTo>
                    <a:pt x="641" y="216"/>
                    <a:pt x="641" y="215"/>
                    <a:pt x="640" y="214"/>
                  </a:cubicBezTo>
                  <a:cubicBezTo>
                    <a:pt x="640" y="214"/>
                    <a:pt x="640" y="214"/>
                    <a:pt x="640" y="214"/>
                  </a:cubicBezTo>
                  <a:cubicBezTo>
                    <a:pt x="640" y="213"/>
                    <a:pt x="640" y="213"/>
                    <a:pt x="640" y="212"/>
                  </a:cubicBezTo>
                  <a:cubicBezTo>
                    <a:pt x="640" y="211"/>
                    <a:pt x="640" y="211"/>
                    <a:pt x="640" y="210"/>
                  </a:cubicBezTo>
                  <a:cubicBezTo>
                    <a:pt x="640" y="210"/>
                    <a:pt x="640" y="209"/>
                    <a:pt x="640" y="208"/>
                  </a:cubicBezTo>
                  <a:cubicBezTo>
                    <a:pt x="640" y="207"/>
                    <a:pt x="639" y="206"/>
                    <a:pt x="638" y="206"/>
                  </a:cubicBezTo>
                  <a:cubicBezTo>
                    <a:pt x="636" y="206"/>
                    <a:pt x="636" y="206"/>
                    <a:pt x="635" y="207"/>
                  </a:cubicBezTo>
                  <a:cubicBezTo>
                    <a:pt x="634" y="207"/>
                    <a:pt x="633" y="207"/>
                    <a:pt x="633" y="207"/>
                  </a:cubicBezTo>
                  <a:cubicBezTo>
                    <a:pt x="633" y="207"/>
                    <a:pt x="632" y="207"/>
                    <a:pt x="632" y="207"/>
                  </a:cubicBezTo>
                  <a:cubicBezTo>
                    <a:pt x="632" y="208"/>
                    <a:pt x="632" y="208"/>
                    <a:pt x="631" y="208"/>
                  </a:cubicBezTo>
                  <a:cubicBezTo>
                    <a:pt x="631" y="208"/>
                    <a:pt x="630" y="208"/>
                    <a:pt x="630" y="208"/>
                  </a:cubicBezTo>
                  <a:cubicBezTo>
                    <a:pt x="630" y="208"/>
                    <a:pt x="629" y="208"/>
                    <a:pt x="629" y="208"/>
                  </a:cubicBezTo>
                  <a:cubicBezTo>
                    <a:pt x="629" y="207"/>
                    <a:pt x="628" y="207"/>
                    <a:pt x="627" y="207"/>
                  </a:cubicBezTo>
                  <a:cubicBezTo>
                    <a:pt x="627" y="207"/>
                    <a:pt x="627" y="207"/>
                    <a:pt x="627" y="207"/>
                  </a:cubicBezTo>
                  <a:cubicBezTo>
                    <a:pt x="627" y="206"/>
                    <a:pt x="626" y="205"/>
                    <a:pt x="625" y="205"/>
                  </a:cubicBezTo>
                  <a:cubicBezTo>
                    <a:pt x="625" y="204"/>
                    <a:pt x="624" y="204"/>
                    <a:pt x="624" y="204"/>
                  </a:cubicBezTo>
                  <a:cubicBezTo>
                    <a:pt x="624" y="204"/>
                    <a:pt x="624" y="204"/>
                    <a:pt x="624" y="203"/>
                  </a:cubicBezTo>
                  <a:cubicBezTo>
                    <a:pt x="623" y="203"/>
                    <a:pt x="623" y="202"/>
                    <a:pt x="622" y="202"/>
                  </a:cubicBezTo>
                  <a:cubicBezTo>
                    <a:pt x="621" y="202"/>
                    <a:pt x="621" y="202"/>
                    <a:pt x="621" y="202"/>
                  </a:cubicBezTo>
                  <a:cubicBezTo>
                    <a:pt x="621" y="201"/>
                    <a:pt x="621" y="201"/>
                    <a:pt x="620" y="201"/>
                  </a:cubicBezTo>
                  <a:cubicBezTo>
                    <a:pt x="620" y="201"/>
                    <a:pt x="619" y="201"/>
                    <a:pt x="618" y="201"/>
                  </a:cubicBezTo>
                  <a:cubicBezTo>
                    <a:pt x="618" y="201"/>
                    <a:pt x="618" y="201"/>
                    <a:pt x="618" y="201"/>
                  </a:cubicBezTo>
                  <a:cubicBezTo>
                    <a:pt x="617" y="201"/>
                    <a:pt x="616" y="201"/>
                    <a:pt x="615" y="202"/>
                  </a:cubicBezTo>
                  <a:cubicBezTo>
                    <a:pt x="614" y="202"/>
                    <a:pt x="614" y="202"/>
                    <a:pt x="614" y="202"/>
                  </a:cubicBezTo>
                  <a:cubicBezTo>
                    <a:pt x="614" y="202"/>
                    <a:pt x="614" y="203"/>
                    <a:pt x="613" y="203"/>
                  </a:cubicBezTo>
                  <a:cubicBezTo>
                    <a:pt x="613" y="203"/>
                    <a:pt x="613" y="203"/>
                    <a:pt x="612" y="203"/>
                  </a:cubicBezTo>
                  <a:cubicBezTo>
                    <a:pt x="611" y="203"/>
                    <a:pt x="610" y="204"/>
                    <a:pt x="610" y="205"/>
                  </a:cubicBezTo>
                  <a:cubicBezTo>
                    <a:pt x="610" y="206"/>
                    <a:pt x="610" y="207"/>
                    <a:pt x="609" y="207"/>
                  </a:cubicBezTo>
                  <a:cubicBezTo>
                    <a:pt x="609" y="207"/>
                    <a:pt x="609" y="207"/>
                    <a:pt x="609" y="207"/>
                  </a:cubicBezTo>
                  <a:cubicBezTo>
                    <a:pt x="608" y="208"/>
                    <a:pt x="608" y="208"/>
                    <a:pt x="607" y="209"/>
                  </a:cubicBezTo>
                  <a:cubicBezTo>
                    <a:pt x="607" y="209"/>
                    <a:pt x="606" y="210"/>
                    <a:pt x="606" y="211"/>
                  </a:cubicBezTo>
                  <a:cubicBezTo>
                    <a:pt x="606" y="212"/>
                    <a:pt x="607" y="212"/>
                    <a:pt x="607" y="212"/>
                  </a:cubicBezTo>
                  <a:cubicBezTo>
                    <a:pt x="607" y="213"/>
                    <a:pt x="607" y="213"/>
                    <a:pt x="606" y="213"/>
                  </a:cubicBezTo>
                  <a:cubicBezTo>
                    <a:pt x="606" y="213"/>
                    <a:pt x="606" y="213"/>
                    <a:pt x="605" y="213"/>
                  </a:cubicBezTo>
                  <a:cubicBezTo>
                    <a:pt x="604" y="213"/>
                    <a:pt x="603" y="213"/>
                    <a:pt x="603" y="215"/>
                  </a:cubicBezTo>
                  <a:cubicBezTo>
                    <a:pt x="603" y="215"/>
                    <a:pt x="603" y="215"/>
                    <a:pt x="602" y="216"/>
                  </a:cubicBezTo>
                  <a:cubicBezTo>
                    <a:pt x="602" y="216"/>
                    <a:pt x="601" y="217"/>
                    <a:pt x="601" y="217"/>
                  </a:cubicBezTo>
                  <a:cubicBezTo>
                    <a:pt x="601" y="217"/>
                    <a:pt x="600" y="218"/>
                    <a:pt x="600" y="218"/>
                  </a:cubicBezTo>
                  <a:cubicBezTo>
                    <a:pt x="600" y="218"/>
                    <a:pt x="600" y="218"/>
                    <a:pt x="600" y="218"/>
                  </a:cubicBezTo>
                  <a:cubicBezTo>
                    <a:pt x="598" y="219"/>
                    <a:pt x="598" y="219"/>
                    <a:pt x="598" y="219"/>
                  </a:cubicBezTo>
                  <a:cubicBezTo>
                    <a:pt x="598" y="219"/>
                    <a:pt x="596" y="220"/>
                    <a:pt x="596" y="221"/>
                  </a:cubicBezTo>
                  <a:cubicBezTo>
                    <a:pt x="596" y="221"/>
                    <a:pt x="596" y="222"/>
                    <a:pt x="597" y="223"/>
                  </a:cubicBezTo>
                  <a:cubicBezTo>
                    <a:pt x="597" y="223"/>
                    <a:pt x="597" y="223"/>
                    <a:pt x="597" y="223"/>
                  </a:cubicBezTo>
                  <a:cubicBezTo>
                    <a:pt x="597" y="223"/>
                    <a:pt x="597" y="223"/>
                    <a:pt x="597" y="224"/>
                  </a:cubicBezTo>
                  <a:cubicBezTo>
                    <a:pt x="597" y="224"/>
                    <a:pt x="597" y="224"/>
                    <a:pt x="597" y="224"/>
                  </a:cubicBezTo>
                  <a:cubicBezTo>
                    <a:pt x="596" y="224"/>
                    <a:pt x="596" y="225"/>
                    <a:pt x="595" y="225"/>
                  </a:cubicBezTo>
                  <a:cubicBezTo>
                    <a:pt x="594" y="226"/>
                    <a:pt x="594" y="227"/>
                    <a:pt x="594" y="227"/>
                  </a:cubicBezTo>
                  <a:cubicBezTo>
                    <a:pt x="594" y="227"/>
                    <a:pt x="594" y="227"/>
                    <a:pt x="594" y="228"/>
                  </a:cubicBezTo>
                  <a:cubicBezTo>
                    <a:pt x="594" y="228"/>
                    <a:pt x="593" y="228"/>
                    <a:pt x="593" y="229"/>
                  </a:cubicBezTo>
                  <a:cubicBezTo>
                    <a:pt x="593" y="229"/>
                    <a:pt x="593" y="230"/>
                    <a:pt x="593" y="230"/>
                  </a:cubicBezTo>
                  <a:cubicBezTo>
                    <a:pt x="593" y="231"/>
                    <a:pt x="593" y="231"/>
                    <a:pt x="594" y="231"/>
                  </a:cubicBezTo>
                  <a:cubicBezTo>
                    <a:pt x="594" y="232"/>
                    <a:pt x="594" y="232"/>
                    <a:pt x="593" y="232"/>
                  </a:cubicBezTo>
                  <a:cubicBezTo>
                    <a:pt x="593" y="232"/>
                    <a:pt x="593" y="232"/>
                    <a:pt x="593" y="232"/>
                  </a:cubicBezTo>
                  <a:cubicBezTo>
                    <a:pt x="593" y="232"/>
                    <a:pt x="592" y="232"/>
                    <a:pt x="591" y="232"/>
                  </a:cubicBezTo>
                  <a:cubicBezTo>
                    <a:pt x="591" y="232"/>
                    <a:pt x="590" y="233"/>
                    <a:pt x="590" y="233"/>
                  </a:cubicBezTo>
                  <a:cubicBezTo>
                    <a:pt x="590" y="233"/>
                    <a:pt x="589" y="232"/>
                    <a:pt x="588" y="233"/>
                  </a:cubicBezTo>
                  <a:cubicBezTo>
                    <a:pt x="587" y="233"/>
                    <a:pt x="587" y="233"/>
                    <a:pt x="587" y="234"/>
                  </a:cubicBezTo>
                  <a:cubicBezTo>
                    <a:pt x="586" y="234"/>
                    <a:pt x="586" y="234"/>
                    <a:pt x="586" y="234"/>
                  </a:cubicBezTo>
                  <a:cubicBezTo>
                    <a:pt x="585" y="234"/>
                    <a:pt x="584" y="235"/>
                    <a:pt x="584" y="236"/>
                  </a:cubicBezTo>
                  <a:cubicBezTo>
                    <a:pt x="584" y="236"/>
                    <a:pt x="583" y="237"/>
                    <a:pt x="584" y="237"/>
                  </a:cubicBezTo>
                  <a:cubicBezTo>
                    <a:pt x="583" y="237"/>
                    <a:pt x="583" y="237"/>
                    <a:pt x="583" y="237"/>
                  </a:cubicBezTo>
                  <a:cubicBezTo>
                    <a:pt x="583" y="238"/>
                    <a:pt x="583" y="238"/>
                    <a:pt x="583" y="238"/>
                  </a:cubicBezTo>
                  <a:cubicBezTo>
                    <a:pt x="582" y="238"/>
                    <a:pt x="581" y="238"/>
                    <a:pt x="581" y="238"/>
                  </a:cubicBezTo>
                  <a:cubicBezTo>
                    <a:pt x="580" y="238"/>
                    <a:pt x="580" y="239"/>
                    <a:pt x="580" y="239"/>
                  </a:cubicBezTo>
                  <a:cubicBezTo>
                    <a:pt x="579" y="240"/>
                    <a:pt x="579" y="240"/>
                    <a:pt x="579" y="240"/>
                  </a:cubicBezTo>
                  <a:cubicBezTo>
                    <a:pt x="578" y="240"/>
                    <a:pt x="578" y="240"/>
                    <a:pt x="578" y="240"/>
                  </a:cubicBezTo>
                  <a:cubicBezTo>
                    <a:pt x="577" y="241"/>
                    <a:pt x="577" y="241"/>
                    <a:pt x="577" y="241"/>
                  </a:cubicBezTo>
                  <a:cubicBezTo>
                    <a:pt x="576" y="242"/>
                    <a:pt x="576" y="242"/>
                    <a:pt x="576" y="242"/>
                  </a:cubicBezTo>
                  <a:cubicBezTo>
                    <a:pt x="575" y="242"/>
                    <a:pt x="575" y="242"/>
                    <a:pt x="575" y="242"/>
                  </a:cubicBezTo>
                  <a:cubicBezTo>
                    <a:pt x="575" y="243"/>
                    <a:pt x="573" y="243"/>
                    <a:pt x="573" y="245"/>
                  </a:cubicBezTo>
                  <a:cubicBezTo>
                    <a:pt x="573" y="246"/>
                    <a:pt x="573" y="247"/>
                    <a:pt x="573" y="247"/>
                  </a:cubicBezTo>
                  <a:cubicBezTo>
                    <a:pt x="574" y="248"/>
                    <a:pt x="574" y="248"/>
                    <a:pt x="574" y="248"/>
                  </a:cubicBezTo>
                  <a:cubicBezTo>
                    <a:pt x="574" y="249"/>
                    <a:pt x="574" y="249"/>
                    <a:pt x="574" y="249"/>
                  </a:cubicBezTo>
                  <a:cubicBezTo>
                    <a:pt x="574" y="249"/>
                    <a:pt x="574" y="250"/>
                    <a:pt x="574" y="251"/>
                  </a:cubicBezTo>
                  <a:cubicBezTo>
                    <a:pt x="574" y="251"/>
                    <a:pt x="574" y="251"/>
                    <a:pt x="574" y="251"/>
                  </a:cubicBezTo>
                  <a:cubicBezTo>
                    <a:pt x="574" y="252"/>
                    <a:pt x="575" y="252"/>
                    <a:pt x="575" y="252"/>
                  </a:cubicBezTo>
                  <a:cubicBezTo>
                    <a:pt x="575" y="253"/>
                    <a:pt x="575" y="254"/>
                    <a:pt x="575" y="255"/>
                  </a:cubicBezTo>
                  <a:cubicBezTo>
                    <a:pt x="575" y="257"/>
                    <a:pt x="574" y="258"/>
                    <a:pt x="574" y="259"/>
                  </a:cubicBezTo>
                  <a:cubicBezTo>
                    <a:pt x="574" y="259"/>
                    <a:pt x="574" y="259"/>
                    <a:pt x="573" y="260"/>
                  </a:cubicBezTo>
                  <a:cubicBezTo>
                    <a:pt x="573" y="260"/>
                    <a:pt x="573" y="261"/>
                    <a:pt x="572" y="262"/>
                  </a:cubicBezTo>
                  <a:cubicBezTo>
                    <a:pt x="572" y="262"/>
                    <a:pt x="572" y="262"/>
                    <a:pt x="572" y="262"/>
                  </a:cubicBezTo>
                  <a:cubicBezTo>
                    <a:pt x="571" y="263"/>
                    <a:pt x="571" y="263"/>
                    <a:pt x="571" y="263"/>
                  </a:cubicBezTo>
                  <a:cubicBezTo>
                    <a:pt x="570" y="264"/>
                    <a:pt x="570" y="264"/>
                    <a:pt x="570" y="264"/>
                  </a:cubicBezTo>
                  <a:cubicBezTo>
                    <a:pt x="570" y="265"/>
                    <a:pt x="570" y="265"/>
                    <a:pt x="570" y="265"/>
                  </a:cubicBezTo>
                  <a:cubicBezTo>
                    <a:pt x="570" y="265"/>
                    <a:pt x="569" y="265"/>
                    <a:pt x="569" y="266"/>
                  </a:cubicBezTo>
                  <a:cubicBezTo>
                    <a:pt x="569" y="266"/>
                    <a:pt x="568" y="267"/>
                    <a:pt x="568" y="267"/>
                  </a:cubicBezTo>
                  <a:cubicBezTo>
                    <a:pt x="568" y="268"/>
                    <a:pt x="568" y="268"/>
                    <a:pt x="568" y="268"/>
                  </a:cubicBezTo>
                  <a:cubicBezTo>
                    <a:pt x="567" y="268"/>
                    <a:pt x="567" y="268"/>
                    <a:pt x="567" y="269"/>
                  </a:cubicBezTo>
                  <a:cubicBezTo>
                    <a:pt x="566" y="269"/>
                    <a:pt x="566" y="269"/>
                    <a:pt x="566" y="270"/>
                  </a:cubicBezTo>
                  <a:cubicBezTo>
                    <a:pt x="565" y="270"/>
                    <a:pt x="565" y="270"/>
                    <a:pt x="565" y="270"/>
                  </a:cubicBezTo>
                  <a:cubicBezTo>
                    <a:pt x="565" y="270"/>
                    <a:pt x="565" y="271"/>
                    <a:pt x="565" y="271"/>
                  </a:cubicBezTo>
                  <a:cubicBezTo>
                    <a:pt x="565" y="271"/>
                    <a:pt x="565" y="271"/>
                    <a:pt x="565" y="271"/>
                  </a:cubicBezTo>
                  <a:cubicBezTo>
                    <a:pt x="564" y="271"/>
                    <a:pt x="564" y="271"/>
                    <a:pt x="564" y="271"/>
                  </a:cubicBezTo>
                  <a:cubicBezTo>
                    <a:pt x="564" y="272"/>
                    <a:pt x="563" y="272"/>
                    <a:pt x="563" y="272"/>
                  </a:cubicBezTo>
                  <a:cubicBezTo>
                    <a:pt x="563" y="272"/>
                    <a:pt x="563" y="273"/>
                    <a:pt x="563" y="273"/>
                  </a:cubicBezTo>
                  <a:cubicBezTo>
                    <a:pt x="562" y="273"/>
                    <a:pt x="562" y="273"/>
                    <a:pt x="562" y="273"/>
                  </a:cubicBezTo>
                  <a:cubicBezTo>
                    <a:pt x="561" y="274"/>
                    <a:pt x="561" y="274"/>
                    <a:pt x="560" y="274"/>
                  </a:cubicBezTo>
                  <a:cubicBezTo>
                    <a:pt x="559" y="275"/>
                    <a:pt x="559" y="276"/>
                    <a:pt x="558" y="276"/>
                  </a:cubicBezTo>
                  <a:cubicBezTo>
                    <a:pt x="558" y="277"/>
                    <a:pt x="557" y="277"/>
                    <a:pt x="557" y="278"/>
                  </a:cubicBezTo>
                  <a:cubicBezTo>
                    <a:pt x="556" y="278"/>
                    <a:pt x="556" y="278"/>
                    <a:pt x="556" y="278"/>
                  </a:cubicBezTo>
                  <a:cubicBezTo>
                    <a:pt x="555" y="279"/>
                    <a:pt x="554" y="279"/>
                    <a:pt x="554" y="281"/>
                  </a:cubicBezTo>
                  <a:cubicBezTo>
                    <a:pt x="555" y="281"/>
                    <a:pt x="555" y="281"/>
                    <a:pt x="555" y="281"/>
                  </a:cubicBezTo>
                  <a:cubicBezTo>
                    <a:pt x="554" y="281"/>
                    <a:pt x="554" y="281"/>
                    <a:pt x="554" y="281"/>
                  </a:cubicBezTo>
                  <a:cubicBezTo>
                    <a:pt x="554" y="281"/>
                    <a:pt x="554" y="281"/>
                    <a:pt x="553" y="281"/>
                  </a:cubicBezTo>
                  <a:cubicBezTo>
                    <a:pt x="553" y="281"/>
                    <a:pt x="552" y="282"/>
                    <a:pt x="551" y="282"/>
                  </a:cubicBezTo>
                  <a:cubicBezTo>
                    <a:pt x="550" y="282"/>
                    <a:pt x="550" y="282"/>
                    <a:pt x="550" y="282"/>
                  </a:cubicBezTo>
                  <a:cubicBezTo>
                    <a:pt x="550" y="283"/>
                    <a:pt x="549" y="283"/>
                    <a:pt x="549" y="283"/>
                  </a:cubicBezTo>
                  <a:cubicBezTo>
                    <a:pt x="548" y="283"/>
                    <a:pt x="548" y="283"/>
                    <a:pt x="548" y="283"/>
                  </a:cubicBezTo>
                  <a:cubicBezTo>
                    <a:pt x="548" y="283"/>
                    <a:pt x="547" y="283"/>
                    <a:pt x="547" y="284"/>
                  </a:cubicBezTo>
                  <a:cubicBezTo>
                    <a:pt x="546" y="284"/>
                    <a:pt x="544" y="284"/>
                    <a:pt x="543" y="285"/>
                  </a:cubicBezTo>
                  <a:cubicBezTo>
                    <a:pt x="542" y="285"/>
                    <a:pt x="542" y="285"/>
                    <a:pt x="542" y="285"/>
                  </a:cubicBezTo>
                  <a:cubicBezTo>
                    <a:pt x="542" y="285"/>
                    <a:pt x="541" y="285"/>
                    <a:pt x="541" y="285"/>
                  </a:cubicBezTo>
                  <a:cubicBezTo>
                    <a:pt x="540" y="285"/>
                    <a:pt x="540" y="285"/>
                    <a:pt x="540" y="285"/>
                  </a:cubicBezTo>
                  <a:cubicBezTo>
                    <a:pt x="539" y="285"/>
                    <a:pt x="538" y="285"/>
                    <a:pt x="538" y="285"/>
                  </a:cubicBezTo>
                  <a:cubicBezTo>
                    <a:pt x="537" y="286"/>
                    <a:pt x="537" y="286"/>
                    <a:pt x="537" y="286"/>
                  </a:cubicBezTo>
                  <a:cubicBezTo>
                    <a:pt x="537" y="286"/>
                    <a:pt x="537" y="286"/>
                    <a:pt x="536" y="286"/>
                  </a:cubicBezTo>
                  <a:cubicBezTo>
                    <a:pt x="536" y="286"/>
                    <a:pt x="535" y="286"/>
                    <a:pt x="535" y="287"/>
                  </a:cubicBezTo>
                  <a:cubicBezTo>
                    <a:pt x="535" y="287"/>
                    <a:pt x="534" y="287"/>
                    <a:pt x="534" y="287"/>
                  </a:cubicBezTo>
                  <a:cubicBezTo>
                    <a:pt x="534" y="287"/>
                    <a:pt x="534" y="287"/>
                    <a:pt x="534" y="287"/>
                  </a:cubicBezTo>
                  <a:cubicBezTo>
                    <a:pt x="534" y="287"/>
                    <a:pt x="533" y="287"/>
                    <a:pt x="532" y="288"/>
                  </a:cubicBezTo>
                  <a:cubicBezTo>
                    <a:pt x="532" y="288"/>
                    <a:pt x="531" y="288"/>
                    <a:pt x="530" y="289"/>
                  </a:cubicBezTo>
                  <a:cubicBezTo>
                    <a:pt x="530" y="290"/>
                    <a:pt x="530" y="291"/>
                    <a:pt x="530" y="291"/>
                  </a:cubicBezTo>
                  <a:cubicBezTo>
                    <a:pt x="530" y="291"/>
                    <a:pt x="530" y="291"/>
                    <a:pt x="530" y="292"/>
                  </a:cubicBezTo>
                  <a:cubicBezTo>
                    <a:pt x="530" y="292"/>
                    <a:pt x="530" y="292"/>
                    <a:pt x="530" y="292"/>
                  </a:cubicBezTo>
                  <a:cubicBezTo>
                    <a:pt x="529" y="293"/>
                    <a:pt x="528" y="295"/>
                    <a:pt x="530" y="296"/>
                  </a:cubicBezTo>
                  <a:cubicBezTo>
                    <a:pt x="530" y="296"/>
                    <a:pt x="530" y="296"/>
                    <a:pt x="530" y="296"/>
                  </a:cubicBezTo>
                  <a:cubicBezTo>
                    <a:pt x="530" y="297"/>
                    <a:pt x="530" y="297"/>
                    <a:pt x="530" y="297"/>
                  </a:cubicBezTo>
                  <a:cubicBezTo>
                    <a:pt x="530" y="297"/>
                    <a:pt x="530" y="297"/>
                    <a:pt x="530" y="297"/>
                  </a:cubicBezTo>
                  <a:cubicBezTo>
                    <a:pt x="530" y="297"/>
                    <a:pt x="530" y="298"/>
                    <a:pt x="530" y="298"/>
                  </a:cubicBezTo>
                  <a:cubicBezTo>
                    <a:pt x="530" y="298"/>
                    <a:pt x="530" y="298"/>
                    <a:pt x="530" y="298"/>
                  </a:cubicBezTo>
                  <a:cubicBezTo>
                    <a:pt x="529" y="298"/>
                    <a:pt x="529" y="298"/>
                    <a:pt x="529" y="298"/>
                  </a:cubicBezTo>
                  <a:cubicBezTo>
                    <a:pt x="529" y="298"/>
                    <a:pt x="529" y="298"/>
                    <a:pt x="529" y="298"/>
                  </a:cubicBezTo>
                  <a:cubicBezTo>
                    <a:pt x="528" y="298"/>
                    <a:pt x="527" y="299"/>
                    <a:pt x="527" y="299"/>
                  </a:cubicBezTo>
                  <a:cubicBezTo>
                    <a:pt x="527" y="300"/>
                    <a:pt x="527" y="300"/>
                    <a:pt x="527" y="300"/>
                  </a:cubicBezTo>
                  <a:cubicBezTo>
                    <a:pt x="526" y="300"/>
                    <a:pt x="526" y="300"/>
                    <a:pt x="526" y="301"/>
                  </a:cubicBezTo>
                  <a:cubicBezTo>
                    <a:pt x="526" y="301"/>
                    <a:pt x="526" y="301"/>
                    <a:pt x="525" y="302"/>
                  </a:cubicBezTo>
                  <a:cubicBezTo>
                    <a:pt x="525" y="302"/>
                    <a:pt x="525" y="303"/>
                    <a:pt x="525" y="303"/>
                  </a:cubicBezTo>
                  <a:cubicBezTo>
                    <a:pt x="524" y="302"/>
                    <a:pt x="523" y="303"/>
                    <a:pt x="523" y="303"/>
                  </a:cubicBezTo>
                  <a:cubicBezTo>
                    <a:pt x="523" y="303"/>
                    <a:pt x="522" y="304"/>
                    <a:pt x="522" y="305"/>
                  </a:cubicBezTo>
                  <a:cubicBezTo>
                    <a:pt x="522" y="305"/>
                    <a:pt x="523" y="305"/>
                    <a:pt x="523" y="306"/>
                  </a:cubicBezTo>
                  <a:cubicBezTo>
                    <a:pt x="522" y="306"/>
                    <a:pt x="522" y="307"/>
                    <a:pt x="521" y="308"/>
                  </a:cubicBezTo>
                  <a:cubicBezTo>
                    <a:pt x="521" y="308"/>
                    <a:pt x="521" y="308"/>
                    <a:pt x="521" y="309"/>
                  </a:cubicBezTo>
                  <a:cubicBezTo>
                    <a:pt x="521" y="309"/>
                    <a:pt x="521" y="309"/>
                    <a:pt x="521" y="309"/>
                  </a:cubicBezTo>
                  <a:cubicBezTo>
                    <a:pt x="521" y="309"/>
                    <a:pt x="521" y="309"/>
                    <a:pt x="521" y="310"/>
                  </a:cubicBezTo>
                  <a:cubicBezTo>
                    <a:pt x="520" y="310"/>
                    <a:pt x="519" y="311"/>
                    <a:pt x="519" y="312"/>
                  </a:cubicBezTo>
                  <a:cubicBezTo>
                    <a:pt x="519" y="312"/>
                    <a:pt x="519" y="313"/>
                    <a:pt x="519" y="313"/>
                  </a:cubicBezTo>
                  <a:cubicBezTo>
                    <a:pt x="519" y="313"/>
                    <a:pt x="519" y="314"/>
                    <a:pt x="519" y="314"/>
                  </a:cubicBezTo>
                  <a:cubicBezTo>
                    <a:pt x="519" y="314"/>
                    <a:pt x="519" y="314"/>
                    <a:pt x="519" y="314"/>
                  </a:cubicBezTo>
                  <a:cubicBezTo>
                    <a:pt x="519" y="314"/>
                    <a:pt x="518" y="315"/>
                    <a:pt x="518" y="316"/>
                  </a:cubicBezTo>
                  <a:cubicBezTo>
                    <a:pt x="518" y="316"/>
                    <a:pt x="518" y="316"/>
                    <a:pt x="518" y="316"/>
                  </a:cubicBezTo>
                  <a:cubicBezTo>
                    <a:pt x="518" y="316"/>
                    <a:pt x="517" y="317"/>
                    <a:pt x="517" y="317"/>
                  </a:cubicBezTo>
                  <a:cubicBezTo>
                    <a:pt x="516" y="318"/>
                    <a:pt x="516" y="318"/>
                    <a:pt x="516" y="318"/>
                  </a:cubicBezTo>
                  <a:cubicBezTo>
                    <a:pt x="516" y="318"/>
                    <a:pt x="516" y="318"/>
                    <a:pt x="516" y="318"/>
                  </a:cubicBezTo>
                  <a:cubicBezTo>
                    <a:pt x="515" y="319"/>
                    <a:pt x="515" y="320"/>
                    <a:pt x="514" y="320"/>
                  </a:cubicBezTo>
                  <a:cubicBezTo>
                    <a:pt x="514" y="320"/>
                    <a:pt x="514" y="320"/>
                    <a:pt x="514" y="320"/>
                  </a:cubicBezTo>
                  <a:cubicBezTo>
                    <a:pt x="513" y="320"/>
                    <a:pt x="512" y="321"/>
                    <a:pt x="512" y="322"/>
                  </a:cubicBezTo>
                  <a:cubicBezTo>
                    <a:pt x="511" y="322"/>
                    <a:pt x="511" y="323"/>
                    <a:pt x="511" y="324"/>
                  </a:cubicBezTo>
                  <a:cubicBezTo>
                    <a:pt x="511" y="324"/>
                    <a:pt x="511" y="325"/>
                    <a:pt x="511" y="325"/>
                  </a:cubicBezTo>
                  <a:cubicBezTo>
                    <a:pt x="511" y="325"/>
                    <a:pt x="511" y="326"/>
                    <a:pt x="511" y="326"/>
                  </a:cubicBezTo>
                  <a:cubicBezTo>
                    <a:pt x="511" y="325"/>
                    <a:pt x="510" y="324"/>
                    <a:pt x="510" y="324"/>
                  </a:cubicBezTo>
                  <a:cubicBezTo>
                    <a:pt x="510" y="323"/>
                    <a:pt x="510" y="323"/>
                    <a:pt x="510" y="323"/>
                  </a:cubicBezTo>
                  <a:cubicBezTo>
                    <a:pt x="510" y="323"/>
                    <a:pt x="510" y="323"/>
                    <a:pt x="510" y="323"/>
                  </a:cubicBezTo>
                  <a:cubicBezTo>
                    <a:pt x="509" y="322"/>
                    <a:pt x="508" y="323"/>
                    <a:pt x="507" y="323"/>
                  </a:cubicBezTo>
                  <a:cubicBezTo>
                    <a:pt x="507" y="323"/>
                    <a:pt x="507" y="323"/>
                    <a:pt x="507" y="324"/>
                  </a:cubicBezTo>
                  <a:cubicBezTo>
                    <a:pt x="506" y="324"/>
                    <a:pt x="506" y="324"/>
                    <a:pt x="505" y="324"/>
                  </a:cubicBezTo>
                  <a:cubicBezTo>
                    <a:pt x="505" y="324"/>
                    <a:pt x="504" y="324"/>
                    <a:pt x="503" y="325"/>
                  </a:cubicBezTo>
                  <a:cubicBezTo>
                    <a:pt x="503" y="325"/>
                    <a:pt x="503" y="325"/>
                    <a:pt x="503" y="326"/>
                  </a:cubicBezTo>
                  <a:cubicBezTo>
                    <a:pt x="503" y="324"/>
                    <a:pt x="503" y="324"/>
                    <a:pt x="503" y="324"/>
                  </a:cubicBezTo>
                  <a:cubicBezTo>
                    <a:pt x="503" y="323"/>
                    <a:pt x="503" y="322"/>
                    <a:pt x="503" y="320"/>
                  </a:cubicBezTo>
                  <a:cubicBezTo>
                    <a:pt x="503" y="319"/>
                    <a:pt x="503" y="316"/>
                    <a:pt x="501" y="315"/>
                  </a:cubicBezTo>
                  <a:cubicBezTo>
                    <a:pt x="502" y="314"/>
                    <a:pt x="502" y="314"/>
                    <a:pt x="502" y="314"/>
                  </a:cubicBezTo>
                  <a:cubicBezTo>
                    <a:pt x="503" y="313"/>
                    <a:pt x="503" y="312"/>
                    <a:pt x="503" y="311"/>
                  </a:cubicBezTo>
                  <a:cubicBezTo>
                    <a:pt x="503" y="311"/>
                    <a:pt x="503" y="311"/>
                    <a:pt x="503" y="310"/>
                  </a:cubicBezTo>
                  <a:cubicBezTo>
                    <a:pt x="503" y="309"/>
                    <a:pt x="503" y="308"/>
                    <a:pt x="503" y="307"/>
                  </a:cubicBezTo>
                  <a:cubicBezTo>
                    <a:pt x="503" y="306"/>
                    <a:pt x="504" y="306"/>
                    <a:pt x="504" y="305"/>
                  </a:cubicBezTo>
                  <a:cubicBezTo>
                    <a:pt x="505" y="305"/>
                    <a:pt x="505" y="305"/>
                    <a:pt x="505" y="304"/>
                  </a:cubicBezTo>
                  <a:cubicBezTo>
                    <a:pt x="506" y="304"/>
                    <a:pt x="506" y="303"/>
                    <a:pt x="506" y="303"/>
                  </a:cubicBezTo>
                  <a:cubicBezTo>
                    <a:pt x="506" y="302"/>
                    <a:pt x="506" y="302"/>
                    <a:pt x="506" y="302"/>
                  </a:cubicBezTo>
                  <a:cubicBezTo>
                    <a:pt x="506" y="302"/>
                    <a:pt x="507" y="301"/>
                    <a:pt x="508" y="300"/>
                  </a:cubicBezTo>
                  <a:cubicBezTo>
                    <a:pt x="508" y="300"/>
                    <a:pt x="508" y="300"/>
                    <a:pt x="508" y="300"/>
                  </a:cubicBezTo>
                  <a:cubicBezTo>
                    <a:pt x="509" y="299"/>
                    <a:pt x="510" y="299"/>
                    <a:pt x="510" y="298"/>
                  </a:cubicBezTo>
                  <a:cubicBezTo>
                    <a:pt x="510" y="298"/>
                    <a:pt x="511" y="297"/>
                    <a:pt x="511" y="296"/>
                  </a:cubicBezTo>
                  <a:cubicBezTo>
                    <a:pt x="510" y="296"/>
                    <a:pt x="510" y="296"/>
                    <a:pt x="510" y="296"/>
                  </a:cubicBezTo>
                  <a:cubicBezTo>
                    <a:pt x="510" y="296"/>
                    <a:pt x="510" y="296"/>
                    <a:pt x="510" y="296"/>
                  </a:cubicBezTo>
                  <a:cubicBezTo>
                    <a:pt x="511" y="296"/>
                    <a:pt x="511" y="296"/>
                    <a:pt x="511" y="296"/>
                  </a:cubicBezTo>
                  <a:cubicBezTo>
                    <a:pt x="512" y="295"/>
                    <a:pt x="512" y="294"/>
                    <a:pt x="512" y="293"/>
                  </a:cubicBezTo>
                  <a:cubicBezTo>
                    <a:pt x="513" y="293"/>
                    <a:pt x="513" y="293"/>
                    <a:pt x="513" y="293"/>
                  </a:cubicBezTo>
                  <a:cubicBezTo>
                    <a:pt x="513" y="293"/>
                    <a:pt x="513" y="292"/>
                    <a:pt x="513" y="292"/>
                  </a:cubicBezTo>
                  <a:cubicBezTo>
                    <a:pt x="513" y="291"/>
                    <a:pt x="514" y="291"/>
                    <a:pt x="514" y="290"/>
                  </a:cubicBezTo>
                  <a:cubicBezTo>
                    <a:pt x="515" y="290"/>
                    <a:pt x="515" y="290"/>
                    <a:pt x="515" y="290"/>
                  </a:cubicBezTo>
                  <a:cubicBezTo>
                    <a:pt x="516" y="290"/>
                    <a:pt x="516" y="289"/>
                    <a:pt x="517" y="288"/>
                  </a:cubicBezTo>
                  <a:cubicBezTo>
                    <a:pt x="517" y="288"/>
                    <a:pt x="517" y="288"/>
                    <a:pt x="517" y="287"/>
                  </a:cubicBezTo>
                  <a:cubicBezTo>
                    <a:pt x="518" y="287"/>
                    <a:pt x="518" y="287"/>
                    <a:pt x="518" y="287"/>
                  </a:cubicBezTo>
                  <a:cubicBezTo>
                    <a:pt x="518" y="287"/>
                    <a:pt x="518" y="287"/>
                    <a:pt x="518" y="286"/>
                  </a:cubicBezTo>
                  <a:cubicBezTo>
                    <a:pt x="518" y="286"/>
                    <a:pt x="518" y="286"/>
                    <a:pt x="518" y="286"/>
                  </a:cubicBezTo>
                  <a:cubicBezTo>
                    <a:pt x="519" y="285"/>
                    <a:pt x="519" y="284"/>
                    <a:pt x="519" y="284"/>
                  </a:cubicBezTo>
                  <a:cubicBezTo>
                    <a:pt x="520" y="283"/>
                    <a:pt x="520" y="283"/>
                    <a:pt x="520" y="283"/>
                  </a:cubicBezTo>
                  <a:cubicBezTo>
                    <a:pt x="520" y="282"/>
                    <a:pt x="520" y="280"/>
                    <a:pt x="519" y="279"/>
                  </a:cubicBezTo>
                  <a:cubicBezTo>
                    <a:pt x="518" y="279"/>
                    <a:pt x="517" y="278"/>
                    <a:pt x="516" y="278"/>
                  </a:cubicBezTo>
                  <a:cubicBezTo>
                    <a:pt x="515" y="278"/>
                    <a:pt x="515" y="278"/>
                    <a:pt x="515" y="278"/>
                  </a:cubicBezTo>
                  <a:cubicBezTo>
                    <a:pt x="515" y="278"/>
                    <a:pt x="515" y="278"/>
                    <a:pt x="515" y="278"/>
                  </a:cubicBezTo>
                  <a:cubicBezTo>
                    <a:pt x="515" y="277"/>
                    <a:pt x="514" y="277"/>
                    <a:pt x="514" y="277"/>
                  </a:cubicBezTo>
                  <a:cubicBezTo>
                    <a:pt x="513" y="277"/>
                    <a:pt x="512" y="277"/>
                    <a:pt x="512" y="277"/>
                  </a:cubicBezTo>
                  <a:cubicBezTo>
                    <a:pt x="512" y="277"/>
                    <a:pt x="512" y="277"/>
                    <a:pt x="511" y="277"/>
                  </a:cubicBezTo>
                  <a:cubicBezTo>
                    <a:pt x="510" y="276"/>
                    <a:pt x="509" y="276"/>
                    <a:pt x="508" y="276"/>
                  </a:cubicBezTo>
                  <a:cubicBezTo>
                    <a:pt x="509" y="277"/>
                    <a:pt x="509" y="277"/>
                    <a:pt x="509" y="277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8" y="276"/>
                    <a:pt x="507" y="275"/>
                    <a:pt x="507" y="275"/>
                  </a:cubicBezTo>
                  <a:cubicBezTo>
                    <a:pt x="506" y="275"/>
                    <a:pt x="506" y="275"/>
                    <a:pt x="505" y="275"/>
                  </a:cubicBezTo>
                  <a:cubicBezTo>
                    <a:pt x="505" y="275"/>
                    <a:pt x="505" y="275"/>
                    <a:pt x="505" y="275"/>
                  </a:cubicBezTo>
                  <a:cubicBezTo>
                    <a:pt x="505" y="275"/>
                    <a:pt x="505" y="274"/>
                    <a:pt x="505" y="274"/>
                  </a:cubicBezTo>
                  <a:cubicBezTo>
                    <a:pt x="504" y="273"/>
                    <a:pt x="504" y="272"/>
                    <a:pt x="503" y="272"/>
                  </a:cubicBezTo>
                  <a:cubicBezTo>
                    <a:pt x="503" y="272"/>
                    <a:pt x="503" y="271"/>
                    <a:pt x="502" y="271"/>
                  </a:cubicBezTo>
                  <a:cubicBezTo>
                    <a:pt x="502" y="271"/>
                    <a:pt x="502" y="271"/>
                    <a:pt x="502" y="271"/>
                  </a:cubicBezTo>
                  <a:cubicBezTo>
                    <a:pt x="501" y="270"/>
                    <a:pt x="501" y="270"/>
                    <a:pt x="501" y="269"/>
                  </a:cubicBezTo>
                  <a:cubicBezTo>
                    <a:pt x="500" y="268"/>
                    <a:pt x="499" y="267"/>
                    <a:pt x="498" y="266"/>
                  </a:cubicBezTo>
                  <a:cubicBezTo>
                    <a:pt x="498" y="265"/>
                    <a:pt x="497" y="265"/>
                    <a:pt x="496" y="265"/>
                  </a:cubicBezTo>
                  <a:cubicBezTo>
                    <a:pt x="497" y="264"/>
                    <a:pt x="497" y="264"/>
                    <a:pt x="497" y="264"/>
                  </a:cubicBezTo>
                  <a:cubicBezTo>
                    <a:pt x="497" y="264"/>
                    <a:pt x="497" y="264"/>
                    <a:pt x="497" y="264"/>
                  </a:cubicBezTo>
                  <a:cubicBezTo>
                    <a:pt x="499" y="262"/>
                    <a:pt x="499" y="260"/>
                    <a:pt x="498" y="259"/>
                  </a:cubicBezTo>
                  <a:cubicBezTo>
                    <a:pt x="498" y="258"/>
                    <a:pt x="498" y="258"/>
                    <a:pt x="497" y="258"/>
                  </a:cubicBezTo>
                  <a:cubicBezTo>
                    <a:pt x="497" y="257"/>
                    <a:pt x="496" y="256"/>
                    <a:pt x="496" y="256"/>
                  </a:cubicBezTo>
                  <a:cubicBezTo>
                    <a:pt x="495" y="255"/>
                    <a:pt x="495" y="255"/>
                    <a:pt x="495" y="255"/>
                  </a:cubicBezTo>
                  <a:cubicBezTo>
                    <a:pt x="495" y="255"/>
                    <a:pt x="495" y="254"/>
                    <a:pt x="495" y="254"/>
                  </a:cubicBezTo>
                  <a:cubicBezTo>
                    <a:pt x="495" y="254"/>
                    <a:pt x="495" y="254"/>
                    <a:pt x="495" y="254"/>
                  </a:cubicBezTo>
                  <a:cubicBezTo>
                    <a:pt x="495" y="254"/>
                    <a:pt x="495" y="253"/>
                    <a:pt x="495" y="253"/>
                  </a:cubicBezTo>
                  <a:cubicBezTo>
                    <a:pt x="494" y="252"/>
                    <a:pt x="493" y="251"/>
                    <a:pt x="492" y="251"/>
                  </a:cubicBezTo>
                  <a:cubicBezTo>
                    <a:pt x="492" y="251"/>
                    <a:pt x="492" y="251"/>
                    <a:pt x="492" y="251"/>
                  </a:cubicBezTo>
                  <a:cubicBezTo>
                    <a:pt x="491" y="251"/>
                    <a:pt x="491" y="251"/>
                    <a:pt x="491" y="251"/>
                  </a:cubicBezTo>
                  <a:cubicBezTo>
                    <a:pt x="491" y="251"/>
                    <a:pt x="491" y="251"/>
                    <a:pt x="490" y="250"/>
                  </a:cubicBezTo>
                  <a:cubicBezTo>
                    <a:pt x="490" y="250"/>
                    <a:pt x="490" y="250"/>
                    <a:pt x="490" y="250"/>
                  </a:cubicBezTo>
                  <a:cubicBezTo>
                    <a:pt x="490" y="250"/>
                    <a:pt x="490" y="250"/>
                    <a:pt x="490" y="250"/>
                  </a:cubicBezTo>
                  <a:cubicBezTo>
                    <a:pt x="489" y="249"/>
                    <a:pt x="489" y="247"/>
                    <a:pt x="486" y="247"/>
                  </a:cubicBezTo>
                  <a:cubicBezTo>
                    <a:pt x="485" y="247"/>
                    <a:pt x="484" y="247"/>
                    <a:pt x="483" y="247"/>
                  </a:cubicBezTo>
                  <a:cubicBezTo>
                    <a:pt x="483" y="247"/>
                    <a:pt x="483" y="247"/>
                    <a:pt x="483" y="247"/>
                  </a:cubicBezTo>
                  <a:cubicBezTo>
                    <a:pt x="482" y="247"/>
                    <a:pt x="482" y="247"/>
                    <a:pt x="481" y="247"/>
                  </a:cubicBezTo>
                  <a:cubicBezTo>
                    <a:pt x="481" y="247"/>
                    <a:pt x="481" y="247"/>
                    <a:pt x="480" y="248"/>
                  </a:cubicBezTo>
                  <a:cubicBezTo>
                    <a:pt x="480" y="248"/>
                    <a:pt x="480" y="248"/>
                    <a:pt x="480" y="248"/>
                  </a:cubicBezTo>
                  <a:cubicBezTo>
                    <a:pt x="479" y="248"/>
                    <a:pt x="479" y="248"/>
                    <a:pt x="479" y="248"/>
                  </a:cubicBezTo>
                  <a:cubicBezTo>
                    <a:pt x="479" y="248"/>
                    <a:pt x="479" y="248"/>
                    <a:pt x="479" y="248"/>
                  </a:cubicBezTo>
                  <a:cubicBezTo>
                    <a:pt x="478" y="248"/>
                    <a:pt x="478" y="248"/>
                    <a:pt x="478" y="248"/>
                  </a:cubicBezTo>
                  <a:cubicBezTo>
                    <a:pt x="478" y="248"/>
                    <a:pt x="478" y="247"/>
                    <a:pt x="478" y="247"/>
                  </a:cubicBezTo>
                  <a:cubicBezTo>
                    <a:pt x="478" y="247"/>
                    <a:pt x="478" y="246"/>
                    <a:pt x="477" y="246"/>
                  </a:cubicBezTo>
                  <a:cubicBezTo>
                    <a:pt x="477" y="246"/>
                    <a:pt x="477" y="246"/>
                    <a:pt x="476" y="245"/>
                  </a:cubicBezTo>
                  <a:cubicBezTo>
                    <a:pt x="476" y="245"/>
                    <a:pt x="476" y="245"/>
                    <a:pt x="476" y="245"/>
                  </a:cubicBezTo>
                  <a:cubicBezTo>
                    <a:pt x="475" y="245"/>
                    <a:pt x="475" y="245"/>
                    <a:pt x="475" y="245"/>
                  </a:cubicBezTo>
                  <a:cubicBezTo>
                    <a:pt x="477" y="245"/>
                    <a:pt x="477" y="245"/>
                    <a:pt x="477" y="245"/>
                  </a:cubicBezTo>
                  <a:cubicBezTo>
                    <a:pt x="477" y="244"/>
                    <a:pt x="478" y="242"/>
                    <a:pt x="479" y="241"/>
                  </a:cubicBezTo>
                  <a:cubicBezTo>
                    <a:pt x="479" y="241"/>
                    <a:pt x="479" y="240"/>
                    <a:pt x="480" y="240"/>
                  </a:cubicBezTo>
                  <a:cubicBezTo>
                    <a:pt x="480" y="239"/>
                    <a:pt x="481" y="239"/>
                    <a:pt x="481" y="238"/>
                  </a:cubicBezTo>
                  <a:cubicBezTo>
                    <a:pt x="482" y="238"/>
                    <a:pt x="483" y="237"/>
                    <a:pt x="484" y="236"/>
                  </a:cubicBezTo>
                  <a:cubicBezTo>
                    <a:pt x="484" y="236"/>
                    <a:pt x="485" y="235"/>
                    <a:pt x="486" y="234"/>
                  </a:cubicBezTo>
                  <a:cubicBezTo>
                    <a:pt x="486" y="233"/>
                    <a:pt x="487" y="233"/>
                    <a:pt x="487" y="232"/>
                  </a:cubicBezTo>
                  <a:cubicBezTo>
                    <a:pt x="487" y="232"/>
                    <a:pt x="488" y="232"/>
                    <a:pt x="488" y="231"/>
                  </a:cubicBezTo>
                  <a:cubicBezTo>
                    <a:pt x="488" y="231"/>
                    <a:pt x="488" y="230"/>
                    <a:pt x="489" y="230"/>
                  </a:cubicBezTo>
                  <a:cubicBezTo>
                    <a:pt x="489" y="229"/>
                    <a:pt x="489" y="227"/>
                    <a:pt x="487" y="226"/>
                  </a:cubicBezTo>
                  <a:cubicBezTo>
                    <a:pt x="487" y="226"/>
                    <a:pt x="486" y="226"/>
                    <a:pt x="486" y="226"/>
                  </a:cubicBezTo>
                  <a:cubicBezTo>
                    <a:pt x="486" y="226"/>
                    <a:pt x="486" y="226"/>
                    <a:pt x="486" y="226"/>
                  </a:cubicBezTo>
                  <a:cubicBezTo>
                    <a:pt x="485" y="227"/>
                    <a:pt x="485" y="227"/>
                    <a:pt x="485" y="227"/>
                  </a:cubicBezTo>
                  <a:cubicBezTo>
                    <a:pt x="485" y="226"/>
                    <a:pt x="485" y="226"/>
                    <a:pt x="485" y="226"/>
                  </a:cubicBezTo>
                  <a:cubicBezTo>
                    <a:pt x="485" y="226"/>
                    <a:pt x="485" y="226"/>
                    <a:pt x="485" y="226"/>
                  </a:cubicBezTo>
                  <a:cubicBezTo>
                    <a:pt x="484" y="226"/>
                    <a:pt x="484" y="225"/>
                    <a:pt x="483" y="226"/>
                  </a:cubicBezTo>
                  <a:cubicBezTo>
                    <a:pt x="482" y="226"/>
                    <a:pt x="482" y="226"/>
                    <a:pt x="482" y="226"/>
                  </a:cubicBezTo>
                  <a:cubicBezTo>
                    <a:pt x="482" y="226"/>
                    <a:pt x="482" y="226"/>
                    <a:pt x="482" y="226"/>
                  </a:cubicBezTo>
                  <a:cubicBezTo>
                    <a:pt x="482" y="226"/>
                    <a:pt x="482" y="225"/>
                    <a:pt x="482" y="225"/>
                  </a:cubicBezTo>
                  <a:cubicBezTo>
                    <a:pt x="482" y="225"/>
                    <a:pt x="482" y="225"/>
                    <a:pt x="482" y="225"/>
                  </a:cubicBezTo>
                  <a:cubicBezTo>
                    <a:pt x="482" y="225"/>
                    <a:pt x="482" y="225"/>
                    <a:pt x="482" y="225"/>
                  </a:cubicBezTo>
                  <a:cubicBezTo>
                    <a:pt x="482" y="224"/>
                    <a:pt x="483" y="224"/>
                    <a:pt x="483" y="224"/>
                  </a:cubicBezTo>
                  <a:cubicBezTo>
                    <a:pt x="483" y="223"/>
                    <a:pt x="483" y="223"/>
                    <a:pt x="483" y="223"/>
                  </a:cubicBezTo>
                  <a:cubicBezTo>
                    <a:pt x="484" y="223"/>
                    <a:pt x="484" y="222"/>
                    <a:pt x="484" y="222"/>
                  </a:cubicBezTo>
                  <a:cubicBezTo>
                    <a:pt x="484" y="222"/>
                    <a:pt x="484" y="222"/>
                    <a:pt x="485" y="222"/>
                  </a:cubicBezTo>
                  <a:cubicBezTo>
                    <a:pt x="485" y="221"/>
                    <a:pt x="485" y="221"/>
                    <a:pt x="486" y="221"/>
                  </a:cubicBezTo>
                  <a:cubicBezTo>
                    <a:pt x="486" y="220"/>
                    <a:pt x="487" y="220"/>
                    <a:pt x="487" y="219"/>
                  </a:cubicBezTo>
                  <a:cubicBezTo>
                    <a:pt x="488" y="218"/>
                    <a:pt x="488" y="218"/>
                    <a:pt x="488" y="218"/>
                  </a:cubicBezTo>
                  <a:cubicBezTo>
                    <a:pt x="488" y="218"/>
                    <a:pt x="488" y="217"/>
                    <a:pt x="489" y="217"/>
                  </a:cubicBezTo>
                  <a:cubicBezTo>
                    <a:pt x="489" y="217"/>
                    <a:pt x="489" y="216"/>
                    <a:pt x="490" y="215"/>
                  </a:cubicBezTo>
                  <a:cubicBezTo>
                    <a:pt x="490" y="215"/>
                    <a:pt x="490" y="215"/>
                    <a:pt x="490" y="215"/>
                  </a:cubicBezTo>
                  <a:cubicBezTo>
                    <a:pt x="490" y="215"/>
                    <a:pt x="491" y="215"/>
                    <a:pt x="491" y="214"/>
                  </a:cubicBezTo>
                  <a:cubicBezTo>
                    <a:pt x="491" y="214"/>
                    <a:pt x="491" y="214"/>
                    <a:pt x="491" y="214"/>
                  </a:cubicBezTo>
                  <a:cubicBezTo>
                    <a:pt x="492" y="213"/>
                    <a:pt x="492" y="213"/>
                    <a:pt x="493" y="213"/>
                  </a:cubicBezTo>
                  <a:cubicBezTo>
                    <a:pt x="492" y="212"/>
                    <a:pt x="492" y="212"/>
                    <a:pt x="492" y="212"/>
                  </a:cubicBezTo>
                  <a:cubicBezTo>
                    <a:pt x="493" y="212"/>
                    <a:pt x="493" y="212"/>
                    <a:pt x="493" y="212"/>
                  </a:cubicBezTo>
                  <a:cubicBezTo>
                    <a:pt x="494" y="212"/>
                    <a:pt x="494" y="212"/>
                    <a:pt x="494" y="212"/>
                  </a:cubicBezTo>
                  <a:cubicBezTo>
                    <a:pt x="495" y="211"/>
                    <a:pt x="495" y="211"/>
                    <a:pt x="495" y="211"/>
                  </a:cubicBezTo>
                  <a:cubicBezTo>
                    <a:pt x="496" y="210"/>
                    <a:pt x="496" y="210"/>
                    <a:pt x="496" y="210"/>
                  </a:cubicBezTo>
                  <a:cubicBezTo>
                    <a:pt x="496" y="210"/>
                    <a:pt x="496" y="210"/>
                    <a:pt x="496" y="210"/>
                  </a:cubicBezTo>
                  <a:cubicBezTo>
                    <a:pt x="497" y="210"/>
                    <a:pt x="497" y="210"/>
                    <a:pt x="498" y="209"/>
                  </a:cubicBezTo>
                  <a:cubicBezTo>
                    <a:pt x="498" y="208"/>
                    <a:pt x="498" y="207"/>
                    <a:pt x="497" y="207"/>
                  </a:cubicBezTo>
                  <a:cubicBezTo>
                    <a:pt x="498" y="207"/>
                    <a:pt x="498" y="207"/>
                    <a:pt x="499" y="207"/>
                  </a:cubicBezTo>
                  <a:cubicBezTo>
                    <a:pt x="500" y="207"/>
                    <a:pt x="501" y="207"/>
                    <a:pt x="501" y="206"/>
                  </a:cubicBezTo>
                  <a:cubicBezTo>
                    <a:pt x="502" y="206"/>
                    <a:pt x="502" y="206"/>
                    <a:pt x="502" y="206"/>
                  </a:cubicBezTo>
                  <a:cubicBezTo>
                    <a:pt x="502" y="206"/>
                    <a:pt x="502" y="206"/>
                    <a:pt x="502" y="205"/>
                  </a:cubicBezTo>
                  <a:cubicBezTo>
                    <a:pt x="502" y="205"/>
                    <a:pt x="502" y="205"/>
                    <a:pt x="503" y="205"/>
                  </a:cubicBezTo>
                  <a:cubicBezTo>
                    <a:pt x="503" y="205"/>
                    <a:pt x="503" y="205"/>
                    <a:pt x="503" y="205"/>
                  </a:cubicBezTo>
                  <a:cubicBezTo>
                    <a:pt x="503" y="205"/>
                    <a:pt x="504" y="204"/>
                    <a:pt x="504" y="204"/>
                  </a:cubicBezTo>
                  <a:cubicBezTo>
                    <a:pt x="504" y="204"/>
                    <a:pt x="505" y="204"/>
                    <a:pt x="505" y="204"/>
                  </a:cubicBezTo>
                  <a:cubicBezTo>
                    <a:pt x="506" y="203"/>
                    <a:pt x="506" y="203"/>
                    <a:pt x="506" y="203"/>
                  </a:cubicBezTo>
                  <a:cubicBezTo>
                    <a:pt x="507" y="203"/>
                    <a:pt x="507" y="203"/>
                    <a:pt x="507" y="203"/>
                  </a:cubicBezTo>
                  <a:cubicBezTo>
                    <a:pt x="507" y="203"/>
                    <a:pt x="507" y="202"/>
                    <a:pt x="507" y="202"/>
                  </a:cubicBezTo>
                  <a:cubicBezTo>
                    <a:pt x="508" y="202"/>
                    <a:pt x="508" y="202"/>
                    <a:pt x="509" y="201"/>
                  </a:cubicBezTo>
                  <a:cubicBezTo>
                    <a:pt x="509" y="201"/>
                    <a:pt x="509" y="201"/>
                    <a:pt x="509" y="201"/>
                  </a:cubicBezTo>
                  <a:cubicBezTo>
                    <a:pt x="509" y="201"/>
                    <a:pt x="509" y="201"/>
                    <a:pt x="509" y="201"/>
                  </a:cubicBezTo>
                  <a:cubicBezTo>
                    <a:pt x="509" y="201"/>
                    <a:pt x="510" y="200"/>
                    <a:pt x="510" y="200"/>
                  </a:cubicBezTo>
                  <a:cubicBezTo>
                    <a:pt x="510" y="200"/>
                    <a:pt x="510" y="200"/>
                    <a:pt x="510" y="200"/>
                  </a:cubicBezTo>
                  <a:cubicBezTo>
                    <a:pt x="510" y="200"/>
                    <a:pt x="511" y="200"/>
                    <a:pt x="511" y="200"/>
                  </a:cubicBezTo>
                  <a:cubicBezTo>
                    <a:pt x="511" y="200"/>
                    <a:pt x="511" y="200"/>
                    <a:pt x="512" y="200"/>
                  </a:cubicBezTo>
                  <a:cubicBezTo>
                    <a:pt x="512" y="200"/>
                    <a:pt x="512" y="200"/>
                    <a:pt x="512" y="200"/>
                  </a:cubicBezTo>
                  <a:cubicBezTo>
                    <a:pt x="512" y="200"/>
                    <a:pt x="512" y="200"/>
                    <a:pt x="512" y="200"/>
                  </a:cubicBezTo>
                  <a:cubicBezTo>
                    <a:pt x="513" y="199"/>
                    <a:pt x="513" y="199"/>
                    <a:pt x="513" y="199"/>
                  </a:cubicBezTo>
                  <a:cubicBezTo>
                    <a:pt x="513" y="198"/>
                    <a:pt x="513" y="198"/>
                    <a:pt x="513" y="198"/>
                  </a:cubicBezTo>
                  <a:cubicBezTo>
                    <a:pt x="514" y="198"/>
                    <a:pt x="514" y="198"/>
                    <a:pt x="514" y="198"/>
                  </a:cubicBezTo>
                  <a:cubicBezTo>
                    <a:pt x="514" y="197"/>
                    <a:pt x="514" y="197"/>
                    <a:pt x="515" y="197"/>
                  </a:cubicBezTo>
                  <a:cubicBezTo>
                    <a:pt x="515" y="197"/>
                    <a:pt x="515" y="197"/>
                    <a:pt x="515" y="197"/>
                  </a:cubicBezTo>
                  <a:cubicBezTo>
                    <a:pt x="516" y="197"/>
                    <a:pt x="516" y="196"/>
                    <a:pt x="516" y="196"/>
                  </a:cubicBezTo>
                  <a:cubicBezTo>
                    <a:pt x="517" y="196"/>
                    <a:pt x="517" y="196"/>
                    <a:pt x="517" y="196"/>
                  </a:cubicBezTo>
                  <a:cubicBezTo>
                    <a:pt x="517" y="196"/>
                    <a:pt x="517" y="196"/>
                    <a:pt x="517" y="196"/>
                  </a:cubicBezTo>
                  <a:cubicBezTo>
                    <a:pt x="518" y="196"/>
                    <a:pt x="518" y="196"/>
                    <a:pt x="518" y="196"/>
                  </a:cubicBezTo>
                  <a:cubicBezTo>
                    <a:pt x="518" y="196"/>
                    <a:pt x="518" y="196"/>
                    <a:pt x="519" y="196"/>
                  </a:cubicBezTo>
                  <a:cubicBezTo>
                    <a:pt x="519" y="196"/>
                    <a:pt x="520" y="195"/>
                    <a:pt x="520" y="195"/>
                  </a:cubicBezTo>
                  <a:cubicBezTo>
                    <a:pt x="520" y="195"/>
                    <a:pt x="520" y="194"/>
                    <a:pt x="520" y="194"/>
                  </a:cubicBezTo>
                  <a:cubicBezTo>
                    <a:pt x="521" y="194"/>
                    <a:pt x="522" y="193"/>
                    <a:pt x="522" y="193"/>
                  </a:cubicBezTo>
                  <a:cubicBezTo>
                    <a:pt x="522" y="193"/>
                    <a:pt x="523" y="193"/>
                    <a:pt x="523" y="193"/>
                  </a:cubicBezTo>
                  <a:cubicBezTo>
                    <a:pt x="523" y="193"/>
                    <a:pt x="523" y="193"/>
                    <a:pt x="523" y="193"/>
                  </a:cubicBezTo>
                  <a:cubicBezTo>
                    <a:pt x="523" y="193"/>
                    <a:pt x="523" y="193"/>
                    <a:pt x="523" y="193"/>
                  </a:cubicBezTo>
                  <a:cubicBezTo>
                    <a:pt x="524" y="193"/>
                    <a:pt x="525" y="192"/>
                    <a:pt x="525" y="192"/>
                  </a:cubicBezTo>
                  <a:cubicBezTo>
                    <a:pt x="525" y="192"/>
                    <a:pt x="525" y="192"/>
                    <a:pt x="525" y="191"/>
                  </a:cubicBezTo>
                  <a:cubicBezTo>
                    <a:pt x="526" y="191"/>
                    <a:pt x="526" y="191"/>
                    <a:pt x="526" y="190"/>
                  </a:cubicBezTo>
                  <a:cubicBezTo>
                    <a:pt x="526" y="190"/>
                    <a:pt x="526" y="190"/>
                    <a:pt x="527" y="190"/>
                  </a:cubicBezTo>
                  <a:cubicBezTo>
                    <a:pt x="527" y="190"/>
                    <a:pt x="527" y="190"/>
                    <a:pt x="528" y="190"/>
                  </a:cubicBezTo>
                  <a:cubicBezTo>
                    <a:pt x="528" y="190"/>
                    <a:pt x="528" y="190"/>
                    <a:pt x="528" y="191"/>
                  </a:cubicBezTo>
                  <a:cubicBezTo>
                    <a:pt x="528" y="191"/>
                    <a:pt x="529" y="191"/>
                    <a:pt x="529" y="191"/>
                  </a:cubicBezTo>
                  <a:cubicBezTo>
                    <a:pt x="530" y="191"/>
                    <a:pt x="530" y="191"/>
                    <a:pt x="530" y="191"/>
                  </a:cubicBezTo>
                  <a:cubicBezTo>
                    <a:pt x="530" y="191"/>
                    <a:pt x="530" y="191"/>
                    <a:pt x="530" y="191"/>
                  </a:cubicBezTo>
                  <a:cubicBezTo>
                    <a:pt x="530" y="190"/>
                    <a:pt x="531" y="190"/>
                    <a:pt x="531" y="190"/>
                  </a:cubicBezTo>
                  <a:cubicBezTo>
                    <a:pt x="531" y="189"/>
                    <a:pt x="531" y="189"/>
                    <a:pt x="532" y="188"/>
                  </a:cubicBezTo>
                  <a:cubicBezTo>
                    <a:pt x="532" y="188"/>
                    <a:pt x="532" y="188"/>
                    <a:pt x="532" y="188"/>
                  </a:cubicBezTo>
                  <a:cubicBezTo>
                    <a:pt x="532" y="188"/>
                    <a:pt x="532" y="188"/>
                    <a:pt x="532" y="188"/>
                  </a:cubicBezTo>
                  <a:cubicBezTo>
                    <a:pt x="532" y="188"/>
                    <a:pt x="532" y="188"/>
                    <a:pt x="533" y="189"/>
                  </a:cubicBezTo>
                  <a:cubicBezTo>
                    <a:pt x="533" y="189"/>
                    <a:pt x="534" y="189"/>
                    <a:pt x="535" y="188"/>
                  </a:cubicBezTo>
                  <a:cubicBezTo>
                    <a:pt x="535" y="188"/>
                    <a:pt x="535" y="187"/>
                    <a:pt x="535" y="187"/>
                  </a:cubicBezTo>
                  <a:cubicBezTo>
                    <a:pt x="535" y="187"/>
                    <a:pt x="536" y="187"/>
                    <a:pt x="536" y="187"/>
                  </a:cubicBezTo>
                  <a:cubicBezTo>
                    <a:pt x="537" y="187"/>
                    <a:pt x="537" y="186"/>
                    <a:pt x="538" y="185"/>
                  </a:cubicBezTo>
                  <a:cubicBezTo>
                    <a:pt x="538" y="185"/>
                    <a:pt x="538" y="184"/>
                    <a:pt x="538" y="184"/>
                  </a:cubicBezTo>
                  <a:cubicBezTo>
                    <a:pt x="538" y="184"/>
                    <a:pt x="539" y="184"/>
                    <a:pt x="539" y="184"/>
                  </a:cubicBezTo>
                  <a:cubicBezTo>
                    <a:pt x="540" y="185"/>
                    <a:pt x="540" y="185"/>
                    <a:pt x="540" y="185"/>
                  </a:cubicBezTo>
                  <a:cubicBezTo>
                    <a:pt x="540" y="185"/>
                    <a:pt x="541" y="185"/>
                    <a:pt x="542" y="185"/>
                  </a:cubicBezTo>
                  <a:cubicBezTo>
                    <a:pt x="544" y="186"/>
                    <a:pt x="545" y="185"/>
                    <a:pt x="546" y="185"/>
                  </a:cubicBezTo>
                  <a:cubicBezTo>
                    <a:pt x="547" y="185"/>
                    <a:pt x="547" y="184"/>
                    <a:pt x="547" y="184"/>
                  </a:cubicBezTo>
                  <a:cubicBezTo>
                    <a:pt x="548" y="184"/>
                    <a:pt x="548" y="184"/>
                    <a:pt x="548" y="184"/>
                  </a:cubicBezTo>
                  <a:cubicBezTo>
                    <a:pt x="549" y="183"/>
                    <a:pt x="549" y="183"/>
                    <a:pt x="549" y="183"/>
                  </a:cubicBezTo>
                  <a:cubicBezTo>
                    <a:pt x="551" y="182"/>
                    <a:pt x="552" y="181"/>
                    <a:pt x="552" y="179"/>
                  </a:cubicBezTo>
                  <a:cubicBezTo>
                    <a:pt x="552" y="179"/>
                    <a:pt x="552" y="178"/>
                    <a:pt x="552" y="178"/>
                  </a:cubicBezTo>
                  <a:cubicBezTo>
                    <a:pt x="552" y="178"/>
                    <a:pt x="553" y="178"/>
                    <a:pt x="553" y="178"/>
                  </a:cubicBezTo>
                  <a:cubicBezTo>
                    <a:pt x="554" y="179"/>
                    <a:pt x="556" y="178"/>
                    <a:pt x="556" y="178"/>
                  </a:cubicBezTo>
                  <a:cubicBezTo>
                    <a:pt x="557" y="178"/>
                    <a:pt x="557" y="178"/>
                    <a:pt x="557" y="178"/>
                  </a:cubicBezTo>
                  <a:cubicBezTo>
                    <a:pt x="557" y="178"/>
                    <a:pt x="557" y="178"/>
                    <a:pt x="557" y="178"/>
                  </a:cubicBezTo>
                  <a:cubicBezTo>
                    <a:pt x="559" y="178"/>
                    <a:pt x="560" y="178"/>
                    <a:pt x="561" y="177"/>
                  </a:cubicBezTo>
                  <a:cubicBezTo>
                    <a:pt x="561" y="177"/>
                    <a:pt x="561" y="176"/>
                    <a:pt x="561" y="176"/>
                  </a:cubicBezTo>
                  <a:cubicBezTo>
                    <a:pt x="562" y="176"/>
                    <a:pt x="562" y="176"/>
                    <a:pt x="562" y="176"/>
                  </a:cubicBezTo>
                  <a:cubicBezTo>
                    <a:pt x="562" y="176"/>
                    <a:pt x="562" y="176"/>
                    <a:pt x="562" y="176"/>
                  </a:cubicBezTo>
                  <a:cubicBezTo>
                    <a:pt x="563" y="176"/>
                    <a:pt x="564" y="175"/>
                    <a:pt x="564" y="174"/>
                  </a:cubicBezTo>
                  <a:cubicBezTo>
                    <a:pt x="564" y="174"/>
                    <a:pt x="564" y="174"/>
                    <a:pt x="564" y="174"/>
                  </a:cubicBezTo>
                  <a:cubicBezTo>
                    <a:pt x="565" y="175"/>
                    <a:pt x="565" y="175"/>
                    <a:pt x="566" y="175"/>
                  </a:cubicBezTo>
                  <a:cubicBezTo>
                    <a:pt x="566" y="175"/>
                    <a:pt x="566" y="175"/>
                    <a:pt x="566" y="175"/>
                  </a:cubicBezTo>
                  <a:cubicBezTo>
                    <a:pt x="567" y="175"/>
                    <a:pt x="567" y="175"/>
                    <a:pt x="567" y="175"/>
                  </a:cubicBezTo>
                  <a:cubicBezTo>
                    <a:pt x="567" y="175"/>
                    <a:pt x="568" y="175"/>
                    <a:pt x="568" y="175"/>
                  </a:cubicBezTo>
                  <a:cubicBezTo>
                    <a:pt x="568" y="176"/>
                    <a:pt x="568" y="176"/>
                    <a:pt x="568" y="176"/>
                  </a:cubicBezTo>
                  <a:cubicBezTo>
                    <a:pt x="568" y="176"/>
                    <a:pt x="569" y="176"/>
                    <a:pt x="570" y="176"/>
                  </a:cubicBezTo>
                  <a:cubicBezTo>
                    <a:pt x="570" y="176"/>
                    <a:pt x="570" y="176"/>
                    <a:pt x="570" y="176"/>
                  </a:cubicBezTo>
                  <a:cubicBezTo>
                    <a:pt x="570" y="176"/>
                    <a:pt x="571" y="176"/>
                    <a:pt x="571" y="175"/>
                  </a:cubicBezTo>
                  <a:cubicBezTo>
                    <a:pt x="571" y="175"/>
                    <a:pt x="571" y="175"/>
                    <a:pt x="571" y="175"/>
                  </a:cubicBezTo>
                  <a:cubicBezTo>
                    <a:pt x="571" y="175"/>
                    <a:pt x="571" y="175"/>
                    <a:pt x="571" y="175"/>
                  </a:cubicBezTo>
                  <a:cubicBezTo>
                    <a:pt x="572" y="175"/>
                    <a:pt x="572" y="175"/>
                    <a:pt x="573" y="175"/>
                  </a:cubicBezTo>
                  <a:cubicBezTo>
                    <a:pt x="574" y="175"/>
                    <a:pt x="574" y="175"/>
                    <a:pt x="575" y="175"/>
                  </a:cubicBezTo>
                  <a:cubicBezTo>
                    <a:pt x="575" y="174"/>
                    <a:pt x="576" y="174"/>
                    <a:pt x="577" y="173"/>
                  </a:cubicBezTo>
                  <a:cubicBezTo>
                    <a:pt x="577" y="172"/>
                    <a:pt x="578" y="172"/>
                    <a:pt x="578" y="172"/>
                  </a:cubicBezTo>
                  <a:cubicBezTo>
                    <a:pt x="578" y="172"/>
                    <a:pt x="578" y="172"/>
                    <a:pt x="578" y="172"/>
                  </a:cubicBezTo>
                  <a:cubicBezTo>
                    <a:pt x="579" y="171"/>
                    <a:pt x="579" y="171"/>
                    <a:pt x="579" y="171"/>
                  </a:cubicBezTo>
                  <a:cubicBezTo>
                    <a:pt x="579" y="171"/>
                    <a:pt x="580" y="171"/>
                    <a:pt x="580" y="170"/>
                  </a:cubicBezTo>
                  <a:cubicBezTo>
                    <a:pt x="580" y="170"/>
                    <a:pt x="580" y="170"/>
                    <a:pt x="580" y="170"/>
                  </a:cubicBezTo>
                  <a:cubicBezTo>
                    <a:pt x="580" y="170"/>
                    <a:pt x="581" y="170"/>
                    <a:pt x="581" y="170"/>
                  </a:cubicBezTo>
                  <a:cubicBezTo>
                    <a:pt x="581" y="169"/>
                    <a:pt x="581" y="169"/>
                    <a:pt x="582" y="169"/>
                  </a:cubicBezTo>
                  <a:cubicBezTo>
                    <a:pt x="584" y="169"/>
                    <a:pt x="584" y="169"/>
                    <a:pt x="584" y="169"/>
                  </a:cubicBezTo>
                  <a:cubicBezTo>
                    <a:pt x="584" y="169"/>
                    <a:pt x="585" y="169"/>
                    <a:pt x="585" y="169"/>
                  </a:cubicBezTo>
                  <a:cubicBezTo>
                    <a:pt x="586" y="169"/>
                    <a:pt x="586" y="168"/>
                    <a:pt x="587" y="168"/>
                  </a:cubicBezTo>
                  <a:cubicBezTo>
                    <a:pt x="587" y="168"/>
                    <a:pt x="587" y="168"/>
                    <a:pt x="587" y="167"/>
                  </a:cubicBezTo>
                  <a:cubicBezTo>
                    <a:pt x="587" y="167"/>
                    <a:pt x="588" y="167"/>
                    <a:pt x="588" y="167"/>
                  </a:cubicBezTo>
                  <a:cubicBezTo>
                    <a:pt x="588" y="167"/>
                    <a:pt x="588" y="167"/>
                    <a:pt x="588" y="167"/>
                  </a:cubicBezTo>
                  <a:cubicBezTo>
                    <a:pt x="589" y="167"/>
                    <a:pt x="589" y="167"/>
                    <a:pt x="589" y="167"/>
                  </a:cubicBezTo>
                  <a:cubicBezTo>
                    <a:pt x="591" y="166"/>
                    <a:pt x="591" y="166"/>
                    <a:pt x="592" y="165"/>
                  </a:cubicBezTo>
                  <a:cubicBezTo>
                    <a:pt x="592" y="165"/>
                    <a:pt x="592" y="165"/>
                    <a:pt x="592" y="165"/>
                  </a:cubicBezTo>
                  <a:cubicBezTo>
                    <a:pt x="592" y="164"/>
                    <a:pt x="593" y="164"/>
                    <a:pt x="593" y="163"/>
                  </a:cubicBezTo>
                  <a:cubicBezTo>
                    <a:pt x="593" y="162"/>
                    <a:pt x="593" y="162"/>
                    <a:pt x="593" y="161"/>
                  </a:cubicBezTo>
                  <a:cubicBezTo>
                    <a:pt x="593" y="161"/>
                    <a:pt x="593" y="161"/>
                    <a:pt x="593" y="161"/>
                  </a:cubicBezTo>
                  <a:cubicBezTo>
                    <a:pt x="593" y="161"/>
                    <a:pt x="593" y="161"/>
                    <a:pt x="594" y="161"/>
                  </a:cubicBezTo>
                  <a:cubicBezTo>
                    <a:pt x="594" y="161"/>
                    <a:pt x="594" y="161"/>
                    <a:pt x="594" y="160"/>
                  </a:cubicBezTo>
                  <a:cubicBezTo>
                    <a:pt x="595" y="160"/>
                    <a:pt x="595" y="160"/>
                    <a:pt x="595" y="160"/>
                  </a:cubicBezTo>
                  <a:cubicBezTo>
                    <a:pt x="596" y="160"/>
                    <a:pt x="596" y="160"/>
                    <a:pt x="596" y="159"/>
                  </a:cubicBezTo>
                  <a:cubicBezTo>
                    <a:pt x="596" y="159"/>
                    <a:pt x="596" y="159"/>
                    <a:pt x="596" y="159"/>
                  </a:cubicBezTo>
                  <a:cubicBezTo>
                    <a:pt x="597" y="159"/>
                    <a:pt x="597" y="159"/>
                    <a:pt x="598" y="159"/>
                  </a:cubicBezTo>
                  <a:cubicBezTo>
                    <a:pt x="599" y="159"/>
                    <a:pt x="600" y="159"/>
                    <a:pt x="601" y="158"/>
                  </a:cubicBezTo>
                  <a:cubicBezTo>
                    <a:pt x="601" y="158"/>
                    <a:pt x="601" y="158"/>
                    <a:pt x="601" y="158"/>
                  </a:cubicBezTo>
                  <a:cubicBezTo>
                    <a:pt x="601" y="158"/>
                    <a:pt x="601" y="159"/>
                    <a:pt x="600" y="160"/>
                  </a:cubicBezTo>
                  <a:cubicBezTo>
                    <a:pt x="600" y="160"/>
                    <a:pt x="599" y="161"/>
                    <a:pt x="599" y="161"/>
                  </a:cubicBezTo>
                  <a:cubicBezTo>
                    <a:pt x="598" y="162"/>
                    <a:pt x="598" y="162"/>
                    <a:pt x="597" y="163"/>
                  </a:cubicBezTo>
                  <a:cubicBezTo>
                    <a:pt x="597" y="163"/>
                    <a:pt x="597" y="163"/>
                    <a:pt x="597" y="163"/>
                  </a:cubicBezTo>
                  <a:cubicBezTo>
                    <a:pt x="596" y="163"/>
                    <a:pt x="596" y="164"/>
                    <a:pt x="595" y="164"/>
                  </a:cubicBezTo>
                  <a:cubicBezTo>
                    <a:pt x="594" y="165"/>
                    <a:pt x="594" y="165"/>
                    <a:pt x="593" y="166"/>
                  </a:cubicBezTo>
                  <a:cubicBezTo>
                    <a:pt x="593" y="166"/>
                    <a:pt x="592" y="167"/>
                    <a:pt x="591" y="167"/>
                  </a:cubicBezTo>
                  <a:cubicBezTo>
                    <a:pt x="590" y="168"/>
                    <a:pt x="590" y="168"/>
                    <a:pt x="589" y="168"/>
                  </a:cubicBezTo>
                  <a:cubicBezTo>
                    <a:pt x="587" y="169"/>
                    <a:pt x="587" y="171"/>
                    <a:pt x="586" y="172"/>
                  </a:cubicBezTo>
                  <a:cubicBezTo>
                    <a:pt x="585" y="172"/>
                    <a:pt x="585" y="172"/>
                    <a:pt x="585" y="172"/>
                  </a:cubicBezTo>
                  <a:cubicBezTo>
                    <a:pt x="585" y="173"/>
                    <a:pt x="583" y="174"/>
                    <a:pt x="582" y="175"/>
                  </a:cubicBezTo>
                  <a:cubicBezTo>
                    <a:pt x="582" y="175"/>
                    <a:pt x="581" y="175"/>
                    <a:pt x="580" y="175"/>
                  </a:cubicBezTo>
                  <a:cubicBezTo>
                    <a:pt x="579" y="175"/>
                    <a:pt x="579" y="175"/>
                    <a:pt x="578" y="175"/>
                  </a:cubicBezTo>
                  <a:cubicBezTo>
                    <a:pt x="576" y="176"/>
                    <a:pt x="575" y="177"/>
                    <a:pt x="574" y="178"/>
                  </a:cubicBezTo>
                  <a:cubicBezTo>
                    <a:pt x="573" y="178"/>
                    <a:pt x="573" y="178"/>
                    <a:pt x="573" y="178"/>
                  </a:cubicBezTo>
                  <a:cubicBezTo>
                    <a:pt x="573" y="178"/>
                    <a:pt x="573" y="179"/>
                    <a:pt x="572" y="179"/>
                  </a:cubicBezTo>
                  <a:cubicBezTo>
                    <a:pt x="572" y="179"/>
                    <a:pt x="572" y="179"/>
                    <a:pt x="572" y="180"/>
                  </a:cubicBezTo>
                  <a:cubicBezTo>
                    <a:pt x="571" y="180"/>
                    <a:pt x="571" y="181"/>
                    <a:pt x="572" y="181"/>
                  </a:cubicBezTo>
                  <a:cubicBezTo>
                    <a:pt x="572" y="182"/>
                    <a:pt x="573" y="182"/>
                    <a:pt x="574" y="182"/>
                  </a:cubicBezTo>
                  <a:cubicBezTo>
                    <a:pt x="574" y="182"/>
                    <a:pt x="575" y="182"/>
                    <a:pt x="576" y="182"/>
                  </a:cubicBezTo>
                  <a:cubicBezTo>
                    <a:pt x="576" y="182"/>
                    <a:pt x="576" y="182"/>
                    <a:pt x="576" y="182"/>
                  </a:cubicBezTo>
                  <a:cubicBezTo>
                    <a:pt x="576" y="182"/>
                    <a:pt x="577" y="182"/>
                    <a:pt x="577" y="182"/>
                  </a:cubicBezTo>
                  <a:cubicBezTo>
                    <a:pt x="577" y="181"/>
                    <a:pt x="577" y="181"/>
                    <a:pt x="577" y="181"/>
                  </a:cubicBezTo>
                  <a:cubicBezTo>
                    <a:pt x="577" y="181"/>
                    <a:pt x="577" y="181"/>
                    <a:pt x="577" y="181"/>
                  </a:cubicBezTo>
                  <a:cubicBezTo>
                    <a:pt x="577" y="182"/>
                    <a:pt x="577" y="182"/>
                    <a:pt x="577" y="182"/>
                  </a:cubicBezTo>
                  <a:cubicBezTo>
                    <a:pt x="578" y="183"/>
                    <a:pt x="578" y="183"/>
                    <a:pt x="578" y="183"/>
                  </a:cubicBezTo>
                  <a:cubicBezTo>
                    <a:pt x="578" y="183"/>
                    <a:pt x="578" y="183"/>
                    <a:pt x="578" y="183"/>
                  </a:cubicBezTo>
                  <a:cubicBezTo>
                    <a:pt x="578" y="184"/>
                    <a:pt x="577" y="185"/>
                    <a:pt x="577" y="186"/>
                  </a:cubicBezTo>
                  <a:cubicBezTo>
                    <a:pt x="577" y="187"/>
                    <a:pt x="577" y="188"/>
                    <a:pt x="578" y="188"/>
                  </a:cubicBezTo>
                  <a:cubicBezTo>
                    <a:pt x="578" y="189"/>
                    <a:pt x="579" y="189"/>
                    <a:pt x="580" y="188"/>
                  </a:cubicBezTo>
                  <a:cubicBezTo>
                    <a:pt x="580" y="188"/>
                    <a:pt x="581" y="188"/>
                    <a:pt x="581" y="188"/>
                  </a:cubicBezTo>
                  <a:cubicBezTo>
                    <a:pt x="582" y="188"/>
                    <a:pt x="582" y="188"/>
                    <a:pt x="582" y="188"/>
                  </a:cubicBezTo>
                  <a:cubicBezTo>
                    <a:pt x="582" y="188"/>
                    <a:pt x="582" y="188"/>
                    <a:pt x="583" y="188"/>
                  </a:cubicBezTo>
                  <a:cubicBezTo>
                    <a:pt x="583" y="188"/>
                    <a:pt x="584" y="188"/>
                    <a:pt x="585" y="187"/>
                  </a:cubicBezTo>
                  <a:cubicBezTo>
                    <a:pt x="585" y="187"/>
                    <a:pt x="585" y="187"/>
                    <a:pt x="585" y="187"/>
                  </a:cubicBezTo>
                  <a:cubicBezTo>
                    <a:pt x="586" y="187"/>
                    <a:pt x="586" y="187"/>
                    <a:pt x="586" y="187"/>
                  </a:cubicBezTo>
                  <a:cubicBezTo>
                    <a:pt x="587" y="187"/>
                    <a:pt x="588" y="186"/>
                    <a:pt x="588" y="186"/>
                  </a:cubicBezTo>
                  <a:cubicBezTo>
                    <a:pt x="588" y="185"/>
                    <a:pt x="589" y="185"/>
                    <a:pt x="589" y="185"/>
                  </a:cubicBezTo>
                  <a:cubicBezTo>
                    <a:pt x="590" y="185"/>
                    <a:pt x="590" y="184"/>
                    <a:pt x="591" y="184"/>
                  </a:cubicBezTo>
                  <a:cubicBezTo>
                    <a:pt x="592" y="184"/>
                    <a:pt x="593" y="184"/>
                    <a:pt x="593" y="184"/>
                  </a:cubicBezTo>
                  <a:cubicBezTo>
                    <a:pt x="594" y="183"/>
                    <a:pt x="595" y="183"/>
                    <a:pt x="596" y="182"/>
                  </a:cubicBezTo>
                  <a:cubicBezTo>
                    <a:pt x="596" y="182"/>
                    <a:pt x="597" y="182"/>
                    <a:pt x="597" y="181"/>
                  </a:cubicBezTo>
                  <a:cubicBezTo>
                    <a:pt x="597" y="181"/>
                    <a:pt x="598" y="181"/>
                    <a:pt x="598" y="181"/>
                  </a:cubicBezTo>
                  <a:cubicBezTo>
                    <a:pt x="598" y="180"/>
                    <a:pt x="598" y="180"/>
                    <a:pt x="599" y="180"/>
                  </a:cubicBezTo>
                  <a:cubicBezTo>
                    <a:pt x="599" y="180"/>
                    <a:pt x="599" y="180"/>
                    <a:pt x="599" y="181"/>
                  </a:cubicBezTo>
                  <a:cubicBezTo>
                    <a:pt x="599" y="182"/>
                    <a:pt x="600" y="182"/>
                    <a:pt x="601" y="182"/>
                  </a:cubicBezTo>
                  <a:cubicBezTo>
                    <a:pt x="601" y="182"/>
                    <a:pt x="601" y="182"/>
                    <a:pt x="601" y="182"/>
                  </a:cubicBezTo>
                  <a:cubicBezTo>
                    <a:pt x="601" y="183"/>
                    <a:pt x="601" y="183"/>
                    <a:pt x="601" y="184"/>
                  </a:cubicBezTo>
                  <a:cubicBezTo>
                    <a:pt x="602" y="184"/>
                    <a:pt x="602" y="185"/>
                    <a:pt x="602" y="185"/>
                  </a:cubicBezTo>
                  <a:cubicBezTo>
                    <a:pt x="602" y="185"/>
                    <a:pt x="603" y="185"/>
                    <a:pt x="603" y="186"/>
                  </a:cubicBezTo>
                  <a:cubicBezTo>
                    <a:pt x="603" y="186"/>
                    <a:pt x="603" y="186"/>
                    <a:pt x="603" y="187"/>
                  </a:cubicBezTo>
                  <a:cubicBezTo>
                    <a:pt x="603" y="187"/>
                    <a:pt x="604" y="187"/>
                    <a:pt x="604" y="188"/>
                  </a:cubicBezTo>
                  <a:cubicBezTo>
                    <a:pt x="604" y="189"/>
                    <a:pt x="605" y="189"/>
                    <a:pt x="606" y="189"/>
                  </a:cubicBezTo>
                  <a:cubicBezTo>
                    <a:pt x="606" y="189"/>
                    <a:pt x="607" y="189"/>
                    <a:pt x="607" y="189"/>
                  </a:cubicBezTo>
                  <a:cubicBezTo>
                    <a:pt x="608" y="189"/>
                    <a:pt x="608" y="189"/>
                    <a:pt x="608" y="189"/>
                  </a:cubicBezTo>
                  <a:cubicBezTo>
                    <a:pt x="608" y="188"/>
                    <a:pt x="609" y="188"/>
                    <a:pt x="609" y="188"/>
                  </a:cubicBezTo>
                  <a:cubicBezTo>
                    <a:pt x="610" y="188"/>
                    <a:pt x="610" y="188"/>
                    <a:pt x="611" y="188"/>
                  </a:cubicBezTo>
                  <a:cubicBezTo>
                    <a:pt x="611" y="187"/>
                    <a:pt x="611" y="187"/>
                    <a:pt x="611" y="187"/>
                  </a:cubicBezTo>
                  <a:cubicBezTo>
                    <a:pt x="612" y="188"/>
                    <a:pt x="612" y="188"/>
                    <a:pt x="612" y="188"/>
                  </a:cubicBezTo>
                  <a:cubicBezTo>
                    <a:pt x="612" y="188"/>
                    <a:pt x="612" y="188"/>
                    <a:pt x="612" y="188"/>
                  </a:cubicBezTo>
                  <a:cubicBezTo>
                    <a:pt x="612" y="188"/>
                    <a:pt x="614" y="188"/>
                    <a:pt x="614" y="187"/>
                  </a:cubicBezTo>
                  <a:cubicBezTo>
                    <a:pt x="615" y="187"/>
                    <a:pt x="615" y="186"/>
                    <a:pt x="615" y="185"/>
                  </a:cubicBezTo>
                  <a:cubicBezTo>
                    <a:pt x="615" y="184"/>
                    <a:pt x="615" y="184"/>
                    <a:pt x="615" y="184"/>
                  </a:cubicBezTo>
                  <a:cubicBezTo>
                    <a:pt x="615" y="184"/>
                    <a:pt x="615" y="184"/>
                    <a:pt x="615" y="183"/>
                  </a:cubicBezTo>
                  <a:cubicBezTo>
                    <a:pt x="615" y="183"/>
                    <a:pt x="616" y="182"/>
                    <a:pt x="616" y="182"/>
                  </a:cubicBezTo>
                  <a:cubicBezTo>
                    <a:pt x="616" y="181"/>
                    <a:pt x="615" y="180"/>
                    <a:pt x="614" y="180"/>
                  </a:cubicBezTo>
                  <a:cubicBezTo>
                    <a:pt x="614" y="180"/>
                    <a:pt x="614" y="180"/>
                    <a:pt x="614" y="180"/>
                  </a:cubicBezTo>
                  <a:cubicBezTo>
                    <a:pt x="615" y="179"/>
                    <a:pt x="616" y="178"/>
                    <a:pt x="615" y="177"/>
                  </a:cubicBezTo>
                  <a:cubicBezTo>
                    <a:pt x="615" y="177"/>
                    <a:pt x="615" y="176"/>
                    <a:pt x="615" y="176"/>
                  </a:cubicBezTo>
                  <a:cubicBezTo>
                    <a:pt x="614" y="176"/>
                    <a:pt x="614" y="175"/>
                    <a:pt x="614" y="175"/>
                  </a:cubicBezTo>
                  <a:cubicBezTo>
                    <a:pt x="614" y="175"/>
                    <a:pt x="614" y="174"/>
                    <a:pt x="614" y="174"/>
                  </a:cubicBezTo>
                  <a:cubicBezTo>
                    <a:pt x="614" y="173"/>
                    <a:pt x="614" y="172"/>
                    <a:pt x="613" y="171"/>
                  </a:cubicBezTo>
                  <a:cubicBezTo>
                    <a:pt x="613" y="171"/>
                    <a:pt x="613" y="171"/>
                    <a:pt x="612" y="170"/>
                  </a:cubicBezTo>
                  <a:cubicBezTo>
                    <a:pt x="612" y="170"/>
                    <a:pt x="612" y="170"/>
                    <a:pt x="612" y="170"/>
                  </a:cubicBezTo>
                  <a:cubicBezTo>
                    <a:pt x="612" y="170"/>
                    <a:pt x="611" y="169"/>
                    <a:pt x="611" y="170"/>
                  </a:cubicBezTo>
                  <a:cubicBezTo>
                    <a:pt x="611" y="169"/>
                    <a:pt x="612" y="169"/>
                    <a:pt x="612" y="169"/>
                  </a:cubicBezTo>
                  <a:cubicBezTo>
                    <a:pt x="612" y="168"/>
                    <a:pt x="612" y="168"/>
                    <a:pt x="612" y="168"/>
                  </a:cubicBezTo>
                  <a:cubicBezTo>
                    <a:pt x="613" y="167"/>
                    <a:pt x="613" y="166"/>
                    <a:pt x="612" y="165"/>
                  </a:cubicBezTo>
                  <a:cubicBezTo>
                    <a:pt x="612" y="164"/>
                    <a:pt x="611" y="164"/>
                    <a:pt x="610" y="164"/>
                  </a:cubicBezTo>
                  <a:cubicBezTo>
                    <a:pt x="610" y="164"/>
                    <a:pt x="610" y="164"/>
                    <a:pt x="610" y="164"/>
                  </a:cubicBezTo>
                  <a:cubicBezTo>
                    <a:pt x="610" y="164"/>
                    <a:pt x="610" y="164"/>
                    <a:pt x="610" y="163"/>
                  </a:cubicBezTo>
                  <a:cubicBezTo>
                    <a:pt x="610" y="163"/>
                    <a:pt x="610" y="162"/>
                    <a:pt x="610" y="162"/>
                  </a:cubicBezTo>
                  <a:cubicBezTo>
                    <a:pt x="609" y="161"/>
                    <a:pt x="608" y="161"/>
                    <a:pt x="607" y="161"/>
                  </a:cubicBezTo>
                  <a:cubicBezTo>
                    <a:pt x="607" y="161"/>
                    <a:pt x="607" y="160"/>
                    <a:pt x="607" y="160"/>
                  </a:cubicBezTo>
                  <a:cubicBezTo>
                    <a:pt x="608" y="160"/>
                    <a:pt x="608" y="159"/>
                    <a:pt x="608" y="159"/>
                  </a:cubicBezTo>
                  <a:cubicBezTo>
                    <a:pt x="608" y="159"/>
                    <a:pt x="608" y="159"/>
                    <a:pt x="608" y="159"/>
                  </a:cubicBezTo>
                  <a:cubicBezTo>
                    <a:pt x="609" y="158"/>
                    <a:pt x="610" y="157"/>
                    <a:pt x="610" y="157"/>
                  </a:cubicBezTo>
                  <a:cubicBezTo>
                    <a:pt x="610" y="156"/>
                    <a:pt x="610" y="156"/>
                    <a:pt x="610" y="156"/>
                  </a:cubicBezTo>
                  <a:cubicBezTo>
                    <a:pt x="610" y="155"/>
                    <a:pt x="611" y="154"/>
                    <a:pt x="611" y="154"/>
                  </a:cubicBezTo>
                  <a:cubicBezTo>
                    <a:pt x="610" y="153"/>
                    <a:pt x="610" y="153"/>
                    <a:pt x="610" y="153"/>
                  </a:cubicBezTo>
                  <a:cubicBezTo>
                    <a:pt x="610" y="152"/>
                    <a:pt x="610" y="152"/>
                    <a:pt x="610" y="152"/>
                  </a:cubicBezTo>
                  <a:cubicBezTo>
                    <a:pt x="611" y="151"/>
                    <a:pt x="611" y="151"/>
                    <a:pt x="611" y="150"/>
                  </a:cubicBezTo>
                  <a:cubicBezTo>
                    <a:pt x="611" y="150"/>
                    <a:pt x="611" y="149"/>
                    <a:pt x="611" y="149"/>
                  </a:cubicBezTo>
                  <a:cubicBezTo>
                    <a:pt x="611" y="149"/>
                    <a:pt x="610" y="148"/>
                    <a:pt x="610" y="148"/>
                  </a:cubicBezTo>
                  <a:cubicBezTo>
                    <a:pt x="611" y="148"/>
                    <a:pt x="611" y="148"/>
                    <a:pt x="611" y="148"/>
                  </a:cubicBezTo>
                  <a:cubicBezTo>
                    <a:pt x="611" y="149"/>
                    <a:pt x="611" y="149"/>
                    <a:pt x="611" y="149"/>
                  </a:cubicBezTo>
                  <a:cubicBezTo>
                    <a:pt x="612" y="149"/>
                    <a:pt x="612" y="149"/>
                    <a:pt x="613" y="149"/>
                  </a:cubicBezTo>
                  <a:cubicBezTo>
                    <a:pt x="614" y="149"/>
                    <a:pt x="614" y="149"/>
                    <a:pt x="615" y="149"/>
                  </a:cubicBezTo>
                  <a:cubicBezTo>
                    <a:pt x="615" y="149"/>
                    <a:pt x="615" y="149"/>
                    <a:pt x="615" y="149"/>
                  </a:cubicBezTo>
                  <a:cubicBezTo>
                    <a:pt x="615" y="150"/>
                    <a:pt x="615" y="151"/>
                    <a:pt x="615" y="152"/>
                  </a:cubicBezTo>
                  <a:cubicBezTo>
                    <a:pt x="616" y="152"/>
                    <a:pt x="617" y="153"/>
                    <a:pt x="618" y="153"/>
                  </a:cubicBezTo>
                  <a:cubicBezTo>
                    <a:pt x="619" y="153"/>
                    <a:pt x="619" y="153"/>
                    <a:pt x="620" y="152"/>
                  </a:cubicBezTo>
                  <a:cubicBezTo>
                    <a:pt x="620" y="153"/>
                    <a:pt x="620" y="153"/>
                    <a:pt x="620" y="153"/>
                  </a:cubicBezTo>
                  <a:cubicBezTo>
                    <a:pt x="620" y="153"/>
                    <a:pt x="620" y="154"/>
                    <a:pt x="620" y="154"/>
                  </a:cubicBezTo>
                  <a:cubicBezTo>
                    <a:pt x="620" y="155"/>
                    <a:pt x="621" y="155"/>
                    <a:pt x="622" y="155"/>
                  </a:cubicBezTo>
                  <a:cubicBezTo>
                    <a:pt x="623" y="155"/>
                    <a:pt x="623" y="155"/>
                    <a:pt x="624" y="154"/>
                  </a:cubicBezTo>
                  <a:cubicBezTo>
                    <a:pt x="624" y="154"/>
                    <a:pt x="624" y="153"/>
                    <a:pt x="625" y="153"/>
                  </a:cubicBezTo>
                  <a:cubicBezTo>
                    <a:pt x="625" y="153"/>
                    <a:pt x="625" y="153"/>
                    <a:pt x="625" y="153"/>
                  </a:cubicBezTo>
                  <a:cubicBezTo>
                    <a:pt x="625" y="154"/>
                    <a:pt x="626" y="154"/>
                    <a:pt x="627" y="154"/>
                  </a:cubicBezTo>
                  <a:cubicBezTo>
                    <a:pt x="627" y="154"/>
                    <a:pt x="628" y="154"/>
                    <a:pt x="628" y="154"/>
                  </a:cubicBezTo>
                  <a:cubicBezTo>
                    <a:pt x="629" y="154"/>
                    <a:pt x="629" y="153"/>
                    <a:pt x="630" y="153"/>
                  </a:cubicBezTo>
                  <a:cubicBezTo>
                    <a:pt x="631" y="153"/>
                    <a:pt x="631" y="153"/>
                    <a:pt x="631" y="153"/>
                  </a:cubicBezTo>
                  <a:cubicBezTo>
                    <a:pt x="632" y="153"/>
                    <a:pt x="632" y="153"/>
                    <a:pt x="632" y="153"/>
                  </a:cubicBezTo>
                  <a:cubicBezTo>
                    <a:pt x="632" y="153"/>
                    <a:pt x="633" y="153"/>
                    <a:pt x="634" y="153"/>
                  </a:cubicBezTo>
                  <a:cubicBezTo>
                    <a:pt x="635" y="153"/>
                    <a:pt x="635" y="152"/>
                    <a:pt x="636" y="152"/>
                  </a:cubicBezTo>
                  <a:cubicBezTo>
                    <a:pt x="636" y="152"/>
                    <a:pt x="636" y="152"/>
                    <a:pt x="636" y="152"/>
                  </a:cubicBezTo>
                  <a:cubicBezTo>
                    <a:pt x="636" y="151"/>
                    <a:pt x="637" y="151"/>
                    <a:pt x="637" y="151"/>
                  </a:cubicBezTo>
                  <a:cubicBezTo>
                    <a:pt x="637" y="152"/>
                    <a:pt x="637" y="152"/>
                    <a:pt x="637" y="152"/>
                  </a:cubicBezTo>
                  <a:cubicBezTo>
                    <a:pt x="638" y="152"/>
                    <a:pt x="638" y="152"/>
                    <a:pt x="639" y="151"/>
                  </a:cubicBezTo>
                  <a:cubicBezTo>
                    <a:pt x="640" y="151"/>
                    <a:pt x="640" y="151"/>
                    <a:pt x="640" y="151"/>
                  </a:cubicBezTo>
                  <a:cubicBezTo>
                    <a:pt x="641" y="150"/>
                    <a:pt x="641" y="150"/>
                    <a:pt x="641" y="150"/>
                  </a:cubicBezTo>
                  <a:cubicBezTo>
                    <a:pt x="641" y="150"/>
                    <a:pt x="641" y="150"/>
                    <a:pt x="641" y="150"/>
                  </a:cubicBezTo>
                  <a:cubicBezTo>
                    <a:pt x="641" y="149"/>
                    <a:pt x="641" y="149"/>
                    <a:pt x="641" y="149"/>
                  </a:cubicBezTo>
                  <a:cubicBezTo>
                    <a:pt x="641" y="149"/>
                    <a:pt x="642" y="148"/>
                    <a:pt x="642" y="148"/>
                  </a:cubicBezTo>
                  <a:cubicBezTo>
                    <a:pt x="642" y="148"/>
                    <a:pt x="642" y="148"/>
                    <a:pt x="642" y="148"/>
                  </a:cubicBezTo>
                  <a:cubicBezTo>
                    <a:pt x="642" y="148"/>
                    <a:pt x="642" y="148"/>
                    <a:pt x="642" y="148"/>
                  </a:cubicBezTo>
                  <a:cubicBezTo>
                    <a:pt x="642" y="148"/>
                    <a:pt x="642" y="148"/>
                    <a:pt x="642" y="148"/>
                  </a:cubicBezTo>
                  <a:cubicBezTo>
                    <a:pt x="642" y="148"/>
                    <a:pt x="642" y="148"/>
                    <a:pt x="642" y="148"/>
                  </a:cubicBezTo>
                  <a:cubicBezTo>
                    <a:pt x="642" y="148"/>
                    <a:pt x="642" y="148"/>
                    <a:pt x="642" y="148"/>
                  </a:cubicBezTo>
                  <a:cubicBezTo>
                    <a:pt x="642" y="147"/>
                    <a:pt x="642" y="147"/>
                    <a:pt x="642" y="147"/>
                  </a:cubicBezTo>
                  <a:cubicBezTo>
                    <a:pt x="642" y="147"/>
                    <a:pt x="642" y="147"/>
                    <a:pt x="642" y="147"/>
                  </a:cubicBezTo>
                  <a:cubicBezTo>
                    <a:pt x="643" y="148"/>
                    <a:pt x="643" y="148"/>
                    <a:pt x="643" y="148"/>
                  </a:cubicBezTo>
                  <a:cubicBezTo>
                    <a:pt x="643" y="148"/>
                    <a:pt x="643" y="148"/>
                    <a:pt x="644" y="148"/>
                  </a:cubicBezTo>
                  <a:cubicBezTo>
                    <a:pt x="644" y="148"/>
                    <a:pt x="644" y="148"/>
                    <a:pt x="644" y="148"/>
                  </a:cubicBezTo>
                  <a:cubicBezTo>
                    <a:pt x="644" y="148"/>
                    <a:pt x="644" y="148"/>
                    <a:pt x="644" y="148"/>
                  </a:cubicBezTo>
                  <a:cubicBezTo>
                    <a:pt x="645" y="148"/>
                    <a:pt x="645" y="148"/>
                    <a:pt x="645" y="148"/>
                  </a:cubicBezTo>
                  <a:cubicBezTo>
                    <a:pt x="645" y="148"/>
                    <a:pt x="645" y="148"/>
                    <a:pt x="645" y="148"/>
                  </a:cubicBezTo>
                  <a:cubicBezTo>
                    <a:pt x="645" y="148"/>
                    <a:pt x="646" y="148"/>
                    <a:pt x="646" y="148"/>
                  </a:cubicBezTo>
                  <a:cubicBezTo>
                    <a:pt x="646" y="148"/>
                    <a:pt x="646" y="148"/>
                    <a:pt x="646" y="148"/>
                  </a:cubicBezTo>
                  <a:cubicBezTo>
                    <a:pt x="647" y="148"/>
                    <a:pt x="647" y="148"/>
                    <a:pt x="647" y="148"/>
                  </a:cubicBezTo>
                  <a:cubicBezTo>
                    <a:pt x="647" y="148"/>
                    <a:pt x="647" y="148"/>
                    <a:pt x="648" y="147"/>
                  </a:cubicBezTo>
                  <a:cubicBezTo>
                    <a:pt x="648" y="147"/>
                    <a:pt x="649" y="147"/>
                    <a:pt x="649" y="146"/>
                  </a:cubicBezTo>
                  <a:cubicBezTo>
                    <a:pt x="649" y="146"/>
                    <a:pt x="649" y="146"/>
                    <a:pt x="650" y="145"/>
                  </a:cubicBezTo>
                  <a:cubicBezTo>
                    <a:pt x="650" y="145"/>
                    <a:pt x="650" y="145"/>
                    <a:pt x="650" y="144"/>
                  </a:cubicBezTo>
                  <a:cubicBezTo>
                    <a:pt x="648" y="144"/>
                    <a:pt x="648" y="144"/>
                    <a:pt x="648" y="144"/>
                  </a:cubicBezTo>
                  <a:cubicBezTo>
                    <a:pt x="648" y="144"/>
                    <a:pt x="648" y="144"/>
                    <a:pt x="648" y="144"/>
                  </a:cubicBezTo>
                  <a:cubicBezTo>
                    <a:pt x="650" y="144"/>
                    <a:pt x="650" y="144"/>
                    <a:pt x="650" y="144"/>
                  </a:cubicBezTo>
                  <a:cubicBezTo>
                    <a:pt x="650" y="144"/>
                    <a:pt x="650" y="143"/>
                    <a:pt x="650" y="143"/>
                  </a:cubicBezTo>
                  <a:cubicBezTo>
                    <a:pt x="650" y="143"/>
                    <a:pt x="650" y="143"/>
                    <a:pt x="650" y="143"/>
                  </a:cubicBezTo>
                  <a:cubicBezTo>
                    <a:pt x="650" y="142"/>
                    <a:pt x="650" y="142"/>
                    <a:pt x="650" y="142"/>
                  </a:cubicBezTo>
                  <a:cubicBezTo>
                    <a:pt x="650" y="142"/>
                    <a:pt x="650" y="142"/>
                    <a:pt x="650" y="142"/>
                  </a:cubicBezTo>
                  <a:cubicBezTo>
                    <a:pt x="651" y="141"/>
                    <a:pt x="651" y="141"/>
                    <a:pt x="651" y="140"/>
                  </a:cubicBezTo>
                  <a:cubicBezTo>
                    <a:pt x="651" y="140"/>
                    <a:pt x="652" y="139"/>
                    <a:pt x="652" y="139"/>
                  </a:cubicBezTo>
                  <a:cubicBezTo>
                    <a:pt x="652" y="138"/>
                    <a:pt x="652" y="138"/>
                    <a:pt x="652" y="138"/>
                  </a:cubicBezTo>
                  <a:cubicBezTo>
                    <a:pt x="652" y="138"/>
                    <a:pt x="652" y="138"/>
                    <a:pt x="653" y="138"/>
                  </a:cubicBezTo>
                  <a:cubicBezTo>
                    <a:pt x="653" y="137"/>
                    <a:pt x="653" y="137"/>
                    <a:pt x="653" y="137"/>
                  </a:cubicBezTo>
                  <a:cubicBezTo>
                    <a:pt x="655" y="135"/>
                    <a:pt x="654" y="134"/>
                    <a:pt x="654" y="133"/>
                  </a:cubicBezTo>
                  <a:cubicBezTo>
                    <a:pt x="653" y="133"/>
                    <a:pt x="653" y="133"/>
                    <a:pt x="653" y="133"/>
                  </a:cubicBezTo>
                  <a:cubicBezTo>
                    <a:pt x="653" y="133"/>
                    <a:pt x="653" y="133"/>
                    <a:pt x="653" y="133"/>
                  </a:cubicBezTo>
                  <a:cubicBezTo>
                    <a:pt x="653" y="132"/>
                    <a:pt x="654" y="132"/>
                    <a:pt x="655" y="132"/>
                  </a:cubicBezTo>
                  <a:cubicBezTo>
                    <a:pt x="655" y="131"/>
                    <a:pt x="655" y="131"/>
                    <a:pt x="655" y="131"/>
                  </a:cubicBezTo>
                  <a:cubicBezTo>
                    <a:pt x="656" y="131"/>
                    <a:pt x="656" y="131"/>
                    <a:pt x="656" y="131"/>
                  </a:cubicBezTo>
                  <a:cubicBezTo>
                    <a:pt x="656" y="131"/>
                    <a:pt x="656" y="131"/>
                    <a:pt x="656" y="131"/>
                  </a:cubicBezTo>
                  <a:cubicBezTo>
                    <a:pt x="657" y="131"/>
                    <a:pt x="657" y="131"/>
                    <a:pt x="657" y="131"/>
                  </a:cubicBezTo>
                  <a:cubicBezTo>
                    <a:pt x="657" y="132"/>
                    <a:pt x="657" y="132"/>
                    <a:pt x="658" y="132"/>
                  </a:cubicBezTo>
                  <a:cubicBezTo>
                    <a:pt x="659" y="133"/>
                    <a:pt x="660" y="132"/>
                    <a:pt x="660" y="132"/>
                  </a:cubicBezTo>
                  <a:cubicBezTo>
                    <a:pt x="661" y="132"/>
                    <a:pt x="662" y="131"/>
                    <a:pt x="662" y="131"/>
                  </a:cubicBezTo>
                  <a:cubicBezTo>
                    <a:pt x="663" y="131"/>
                    <a:pt x="664" y="131"/>
                    <a:pt x="665" y="129"/>
                  </a:cubicBezTo>
                  <a:cubicBezTo>
                    <a:pt x="665" y="128"/>
                    <a:pt x="665" y="128"/>
                    <a:pt x="664" y="127"/>
                  </a:cubicBezTo>
                  <a:cubicBezTo>
                    <a:pt x="664" y="127"/>
                    <a:pt x="665" y="127"/>
                    <a:pt x="665" y="127"/>
                  </a:cubicBezTo>
                  <a:cubicBezTo>
                    <a:pt x="665" y="127"/>
                    <a:pt x="665" y="126"/>
                    <a:pt x="665" y="126"/>
                  </a:cubicBezTo>
                  <a:cubicBezTo>
                    <a:pt x="666" y="126"/>
                    <a:pt x="666" y="126"/>
                    <a:pt x="666" y="126"/>
                  </a:cubicBezTo>
                  <a:cubicBezTo>
                    <a:pt x="666" y="126"/>
                    <a:pt x="667" y="126"/>
                    <a:pt x="668" y="126"/>
                  </a:cubicBezTo>
                  <a:cubicBezTo>
                    <a:pt x="669" y="125"/>
                    <a:pt x="669" y="123"/>
                    <a:pt x="668" y="122"/>
                  </a:cubicBezTo>
                  <a:cubicBezTo>
                    <a:pt x="668" y="122"/>
                    <a:pt x="668" y="122"/>
                    <a:pt x="667" y="122"/>
                  </a:cubicBezTo>
                  <a:cubicBezTo>
                    <a:pt x="667" y="122"/>
                    <a:pt x="667" y="121"/>
                    <a:pt x="667" y="121"/>
                  </a:cubicBezTo>
                  <a:cubicBezTo>
                    <a:pt x="668" y="121"/>
                    <a:pt x="668" y="121"/>
                    <a:pt x="668" y="121"/>
                  </a:cubicBezTo>
                  <a:cubicBezTo>
                    <a:pt x="668" y="120"/>
                    <a:pt x="668" y="119"/>
                    <a:pt x="667" y="118"/>
                  </a:cubicBezTo>
                  <a:cubicBezTo>
                    <a:pt x="667" y="118"/>
                    <a:pt x="667" y="118"/>
                    <a:pt x="667" y="118"/>
                  </a:cubicBezTo>
                  <a:cubicBezTo>
                    <a:pt x="668" y="117"/>
                    <a:pt x="668" y="116"/>
                    <a:pt x="667" y="116"/>
                  </a:cubicBezTo>
                  <a:cubicBezTo>
                    <a:pt x="667" y="115"/>
                    <a:pt x="667" y="115"/>
                    <a:pt x="666" y="115"/>
                  </a:cubicBezTo>
                  <a:cubicBezTo>
                    <a:pt x="667" y="115"/>
                    <a:pt x="668" y="115"/>
                    <a:pt x="669" y="114"/>
                  </a:cubicBezTo>
                  <a:cubicBezTo>
                    <a:pt x="669" y="114"/>
                    <a:pt x="669" y="114"/>
                    <a:pt x="669" y="114"/>
                  </a:cubicBezTo>
                  <a:cubicBezTo>
                    <a:pt x="669" y="115"/>
                    <a:pt x="670" y="115"/>
                    <a:pt x="670" y="116"/>
                  </a:cubicBezTo>
                  <a:cubicBezTo>
                    <a:pt x="670" y="116"/>
                    <a:pt x="670" y="116"/>
                    <a:pt x="670" y="116"/>
                  </a:cubicBezTo>
                  <a:cubicBezTo>
                    <a:pt x="671" y="117"/>
                    <a:pt x="671" y="118"/>
                    <a:pt x="673" y="118"/>
                  </a:cubicBezTo>
                  <a:cubicBezTo>
                    <a:pt x="673" y="118"/>
                    <a:pt x="674" y="118"/>
                    <a:pt x="674" y="117"/>
                  </a:cubicBezTo>
                  <a:cubicBezTo>
                    <a:pt x="675" y="117"/>
                    <a:pt x="675" y="117"/>
                    <a:pt x="675" y="117"/>
                  </a:cubicBezTo>
                  <a:cubicBezTo>
                    <a:pt x="675" y="117"/>
                    <a:pt x="675" y="117"/>
                    <a:pt x="676" y="116"/>
                  </a:cubicBezTo>
                  <a:cubicBezTo>
                    <a:pt x="676" y="117"/>
                    <a:pt x="678" y="117"/>
                    <a:pt x="678" y="116"/>
                  </a:cubicBezTo>
                  <a:cubicBezTo>
                    <a:pt x="679" y="116"/>
                    <a:pt x="679" y="115"/>
                    <a:pt x="679" y="115"/>
                  </a:cubicBezTo>
                  <a:cubicBezTo>
                    <a:pt x="680" y="115"/>
                    <a:pt x="681" y="115"/>
                    <a:pt x="681" y="115"/>
                  </a:cubicBezTo>
                  <a:cubicBezTo>
                    <a:pt x="681" y="115"/>
                    <a:pt x="681" y="115"/>
                    <a:pt x="681" y="115"/>
                  </a:cubicBezTo>
                  <a:cubicBezTo>
                    <a:pt x="681" y="116"/>
                    <a:pt x="681" y="116"/>
                    <a:pt x="681" y="116"/>
                  </a:cubicBezTo>
                  <a:cubicBezTo>
                    <a:pt x="682" y="117"/>
                    <a:pt x="683" y="117"/>
                    <a:pt x="684" y="117"/>
                  </a:cubicBezTo>
                  <a:cubicBezTo>
                    <a:pt x="684" y="117"/>
                    <a:pt x="684" y="118"/>
                    <a:pt x="684" y="118"/>
                  </a:cubicBezTo>
                  <a:cubicBezTo>
                    <a:pt x="685" y="118"/>
                    <a:pt x="685" y="118"/>
                    <a:pt x="686" y="118"/>
                  </a:cubicBezTo>
                  <a:cubicBezTo>
                    <a:pt x="686" y="118"/>
                    <a:pt x="687" y="118"/>
                    <a:pt x="687" y="118"/>
                  </a:cubicBezTo>
                  <a:cubicBezTo>
                    <a:pt x="687" y="118"/>
                    <a:pt x="687" y="118"/>
                    <a:pt x="688" y="118"/>
                  </a:cubicBezTo>
                  <a:cubicBezTo>
                    <a:pt x="689" y="119"/>
                    <a:pt x="690" y="119"/>
                    <a:pt x="691" y="118"/>
                  </a:cubicBezTo>
                  <a:cubicBezTo>
                    <a:pt x="692" y="118"/>
                    <a:pt x="693" y="117"/>
                    <a:pt x="693" y="117"/>
                  </a:cubicBezTo>
                  <a:cubicBezTo>
                    <a:pt x="693" y="117"/>
                    <a:pt x="693" y="117"/>
                    <a:pt x="693" y="117"/>
                  </a:cubicBezTo>
                  <a:cubicBezTo>
                    <a:pt x="693" y="116"/>
                    <a:pt x="693" y="116"/>
                    <a:pt x="694" y="116"/>
                  </a:cubicBezTo>
                  <a:cubicBezTo>
                    <a:pt x="694" y="116"/>
                    <a:pt x="694" y="116"/>
                    <a:pt x="694" y="116"/>
                  </a:cubicBezTo>
                  <a:cubicBezTo>
                    <a:pt x="695" y="115"/>
                    <a:pt x="695" y="115"/>
                    <a:pt x="695" y="115"/>
                  </a:cubicBezTo>
                  <a:cubicBezTo>
                    <a:pt x="695" y="115"/>
                    <a:pt x="696" y="115"/>
                    <a:pt x="696" y="115"/>
                  </a:cubicBezTo>
                  <a:cubicBezTo>
                    <a:pt x="696" y="116"/>
                    <a:pt x="697" y="116"/>
                    <a:pt x="697" y="116"/>
                  </a:cubicBezTo>
                  <a:cubicBezTo>
                    <a:pt x="697" y="116"/>
                    <a:pt x="697" y="116"/>
                    <a:pt x="696" y="116"/>
                  </a:cubicBezTo>
                  <a:cubicBezTo>
                    <a:pt x="696" y="117"/>
                    <a:pt x="696" y="117"/>
                    <a:pt x="695" y="118"/>
                  </a:cubicBezTo>
                  <a:cubicBezTo>
                    <a:pt x="694" y="118"/>
                    <a:pt x="693" y="119"/>
                    <a:pt x="693" y="120"/>
                  </a:cubicBezTo>
                  <a:cubicBezTo>
                    <a:pt x="693" y="121"/>
                    <a:pt x="693" y="122"/>
                    <a:pt x="693" y="122"/>
                  </a:cubicBezTo>
                  <a:cubicBezTo>
                    <a:pt x="693" y="122"/>
                    <a:pt x="694" y="123"/>
                    <a:pt x="694" y="123"/>
                  </a:cubicBezTo>
                  <a:cubicBezTo>
                    <a:pt x="694" y="123"/>
                    <a:pt x="694" y="123"/>
                    <a:pt x="694" y="124"/>
                  </a:cubicBezTo>
                  <a:cubicBezTo>
                    <a:pt x="694" y="124"/>
                    <a:pt x="695" y="125"/>
                    <a:pt x="696" y="125"/>
                  </a:cubicBezTo>
                  <a:cubicBezTo>
                    <a:pt x="696" y="125"/>
                    <a:pt x="696" y="125"/>
                    <a:pt x="696" y="125"/>
                  </a:cubicBezTo>
                  <a:cubicBezTo>
                    <a:pt x="696" y="126"/>
                    <a:pt x="696" y="126"/>
                    <a:pt x="696" y="127"/>
                  </a:cubicBezTo>
                  <a:cubicBezTo>
                    <a:pt x="696" y="127"/>
                    <a:pt x="696" y="127"/>
                    <a:pt x="696" y="127"/>
                  </a:cubicBezTo>
                  <a:cubicBezTo>
                    <a:pt x="696" y="128"/>
                    <a:pt x="696" y="128"/>
                    <a:pt x="696" y="128"/>
                  </a:cubicBezTo>
                  <a:cubicBezTo>
                    <a:pt x="696" y="128"/>
                    <a:pt x="696" y="128"/>
                    <a:pt x="696" y="128"/>
                  </a:cubicBezTo>
                  <a:cubicBezTo>
                    <a:pt x="696" y="129"/>
                    <a:pt x="696" y="129"/>
                    <a:pt x="696" y="129"/>
                  </a:cubicBezTo>
                  <a:cubicBezTo>
                    <a:pt x="696" y="129"/>
                    <a:pt x="696" y="129"/>
                    <a:pt x="696" y="129"/>
                  </a:cubicBezTo>
                  <a:cubicBezTo>
                    <a:pt x="696" y="128"/>
                    <a:pt x="696" y="128"/>
                    <a:pt x="696" y="128"/>
                  </a:cubicBezTo>
                  <a:cubicBezTo>
                    <a:pt x="695" y="128"/>
                    <a:pt x="695" y="128"/>
                    <a:pt x="695" y="128"/>
                  </a:cubicBezTo>
                  <a:cubicBezTo>
                    <a:pt x="695" y="128"/>
                    <a:pt x="694" y="128"/>
                    <a:pt x="694" y="128"/>
                  </a:cubicBezTo>
                  <a:cubicBezTo>
                    <a:pt x="693" y="128"/>
                    <a:pt x="692" y="128"/>
                    <a:pt x="691" y="129"/>
                  </a:cubicBezTo>
                  <a:cubicBezTo>
                    <a:pt x="690" y="129"/>
                    <a:pt x="690" y="130"/>
                    <a:pt x="690" y="130"/>
                  </a:cubicBezTo>
                  <a:cubicBezTo>
                    <a:pt x="690" y="130"/>
                    <a:pt x="690" y="130"/>
                    <a:pt x="690" y="130"/>
                  </a:cubicBezTo>
                  <a:cubicBezTo>
                    <a:pt x="690" y="130"/>
                    <a:pt x="690" y="130"/>
                    <a:pt x="689" y="130"/>
                  </a:cubicBezTo>
                  <a:cubicBezTo>
                    <a:pt x="689" y="131"/>
                    <a:pt x="688" y="131"/>
                    <a:pt x="687" y="133"/>
                  </a:cubicBezTo>
                  <a:cubicBezTo>
                    <a:pt x="688" y="134"/>
                    <a:pt x="688" y="134"/>
                    <a:pt x="688" y="134"/>
                  </a:cubicBezTo>
                  <a:cubicBezTo>
                    <a:pt x="689" y="134"/>
                    <a:pt x="689" y="134"/>
                    <a:pt x="689" y="134"/>
                  </a:cubicBezTo>
                  <a:cubicBezTo>
                    <a:pt x="689" y="134"/>
                    <a:pt x="689" y="134"/>
                    <a:pt x="690" y="134"/>
                  </a:cubicBezTo>
                  <a:cubicBezTo>
                    <a:pt x="691" y="134"/>
                    <a:pt x="691" y="134"/>
                    <a:pt x="691" y="134"/>
                  </a:cubicBezTo>
                  <a:cubicBezTo>
                    <a:pt x="691" y="134"/>
                    <a:pt x="691" y="134"/>
                    <a:pt x="691" y="134"/>
                  </a:cubicBezTo>
                  <a:cubicBezTo>
                    <a:pt x="692" y="134"/>
                    <a:pt x="693" y="134"/>
                    <a:pt x="693" y="134"/>
                  </a:cubicBezTo>
                  <a:cubicBezTo>
                    <a:pt x="694" y="134"/>
                    <a:pt x="695" y="133"/>
                    <a:pt x="695" y="133"/>
                  </a:cubicBezTo>
                  <a:cubicBezTo>
                    <a:pt x="695" y="133"/>
                    <a:pt x="695" y="134"/>
                    <a:pt x="696" y="134"/>
                  </a:cubicBezTo>
                  <a:cubicBezTo>
                    <a:pt x="696" y="134"/>
                    <a:pt x="696" y="135"/>
                    <a:pt x="696" y="136"/>
                  </a:cubicBezTo>
                  <a:cubicBezTo>
                    <a:pt x="696" y="136"/>
                    <a:pt x="696" y="136"/>
                    <a:pt x="697" y="136"/>
                  </a:cubicBezTo>
                  <a:cubicBezTo>
                    <a:pt x="697" y="136"/>
                    <a:pt x="697" y="136"/>
                    <a:pt x="697" y="136"/>
                  </a:cubicBezTo>
                  <a:cubicBezTo>
                    <a:pt x="697" y="136"/>
                    <a:pt x="697" y="136"/>
                    <a:pt x="697" y="136"/>
                  </a:cubicBezTo>
                  <a:cubicBezTo>
                    <a:pt x="697" y="137"/>
                    <a:pt x="697" y="137"/>
                    <a:pt x="697" y="137"/>
                  </a:cubicBezTo>
                  <a:cubicBezTo>
                    <a:pt x="696" y="138"/>
                    <a:pt x="695" y="139"/>
                    <a:pt x="696" y="140"/>
                  </a:cubicBezTo>
                  <a:cubicBezTo>
                    <a:pt x="696" y="140"/>
                    <a:pt x="697" y="141"/>
                    <a:pt x="698" y="141"/>
                  </a:cubicBezTo>
                  <a:cubicBezTo>
                    <a:pt x="698" y="141"/>
                    <a:pt x="698" y="141"/>
                    <a:pt x="698" y="141"/>
                  </a:cubicBezTo>
                  <a:cubicBezTo>
                    <a:pt x="698" y="141"/>
                    <a:pt x="698" y="141"/>
                    <a:pt x="698" y="141"/>
                  </a:cubicBezTo>
                  <a:cubicBezTo>
                    <a:pt x="698" y="141"/>
                    <a:pt x="698" y="141"/>
                    <a:pt x="698" y="141"/>
                  </a:cubicBezTo>
                  <a:cubicBezTo>
                    <a:pt x="697" y="142"/>
                    <a:pt x="697" y="142"/>
                    <a:pt x="698" y="143"/>
                  </a:cubicBezTo>
                  <a:cubicBezTo>
                    <a:pt x="698" y="143"/>
                    <a:pt x="698" y="143"/>
                    <a:pt x="698" y="143"/>
                  </a:cubicBezTo>
                  <a:cubicBezTo>
                    <a:pt x="697" y="144"/>
                    <a:pt x="695" y="145"/>
                    <a:pt x="695" y="147"/>
                  </a:cubicBezTo>
                  <a:cubicBezTo>
                    <a:pt x="694" y="148"/>
                    <a:pt x="695" y="149"/>
                    <a:pt x="695" y="149"/>
                  </a:cubicBezTo>
                  <a:cubicBezTo>
                    <a:pt x="695" y="149"/>
                    <a:pt x="694" y="150"/>
                    <a:pt x="694" y="150"/>
                  </a:cubicBezTo>
                  <a:cubicBezTo>
                    <a:pt x="693" y="150"/>
                    <a:pt x="692" y="151"/>
                    <a:pt x="692" y="152"/>
                  </a:cubicBezTo>
                  <a:cubicBezTo>
                    <a:pt x="692" y="152"/>
                    <a:pt x="692" y="152"/>
                    <a:pt x="692" y="153"/>
                  </a:cubicBezTo>
                  <a:cubicBezTo>
                    <a:pt x="691" y="153"/>
                    <a:pt x="691" y="153"/>
                    <a:pt x="690" y="153"/>
                  </a:cubicBezTo>
                  <a:cubicBezTo>
                    <a:pt x="689" y="153"/>
                    <a:pt x="688" y="153"/>
                    <a:pt x="687" y="154"/>
                  </a:cubicBezTo>
                  <a:cubicBezTo>
                    <a:pt x="686" y="155"/>
                    <a:pt x="685" y="156"/>
                    <a:pt x="685" y="156"/>
                  </a:cubicBezTo>
                  <a:cubicBezTo>
                    <a:pt x="685" y="157"/>
                    <a:pt x="685" y="157"/>
                    <a:pt x="685" y="157"/>
                  </a:cubicBezTo>
                  <a:cubicBezTo>
                    <a:pt x="684" y="157"/>
                    <a:pt x="683" y="158"/>
                    <a:pt x="682" y="158"/>
                  </a:cubicBezTo>
                  <a:cubicBezTo>
                    <a:pt x="681" y="158"/>
                    <a:pt x="681" y="158"/>
                    <a:pt x="681" y="158"/>
                  </a:cubicBezTo>
                  <a:cubicBezTo>
                    <a:pt x="681" y="159"/>
                    <a:pt x="680" y="159"/>
                    <a:pt x="679" y="160"/>
                  </a:cubicBezTo>
                  <a:cubicBezTo>
                    <a:pt x="678" y="160"/>
                    <a:pt x="677" y="160"/>
                    <a:pt x="677" y="160"/>
                  </a:cubicBezTo>
                  <a:cubicBezTo>
                    <a:pt x="675" y="161"/>
                    <a:pt x="673" y="161"/>
                    <a:pt x="671" y="163"/>
                  </a:cubicBezTo>
                  <a:cubicBezTo>
                    <a:pt x="670" y="163"/>
                    <a:pt x="669" y="165"/>
                    <a:pt x="669" y="167"/>
                  </a:cubicBezTo>
                  <a:cubicBezTo>
                    <a:pt x="669" y="168"/>
                    <a:pt x="669" y="168"/>
                    <a:pt x="669" y="168"/>
                  </a:cubicBezTo>
                  <a:cubicBezTo>
                    <a:pt x="670" y="169"/>
                    <a:pt x="670" y="169"/>
                    <a:pt x="669" y="170"/>
                  </a:cubicBezTo>
                  <a:cubicBezTo>
                    <a:pt x="669" y="170"/>
                    <a:pt x="669" y="171"/>
                    <a:pt x="668" y="171"/>
                  </a:cubicBezTo>
                  <a:cubicBezTo>
                    <a:pt x="668" y="170"/>
                    <a:pt x="667" y="170"/>
                    <a:pt x="666" y="170"/>
                  </a:cubicBezTo>
                  <a:cubicBezTo>
                    <a:pt x="665" y="170"/>
                    <a:pt x="665" y="171"/>
                    <a:pt x="664" y="171"/>
                  </a:cubicBezTo>
                  <a:cubicBezTo>
                    <a:pt x="664" y="171"/>
                    <a:pt x="664" y="171"/>
                    <a:pt x="664" y="171"/>
                  </a:cubicBezTo>
                  <a:cubicBezTo>
                    <a:pt x="663" y="171"/>
                    <a:pt x="663" y="172"/>
                    <a:pt x="663" y="172"/>
                  </a:cubicBezTo>
                  <a:cubicBezTo>
                    <a:pt x="663" y="172"/>
                    <a:pt x="663" y="171"/>
                    <a:pt x="662" y="171"/>
                  </a:cubicBezTo>
                  <a:cubicBezTo>
                    <a:pt x="662" y="171"/>
                    <a:pt x="661" y="170"/>
                    <a:pt x="660" y="170"/>
                  </a:cubicBezTo>
                  <a:cubicBezTo>
                    <a:pt x="660" y="170"/>
                    <a:pt x="660" y="170"/>
                    <a:pt x="660" y="170"/>
                  </a:cubicBezTo>
                  <a:cubicBezTo>
                    <a:pt x="659" y="170"/>
                    <a:pt x="658" y="171"/>
                    <a:pt x="658" y="171"/>
                  </a:cubicBezTo>
                  <a:cubicBezTo>
                    <a:pt x="658" y="171"/>
                    <a:pt x="658" y="171"/>
                    <a:pt x="658" y="171"/>
                  </a:cubicBezTo>
                  <a:cubicBezTo>
                    <a:pt x="657" y="171"/>
                    <a:pt x="657" y="170"/>
                    <a:pt x="656" y="170"/>
                  </a:cubicBezTo>
                  <a:cubicBezTo>
                    <a:pt x="655" y="170"/>
                    <a:pt x="654" y="170"/>
                    <a:pt x="653" y="171"/>
                  </a:cubicBezTo>
                  <a:cubicBezTo>
                    <a:pt x="653" y="171"/>
                    <a:pt x="653" y="171"/>
                    <a:pt x="653" y="171"/>
                  </a:cubicBezTo>
                  <a:cubicBezTo>
                    <a:pt x="653" y="171"/>
                    <a:pt x="653" y="171"/>
                    <a:pt x="653" y="171"/>
                  </a:cubicBezTo>
                  <a:cubicBezTo>
                    <a:pt x="653" y="170"/>
                    <a:pt x="653" y="170"/>
                    <a:pt x="652" y="170"/>
                  </a:cubicBezTo>
                  <a:cubicBezTo>
                    <a:pt x="652" y="169"/>
                    <a:pt x="651" y="168"/>
                    <a:pt x="650" y="168"/>
                  </a:cubicBezTo>
                  <a:cubicBezTo>
                    <a:pt x="648" y="167"/>
                    <a:pt x="646" y="168"/>
                    <a:pt x="645" y="170"/>
                  </a:cubicBezTo>
                  <a:cubicBezTo>
                    <a:pt x="644" y="171"/>
                    <a:pt x="644" y="171"/>
                    <a:pt x="644" y="171"/>
                  </a:cubicBezTo>
                  <a:cubicBezTo>
                    <a:pt x="644" y="171"/>
                    <a:pt x="643" y="171"/>
                    <a:pt x="643" y="171"/>
                  </a:cubicBezTo>
                  <a:cubicBezTo>
                    <a:pt x="641" y="170"/>
                    <a:pt x="639" y="171"/>
                    <a:pt x="638" y="172"/>
                  </a:cubicBezTo>
                  <a:cubicBezTo>
                    <a:pt x="636" y="173"/>
                    <a:pt x="635" y="174"/>
                    <a:pt x="634" y="175"/>
                  </a:cubicBezTo>
                  <a:cubicBezTo>
                    <a:pt x="634" y="176"/>
                    <a:pt x="632" y="178"/>
                    <a:pt x="632" y="180"/>
                  </a:cubicBezTo>
                  <a:cubicBezTo>
                    <a:pt x="632" y="180"/>
                    <a:pt x="633" y="181"/>
                    <a:pt x="633" y="181"/>
                  </a:cubicBezTo>
                  <a:cubicBezTo>
                    <a:pt x="634" y="182"/>
                    <a:pt x="634" y="182"/>
                    <a:pt x="635" y="182"/>
                  </a:cubicBezTo>
                  <a:cubicBezTo>
                    <a:pt x="635" y="182"/>
                    <a:pt x="635" y="182"/>
                    <a:pt x="635" y="182"/>
                  </a:cubicBezTo>
                  <a:cubicBezTo>
                    <a:pt x="636" y="182"/>
                    <a:pt x="636" y="182"/>
                    <a:pt x="636" y="182"/>
                  </a:cubicBezTo>
                  <a:cubicBezTo>
                    <a:pt x="637" y="183"/>
                    <a:pt x="637" y="183"/>
                    <a:pt x="637" y="183"/>
                  </a:cubicBezTo>
                  <a:cubicBezTo>
                    <a:pt x="638" y="184"/>
                    <a:pt x="641" y="185"/>
                    <a:pt x="642" y="184"/>
                  </a:cubicBezTo>
                  <a:cubicBezTo>
                    <a:pt x="643" y="184"/>
                    <a:pt x="643" y="183"/>
                    <a:pt x="643" y="183"/>
                  </a:cubicBezTo>
                  <a:cubicBezTo>
                    <a:pt x="643" y="183"/>
                    <a:pt x="643" y="182"/>
                    <a:pt x="644" y="182"/>
                  </a:cubicBezTo>
                  <a:cubicBezTo>
                    <a:pt x="644" y="182"/>
                    <a:pt x="644" y="182"/>
                    <a:pt x="644" y="183"/>
                  </a:cubicBezTo>
                  <a:cubicBezTo>
                    <a:pt x="645" y="183"/>
                    <a:pt x="645" y="183"/>
                    <a:pt x="645" y="183"/>
                  </a:cubicBezTo>
                  <a:cubicBezTo>
                    <a:pt x="647" y="183"/>
                    <a:pt x="647" y="182"/>
                    <a:pt x="648" y="181"/>
                  </a:cubicBezTo>
                  <a:cubicBezTo>
                    <a:pt x="648" y="182"/>
                    <a:pt x="648" y="183"/>
                    <a:pt x="649" y="183"/>
                  </a:cubicBezTo>
                  <a:cubicBezTo>
                    <a:pt x="650" y="184"/>
                    <a:pt x="651" y="184"/>
                    <a:pt x="652" y="184"/>
                  </a:cubicBezTo>
                  <a:cubicBezTo>
                    <a:pt x="653" y="184"/>
                    <a:pt x="653" y="184"/>
                    <a:pt x="654" y="183"/>
                  </a:cubicBezTo>
                  <a:cubicBezTo>
                    <a:pt x="654" y="183"/>
                    <a:pt x="654" y="183"/>
                    <a:pt x="654" y="183"/>
                  </a:cubicBezTo>
                  <a:cubicBezTo>
                    <a:pt x="654" y="184"/>
                    <a:pt x="655" y="185"/>
                    <a:pt x="656" y="185"/>
                  </a:cubicBezTo>
                  <a:cubicBezTo>
                    <a:pt x="656" y="185"/>
                    <a:pt x="656" y="185"/>
                    <a:pt x="657" y="185"/>
                  </a:cubicBezTo>
                  <a:cubicBezTo>
                    <a:pt x="657" y="185"/>
                    <a:pt x="657" y="185"/>
                    <a:pt x="657" y="185"/>
                  </a:cubicBezTo>
                  <a:cubicBezTo>
                    <a:pt x="657" y="185"/>
                    <a:pt x="657" y="186"/>
                    <a:pt x="657" y="186"/>
                  </a:cubicBezTo>
                  <a:cubicBezTo>
                    <a:pt x="657" y="187"/>
                    <a:pt x="657" y="187"/>
                    <a:pt x="656" y="188"/>
                  </a:cubicBezTo>
                  <a:cubicBezTo>
                    <a:pt x="656" y="188"/>
                    <a:pt x="655" y="188"/>
                    <a:pt x="655" y="189"/>
                  </a:cubicBezTo>
                  <a:cubicBezTo>
                    <a:pt x="655" y="190"/>
                    <a:pt x="656" y="190"/>
                    <a:pt x="656" y="190"/>
                  </a:cubicBezTo>
                  <a:cubicBezTo>
                    <a:pt x="656" y="190"/>
                    <a:pt x="656" y="190"/>
                    <a:pt x="656" y="190"/>
                  </a:cubicBezTo>
                  <a:cubicBezTo>
                    <a:pt x="656" y="191"/>
                    <a:pt x="655" y="192"/>
                    <a:pt x="655" y="193"/>
                  </a:cubicBezTo>
                  <a:cubicBezTo>
                    <a:pt x="655" y="194"/>
                    <a:pt x="656" y="194"/>
                    <a:pt x="657" y="194"/>
                  </a:cubicBezTo>
                  <a:cubicBezTo>
                    <a:pt x="657" y="195"/>
                    <a:pt x="657" y="195"/>
                    <a:pt x="657" y="195"/>
                  </a:cubicBezTo>
                  <a:cubicBezTo>
                    <a:pt x="657" y="195"/>
                    <a:pt x="657" y="195"/>
                    <a:pt x="657" y="195"/>
                  </a:cubicBezTo>
                  <a:cubicBezTo>
                    <a:pt x="655" y="195"/>
                    <a:pt x="655" y="196"/>
                    <a:pt x="655" y="197"/>
                  </a:cubicBezTo>
                  <a:cubicBezTo>
                    <a:pt x="654" y="198"/>
                    <a:pt x="655" y="199"/>
                    <a:pt x="656" y="199"/>
                  </a:cubicBezTo>
                  <a:cubicBezTo>
                    <a:pt x="656" y="199"/>
                    <a:pt x="656" y="200"/>
                    <a:pt x="656" y="200"/>
                  </a:cubicBezTo>
                  <a:cubicBezTo>
                    <a:pt x="656" y="200"/>
                    <a:pt x="655" y="201"/>
                    <a:pt x="656" y="202"/>
                  </a:cubicBezTo>
                  <a:cubicBezTo>
                    <a:pt x="656" y="203"/>
                    <a:pt x="657" y="203"/>
                    <a:pt x="658" y="203"/>
                  </a:cubicBezTo>
                  <a:cubicBezTo>
                    <a:pt x="658" y="203"/>
                    <a:pt x="658" y="203"/>
                    <a:pt x="658" y="203"/>
                  </a:cubicBezTo>
                  <a:cubicBezTo>
                    <a:pt x="658" y="204"/>
                    <a:pt x="658" y="204"/>
                    <a:pt x="658" y="205"/>
                  </a:cubicBezTo>
                  <a:cubicBezTo>
                    <a:pt x="659" y="206"/>
                    <a:pt x="659" y="206"/>
                    <a:pt x="660" y="206"/>
                  </a:cubicBezTo>
                  <a:cubicBezTo>
                    <a:pt x="660" y="206"/>
                    <a:pt x="660" y="206"/>
                    <a:pt x="660" y="206"/>
                  </a:cubicBezTo>
                  <a:cubicBezTo>
                    <a:pt x="660" y="206"/>
                    <a:pt x="660" y="206"/>
                    <a:pt x="660" y="207"/>
                  </a:cubicBezTo>
                  <a:cubicBezTo>
                    <a:pt x="660" y="207"/>
                    <a:pt x="660" y="208"/>
                    <a:pt x="661" y="209"/>
                  </a:cubicBezTo>
                  <a:cubicBezTo>
                    <a:pt x="661" y="210"/>
                    <a:pt x="661" y="210"/>
                    <a:pt x="661" y="210"/>
                  </a:cubicBezTo>
                  <a:cubicBezTo>
                    <a:pt x="662" y="210"/>
                    <a:pt x="662" y="210"/>
                    <a:pt x="662" y="210"/>
                  </a:cubicBezTo>
                  <a:cubicBezTo>
                    <a:pt x="663" y="210"/>
                    <a:pt x="663" y="209"/>
                    <a:pt x="663" y="209"/>
                  </a:cubicBezTo>
                  <a:cubicBezTo>
                    <a:pt x="663" y="209"/>
                    <a:pt x="663" y="210"/>
                    <a:pt x="663" y="210"/>
                  </a:cubicBezTo>
                  <a:cubicBezTo>
                    <a:pt x="663" y="211"/>
                    <a:pt x="664" y="212"/>
                    <a:pt x="664" y="212"/>
                  </a:cubicBezTo>
                  <a:cubicBezTo>
                    <a:pt x="664" y="213"/>
                    <a:pt x="664" y="213"/>
                    <a:pt x="664" y="213"/>
                  </a:cubicBezTo>
                  <a:cubicBezTo>
                    <a:pt x="664" y="213"/>
                    <a:pt x="664" y="213"/>
                    <a:pt x="665" y="213"/>
                  </a:cubicBezTo>
                  <a:cubicBezTo>
                    <a:pt x="665" y="214"/>
                    <a:pt x="665" y="214"/>
                    <a:pt x="665" y="215"/>
                  </a:cubicBezTo>
                  <a:cubicBezTo>
                    <a:pt x="666" y="216"/>
                    <a:pt x="667" y="216"/>
                    <a:pt x="667" y="217"/>
                  </a:cubicBezTo>
                  <a:cubicBezTo>
                    <a:pt x="668" y="218"/>
                    <a:pt x="670" y="218"/>
                    <a:pt x="671" y="219"/>
                  </a:cubicBezTo>
                  <a:cubicBezTo>
                    <a:pt x="672" y="219"/>
                    <a:pt x="672" y="219"/>
                    <a:pt x="673" y="220"/>
                  </a:cubicBezTo>
                  <a:cubicBezTo>
                    <a:pt x="673" y="220"/>
                    <a:pt x="673" y="220"/>
                    <a:pt x="673" y="220"/>
                  </a:cubicBezTo>
                  <a:cubicBezTo>
                    <a:pt x="674" y="220"/>
                    <a:pt x="674" y="220"/>
                    <a:pt x="674" y="221"/>
                  </a:cubicBezTo>
                  <a:cubicBezTo>
                    <a:pt x="675" y="221"/>
                    <a:pt x="675" y="221"/>
                    <a:pt x="675" y="221"/>
                  </a:cubicBezTo>
                  <a:cubicBezTo>
                    <a:pt x="675" y="221"/>
                    <a:pt x="676" y="222"/>
                    <a:pt x="677" y="222"/>
                  </a:cubicBezTo>
                  <a:cubicBezTo>
                    <a:pt x="677" y="222"/>
                    <a:pt x="678" y="222"/>
                    <a:pt x="679" y="222"/>
                  </a:cubicBezTo>
                  <a:cubicBezTo>
                    <a:pt x="679" y="221"/>
                    <a:pt x="679" y="220"/>
                    <a:pt x="679" y="219"/>
                  </a:cubicBezTo>
                  <a:cubicBezTo>
                    <a:pt x="679" y="219"/>
                    <a:pt x="679" y="219"/>
                    <a:pt x="679" y="219"/>
                  </a:cubicBezTo>
                  <a:cubicBezTo>
                    <a:pt x="679" y="219"/>
                    <a:pt x="680" y="219"/>
                    <a:pt x="680" y="219"/>
                  </a:cubicBezTo>
                  <a:cubicBezTo>
                    <a:pt x="680" y="219"/>
                    <a:pt x="681" y="219"/>
                    <a:pt x="682" y="218"/>
                  </a:cubicBezTo>
                  <a:cubicBezTo>
                    <a:pt x="682" y="218"/>
                    <a:pt x="682" y="217"/>
                    <a:pt x="682" y="217"/>
                  </a:cubicBezTo>
                  <a:cubicBezTo>
                    <a:pt x="682" y="216"/>
                    <a:pt x="682" y="216"/>
                    <a:pt x="682" y="215"/>
                  </a:cubicBezTo>
                  <a:cubicBezTo>
                    <a:pt x="682" y="215"/>
                    <a:pt x="682" y="214"/>
                    <a:pt x="682" y="214"/>
                  </a:cubicBezTo>
                  <a:cubicBezTo>
                    <a:pt x="682" y="213"/>
                    <a:pt x="682" y="211"/>
                    <a:pt x="682" y="210"/>
                  </a:cubicBezTo>
                  <a:cubicBezTo>
                    <a:pt x="681" y="210"/>
                    <a:pt x="681" y="210"/>
                    <a:pt x="681" y="210"/>
                  </a:cubicBezTo>
                  <a:cubicBezTo>
                    <a:pt x="681" y="210"/>
                    <a:pt x="681" y="209"/>
                    <a:pt x="681" y="209"/>
                  </a:cubicBezTo>
                  <a:cubicBezTo>
                    <a:pt x="681" y="209"/>
                    <a:pt x="681" y="209"/>
                    <a:pt x="681" y="209"/>
                  </a:cubicBezTo>
                  <a:cubicBezTo>
                    <a:pt x="681" y="209"/>
                    <a:pt x="681" y="208"/>
                    <a:pt x="680" y="208"/>
                  </a:cubicBezTo>
                  <a:cubicBezTo>
                    <a:pt x="680" y="207"/>
                    <a:pt x="680" y="207"/>
                    <a:pt x="679" y="207"/>
                  </a:cubicBezTo>
                  <a:cubicBezTo>
                    <a:pt x="679" y="207"/>
                    <a:pt x="679" y="206"/>
                    <a:pt x="679" y="206"/>
                  </a:cubicBezTo>
                  <a:cubicBezTo>
                    <a:pt x="679" y="206"/>
                    <a:pt x="679" y="206"/>
                    <a:pt x="679" y="205"/>
                  </a:cubicBezTo>
                  <a:cubicBezTo>
                    <a:pt x="679" y="205"/>
                    <a:pt x="679" y="205"/>
                    <a:pt x="679" y="204"/>
                  </a:cubicBezTo>
                  <a:cubicBezTo>
                    <a:pt x="679" y="204"/>
                    <a:pt x="680" y="204"/>
                    <a:pt x="680" y="204"/>
                  </a:cubicBezTo>
                  <a:cubicBezTo>
                    <a:pt x="680" y="203"/>
                    <a:pt x="680" y="203"/>
                    <a:pt x="680" y="202"/>
                  </a:cubicBezTo>
                  <a:cubicBezTo>
                    <a:pt x="681" y="203"/>
                    <a:pt x="682" y="203"/>
                    <a:pt x="683" y="202"/>
                  </a:cubicBezTo>
                  <a:cubicBezTo>
                    <a:pt x="683" y="203"/>
                    <a:pt x="683" y="204"/>
                    <a:pt x="684" y="205"/>
                  </a:cubicBezTo>
                  <a:cubicBezTo>
                    <a:pt x="684" y="205"/>
                    <a:pt x="684" y="205"/>
                    <a:pt x="684" y="206"/>
                  </a:cubicBezTo>
                  <a:cubicBezTo>
                    <a:pt x="684" y="206"/>
                    <a:pt x="684" y="206"/>
                    <a:pt x="685" y="207"/>
                  </a:cubicBezTo>
                  <a:cubicBezTo>
                    <a:pt x="685" y="208"/>
                    <a:pt x="685" y="208"/>
                    <a:pt x="686" y="209"/>
                  </a:cubicBezTo>
                  <a:cubicBezTo>
                    <a:pt x="686" y="209"/>
                    <a:pt x="686" y="210"/>
                    <a:pt x="687" y="210"/>
                  </a:cubicBezTo>
                  <a:cubicBezTo>
                    <a:pt x="686" y="211"/>
                    <a:pt x="686" y="212"/>
                    <a:pt x="686" y="213"/>
                  </a:cubicBezTo>
                  <a:cubicBezTo>
                    <a:pt x="686" y="214"/>
                    <a:pt x="687" y="215"/>
                    <a:pt x="688" y="215"/>
                  </a:cubicBezTo>
                  <a:cubicBezTo>
                    <a:pt x="689" y="215"/>
                    <a:pt x="689" y="215"/>
                    <a:pt x="690" y="215"/>
                  </a:cubicBezTo>
                  <a:cubicBezTo>
                    <a:pt x="690" y="215"/>
                    <a:pt x="690" y="215"/>
                    <a:pt x="690" y="215"/>
                  </a:cubicBezTo>
                  <a:cubicBezTo>
                    <a:pt x="691" y="214"/>
                    <a:pt x="692" y="214"/>
                    <a:pt x="692" y="213"/>
                  </a:cubicBezTo>
                  <a:cubicBezTo>
                    <a:pt x="693" y="213"/>
                    <a:pt x="693" y="212"/>
                    <a:pt x="693" y="212"/>
                  </a:cubicBezTo>
                  <a:cubicBezTo>
                    <a:pt x="693" y="212"/>
                    <a:pt x="694" y="212"/>
                    <a:pt x="694" y="212"/>
                  </a:cubicBezTo>
                  <a:cubicBezTo>
                    <a:pt x="695" y="212"/>
                    <a:pt x="695" y="212"/>
                    <a:pt x="695" y="212"/>
                  </a:cubicBezTo>
                  <a:cubicBezTo>
                    <a:pt x="696" y="212"/>
                    <a:pt x="696" y="211"/>
                    <a:pt x="697" y="211"/>
                  </a:cubicBezTo>
                  <a:cubicBezTo>
                    <a:pt x="697" y="210"/>
                    <a:pt x="697" y="210"/>
                    <a:pt x="697" y="209"/>
                  </a:cubicBezTo>
                  <a:cubicBezTo>
                    <a:pt x="697" y="209"/>
                    <a:pt x="698" y="209"/>
                    <a:pt x="698" y="209"/>
                  </a:cubicBezTo>
                  <a:cubicBezTo>
                    <a:pt x="699" y="208"/>
                    <a:pt x="700" y="207"/>
                    <a:pt x="701" y="206"/>
                  </a:cubicBezTo>
                  <a:cubicBezTo>
                    <a:pt x="701" y="206"/>
                    <a:pt x="701" y="205"/>
                    <a:pt x="702" y="204"/>
                  </a:cubicBezTo>
                  <a:cubicBezTo>
                    <a:pt x="702" y="204"/>
                    <a:pt x="702" y="204"/>
                    <a:pt x="702" y="204"/>
                  </a:cubicBezTo>
                  <a:cubicBezTo>
                    <a:pt x="702" y="204"/>
                    <a:pt x="702" y="203"/>
                    <a:pt x="702" y="203"/>
                  </a:cubicBezTo>
                  <a:cubicBezTo>
                    <a:pt x="703" y="204"/>
                    <a:pt x="704" y="203"/>
                    <a:pt x="704" y="203"/>
                  </a:cubicBezTo>
                  <a:cubicBezTo>
                    <a:pt x="705" y="202"/>
                    <a:pt x="705" y="201"/>
                    <a:pt x="705" y="201"/>
                  </a:cubicBezTo>
                  <a:cubicBezTo>
                    <a:pt x="705" y="201"/>
                    <a:pt x="705" y="201"/>
                    <a:pt x="705" y="201"/>
                  </a:cubicBezTo>
                  <a:cubicBezTo>
                    <a:pt x="705" y="200"/>
                    <a:pt x="706" y="199"/>
                    <a:pt x="705" y="199"/>
                  </a:cubicBezTo>
                  <a:cubicBezTo>
                    <a:pt x="705" y="198"/>
                    <a:pt x="705" y="198"/>
                    <a:pt x="704" y="197"/>
                  </a:cubicBezTo>
                  <a:cubicBezTo>
                    <a:pt x="704" y="197"/>
                    <a:pt x="704" y="197"/>
                    <a:pt x="704" y="197"/>
                  </a:cubicBezTo>
                  <a:cubicBezTo>
                    <a:pt x="704" y="197"/>
                    <a:pt x="703" y="197"/>
                    <a:pt x="703" y="197"/>
                  </a:cubicBezTo>
                  <a:cubicBezTo>
                    <a:pt x="703" y="196"/>
                    <a:pt x="703" y="196"/>
                    <a:pt x="703" y="196"/>
                  </a:cubicBezTo>
                  <a:cubicBezTo>
                    <a:pt x="704" y="196"/>
                    <a:pt x="705" y="196"/>
                    <a:pt x="706" y="195"/>
                  </a:cubicBezTo>
                  <a:cubicBezTo>
                    <a:pt x="706" y="195"/>
                    <a:pt x="707" y="193"/>
                    <a:pt x="707" y="192"/>
                  </a:cubicBezTo>
                  <a:cubicBezTo>
                    <a:pt x="706" y="192"/>
                    <a:pt x="706" y="191"/>
                    <a:pt x="705" y="191"/>
                  </a:cubicBezTo>
                  <a:cubicBezTo>
                    <a:pt x="706" y="191"/>
                    <a:pt x="706" y="191"/>
                    <a:pt x="706" y="190"/>
                  </a:cubicBezTo>
                  <a:cubicBezTo>
                    <a:pt x="706" y="190"/>
                    <a:pt x="706" y="189"/>
                    <a:pt x="706" y="189"/>
                  </a:cubicBezTo>
                  <a:cubicBezTo>
                    <a:pt x="707" y="188"/>
                    <a:pt x="706" y="187"/>
                    <a:pt x="706" y="187"/>
                  </a:cubicBezTo>
                  <a:cubicBezTo>
                    <a:pt x="705" y="186"/>
                    <a:pt x="704" y="186"/>
                    <a:pt x="703" y="186"/>
                  </a:cubicBezTo>
                  <a:cubicBezTo>
                    <a:pt x="703" y="186"/>
                    <a:pt x="703" y="186"/>
                    <a:pt x="703" y="186"/>
                  </a:cubicBezTo>
                  <a:cubicBezTo>
                    <a:pt x="703" y="185"/>
                    <a:pt x="703" y="185"/>
                    <a:pt x="702" y="184"/>
                  </a:cubicBezTo>
                  <a:cubicBezTo>
                    <a:pt x="702" y="184"/>
                    <a:pt x="702" y="184"/>
                    <a:pt x="702" y="184"/>
                  </a:cubicBezTo>
                  <a:cubicBezTo>
                    <a:pt x="703" y="183"/>
                    <a:pt x="703" y="182"/>
                    <a:pt x="702" y="182"/>
                  </a:cubicBezTo>
                  <a:cubicBezTo>
                    <a:pt x="702" y="182"/>
                    <a:pt x="703" y="182"/>
                    <a:pt x="703" y="181"/>
                  </a:cubicBezTo>
                  <a:cubicBezTo>
                    <a:pt x="703" y="181"/>
                    <a:pt x="704" y="181"/>
                    <a:pt x="704" y="180"/>
                  </a:cubicBezTo>
                  <a:cubicBezTo>
                    <a:pt x="705" y="179"/>
                    <a:pt x="704" y="178"/>
                    <a:pt x="704" y="177"/>
                  </a:cubicBezTo>
                  <a:cubicBezTo>
                    <a:pt x="704" y="177"/>
                    <a:pt x="703" y="177"/>
                    <a:pt x="702" y="177"/>
                  </a:cubicBezTo>
                  <a:cubicBezTo>
                    <a:pt x="702" y="176"/>
                    <a:pt x="702" y="176"/>
                    <a:pt x="703" y="175"/>
                  </a:cubicBezTo>
                  <a:cubicBezTo>
                    <a:pt x="703" y="175"/>
                    <a:pt x="703" y="175"/>
                    <a:pt x="703" y="175"/>
                  </a:cubicBezTo>
                  <a:cubicBezTo>
                    <a:pt x="703" y="175"/>
                    <a:pt x="703" y="175"/>
                    <a:pt x="703" y="175"/>
                  </a:cubicBezTo>
                  <a:cubicBezTo>
                    <a:pt x="704" y="176"/>
                    <a:pt x="705" y="176"/>
                    <a:pt x="706" y="175"/>
                  </a:cubicBezTo>
                  <a:cubicBezTo>
                    <a:pt x="706" y="175"/>
                    <a:pt x="706" y="175"/>
                    <a:pt x="706" y="175"/>
                  </a:cubicBezTo>
                  <a:cubicBezTo>
                    <a:pt x="707" y="175"/>
                    <a:pt x="707" y="175"/>
                    <a:pt x="707" y="175"/>
                  </a:cubicBezTo>
                  <a:cubicBezTo>
                    <a:pt x="707" y="175"/>
                    <a:pt x="707" y="175"/>
                    <a:pt x="708" y="175"/>
                  </a:cubicBezTo>
                  <a:cubicBezTo>
                    <a:pt x="708" y="175"/>
                    <a:pt x="709" y="175"/>
                    <a:pt x="709" y="174"/>
                  </a:cubicBezTo>
                  <a:cubicBezTo>
                    <a:pt x="710" y="174"/>
                    <a:pt x="710" y="173"/>
                    <a:pt x="710" y="173"/>
                  </a:cubicBezTo>
                  <a:cubicBezTo>
                    <a:pt x="710" y="173"/>
                    <a:pt x="710" y="173"/>
                    <a:pt x="710" y="173"/>
                  </a:cubicBezTo>
                  <a:cubicBezTo>
                    <a:pt x="711" y="173"/>
                    <a:pt x="711" y="173"/>
                    <a:pt x="711" y="173"/>
                  </a:cubicBezTo>
                  <a:cubicBezTo>
                    <a:pt x="712" y="173"/>
                    <a:pt x="713" y="172"/>
                    <a:pt x="713" y="170"/>
                  </a:cubicBezTo>
                  <a:cubicBezTo>
                    <a:pt x="713" y="170"/>
                    <a:pt x="714" y="170"/>
                    <a:pt x="714" y="169"/>
                  </a:cubicBezTo>
                  <a:cubicBezTo>
                    <a:pt x="714" y="169"/>
                    <a:pt x="714" y="169"/>
                    <a:pt x="714" y="169"/>
                  </a:cubicBezTo>
                  <a:cubicBezTo>
                    <a:pt x="714" y="169"/>
                    <a:pt x="714" y="169"/>
                    <a:pt x="714" y="169"/>
                  </a:cubicBezTo>
                  <a:cubicBezTo>
                    <a:pt x="714" y="169"/>
                    <a:pt x="715" y="169"/>
                    <a:pt x="715" y="169"/>
                  </a:cubicBezTo>
                  <a:cubicBezTo>
                    <a:pt x="715" y="169"/>
                    <a:pt x="715" y="169"/>
                    <a:pt x="715" y="170"/>
                  </a:cubicBezTo>
                  <a:cubicBezTo>
                    <a:pt x="715" y="170"/>
                    <a:pt x="715" y="170"/>
                    <a:pt x="715" y="170"/>
                  </a:cubicBezTo>
                  <a:cubicBezTo>
                    <a:pt x="715" y="170"/>
                    <a:pt x="715" y="170"/>
                    <a:pt x="715" y="171"/>
                  </a:cubicBezTo>
                  <a:cubicBezTo>
                    <a:pt x="715" y="171"/>
                    <a:pt x="714" y="172"/>
                    <a:pt x="715" y="173"/>
                  </a:cubicBezTo>
                  <a:cubicBezTo>
                    <a:pt x="715" y="174"/>
                    <a:pt x="715" y="174"/>
                    <a:pt x="715" y="174"/>
                  </a:cubicBezTo>
                  <a:cubicBezTo>
                    <a:pt x="715" y="175"/>
                    <a:pt x="715" y="176"/>
                    <a:pt x="715" y="176"/>
                  </a:cubicBezTo>
                  <a:cubicBezTo>
                    <a:pt x="715" y="176"/>
                    <a:pt x="715" y="177"/>
                    <a:pt x="715" y="178"/>
                  </a:cubicBezTo>
                  <a:cubicBezTo>
                    <a:pt x="716" y="178"/>
                    <a:pt x="716" y="178"/>
                    <a:pt x="716" y="178"/>
                  </a:cubicBezTo>
                  <a:cubicBezTo>
                    <a:pt x="716" y="179"/>
                    <a:pt x="716" y="179"/>
                    <a:pt x="715" y="180"/>
                  </a:cubicBezTo>
                  <a:cubicBezTo>
                    <a:pt x="715" y="180"/>
                    <a:pt x="715" y="180"/>
                    <a:pt x="715" y="181"/>
                  </a:cubicBezTo>
                  <a:cubicBezTo>
                    <a:pt x="715" y="181"/>
                    <a:pt x="715" y="181"/>
                    <a:pt x="715" y="181"/>
                  </a:cubicBezTo>
                  <a:cubicBezTo>
                    <a:pt x="714" y="182"/>
                    <a:pt x="715" y="183"/>
                    <a:pt x="715" y="183"/>
                  </a:cubicBezTo>
                  <a:cubicBezTo>
                    <a:pt x="714" y="184"/>
                    <a:pt x="714" y="184"/>
                    <a:pt x="714" y="185"/>
                  </a:cubicBezTo>
                  <a:cubicBezTo>
                    <a:pt x="714" y="186"/>
                    <a:pt x="715" y="187"/>
                    <a:pt x="716" y="187"/>
                  </a:cubicBezTo>
                  <a:cubicBezTo>
                    <a:pt x="716" y="187"/>
                    <a:pt x="716" y="187"/>
                    <a:pt x="716" y="188"/>
                  </a:cubicBezTo>
                  <a:cubicBezTo>
                    <a:pt x="716" y="188"/>
                    <a:pt x="716" y="188"/>
                    <a:pt x="716" y="189"/>
                  </a:cubicBezTo>
                  <a:cubicBezTo>
                    <a:pt x="716" y="189"/>
                    <a:pt x="716" y="190"/>
                    <a:pt x="717" y="190"/>
                  </a:cubicBezTo>
                  <a:cubicBezTo>
                    <a:pt x="717" y="190"/>
                    <a:pt x="717" y="190"/>
                    <a:pt x="718" y="190"/>
                  </a:cubicBezTo>
                  <a:cubicBezTo>
                    <a:pt x="719" y="190"/>
                    <a:pt x="720" y="189"/>
                    <a:pt x="720" y="188"/>
                  </a:cubicBezTo>
                  <a:cubicBezTo>
                    <a:pt x="721" y="188"/>
                    <a:pt x="721" y="188"/>
                    <a:pt x="721" y="188"/>
                  </a:cubicBezTo>
                  <a:cubicBezTo>
                    <a:pt x="721" y="188"/>
                    <a:pt x="721" y="188"/>
                    <a:pt x="722" y="188"/>
                  </a:cubicBezTo>
                  <a:cubicBezTo>
                    <a:pt x="723" y="187"/>
                    <a:pt x="723" y="186"/>
                    <a:pt x="723" y="185"/>
                  </a:cubicBezTo>
                  <a:cubicBezTo>
                    <a:pt x="723" y="185"/>
                    <a:pt x="723" y="185"/>
                    <a:pt x="723" y="184"/>
                  </a:cubicBezTo>
                  <a:cubicBezTo>
                    <a:pt x="723" y="184"/>
                    <a:pt x="723" y="184"/>
                    <a:pt x="723" y="184"/>
                  </a:cubicBezTo>
                  <a:cubicBezTo>
                    <a:pt x="724" y="184"/>
                    <a:pt x="724" y="184"/>
                    <a:pt x="725" y="183"/>
                  </a:cubicBezTo>
                  <a:cubicBezTo>
                    <a:pt x="725" y="183"/>
                    <a:pt x="725" y="183"/>
                    <a:pt x="725" y="183"/>
                  </a:cubicBezTo>
                  <a:cubicBezTo>
                    <a:pt x="726" y="183"/>
                    <a:pt x="726" y="182"/>
                    <a:pt x="727" y="182"/>
                  </a:cubicBezTo>
                  <a:cubicBezTo>
                    <a:pt x="727" y="182"/>
                    <a:pt x="727" y="182"/>
                    <a:pt x="728" y="182"/>
                  </a:cubicBezTo>
                  <a:cubicBezTo>
                    <a:pt x="728" y="182"/>
                    <a:pt x="728" y="182"/>
                    <a:pt x="729" y="182"/>
                  </a:cubicBezTo>
                  <a:cubicBezTo>
                    <a:pt x="729" y="182"/>
                    <a:pt x="729" y="182"/>
                    <a:pt x="730" y="182"/>
                  </a:cubicBezTo>
                  <a:cubicBezTo>
                    <a:pt x="730" y="183"/>
                    <a:pt x="730" y="183"/>
                    <a:pt x="730" y="183"/>
                  </a:cubicBezTo>
                  <a:cubicBezTo>
                    <a:pt x="731" y="182"/>
                    <a:pt x="731" y="182"/>
                    <a:pt x="731" y="182"/>
                  </a:cubicBezTo>
                  <a:cubicBezTo>
                    <a:pt x="731" y="182"/>
                    <a:pt x="731" y="182"/>
                    <a:pt x="731" y="182"/>
                  </a:cubicBezTo>
                  <a:cubicBezTo>
                    <a:pt x="731" y="182"/>
                    <a:pt x="732" y="181"/>
                    <a:pt x="732" y="181"/>
                  </a:cubicBezTo>
                  <a:cubicBezTo>
                    <a:pt x="732" y="181"/>
                    <a:pt x="732" y="181"/>
                    <a:pt x="732" y="181"/>
                  </a:cubicBezTo>
                  <a:cubicBezTo>
                    <a:pt x="732" y="180"/>
                    <a:pt x="733" y="180"/>
                    <a:pt x="733" y="180"/>
                  </a:cubicBezTo>
                  <a:cubicBezTo>
                    <a:pt x="734" y="180"/>
                    <a:pt x="734" y="180"/>
                    <a:pt x="735" y="180"/>
                  </a:cubicBezTo>
                  <a:cubicBezTo>
                    <a:pt x="735" y="179"/>
                    <a:pt x="735" y="179"/>
                    <a:pt x="736" y="179"/>
                  </a:cubicBezTo>
                  <a:cubicBezTo>
                    <a:pt x="736" y="179"/>
                    <a:pt x="736" y="179"/>
                    <a:pt x="737" y="179"/>
                  </a:cubicBezTo>
                  <a:cubicBezTo>
                    <a:pt x="738" y="179"/>
                    <a:pt x="738" y="179"/>
                    <a:pt x="738" y="179"/>
                  </a:cubicBezTo>
                  <a:cubicBezTo>
                    <a:pt x="738" y="179"/>
                    <a:pt x="738" y="179"/>
                    <a:pt x="739" y="179"/>
                  </a:cubicBezTo>
                  <a:cubicBezTo>
                    <a:pt x="740" y="179"/>
                    <a:pt x="740" y="179"/>
                    <a:pt x="741" y="178"/>
                  </a:cubicBezTo>
                  <a:cubicBezTo>
                    <a:pt x="741" y="177"/>
                    <a:pt x="740" y="176"/>
                    <a:pt x="740" y="176"/>
                  </a:cubicBezTo>
                  <a:cubicBezTo>
                    <a:pt x="740" y="175"/>
                    <a:pt x="740" y="175"/>
                    <a:pt x="740" y="175"/>
                  </a:cubicBezTo>
                  <a:cubicBezTo>
                    <a:pt x="740" y="175"/>
                    <a:pt x="740" y="175"/>
                    <a:pt x="740" y="175"/>
                  </a:cubicBezTo>
                  <a:cubicBezTo>
                    <a:pt x="740" y="175"/>
                    <a:pt x="740" y="175"/>
                    <a:pt x="740" y="175"/>
                  </a:cubicBezTo>
                  <a:cubicBezTo>
                    <a:pt x="740" y="175"/>
                    <a:pt x="741" y="176"/>
                    <a:pt x="741" y="176"/>
                  </a:cubicBezTo>
                  <a:cubicBezTo>
                    <a:pt x="741" y="176"/>
                    <a:pt x="742" y="177"/>
                    <a:pt x="743" y="176"/>
                  </a:cubicBezTo>
                  <a:cubicBezTo>
                    <a:pt x="744" y="175"/>
                    <a:pt x="745" y="174"/>
                    <a:pt x="744" y="173"/>
                  </a:cubicBezTo>
                  <a:cubicBezTo>
                    <a:pt x="744" y="173"/>
                    <a:pt x="744" y="173"/>
                    <a:pt x="744" y="173"/>
                  </a:cubicBezTo>
                  <a:cubicBezTo>
                    <a:pt x="744" y="173"/>
                    <a:pt x="745" y="173"/>
                    <a:pt x="745" y="173"/>
                  </a:cubicBezTo>
                  <a:cubicBezTo>
                    <a:pt x="746" y="173"/>
                    <a:pt x="746" y="173"/>
                    <a:pt x="747" y="172"/>
                  </a:cubicBezTo>
                  <a:cubicBezTo>
                    <a:pt x="748" y="171"/>
                    <a:pt x="747" y="170"/>
                    <a:pt x="747" y="169"/>
                  </a:cubicBezTo>
                  <a:cubicBezTo>
                    <a:pt x="747" y="169"/>
                    <a:pt x="747" y="169"/>
                    <a:pt x="747" y="168"/>
                  </a:cubicBezTo>
                  <a:cubicBezTo>
                    <a:pt x="747" y="168"/>
                    <a:pt x="747" y="167"/>
                    <a:pt x="747" y="166"/>
                  </a:cubicBezTo>
                  <a:cubicBezTo>
                    <a:pt x="746" y="164"/>
                    <a:pt x="744" y="164"/>
                    <a:pt x="742" y="165"/>
                  </a:cubicBezTo>
                  <a:cubicBezTo>
                    <a:pt x="742" y="165"/>
                    <a:pt x="742" y="165"/>
                    <a:pt x="742" y="165"/>
                  </a:cubicBezTo>
                  <a:cubicBezTo>
                    <a:pt x="742" y="165"/>
                    <a:pt x="741" y="165"/>
                    <a:pt x="741" y="165"/>
                  </a:cubicBezTo>
                  <a:cubicBezTo>
                    <a:pt x="741" y="165"/>
                    <a:pt x="741" y="165"/>
                    <a:pt x="742" y="165"/>
                  </a:cubicBezTo>
                  <a:cubicBezTo>
                    <a:pt x="742" y="165"/>
                    <a:pt x="742" y="164"/>
                    <a:pt x="742" y="164"/>
                  </a:cubicBezTo>
                  <a:cubicBezTo>
                    <a:pt x="742" y="164"/>
                    <a:pt x="742" y="164"/>
                    <a:pt x="742" y="164"/>
                  </a:cubicBezTo>
                  <a:cubicBezTo>
                    <a:pt x="744" y="164"/>
                    <a:pt x="745" y="164"/>
                    <a:pt x="745" y="163"/>
                  </a:cubicBezTo>
                  <a:cubicBezTo>
                    <a:pt x="746" y="162"/>
                    <a:pt x="746" y="161"/>
                    <a:pt x="746" y="161"/>
                  </a:cubicBezTo>
                  <a:cubicBezTo>
                    <a:pt x="745" y="160"/>
                    <a:pt x="744" y="159"/>
                    <a:pt x="743" y="159"/>
                  </a:cubicBezTo>
                  <a:cubicBezTo>
                    <a:pt x="743" y="159"/>
                    <a:pt x="743" y="159"/>
                    <a:pt x="743" y="159"/>
                  </a:cubicBezTo>
                  <a:cubicBezTo>
                    <a:pt x="742" y="159"/>
                    <a:pt x="741" y="160"/>
                    <a:pt x="740" y="160"/>
                  </a:cubicBezTo>
                  <a:cubicBezTo>
                    <a:pt x="740" y="161"/>
                    <a:pt x="740" y="161"/>
                    <a:pt x="740" y="161"/>
                  </a:cubicBezTo>
                  <a:cubicBezTo>
                    <a:pt x="740" y="160"/>
                    <a:pt x="740" y="160"/>
                    <a:pt x="739" y="159"/>
                  </a:cubicBezTo>
                  <a:cubicBezTo>
                    <a:pt x="739" y="159"/>
                    <a:pt x="739" y="159"/>
                    <a:pt x="739" y="159"/>
                  </a:cubicBezTo>
                  <a:cubicBezTo>
                    <a:pt x="739" y="159"/>
                    <a:pt x="739" y="159"/>
                    <a:pt x="739" y="159"/>
                  </a:cubicBezTo>
                  <a:cubicBezTo>
                    <a:pt x="739" y="159"/>
                    <a:pt x="740" y="159"/>
                    <a:pt x="740" y="159"/>
                  </a:cubicBezTo>
                  <a:cubicBezTo>
                    <a:pt x="740" y="158"/>
                    <a:pt x="741" y="158"/>
                    <a:pt x="741" y="157"/>
                  </a:cubicBezTo>
                  <a:cubicBezTo>
                    <a:pt x="742" y="156"/>
                    <a:pt x="741" y="155"/>
                    <a:pt x="741" y="155"/>
                  </a:cubicBezTo>
                  <a:cubicBezTo>
                    <a:pt x="741" y="155"/>
                    <a:pt x="741" y="155"/>
                    <a:pt x="741" y="154"/>
                  </a:cubicBezTo>
                  <a:cubicBezTo>
                    <a:pt x="741" y="154"/>
                    <a:pt x="741" y="153"/>
                    <a:pt x="741" y="153"/>
                  </a:cubicBezTo>
                  <a:cubicBezTo>
                    <a:pt x="740" y="151"/>
                    <a:pt x="739" y="150"/>
                    <a:pt x="737" y="151"/>
                  </a:cubicBezTo>
                  <a:cubicBezTo>
                    <a:pt x="737" y="152"/>
                    <a:pt x="737" y="152"/>
                    <a:pt x="736" y="152"/>
                  </a:cubicBezTo>
                  <a:cubicBezTo>
                    <a:pt x="736" y="152"/>
                    <a:pt x="736" y="152"/>
                    <a:pt x="736" y="152"/>
                  </a:cubicBezTo>
                  <a:cubicBezTo>
                    <a:pt x="736" y="152"/>
                    <a:pt x="736" y="152"/>
                    <a:pt x="736" y="152"/>
                  </a:cubicBezTo>
                  <a:cubicBezTo>
                    <a:pt x="736" y="151"/>
                    <a:pt x="735" y="151"/>
                    <a:pt x="734" y="151"/>
                  </a:cubicBezTo>
                  <a:cubicBezTo>
                    <a:pt x="734" y="151"/>
                    <a:pt x="734" y="151"/>
                    <a:pt x="734" y="151"/>
                  </a:cubicBezTo>
                  <a:cubicBezTo>
                    <a:pt x="734" y="151"/>
                    <a:pt x="733" y="150"/>
                    <a:pt x="733" y="150"/>
                  </a:cubicBezTo>
                  <a:cubicBezTo>
                    <a:pt x="733" y="150"/>
                    <a:pt x="733" y="150"/>
                    <a:pt x="733" y="150"/>
                  </a:cubicBezTo>
                  <a:cubicBezTo>
                    <a:pt x="733" y="149"/>
                    <a:pt x="733" y="149"/>
                    <a:pt x="733" y="149"/>
                  </a:cubicBezTo>
                  <a:cubicBezTo>
                    <a:pt x="734" y="148"/>
                    <a:pt x="734" y="148"/>
                    <a:pt x="734" y="147"/>
                  </a:cubicBezTo>
                  <a:cubicBezTo>
                    <a:pt x="734" y="147"/>
                    <a:pt x="734" y="147"/>
                    <a:pt x="734" y="147"/>
                  </a:cubicBezTo>
                  <a:cubicBezTo>
                    <a:pt x="735" y="147"/>
                    <a:pt x="735" y="147"/>
                    <a:pt x="735" y="147"/>
                  </a:cubicBezTo>
                  <a:cubicBezTo>
                    <a:pt x="735" y="147"/>
                    <a:pt x="737" y="147"/>
                    <a:pt x="738" y="146"/>
                  </a:cubicBezTo>
                  <a:cubicBezTo>
                    <a:pt x="738" y="145"/>
                    <a:pt x="738" y="145"/>
                    <a:pt x="738" y="144"/>
                  </a:cubicBezTo>
                  <a:cubicBezTo>
                    <a:pt x="737" y="143"/>
                    <a:pt x="737" y="143"/>
                    <a:pt x="736" y="143"/>
                  </a:cubicBezTo>
                  <a:cubicBezTo>
                    <a:pt x="735" y="143"/>
                    <a:pt x="735" y="143"/>
                    <a:pt x="734" y="143"/>
                  </a:cubicBezTo>
                  <a:cubicBezTo>
                    <a:pt x="734" y="143"/>
                    <a:pt x="734" y="143"/>
                    <a:pt x="734" y="143"/>
                  </a:cubicBezTo>
                  <a:cubicBezTo>
                    <a:pt x="734" y="143"/>
                    <a:pt x="733" y="143"/>
                    <a:pt x="733" y="143"/>
                  </a:cubicBezTo>
                  <a:cubicBezTo>
                    <a:pt x="733" y="143"/>
                    <a:pt x="733" y="142"/>
                    <a:pt x="732" y="142"/>
                  </a:cubicBezTo>
                  <a:cubicBezTo>
                    <a:pt x="732" y="142"/>
                    <a:pt x="732" y="142"/>
                    <a:pt x="732" y="142"/>
                  </a:cubicBezTo>
                  <a:cubicBezTo>
                    <a:pt x="734" y="142"/>
                    <a:pt x="735" y="142"/>
                    <a:pt x="735" y="142"/>
                  </a:cubicBezTo>
                  <a:cubicBezTo>
                    <a:pt x="735" y="142"/>
                    <a:pt x="737" y="141"/>
                    <a:pt x="737" y="140"/>
                  </a:cubicBezTo>
                  <a:cubicBezTo>
                    <a:pt x="738" y="139"/>
                    <a:pt x="738" y="139"/>
                    <a:pt x="738" y="139"/>
                  </a:cubicBezTo>
                  <a:cubicBezTo>
                    <a:pt x="738" y="139"/>
                    <a:pt x="738" y="139"/>
                    <a:pt x="738" y="138"/>
                  </a:cubicBezTo>
                  <a:cubicBezTo>
                    <a:pt x="738" y="139"/>
                    <a:pt x="739" y="139"/>
                    <a:pt x="739" y="139"/>
                  </a:cubicBezTo>
                  <a:cubicBezTo>
                    <a:pt x="739" y="139"/>
                    <a:pt x="740" y="139"/>
                    <a:pt x="740" y="139"/>
                  </a:cubicBezTo>
                  <a:cubicBezTo>
                    <a:pt x="741" y="139"/>
                    <a:pt x="741" y="139"/>
                    <a:pt x="741" y="139"/>
                  </a:cubicBezTo>
                  <a:cubicBezTo>
                    <a:pt x="741" y="138"/>
                    <a:pt x="741" y="138"/>
                    <a:pt x="741" y="138"/>
                  </a:cubicBezTo>
                  <a:cubicBezTo>
                    <a:pt x="741" y="139"/>
                    <a:pt x="741" y="139"/>
                    <a:pt x="741" y="139"/>
                  </a:cubicBezTo>
                  <a:cubicBezTo>
                    <a:pt x="742" y="139"/>
                    <a:pt x="743" y="139"/>
                    <a:pt x="743" y="139"/>
                  </a:cubicBezTo>
                  <a:cubicBezTo>
                    <a:pt x="744" y="138"/>
                    <a:pt x="744" y="138"/>
                    <a:pt x="744" y="137"/>
                  </a:cubicBezTo>
                  <a:cubicBezTo>
                    <a:pt x="745" y="136"/>
                    <a:pt x="744" y="135"/>
                    <a:pt x="743" y="135"/>
                  </a:cubicBezTo>
                  <a:cubicBezTo>
                    <a:pt x="742" y="133"/>
                    <a:pt x="740" y="132"/>
                    <a:pt x="739" y="132"/>
                  </a:cubicBezTo>
                  <a:cubicBezTo>
                    <a:pt x="738" y="131"/>
                    <a:pt x="738" y="131"/>
                    <a:pt x="738" y="131"/>
                  </a:cubicBezTo>
                  <a:cubicBezTo>
                    <a:pt x="738" y="131"/>
                    <a:pt x="738" y="131"/>
                    <a:pt x="738" y="131"/>
                  </a:cubicBezTo>
                  <a:cubicBezTo>
                    <a:pt x="739" y="131"/>
                    <a:pt x="740" y="131"/>
                    <a:pt x="741" y="131"/>
                  </a:cubicBezTo>
                  <a:cubicBezTo>
                    <a:pt x="741" y="131"/>
                    <a:pt x="741" y="131"/>
                    <a:pt x="741" y="131"/>
                  </a:cubicBezTo>
                  <a:cubicBezTo>
                    <a:pt x="742" y="131"/>
                    <a:pt x="742" y="131"/>
                    <a:pt x="743" y="131"/>
                  </a:cubicBezTo>
                  <a:cubicBezTo>
                    <a:pt x="744" y="132"/>
                    <a:pt x="746" y="133"/>
                    <a:pt x="747" y="132"/>
                  </a:cubicBezTo>
                  <a:cubicBezTo>
                    <a:pt x="748" y="131"/>
                    <a:pt x="748" y="130"/>
                    <a:pt x="748" y="129"/>
                  </a:cubicBezTo>
                  <a:cubicBezTo>
                    <a:pt x="748" y="129"/>
                    <a:pt x="748" y="129"/>
                    <a:pt x="749" y="129"/>
                  </a:cubicBezTo>
                  <a:cubicBezTo>
                    <a:pt x="749" y="129"/>
                    <a:pt x="749" y="128"/>
                    <a:pt x="749" y="128"/>
                  </a:cubicBezTo>
                  <a:cubicBezTo>
                    <a:pt x="749" y="127"/>
                    <a:pt x="749" y="127"/>
                    <a:pt x="749" y="126"/>
                  </a:cubicBezTo>
                  <a:cubicBezTo>
                    <a:pt x="749" y="125"/>
                    <a:pt x="749" y="123"/>
                    <a:pt x="747" y="122"/>
                  </a:cubicBezTo>
                  <a:close/>
                  <a:moveTo>
                    <a:pt x="633" y="249"/>
                  </a:moveTo>
                  <a:cubicBezTo>
                    <a:pt x="633" y="249"/>
                    <a:pt x="633" y="249"/>
                    <a:pt x="633" y="249"/>
                  </a:cubicBezTo>
                  <a:cubicBezTo>
                    <a:pt x="633" y="249"/>
                    <a:pt x="633" y="249"/>
                    <a:pt x="633" y="249"/>
                  </a:cubicBezTo>
                  <a:close/>
                  <a:moveTo>
                    <a:pt x="652" y="317"/>
                  </a:moveTo>
                  <a:cubicBezTo>
                    <a:pt x="652" y="317"/>
                    <a:pt x="652" y="317"/>
                    <a:pt x="652" y="317"/>
                  </a:cubicBezTo>
                  <a:cubicBezTo>
                    <a:pt x="652" y="317"/>
                    <a:pt x="652" y="317"/>
                    <a:pt x="652" y="317"/>
                  </a:cubicBezTo>
                  <a:close/>
                  <a:moveTo>
                    <a:pt x="662" y="314"/>
                  </a:moveTo>
                  <a:cubicBezTo>
                    <a:pt x="662" y="314"/>
                    <a:pt x="662" y="314"/>
                    <a:pt x="662" y="314"/>
                  </a:cubicBezTo>
                  <a:cubicBezTo>
                    <a:pt x="663" y="314"/>
                    <a:pt x="663" y="314"/>
                    <a:pt x="664" y="314"/>
                  </a:cubicBezTo>
                  <a:cubicBezTo>
                    <a:pt x="664" y="314"/>
                    <a:pt x="664" y="314"/>
                    <a:pt x="664" y="314"/>
                  </a:cubicBezTo>
                  <a:cubicBezTo>
                    <a:pt x="663" y="314"/>
                    <a:pt x="663" y="314"/>
                    <a:pt x="663" y="314"/>
                  </a:cubicBezTo>
                  <a:cubicBezTo>
                    <a:pt x="663" y="314"/>
                    <a:pt x="663" y="314"/>
                    <a:pt x="662" y="314"/>
                  </a:cubicBezTo>
                  <a:cubicBezTo>
                    <a:pt x="662" y="314"/>
                    <a:pt x="662" y="314"/>
                    <a:pt x="662" y="314"/>
                  </a:cubicBezTo>
                  <a:cubicBezTo>
                    <a:pt x="661" y="314"/>
                    <a:pt x="661" y="314"/>
                    <a:pt x="660" y="314"/>
                  </a:cubicBezTo>
                  <a:cubicBezTo>
                    <a:pt x="660" y="314"/>
                    <a:pt x="660" y="314"/>
                    <a:pt x="660" y="314"/>
                  </a:cubicBezTo>
                  <a:cubicBezTo>
                    <a:pt x="661" y="314"/>
                    <a:pt x="661" y="314"/>
                    <a:pt x="662" y="314"/>
                  </a:cubicBezTo>
                  <a:close/>
                  <a:moveTo>
                    <a:pt x="649" y="397"/>
                  </a:moveTo>
                  <a:cubicBezTo>
                    <a:pt x="649" y="397"/>
                    <a:pt x="649" y="397"/>
                    <a:pt x="649" y="397"/>
                  </a:cubicBezTo>
                  <a:cubicBezTo>
                    <a:pt x="649" y="397"/>
                    <a:pt x="649" y="397"/>
                    <a:pt x="649" y="397"/>
                  </a:cubicBezTo>
                  <a:cubicBezTo>
                    <a:pt x="649" y="397"/>
                    <a:pt x="649" y="397"/>
                    <a:pt x="649" y="397"/>
                  </a:cubicBezTo>
                  <a:close/>
                  <a:moveTo>
                    <a:pt x="636" y="246"/>
                  </a:moveTo>
                  <a:cubicBezTo>
                    <a:pt x="635" y="245"/>
                    <a:pt x="635" y="245"/>
                    <a:pt x="635" y="245"/>
                  </a:cubicBezTo>
                  <a:cubicBezTo>
                    <a:pt x="635" y="245"/>
                    <a:pt x="635" y="245"/>
                    <a:pt x="635" y="245"/>
                  </a:cubicBezTo>
                  <a:cubicBezTo>
                    <a:pt x="636" y="245"/>
                    <a:pt x="636" y="245"/>
                    <a:pt x="636" y="245"/>
                  </a:cubicBezTo>
                  <a:cubicBezTo>
                    <a:pt x="636" y="245"/>
                    <a:pt x="636" y="245"/>
                    <a:pt x="636" y="245"/>
                  </a:cubicBezTo>
                  <a:cubicBezTo>
                    <a:pt x="636" y="246"/>
                    <a:pt x="636" y="246"/>
                    <a:pt x="636" y="246"/>
                  </a:cubicBezTo>
                  <a:close/>
                  <a:moveTo>
                    <a:pt x="636" y="246"/>
                  </a:moveTo>
                  <a:cubicBezTo>
                    <a:pt x="636" y="246"/>
                    <a:pt x="636" y="246"/>
                    <a:pt x="636" y="246"/>
                  </a:cubicBezTo>
                  <a:cubicBezTo>
                    <a:pt x="636" y="246"/>
                    <a:pt x="636" y="246"/>
                    <a:pt x="636" y="246"/>
                  </a:cubicBezTo>
                  <a:close/>
                  <a:moveTo>
                    <a:pt x="574" y="394"/>
                  </a:moveTo>
                  <a:cubicBezTo>
                    <a:pt x="574" y="395"/>
                    <a:pt x="574" y="395"/>
                    <a:pt x="574" y="396"/>
                  </a:cubicBezTo>
                  <a:cubicBezTo>
                    <a:pt x="574" y="396"/>
                    <a:pt x="574" y="396"/>
                    <a:pt x="574" y="396"/>
                  </a:cubicBezTo>
                  <a:cubicBezTo>
                    <a:pt x="574" y="396"/>
                    <a:pt x="574" y="396"/>
                    <a:pt x="574" y="396"/>
                  </a:cubicBezTo>
                  <a:cubicBezTo>
                    <a:pt x="574" y="395"/>
                    <a:pt x="574" y="395"/>
                    <a:pt x="574" y="395"/>
                  </a:cubicBezTo>
                  <a:cubicBezTo>
                    <a:pt x="573" y="395"/>
                    <a:pt x="573" y="395"/>
                    <a:pt x="573" y="395"/>
                  </a:cubicBezTo>
                  <a:cubicBezTo>
                    <a:pt x="573" y="394"/>
                    <a:pt x="574" y="394"/>
                    <a:pt x="574" y="394"/>
                  </a:cubicBezTo>
                  <a:cubicBezTo>
                    <a:pt x="574" y="394"/>
                    <a:pt x="574" y="394"/>
                    <a:pt x="574" y="394"/>
                  </a:cubicBezTo>
                  <a:close/>
                  <a:moveTo>
                    <a:pt x="581" y="1493"/>
                  </a:moveTo>
                  <a:cubicBezTo>
                    <a:pt x="581" y="1493"/>
                    <a:pt x="581" y="1493"/>
                    <a:pt x="581" y="1493"/>
                  </a:cubicBezTo>
                  <a:cubicBezTo>
                    <a:pt x="581" y="1493"/>
                    <a:pt x="581" y="1493"/>
                    <a:pt x="581" y="1493"/>
                  </a:cubicBezTo>
                  <a:cubicBezTo>
                    <a:pt x="581" y="1492"/>
                    <a:pt x="581" y="1492"/>
                    <a:pt x="581" y="1492"/>
                  </a:cubicBezTo>
                  <a:cubicBezTo>
                    <a:pt x="581" y="1492"/>
                    <a:pt x="581" y="1492"/>
                    <a:pt x="581" y="1492"/>
                  </a:cubicBezTo>
                  <a:cubicBezTo>
                    <a:pt x="581" y="1492"/>
                    <a:pt x="580" y="1492"/>
                    <a:pt x="580" y="1492"/>
                  </a:cubicBezTo>
                  <a:cubicBezTo>
                    <a:pt x="580" y="1491"/>
                    <a:pt x="580" y="1491"/>
                    <a:pt x="580" y="1491"/>
                  </a:cubicBezTo>
                  <a:cubicBezTo>
                    <a:pt x="580" y="1491"/>
                    <a:pt x="581" y="1491"/>
                    <a:pt x="581" y="1492"/>
                  </a:cubicBezTo>
                  <a:cubicBezTo>
                    <a:pt x="581" y="1492"/>
                    <a:pt x="581" y="1492"/>
                    <a:pt x="581" y="1492"/>
                  </a:cubicBezTo>
                  <a:cubicBezTo>
                    <a:pt x="581" y="1493"/>
                    <a:pt x="581" y="1493"/>
                    <a:pt x="581" y="1493"/>
                  </a:cubicBezTo>
                  <a:close/>
                  <a:moveTo>
                    <a:pt x="563" y="95"/>
                  </a:moveTo>
                  <a:cubicBezTo>
                    <a:pt x="563" y="95"/>
                    <a:pt x="563" y="95"/>
                    <a:pt x="563" y="95"/>
                  </a:cubicBezTo>
                  <a:cubicBezTo>
                    <a:pt x="563" y="95"/>
                    <a:pt x="563" y="95"/>
                    <a:pt x="563" y="95"/>
                  </a:cubicBezTo>
                  <a:cubicBezTo>
                    <a:pt x="563" y="95"/>
                    <a:pt x="563" y="95"/>
                    <a:pt x="563" y="95"/>
                  </a:cubicBezTo>
                  <a:cubicBezTo>
                    <a:pt x="563" y="95"/>
                    <a:pt x="563" y="95"/>
                    <a:pt x="563" y="95"/>
                  </a:cubicBezTo>
                  <a:close/>
                  <a:moveTo>
                    <a:pt x="557" y="47"/>
                  </a:moveTo>
                  <a:cubicBezTo>
                    <a:pt x="557" y="47"/>
                    <a:pt x="557" y="47"/>
                    <a:pt x="557" y="47"/>
                  </a:cubicBezTo>
                  <a:cubicBezTo>
                    <a:pt x="557" y="47"/>
                    <a:pt x="557" y="47"/>
                    <a:pt x="557" y="47"/>
                  </a:cubicBezTo>
                  <a:cubicBezTo>
                    <a:pt x="557" y="47"/>
                    <a:pt x="557" y="48"/>
                    <a:pt x="557" y="48"/>
                  </a:cubicBezTo>
                  <a:cubicBezTo>
                    <a:pt x="557" y="48"/>
                    <a:pt x="557" y="48"/>
                    <a:pt x="557" y="48"/>
                  </a:cubicBezTo>
                  <a:cubicBezTo>
                    <a:pt x="557" y="48"/>
                    <a:pt x="557" y="48"/>
                    <a:pt x="557" y="48"/>
                  </a:cubicBezTo>
                  <a:cubicBezTo>
                    <a:pt x="557" y="48"/>
                    <a:pt x="557" y="48"/>
                    <a:pt x="557" y="47"/>
                  </a:cubicBezTo>
                  <a:close/>
                  <a:moveTo>
                    <a:pt x="536" y="42"/>
                  </a:moveTo>
                  <a:cubicBezTo>
                    <a:pt x="536" y="42"/>
                    <a:pt x="536" y="42"/>
                    <a:pt x="537" y="42"/>
                  </a:cubicBezTo>
                  <a:cubicBezTo>
                    <a:pt x="538" y="42"/>
                    <a:pt x="539" y="41"/>
                    <a:pt x="540" y="41"/>
                  </a:cubicBezTo>
                  <a:cubicBezTo>
                    <a:pt x="540" y="41"/>
                    <a:pt x="539" y="42"/>
                    <a:pt x="539" y="42"/>
                  </a:cubicBezTo>
                  <a:cubicBezTo>
                    <a:pt x="539" y="42"/>
                    <a:pt x="538" y="42"/>
                    <a:pt x="538" y="42"/>
                  </a:cubicBezTo>
                  <a:cubicBezTo>
                    <a:pt x="537" y="42"/>
                    <a:pt x="537" y="42"/>
                    <a:pt x="537" y="42"/>
                  </a:cubicBezTo>
                  <a:cubicBezTo>
                    <a:pt x="537" y="42"/>
                    <a:pt x="536" y="42"/>
                    <a:pt x="536" y="42"/>
                  </a:cubicBezTo>
                  <a:close/>
                  <a:moveTo>
                    <a:pt x="553" y="40"/>
                  </a:moveTo>
                  <a:cubicBezTo>
                    <a:pt x="551" y="40"/>
                    <a:pt x="550" y="40"/>
                    <a:pt x="548" y="40"/>
                  </a:cubicBezTo>
                  <a:cubicBezTo>
                    <a:pt x="547" y="40"/>
                    <a:pt x="547" y="40"/>
                    <a:pt x="546" y="40"/>
                  </a:cubicBezTo>
                  <a:cubicBezTo>
                    <a:pt x="547" y="40"/>
                    <a:pt x="547" y="40"/>
                    <a:pt x="548" y="40"/>
                  </a:cubicBezTo>
                  <a:cubicBezTo>
                    <a:pt x="549" y="39"/>
                    <a:pt x="550" y="39"/>
                    <a:pt x="552" y="39"/>
                  </a:cubicBezTo>
                  <a:cubicBezTo>
                    <a:pt x="552" y="39"/>
                    <a:pt x="553" y="39"/>
                    <a:pt x="554" y="39"/>
                  </a:cubicBezTo>
                  <a:cubicBezTo>
                    <a:pt x="554" y="39"/>
                    <a:pt x="554" y="39"/>
                    <a:pt x="555" y="39"/>
                  </a:cubicBezTo>
                  <a:cubicBezTo>
                    <a:pt x="554" y="39"/>
                    <a:pt x="553" y="40"/>
                    <a:pt x="553" y="40"/>
                  </a:cubicBezTo>
                  <a:close/>
                  <a:moveTo>
                    <a:pt x="525" y="59"/>
                  </a:moveTo>
                  <a:cubicBezTo>
                    <a:pt x="525" y="59"/>
                    <a:pt x="525" y="59"/>
                    <a:pt x="525" y="59"/>
                  </a:cubicBezTo>
                  <a:cubicBezTo>
                    <a:pt x="525" y="59"/>
                    <a:pt x="525" y="59"/>
                    <a:pt x="525" y="59"/>
                  </a:cubicBezTo>
                  <a:close/>
                  <a:moveTo>
                    <a:pt x="521" y="58"/>
                  </a:moveTo>
                  <a:cubicBezTo>
                    <a:pt x="521" y="58"/>
                    <a:pt x="521" y="58"/>
                    <a:pt x="521" y="58"/>
                  </a:cubicBezTo>
                  <a:cubicBezTo>
                    <a:pt x="521" y="58"/>
                    <a:pt x="521" y="58"/>
                    <a:pt x="521" y="58"/>
                  </a:cubicBezTo>
                  <a:close/>
                  <a:moveTo>
                    <a:pt x="528" y="45"/>
                  </a:moveTo>
                  <a:cubicBezTo>
                    <a:pt x="528" y="45"/>
                    <a:pt x="528" y="45"/>
                    <a:pt x="528" y="44"/>
                  </a:cubicBezTo>
                  <a:cubicBezTo>
                    <a:pt x="529" y="44"/>
                    <a:pt x="530" y="44"/>
                    <a:pt x="530" y="44"/>
                  </a:cubicBezTo>
                  <a:cubicBezTo>
                    <a:pt x="530" y="44"/>
                    <a:pt x="530" y="44"/>
                    <a:pt x="530" y="44"/>
                  </a:cubicBezTo>
                  <a:cubicBezTo>
                    <a:pt x="529" y="44"/>
                    <a:pt x="529" y="45"/>
                    <a:pt x="528" y="46"/>
                  </a:cubicBezTo>
                  <a:cubicBezTo>
                    <a:pt x="528" y="46"/>
                    <a:pt x="528" y="47"/>
                    <a:pt x="527" y="47"/>
                  </a:cubicBezTo>
                  <a:cubicBezTo>
                    <a:pt x="527" y="47"/>
                    <a:pt x="526" y="47"/>
                    <a:pt x="526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26" y="47"/>
                    <a:pt x="527" y="46"/>
                    <a:pt x="528" y="45"/>
                  </a:cubicBezTo>
                  <a:close/>
                  <a:moveTo>
                    <a:pt x="650" y="69"/>
                  </a:moveTo>
                  <a:cubicBezTo>
                    <a:pt x="650" y="69"/>
                    <a:pt x="650" y="69"/>
                    <a:pt x="650" y="69"/>
                  </a:cubicBezTo>
                  <a:cubicBezTo>
                    <a:pt x="650" y="69"/>
                    <a:pt x="650" y="69"/>
                    <a:pt x="650" y="69"/>
                  </a:cubicBezTo>
                  <a:close/>
                  <a:moveTo>
                    <a:pt x="689" y="159"/>
                  </a:moveTo>
                  <a:cubicBezTo>
                    <a:pt x="689" y="160"/>
                    <a:pt x="689" y="160"/>
                    <a:pt x="689" y="160"/>
                  </a:cubicBezTo>
                  <a:cubicBezTo>
                    <a:pt x="689" y="160"/>
                    <a:pt x="689" y="160"/>
                    <a:pt x="689" y="160"/>
                  </a:cubicBezTo>
                  <a:lnTo>
                    <a:pt x="689" y="159"/>
                  </a:lnTo>
                  <a:close/>
                  <a:moveTo>
                    <a:pt x="715" y="91"/>
                  </a:moveTo>
                  <a:cubicBezTo>
                    <a:pt x="715" y="91"/>
                    <a:pt x="715" y="91"/>
                    <a:pt x="715" y="91"/>
                  </a:cubicBezTo>
                  <a:cubicBezTo>
                    <a:pt x="715" y="91"/>
                    <a:pt x="715" y="91"/>
                    <a:pt x="715" y="91"/>
                  </a:cubicBezTo>
                  <a:close/>
                  <a:moveTo>
                    <a:pt x="738" y="112"/>
                  </a:moveTo>
                  <a:cubicBezTo>
                    <a:pt x="737" y="112"/>
                    <a:pt x="737" y="112"/>
                    <a:pt x="737" y="112"/>
                  </a:cubicBezTo>
                  <a:cubicBezTo>
                    <a:pt x="737" y="113"/>
                    <a:pt x="736" y="113"/>
                    <a:pt x="736" y="113"/>
                  </a:cubicBezTo>
                  <a:cubicBezTo>
                    <a:pt x="736" y="113"/>
                    <a:pt x="736" y="113"/>
                    <a:pt x="735" y="113"/>
                  </a:cubicBezTo>
                  <a:cubicBezTo>
                    <a:pt x="735" y="113"/>
                    <a:pt x="735" y="113"/>
                    <a:pt x="734" y="113"/>
                  </a:cubicBezTo>
                  <a:cubicBezTo>
                    <a:pt x="734" y="113"/>
                    <a:pt x="734" y="113"/>
                    <a:pt x="734" y="113"/>
                  </a:cubicBezTo>
                  <a:cubicBezTo>
                    <a:pt x="734" y="113"/>
                    <a:pt x="734" y="113"/>
                    <a:pt x="734" y="113"/>
                  </a:cubicBezTo>
                  <a:cubicBezTo>
                    <a:pt x="734" y="113"/>
                    <a:pt x="734" y="113"/>
                    <a:pt x="734" y="113"/>
                  </a:cubicBezTo>
                  <a:cubicBezTo>
                    <a:pt x="734" y="113"/>
                    <a:pt x="734" y="112"/>
                    <a:pt x="734" y="112"/>
                  </a:cubicBezTo>
                  <a:cubicBezTo>
                    <a:pt x="735" y="112"/>
                    <a:pt x="736" y="112"/>
                    <a:pt x="736" y="112"/>
                  </a:cubicBezTo>
                  <a:cubicBezTo>
                    <a:pt x="737" y="111"/>
                    <a:pt x="737" y="111"/>
                    <a:pt x="737" y="111"/>
                  </a:cubicBezTo>
                  <a:cubicBezTo>
                    <a:pt x="737" y="111"/>
                    <a:pt x="737" y="111"/>
                    <a:pt x="737" y="111"/>
                  </a:cubicBezTo>
                  <a:cubicBezTo>
                    <a:pt x="737" y="111"/>
                    <a:pt x="738" y="111"/>
                    <a:pt x="738" y="112"/>
                  </a:cubicBezTo>
                  <a:cubicBezTo>
                    <a:pt x="738" y="112"/>
                    <a:pt x="738" y="112"/>
                    <a:pt x="738" y="112"/>
                  </a:cubicBezTo>
                  <a:cubicBezTo>
                    <a:pt x="738" y="112"/>
                    <a:pt x="738" y="112"/>
                    <a:pt x="738" y="112"/>
                  </a:cubicBezTo>
                  <a:close/>
                  <a:moveTo>
                    <a:pt x="734" y="117"/>
                  </a:moveTo>
                  <a:cubicBezTo>
                    <a:pt x="734" y="117"/>
                    <a:pt x="734" y="117"/>
                    <a:pt x="735" y="117"/>
                  </a:cubicBezTo>
                  <a:cubicBezTo>
                    <a:pt x="735" y="117"/>
                    <a:pt x="735" y="117"/>
                    <a:pt x="735" y="117"/>
                  </a:cubicBezTo>
                  <a:cubicBezTo>
                    <a:pt x="735" y="117"/>
                    <a:pt x="735" y="117"/>
                    <a:pt x="735" y="117"/>
                  </a:cubicBezTo>
                  <a:cubicBezTo>
                    <a:pt x="734" y="118"/>
                    <a:pt x="734" y="118"/>
                    <a:pt x="734" y="118"/>
                  </a:cubicBezTo>
                  <a:cubicBezTo>
                    <a:pt x="734" y="118"/>
                    <a:pt x="733" y="118"/>
                    <a:pt x="733" y="118"/>
                  </a:cubicBezTo>
                  <a:cubicBezTo>
                    <a:pt x="733" y="118"/>
                    <a:pt x="733" y="118"/>
                    <a:pt x="732" y="118"/>
                  </a:cubicBezTo>
                  <a:cubicBezTo>
                    <a:pt x="733" y="118"/>
                    <a:pt x="733" y="118"/>
                    <a:pt x="733" y="118"/>
                  </a:cubicBezTo>
                  <a:cubicBezTo>
                    <a:pt x="733" y="118"/>
                    <a:pt x="733" y="117"/>
                    <a:pt x="734" y="117"/>
                  </a:cubicBezTo>
                  <a:close/>
                  <a:moveTo>
                    <a:pt x="727" y="103"/>
                  </a:moveTo>
                  <a:cubicBezTo>
                    <a:pt x="727" y="103"/>
                    <a:pt x="727" y="103"/>
                    <a:pt x="727" y="103"/>
                  </a:cubicBezTo>
                  <a:cubicBezTo>
                    <a:pt x="727" y="103"/>
                    <a:pt x="727" y="103"/>
                    <a:pt x="727" y="103"/>
                  </a:cubicBezTo>
                  <a:close/>
                  <a:moveTo>
                    <a:pt x="744" y="124"/>
                  </a:moveTo>
                  <a:cubicBezTo>
                    <a:pt x="743" y="124"/>
                    <a:pt x="743" y="125"/>
                    <a:pt x="743" y="125"/>
                  </a:cubicBezTo>
                  <a:cubicBezTo>
                    <a:pt x="743" y="124"/>
                    <a:pt x="743" y="124"/>
                    <a:pt x="743" y="124"/>
                  </a:cubicBezTo>
                  <a:cubicBezTo>
                    <a:pt x="743" y="124"/>
                    <a:pt x="743" y="123"/>
                    <a:pt x="743" y="123"/>
                  </a:cubicBezTo>
                  <a:cubicBezTo>
                    <a:pt x="743" y="123"/>
                    <a:pt x="744" y="123"/>
                    <a:pt x="744" y="123"/>
                  </a:cubicBezTo>
                  <a:cubicBezTo>
                    <a:pt x="744" y="123"/>
                    <a:pt x="744" y="124"/>
                    <a:pt x="744" y="124"/>
                  </a:cubicBezTo>
                  <a:cubicBezTo>
                    <a:pt x="745" y="124"/>
                    <a:pt x="745" y="124"/>
                    <a:pt x="745" y="124"/>
                  </a:cubicBezTo>
                  <a:lnTo>
                    <a:pt x="744" y="124"/>
                  </a:lnTo>
                  <a:close/>
                  <a:moveTo>
                    <a:pt x="712" y="87"/>
                  </a:moveTo>
                  <a:cubicBezTo>
                    <a:pt x="712" y="88"/>
                    <a:pt x="711" y="88"/>
                    <a:pt x="711" y="88"/>
                  </a:cubicBezTo>
                  <a:cubicBezTo>
                    <a:pt x="711" y="88"/>
                    <a:pt x="711" y="88"/>
                    <a:pt x="711" y="88"/>
                  </a:cubicBezTo>
                  <a:cubicBezTo>
                    <a:pt x="711" y="88"/>
                    <a:pt x="711" y="88"/>
                    <a:pt x="711" y="87"/>
                  </a:cubicBezTo>
                  <a:cubicBezTo>
                    <a:pt x="711" y="87"/>
                    <a:pt x="711" y="87"/>
                    <a:pt x="711" y="87"/>
                  </a:cubicBezTo>
                  <a:cubicBezTo>
                    <a:pt x="712" y="87"/>
                    <a:pt x="712" y="87"/>
                    <a:pt x="712" y="87"/>
                  </a:cubicBezTo>
                  <a:close/>
                  <a:moveTo>
                    <a:pt x="682" y="84"/>
                  </a:moveTo>
                  <a:cubicBezTo>
                    <a:pt x="682" y="83"/>
                    <a:pt x="683" y="83"/>
                    <a:pt x="683" y="83"/>
                  </a:cubicBezTo>
                  <a:cubicBezTo>
                    <a:pt x="684" y="82"/>
                    <a:pt x="684" y="82"/>
                    <a:pt x="684" y="82"/>
                  </a:cubicBezTo>
                  <a:cubicBezTo>
                    <a:pt x="685" y="81"/>
                    <a:pt x="685" y="81"/>
                    <a:pt x="686" y="80"/>
                  </a:cubicBezTo>
                  <a:cubicBezTo>
                    <a:pt x="686" y="80"/>
                    <a:pt x="686" y="80"/>
                    <a:pt x="686" y="80"/>
                  </a:cubicBezTo>
                  <a:cubicBezTo>
                    <a:pt x="686" y="80"/>
                    <a:pt x="686" y="80"/>
                    <a:pt x="687" y="80"/>
                  </a:cubicBezTo>
                  <a:cubicBezTo>
                    <a:pt x="687" y="79"/>
                    <a:pt x="687" y="79"/>
                    <a:pt x="688" y="79"/>
                  </a:cubicBezTo>
                  <a:cubicBezTo>
                    <a:pt x="689" y="77"/>
                    <a:pt x="690" y="76"/>
                    <a:pt x="692" y="75"/>
                  </a:cubicBezTo>
                  <a:cubicBezTo>
                    <a:pt x="692" y="75"/>
                    <a:pt x="693" y="75"/>
                    <a:pt x="693" y="74"/>
                  </a:cubicBezTo>
                  <a:cubicBezTo>
                    <a:pt x="693" y="74"/>
                    <a:pt x="694" y="74"/>
                    <a:pt x="694" y="74"/>
                  </a:cubicBezTo>
                  <a:cubicBezTo>
                    <a:pt x="693" y="75"/>
                    <a:pt x="693" y="75"/>
                    <a:pt x="694" y="76"/>
                  </a:cubicBezTo>
                  <a:cubicBezTo>
                    <a:pt x="694" y="76"/>
                    <a:pt x="694" y="77"/>
                    <a:pt x="694" y="77"/>
                  </a:cubicBezTo>
                  <a:cubicBezTo>
                    <a:pt x="694" y="77"/>
                    <a:pt x="694" y="77"/>
                    <a:pt x="693" y="77"/>
                  </a:cubicBezTo>
                  <a:cubicBezTo>
                    <a:pt x="692" y="76"/>
                    <a:pt x="691" y="77"/>
                    <a:pt x="690" y="78"/>
                  </a:cubicBezTo>
                  <a:cubicBezTo>
                    <a:pt x="690" y="78"/>
                    <a:pt x="690" y="78"/>
                    <a:pt x="690" y="78"/>
                  </a:cubicBezTo>
                  <a:cubicBezTo>
                    <a:pt x="690" y="79"/>
                    <a:pt x="690" y="79"/>
                    <a:pt x="690" y="79"/>
                  </a:cubicBezTo>
                  <a:cubicBezTo>
                    <a:pt x="689" y="79"/>
                    <a:pt x="687" y="80"/>
                    <a:pt x="687" y="82"/>
                  </a:cubicBezTo>
                  <a:cubicBezTo>
                    <a:pt x="687" y="82"/>
                    <a:pt x="688" y="83"/>
                    <a:pt x="688" y="83"/>
                  </a:cubicBezTo>
                  <a:cubicBezTo>
                    <a:pt x="688" y="83"/>
                    <a:pt x="688" y="83"/>
                    <a:pt x="688" y="83"/>
                  </a:cubicBezTo>
                  <a:cubicBezTo>
                    <a:pt x="687" y="84"/>
                    <a:pt x="687" y="84"/>
                    <a:pt x="687" y="85"/>
                  </a:cubicBezTo>
                  <a:cubicBezTo>
                    <a:pt x="686" y="85"/>
                    <a:pt x="685" y="84"/>
                    <a:pt x="684" y="84"/>
                  </a:cubicBezTo>
                  <a:cubicBezTo>
                    <a:pt x="684" y="84"/>
                    <a:pt x="684" y="84"/>
                    <a:pt x="683" y="85"/>
                  </a:cubicBezTo>
                  <a:cubicBezTo>
                    <a:pt x="683" y="85"/>
                    <a:pt x="683" y="85"/>
                    <a:pt x="682" y="85"/>
                  </a:cubicBezTo>
                  <a:cubicBezTo>
                    <a:pt x="682" y="85"/>
                    <a:pt x="682" y="85"/>
                    <a:pt x="682" y="85"/>
                  </a:cubicBezTo>
                  <a:cubicBezTo>
                    <a:pt x="681" y="85"/>
                    <a:pt x="681" y="85"/>
                    <a:pt x="681" y="85"/>
                  </a:cubicBezTo>
                  <a:cubicBezTo>
                    <a:pt x="681" y="84"/>
                    <a:pt x="681" y="84"/>
                    <a:pt x="682" y="84"/>
                  </a:cubicBezTo>
                  <a:close/>
                  <a:moveTo>
                    <a:pt x="699" y="72"/>
                  </a:moveTo>
                  <a:cubicBezTo>
                    <a:pt x="699" y="73"/>
                    <a:pt x="698" y="73"/>
                    <a:pt x="698" y="74"/>
                  </a:cubicBezTo>
                  <a:cubicBezTo>
                    <a:pt x="698" y="74"/>
                    <a:pt x="698" y="74"/>
                    <a:pt x="698" y="74"/>
                  </a:cubicBezTo>
                  <a:cubicBezTo>
                    <a:pt x="697" y="74"/>
                    <a:pt x="697" y="74"/>
                    <a:pt x="697" y="73"/>
                  </a:cubicBezTo>
                  <a:cubicBezTo>
                    <a:pt x="697" y="73"/>
                    <a:pt x="696" y="73"/>
                    <a:pt x="696" y="73"/>
                  </a:cubicBezTo>
                  <a:cubicBezTo>
                    <a:pt x="697" y="73"/>
                    <a:pt x="697" y="73"/>
                    <a:pt x="698" y="73"/>
                  </a:cubicBezTo>
                  <a:cubicBezTo>
                    <a:pt x="698" y="73"/>
                    <a:pt x="698" y="73"/>
                    <a:pt x="699" y="72"/>
                  </a:cubicBezTo>
                  <a:cubicBezTo>
                    <a:pt x="699" y="72"/>
                    <a:pt x="699" y="72"/>
                    <a:pt x="699" y="72"/>
                  </a:cubicBezTo>
                  <a:close/>
                  <a:moveTo>
                    <a:pt x="657" y="94"/>
                  </a:moveTo>
                  <a:cubicBezTo>
                    <a:pt x="657" y="94"/>
                    <a:pt x="658" y="94"/>
                    <a:pt x="658" y="94"/>
                  </a:cubicBezTo>
                  <a:cubicBezTo>
                    <a:pt x="658" y="94"/>
                    <a:pt x="658" y="94"/>
                    <a:pt x="658" y="94"/>
                  </a:cubicBezTo>
                  <a:cubicBezTo>
                    <a:pt x="658" y="94"/>
                    <a:pt x="658" y="94"/>
                    <a:pt x="658" y="95"/>
                  </a:cubicBezTo>
                  <a:cubicBezTo>
                    <a:pt x="658" y="95"/>
                    <a:pt x="658" y="94"/>
                    <a:pt x="658" y="94"/>
                  </a:cubicBezTo>
                  <a:cubicBezTo>
                    <a:pt x="658" y="94"/>
                    <a:pt x="657" y="94"/>
                    <a:pt x="657" y="94"/>
                  </a:cubicBezTo>
                  <a:close/>
                  <a:moveTo>
                    <a:pt x="660" y="111"/>
                  </a:moveTo>
                  <a:cubicBezTo>
                    <a:pt x="660" y="111"/>
                    <a:pt x="660" y="111"/>
                    <a:pt x="660" y="111"/>
                  </a:cubicBezTo>
                  <a:cubicBezTo>
                    <a:pt x="660" y="111"/>
                    <a:pt x="660" y="111"/>
                    <a:pt x="660" y="111"/>
                  </a:cubicBezTo>
                  <a:cubicBezTo>
                    <a:pt x="660" y="112"/>
                    <a:pt x="660" y="112"/>
                    <a:pt x="660" y="112"/>
                  </a:cubicBezTo>
                  <a:cubicBezTo>
                    <a:pt x="660" y="112"/>
                    <a:pt x="660" y="112"/>
                    <a:pt x="660" y="112"/>
                  </a:cubicBezTo>
                  <a:cubicBezTo>
                    <a:pt x="660" y="112"/>
                    <a:pt x="660" y="112"/>
                    <a:pt x="660" y="112"/>
                  </a:cubicBezTo>
                  <a:cubicBezTo>
                    <a:pt x="660" y="112"/>
                    <a:pt x="660" y="112"/>
                    <a:pt x="660" y="112"/>
                  </a:cubicBezTo>
                  <a:cubicBezTo>
                    <a:pt x="660" y="112"/>
                    <a:pt x="660" y="112"/>
                    <a:pt x="660" y="111"/>
                  </a:cubicBezTo>
                  <a:close/>
                  <a:moveTo>
                    <a:pt x="654" y="92"/>
                  </a:moveTo>
                  <a:cubicBezTo>
                    <a:pt x="655" y="91"/>
                    <a:pt x="655" y="91"/>
                    <a:pt x="655" y="91"/>
                  </a:cubicBezTo>
                  <a:cubicBezTo>
                    <a:pt x="655" y="92"/>
                    <a:pt x="655" y="92"/>
                    <a:pt x="655" y="92"/>
                  </a:cubicBezTo>
                  <a:cubicBezTo>
                    <a:pt x="655" y="92"/>
                    <a:pt x="655" y="92"/>
                    <a:pt x="654" y="92"/>
                  </a:cubicBezTo>
                  <a:close/>
                  <a:moveTo>
                    <a:pt x="702" y="167"/>
                  </a:moveTo>
                  <a:cubicBezTo>
                    <a:pt x="702" y="167"/>
                    <a:pt x="702" y="167"/>
                    <a:pt x="702" y="167"/>
                  </a:cubicBezTo>
                  <a:cubicBezTo>
                    <a:pt x="702" y="167"/>
                    <a:pt x="702" y="167"/>
                    <a:pt x="702" y="167"/>
                  </a:cubicBezTo>
                  <a:close/>
                  <a:moveTo>
                    <a:pt x="701" y="166"/>
                  </a:moveTo>
                  <a:cubicBezTo>
                    <a:pt x="701" y="166"/>
                    <a:pt x="701" y="166"/>
                    <a:pt x="701" y="166"/>
                  </a:cubicBezTo>
                  <a:cubicBezTo>
                    <a:pt x="700" y="166"/>
                    <a:pt x="700" y="166"/>
                    <a:pt x="700" y="167"/>
                  </a:cubicBezTo>
                  <a:cubicBezTo>
                    <a:pt x="700" y="167"/>
                    <a:pt x="700" y="166"/>
                    <a:pt x="700" y="166"/>
                  </a:cubicBezTo>
                  <a:cubicBezTo>
                    <a:pt x="699" y="166"/>
                    <a:pt x="699" y="166"/>
                    <a:pt x="699" y="165"/>
                  </a:cubicBezTo>
                  <a:cubicBezTo>
                    <a:pt x="698" y="165"/>
                    <a:pt x="697" y="165"/>
                    <a:pt x="697" y="165"/>
                  </a:cubicBezTo>
                  <a:cubicBezTo>
                    <a:pt x="696" y="165"/>
                    <a:pt x="696" y="165"/>
                    <a:pt x="696" y="165"/>
                  </a:cubicBezTo>
                  <a:cubicBezTo>
                    <a:pt x="696" y="165"/>
                    <a:pt x="696" y="164"/>
                    <a:pt x="696" y="164"/>
                  </a:cubicBezTo>
                  <a:cubicBezTo>
                    <a:pt x="696" y="164"/>
                    <a:pt x="695" y="164"/>
                    <a:pt x="694" y="164"/>
                  </a:cubicBezTo>
                  <a:cubicBezTo>
                    <a:pt x="694" y="164"/>
                    <a:pt x="694" y="164"/>
                    <a:pt x="694" y="164"/>
                  </a:cubicBezTo>
                  <a:cubicBezTo>
                    <a:pt x="694" y="163"/>
                    <a:pt x="694" y="162"/>
                    <a:pt x="694" y="161"/>
                  </a:cubicBezTo>
                  <a:cubicBezTo>
                    <a:pt x="694" y="161"/>
                    <a:pt x="694" y="161"/>
                    <a:pt x="694" y="161"/>
                  </a:cubicBezTo>
                  <a:cubicBezTo>
                    <a:pt x="694" y="161"/>
                    <a:pt x="694" y="161"/>
                    <a:pt x="695" y="161"/>
                  </a:cubicBezTo>
                  <a:cubicBezTo>
                    <a:pt x="696" y="161"/>
                    <a:pt x="697" y="160"/>
                    <a:pt x="697" y="160"/>
                  </a:cubicBezTo>
                  <a:cubicBezTo>
                    <a:pt x="698" y="160"/>
                    <a:pt x="698" y="159"/>
                    <a:pt x="698" y="159"/>
                  </a:cubicBezTo>
                  <a:cubicBezTo>
                    <a:pt x="698" y="161"/>
                    <a:pt x="699" y="162"/>
                    <a:pt x="701" y="162"/>
                  </a:cubicBezTo>
                  <a:cubicBezTo>
                    <a:pt x="701" y="162"/>
                    <a:pt x="701" y="162"/>
                    <a:pt x="701" y="162"/>
                  </a:cubicBezTo>
                  <a:cubicBezTo>
                    <a:pt x="702" y="162"/>
                    <a:pt x="702" y="162"/>
                    <a:pt x="702" y="162"/>
                  </a:cubicBezTo>
                  <a:cubicBezTo>
                    <a:pt x="702" y="162"/>
                    <a:pt x="702" y="162"/>
                    <a:pt x="703" y="162"/>
                  </a:cubicBezTo>
                  <a:cubicBezTo>
                    <a:pt x="703" y="162"/>
                    <a:pt x="703" y="162"/>
                    <a:pt x="703" y="163"/>
                  </a:cubicBezTo>
                  <a:cubicBezTo>
                    <a:pt x="703" y="163"/>
                    <a:pt x="703" y="163"/>
                    <a:pt x="703" y="163"/>
                  </a:cubicBezTo>
                  <a:cubicBezTo>
                    <a:pt x="703" y="163"/>
                    <a:pt x="703" y="163"/>
                    <a:pt x="703" y="164"/>
                  </a:cubicBezTo>
                  <a:cubicBezTo>
                    <a:pt x="703" y="164"/>
                    <a:pt x="701" y="164"/>
                    <a:pt x="701" y="166"/>
                  </a:cubicBezTo>
                  <a:close/>
                  <a:moveTo>
                    <a:pt x="722" y="86"/>
                  </a:moveTo>
                  <a:cubicBezTo>
                    <a:pt x="722" y="86"/>
                    <a:pt x="722" y="86"/>
                    <a:pt x="722" y="86"/>
                  </a:cubicBezTo>
                  <a:cubicBezTo>
                    <a:pt x="722" y="86"/>
                    <a:pt x="722" y="86"/>
                    <a:pt x="723" y="86"/>
                  </a:cubicBezTo>
                  <a:cubicBezTo>
                    <a:pt x="723" y="86"/>
                    <a:pt x="723" y="86"/>
                    <a:pt x="723" y="86"/>
                  </a:cubicBezTo>
                  <a:cubicBezTo>
                    <a:pt x="722" y="86"/>
                    <a:pt x="722" y="86"/>
                    <a:pt x="722" y="86"/>
                  </a:cubicBezTo>
                  <a:cubicBezTo>
                    <a:pt x="721" y="87"/>
                    <a:pt x="720" y="88"/>
                    <a:pt x="720" y="90"/>
                  </a:cubicBezTo>
                  <a:cubicBezTo>
                    <a:pt x="720" y="90"/>
                    <a:pt x="720" y="90"/>
                    <a:pt x="720" y="91"/>
                  </a:cubicBezTo>
                  <a:cubicBezTo>
                    <a:pt x="719" y="91"/>
                    <a:pt x="719" y="91"/>
                    <a:pt x="718" y="91"/>
                  </a:cubicBezTo>
                  <a:cubicBezTo>
                    <a:pt x="718" y="90"/>
                    <a:pt x="717" y="89"/>
                    <a:pt x="716" y="90"/>
                  </a:cubicBezTo>
                  <a:cubicBezTo>
                    <a:pt x="716" y="89"/>
                    <a:pt x="716" y="89"/>
                    <a:pt x="716" y="89"/>
                  </a:cubicBezTo>
                  <a:cubicBezTo>
                    <a:pt x="716" y="88"/>
                    <a:pt x="715" y="87"/>
                    <a:pt x="714" y="87"/>
                  </a:cubicBezTo>
                  <a:cubicBezTo>
                    <a:pt x="716" y="86"/>
                    <a:pt x="718" y="85"/>
                    <a:pt x="719" y="83"/>
                  </a:cubicBezTo>
                  <a:cubicBezTo>
                    <a:pt x="719" y="84"/>
                    <a:pt x="719" y="84"/>
                    <a:pt x="719" y="85"/>
                  </a:cubicBezTo>
                  <a:cubicBezTo>
                    <a:pt x="720" y="86"/>
                    <a:pt x="721" y="86"/>
                    <a:pt x="722" y="86"/>
                  </a:cubicBezTo>
                  <a:close/>
                  <a:moveTo>
                    <a:pt x="619" y="105"/>
                  </a:moveTo>
                  <a:cubicBezTo>
                    <a:pt x="619" y="105"/>
                    <a:pt x="619" y="105"/>
                    <a:pt x="619" y="105"/>
                  </a:cubicBezTo>
                  <a:cubicBezTo>
                    <a:pt x="619" y="105"/>
                    <a:pt x="619" y="105"/>
                    <a:pt x="619" y="105"/>
                  </a:cubicBezTo>
                  <a:close/>
                  <a:moveTo>
                    <a:pt x="579" y="121"/>
                  </a:moveTo>
                  <a:cubicBezTo>
                    <a:pt x="578" y="121"/>
                    <a:pt x="578" y="122"/>
                    <a:pt x="578" y="122"/>
                  </a:cubicBezTo>
                  <a:cubicBezTo>
                    <a:pt x="579" y="122"/>
                    <a:pt x="579" y="122"/>
                    <a:pt x="579" y="122"/>
                  </a:cubicBezTo>
                  <a:cubicBezTo>
                    <a:pt x="578" y="122"/>
                    <a:pt x="578" y="122"/>
                    <a:pt x="578" y="122"/>
                  </a:cubicBezTo>
                  <a:cubicBezTo>
                    <a:pt x="578" y="122"/>
                    <a:pt x="577" y="123"/>
                    <a:pt x="577" y="123"/>
                  </a:cubicBezTo>
                  <a:cubicBezTo>
                    <a:pt x="577" y="123"/>
                    <a:pt x="576" y="123"/>
                    <a:pt x="576" y="123"/>
                  </a:cubicBezTo>
                  <a:cubicBezTo>
                    <a:pt x="576" y="123"/>
                    <a:pt x="576" y="123"/>
                    <a:pt x="575" y="123"/>
                  </a:cubicBezTo>
                  <a:cubicBezTo>
                    <a:pt x="575" y="123"/>
                    <a:pt x="575" y="123"/>
                    <a:pt x="575" y="123"/>
                  </a:cubicBezTo>
                  <a:cubicBezTo>
                    <a:pt x="576" y="123"/>
                    <a:pt x="576" y="122"/>
                    <a:pt x="577" y="122"/>
                  </a:cubicBezTo>
                  <a:cubicBezTo>
                    <a:pt x="577" y="122"/>
                    <a:pt x="578" y="122"/>
                    <a:pt x="578" y="121"/>
                  </a:cubicBezTo>
                  <a:lnTo>
                    <a:pt x="579" y="121"/>
                  </a:lnTo>
                  <a:close/>
                  <a:moveTo>
                    <a:pt x="588" y="156"/>
                  </a:moveTo>
                  <a:cubicBezTo>
                    <a:pt x="588" y="156"/>
                    <a:pt x="588" y="156"/>
                    <a:pt x="588" y="156"/>
                  </a:cubicBezTo>
                  <a:cubicBezTo>
                    <a:pt x="587" y="157"/>
                    <a:pt x="587" y="157"/>
                    <a:pt x="587" y="157"/>
                  </a:cubicBezTo>
                  <a:cubicBezTo>
                    <a:pt x="587" y="157"/>
                    <a:pt x="587" y="158"/>
                    <a:pt x="587" y="158"/>
                  </a:cubicBezTo>
                  <a:cubicBezTo>
                    <a:pt x="587" y="158"/>
                    <a:pt x="586" y="157"/>
                    <a:pt x="586" y="157"/>
                  </a:cubicBezTo>
                  <a:cubicBezTo>
                    <a:pt x="586" y="157"/>
                    <a:pt x="585" y="156"/>
                    <a:pt x="585" y="156"/>
                  </a:cubicBezTo>
                  <a:cubicBezTo>
                    <a:pt x="585" y="156"/>
                    <a:pt x="585" y="155"/>
                    <a:pt x="585" y="155"/>
                  </a:cubicBezTo>
                  <a:cubicBezTo>
                    <a:pt x="585" y="155"/>
                    <a:pt x="585" y="154"/>
                    <a:pt x="585" y="154"/>
                  </a:cubicBezTo>
                  <a:cubicBezTo>
                    <a:pt x="585" y="154"/>
                    <a:pt x="584" y="153"/>
                    <a:pt x="584" y="152"/>
                  </a:cubicBezTo>
                  <a:cubicBezTo>
                    <a:pt x="585" y="152"/>
                    <a:pt x="585" y="152"/>
                    <a:pt x="586" y="152"/>
                  </a:cubicBezTo>
                  <a:cubicBezTo>
                    <a:pt x="586" y="152"/>
                    <a:pt x="586" y="153"/>
                    <a:pt x="586" y="153"/>
                  </a:cubicBezTo>
                  <a:cubicBezTo>
                    <a:pt x="586" y="154"/>
                    <a:pt x="587" y="155"/>
                    <a:pt x="587" y="156"/>
                  </a:cubicBezTo>
                  <a:cubicBezTo>
                    <a:pt x="588" y="156"/>
                    <a:pt x="588" y="156"/>
                    <a:pt x="588" y="156"/>
                  </a:cubicBezTo>
                  <a:cubicBezTo>
                    <a:pt x="588" y="156"/>
                    <a:pt x="588" y="156"/>
                    <a:pt x="588" y="156"/>
                  </a:cubicBezTo>
                  <a:close/>
                  <a:moveTo>
                    <a:pt x="570" y="128"/>
                  </a:moveTo>
                  <a:cubicBezTo>
                    <a:pt x="570" y="128"/>
                    <a:pt x="570" y="128"/>
                    <a:pt x="569" y="128"/>
                  </a:cubicBezTo>
                  <a:cubicBezTo>
                    <a:pt x="570" y="128"/>
                    <a:pt x="570" y="127"/>
                    <a:pt x="570" y="126"/>
                  </a:cubicBezTo>
                  <a:cubicBezTo>
                    <a:pt x="570" y="126"/>
                    <a:pt x="571" y="126"/>
                    <a:pt x="571" y="125"/>
                  </a:cubicBezTo>
                  <a:cubicBezTo>
                    <a:pt x="571" y="125"/>
                    <a:pt x="571" y="125"/>
                    <a:pt x="571" y="125"/>
                  </a:cubicBezTo>
                  <a:cubicBezTo>
                    <a:pt x="571" y="125"/>
                    <a:pt x="571" y="125"/>
                    <a:pt x="572" y="125"/>
                  </a:cubicBezTo>
                  <a:cubicBezTo>
                    <a:pt x="572" y="125"/>
                    <a:pt x="573" y="125"/>
                    <a:pt x="573" y="125"/>
                  </a:cubicBezTo>
                  <a:cubicBezTo>
                    <a:pt x="573" y="125"/>
                    <a:pt x="573" y="125"/>
                    <a:pt x="574" y="125"/>
                  </a:cubicBezTo>
                  <a:cubicBezTo>
                    <a:pt x="574" y="125"/>
                    <a:pt x="573" y="125"/>
                    <a:pt x="573" y="125"/>
                  </a:cubicBezTo>
                  <a:cubicBezTo>
                    <a:pt x="573" y="126"/>
                    <a:pt x="573" y="127"/>
                    <a:pt x="572" y="127"/>
                  </a:cubicBezTo>
                  <a:cubicBezTo>
                    <a:pt x="572" y="128"/>
                    <a:pt x="572" y="128"/>
                    <a:pt x="572" y="128"/>
                  </a:cubicBezTo>
                  <a:cubicBezTo>
                    <a:pt x="572" y="128"/>
                    <a:pt x="572" y="128"/>
                    <a:pt x="572" y="128"/>
                  </a:cubicBezTo>
                  <a:cubicBezTo>
                    <a:pt x="572" y="129"/>
                    <a:pt x="571" y="129"/>
                    <a:pt x="571" y="129"/>
                  </a:cubicBezTo>
                  <a:cubicBezTo>
                    <a:pt x="571" y="129"/>
                    <a:pt x="571" y="129"/>
                    <a:pt x="570" y="128"/>
                  </a:cubicBezTo>
                  <a:close/>
                  <a:moveTo>
                    <a:pt x="523" y="107"/>
                  </a:moveTo>
                  <a:cubicBezTo>
                    <a:pt x="523" y="106"/>
                    <a:pt x="523" y="106"/>
                    <a:pt x="523" y="106"/>
                  </a:cubicBezTo>
                  <a:cubicBezTo>
                    <a:pt x="522" y="106"/>
                    <a:pt x="522" y="106"/>
                    <a:pt x="521" y="106"/>
                  </a:cubicBezTo>
                  <a:cubicBezTo>
                    <a:pt x="521" y="106"/>
                    <a:pt x="521" y="106"/>
                    <a:pt x="521" y="106"/>
                  </a:cubicBezTo>
                  <a:cubicBezTo>
                    <a:pt x="520" y="106"/>
                    <a:pt x="520" y="106"/>
                    <a:pt x="519" y="106"/>
                  </a:cubicBezTo>
                  <a:cubicBezTo>
                    <a:pt x="520" y="106"/>
                    <a:pt x="520" y="105"/>
                    <a:pt x="520" y="105"/>
                  </a:cubicBezTo>
                  <a:cubicBezTo>
                    <a:pt x="520" y="105"/>
                    <a:pt x="521" y="105"/>
                    <a:pt x="521" y="104"/>
                  </a:cubicBezTo>
                  <a:cubicBezTo>
                    <a:pt x="521" y="104"/>
                    <a:pt x="521" y="104"/>
                    <a:pt x="521" y="104"/>
                  </a:cubicBezTo>
                  <a:cubicBezTo>
                    <a:pt x="522" y="104"/>
                    <a:pt x="522" y="105"/>
                    <a:pt x="522" y="105"/>
                  </a:cubicBezTo>
                  <a:cubicBezTo>
                    <a:pt x="522" y="106"/>
                    <a:pt x="523" y="106"/>
                    <a:pt x="523" y="106"/>
                  </a:cubicBezTo>
                  <a:cubicBezTo>
                    <a:pt x="523" y="106"/>
                    <a:pt x="523" y="106"/>
                    <a:pt x="523" y="106"/>
                  </a:cubicBezTo>
                  <a:cubicBezTo>
                    <a:pt x="523" y="107"/>
                    <a:pt x="523" y="107"/>
                    <a:pt x="523" y="107"/>
                  </a:cubicBezTo>
                  <a:cubicBezTo>
                    <a:pt x="523" y="107"/>
                    <a:pt x="523" y="107"/>
                    <a:pt x="523" y="107"/>
                  </a:cubicBezTo>
                  <a:close/>
                  <a:moveTo>
                    <a:pt x="527" y="105"/>
                  </a:moveTo>
                  <a:cubicBezTo>
                    <a:pt x="527" y="105"/>
                    <a:pt x="527" y="105"/>
                    <a:pt x="526" y="105"/>
                  </a:cubicBezTo>
                  <a:cubicBezTo>
                    <a:pt x="526" y="105"/>
                    <a:pt x="526" y="105"/>
                    <a:pt x="526" y="105"/>
                  </a:cubicBezTo>
                  <a:cubicBezTo>
                    <a:pt x="527" y="105"/>
                    <a:pt x="527" y="105"/>
                    <a:pt x="527" y="105"/>
                  </a:cubicBezTo>
                  <a:close/>
                  <a:moveTo>
                    <a:pt x="527" y="105"/>
                  </a:moveTo>
                  <a:cubicBezTo>
                    <a:pt x="527" y="105"/>
                    <a:pt x="528" y="105"/>
                    <a:pt x="528" y="105"/>
                  </a:cubicBezTo>
                  <a:cubicBezTo>
                    <a:pt x="527" y="106"/>
                    <a:pt x="527" y="106"/>
                    <a:pt x="527" y="106"/>
                  </a:cubicBezTo>
                  <a:lnTo>
                    <a:pt x="527" y="105"/>
                  </a:lnTo>
                  <a:close/>
                  <a:moveTo>
                    <a:pt x="547" y="173"/>
                  </a:moveTo>
                  <a:cubicBezTo>
                    <a:pt x="547" y="173"/>
                    <a:pt x="547" y="173"/>
                    <a:pt x="547" y="173"/>
                  </a:cubicBezTo>
                  <a:cubicBezTo>
                    <a:pt x="547" y="173"/>
                    <a:pt x="547" y="173"/>
                    <a:pt x="547" y="173"/>
                  </a:cubicBezTo>
                  <a:cubicBezTo>
                    <a:pt x="547" y="173"/>
                    <a:pt x="547" y="173"/>
                    <a:pt x="547" y="173"/>
                  </a:cubicBezTo>
                  <a:cubicBezTo>
                    <a:pt x="547" y="173"/>
                    <a:pt x="547" y="173"/>
                    <a:pt x="547" y="173"/>
                  </a:cubicBezTo>
                  <a:close/>
                  <a:moveTo>
                    <a:pt x="542" y="171"/>
                  </a:moveTo>
                  <a:cubicBezTo>
                    <a:pt x="541" y="170"/>
                    <a:pt x="541" y="170"/>
                    <a:pt x="541" y="170"/>
                  </a:cubicBezTo>
                  <a:cubicBezTo>
                    <a:pt x="541" y="170"/>
                    <a:pt x="540" y="169"/>
                    <a:pt x="540" y="169"/>
                  </a:cubicBezTo>
                  <a:cubicBezTo>
                    <a:pt x="540" y="169"/>
                    <a:pt x="540" y="169"/>
                    <a:pt x="540" y="169"/>
                  </a:cubicBezTo>
                  <a:cubicBezTo>
                    <a:pt x="539" y="168"/>
                    <a:pt x="538" y="167"/>
                    <a:pt x="537" y="166"/>
                  </a:cubicBezTo>
                  <a:cubicBezTo>
                    <a:pt x="537" y="166"/>
                    <a:pt x="537" y="165"/>
                    <a:pt x="537" y="165"/>
                  </a:cubicBezTo>
                  <a:cubicBezTo>
                    <a:pt x="537" y="165"/>
                    <a:pt x="537" y="165"/>
                    <a:pt x="537" y="165"/>
                  </a:cubicBezTo>
                  <a:cubicBezTo>
                    <a:pt x="537" y="165"/>
                    <a:pt x="537" y="165"/>
                    <a:pt x="537" y="165"/>
                  </a:cubicBezTo>
                  <a:cubicBezTo>
                    <a:pt x="538" y="166"/>
                    <a:pt x="538" y="166"/>
                    <a:pt x="538" y="166"/>
                  </a:cubicBezTo>
                  <a:cubicBezTo>
                    <a:pt x="538" y="166"/>
                    <a:pt x="538" y="167"/>
                    <a:pt x="539" y="167"/>
                  </a:cubicBezTo>
                  <a:cubicBezTo>
                    <a:pt x="539" y="167"/>
                    <a:pt x="539" y="167"/>
                    <a:pt x="540" y="168"/>
                  </a:cubicBezTo>
                  <a:cubicBezTo>
                    <a:pt x="540" y="168"/>
                    <a:pt x="540" y="168"/>
                    <a:pt x="540" y="168"/>
                  </a:cubicBezTo>
                  <a:cubicBezTo>
                    <a:pt x="541" y="169"/>
                    <a:pt x="542" y="170"/>
                    <a:pt x="542" y="169"/>
                  </a:cubicBezTo>
                  <a:cubicBezTo>
                    <a:pt x="543" y="170"/>
                    <a:pt x="543" y="170"/>
                    <a:pt x="543" y="170"/>
                  </a:cubicBezTo>
                  <a:cubicBezTo>
                    <a:pt x="542" y="170"/>
                    <a:pt x="542" y="170"/>
                    <a:pt x="542" y="171"/>
                  </a:cubicBezTo>
                  <a:close/>
                  <a:moveTo>
                    <a:pt x="534" y="164"/>
                  </a:moveTo>
                  <a:cubicBezTo>
                    <a:pt x="534" y="164"/>
                    <a:pt x="534" y="164"/>
                    <a:pt x="535" y="164"/>
                  </a:cubicBezTo>
                  <a:cubicBezTo>
                    <a:pt x="535" y="164"/>
                    <a:pt x="535" y="164"/>
                    <a:pt x="536" y="164"/>
                  </a:cubicBezTo>
                  <a:cubicBezTo>
                    <a:pt x="535" y="164"/>
                    <a:pt x="534" y="164"/>
                    <a:pt x="533" y="164"/>
                  </a:cubicBezTo>
                  <a:cubicBezTo>
                    <a:pt x="533" y="164"/>
                    <a:pt x="533" y="164"/>
                    <a:pt x="533" y="164"/>
                  </a:cubicBezTo>
                  <a:cubicBezTo>
                    <a:pt x="533" y="164"/>
                    <a:pt x="533" y="164"/>
                    <a:pt x="533" y="164"/>
                  </a:cubicBezTo>
                  <a:cubicBezTo>
                    <a:pt x="533" y="164"/>
                    <a:pt x="532" y="164"/>
                    <a:pt x="532" y="163"/>
                  </a:cubicBezTo>
                  <a:cubicBezTo>
                    <a:pt x="533" y="163"/>
                    <a:pt x="533" y="164"/>
                    <a:pt x="534" y="164"/>
                  </a:cubicBezTo>
                  <a:close/>
                  <a:moveTo>
                    <a:pt x="532" y="104"/>
                  </a:moveTo>
                  <a:cubicBezTo>
                    <a:pt x="532" y="104"/>
                    <a:pt x="532" y="104"/>
                    <a:pt x="532" y="104"/>
                  </a:cubicBezTo>
                  <a:cubicBezTo>
                    <a:pt x="532" y="104"/>
                    <a:pt x="532" y="104"/>
                    <a:pt x="533" y="104"/>
                  </a:cubicBezTo>
                  <a:cubicBezTo>
                    <a:pt x="533" y="104"/>
                    <a:pt x="533" y="104"/>
                    <a:pt x="533" y="104"/>
                  </a:cubicBezTo>
                  <a:cubicBezTo>
                    <a:pt x="533" y="104"/>
                    <a:pt x="532" y="104"/>
                    <a:pt x="532" y="104"/>
                  </a:cubicBezTo>
                  <a:close/>
                  <a:moveTo>
                    <a:pt x="505" y="440"/>
                  </a:moveTo>
                  <a:cubicBezTo>
                    <a:pt x="505" y="440"/>
                    <a:pt x="505" y="440"/>
                    <a:pt x="505" y="440"/>
                  </a:cubicBezTo>
                  <a:cubicBezTo>
                    <a:pt x="505" y="440"/>
                    <a:pt x="505" y="440"/>
                    <a:pt x="505" y="440"/>
                  </a:cubicBezTo>
                  <a:cubicBezTo>
                    <a:pt x="505" y="439"/>
                    <a:pt x="505" y="439"/>
                    <a:pt x="505" y="439"/>
                  </a:cubicBezTo>
                  <a:cubicBezTo>
                    <a:pt x="505" y="439"/>
                    <a:pt x="505" y="439"/>
                    <a:pt x="505" y="439"/>
                  </a:cubicBezTo>
                  <a:cubicBezTo>
                    <a:pt x="505" y="439"/>
                    <a:pt x="505" y="439"/>
                    <a:pt x="505" y="439"/>
                  </a:cubicBezTo>
                  <a:cubicBezTo>
                    <a:pt x="505" y="439"/>
                    <a:pt x="505" y="440"/>
                    <a:pt x="505" y="440"/>
                  </a:cubicBezTo>
                  <a:close/>
                  <a:moveTo>
                    <a:pt x="187" y="324"/>
                  </a:moveTo>
                  <a:cubicBezTo>
                    <a:pt x="187" y="324"/>
                    <a:pt x="187" y="324"/>
                    <a:pt x="187" y="324"/>
                  </a:cubicBezTo>
                  <a:cubicBezTo>
                    <a:pt x="187" y="324"/>
                    <a:pt x="187" y="324"/>
                    <a:pt x="187" y="324"/>
                  </a:cubicBezTo>
                  <a:close/>
                  <a:moveTo>
                    <a:pt x="166" y="337"/>
                  </a:moveTo>
                  <a:cubicBezTo>
                    <a:pt x="166" y="337"/>
                    <a:pt x="166" y="337"/>
                    <a:pt x="166" y="337"/>
                  </a:cubicBezTo>
                  <a:cubicBezTo>
                    <a:pt x="166" y="337"/>
                    <a:pt x="166" y="337"/>
                    <a:pt x="166" y="337"/>
                  </a:cubicBezTo>
                  <a:close/>
                  <a:moveTo>
                    <a:pt x="226" y="199"/>
                  </a:moveTo>
                  <a:cubicBezTo>
                    <a:pt x="226" y="199"/>
                    <a:pt x="226" y="199"/>
                    <a:pt x="226" y="199"/>
                  </a:cubicBezTo>
                  <a:cubicBezTo>
                    <a:pt x="226" y="199"/>
                    <a:pt x="226" y="199"/>
                    <a:pt x="226" y="199"/>
                  </a:cubicBezTo>
                  <a:cubicBezTo>
                    <a:pt x="226" y="199"/>
                    <a:pt x="226" y="199"/>
                    <a:pt x="226" y="199"/>
                  </a:cubicBezTo>
                  <a:close/>
                  <a:moveTo>
                    <a:pt x="224" y="187"/>
                  </a:moveTo>
                  <a:cubicBezTo>
                    <a:pt x="225" y="188"/>
                    <a:pt x="225" y="188"/>
                    <a:pt x="225" y="188"/>
                  </a:cubicBezTo>
                  <a:cubicBezTo>
                    <a:pt x="225" y="188"/>
                    <a:pt x="226" y="188"/>
                    <a:pt x="226" y="188"/>
                  </a:cubicBezTo>
                  <a:cubicBezTo>
                    <a:pt x="226" y="188"/>
                    <a:pt x="226" y="188"/>
                    <a:pt x="226" y="188"/>
                  </a:cubicBezTo>
                  <a:cubicBezTo>
                    <a:pt x="225" y="188"/>
                    <a:pt x="225" y="188"/>
                    <a:pt x="225" y="188"/>
                  </a:cubicBezTo>
                  <a:cubicBezTo>
                    <a:pt x="225" y="188"/>
                    <a:pt x="225" y="188"/>
                    <a:pt x="225" y="188"/>
                  </a:cubicBezTo>
                  <a:cubicBezTo>
                    <a:pt x="225" y="188"/>
                    <a:pt x="225" y="188"/>
                    <a:pt x="225" y="188"/>
                  </a:cubicBezTo>
                  <a:cubicBezTo>
                    <a:pt x="224" y="187"/>
                    <a:pt x="224" y="187"/>
                    <a:pt x="224" y="187"/>
                  </a:cubicBezTo>
                  <a:close/>
                  <a:moveTo>
                    <a:pt x="221" y="194"/>
                  </a:moveTo>
                  <a:cubicBezTo>
                    <a:pt x="220" y="194"/>
                    <a:pt x="220" y="194"/>
                    <a:pt x="220" y="194"/>
                  </a:cubicBezTo>
                  <a:cubicBezTo>
                    <a:pt x="220" y="194"/>
                    <a:pt x="220" y="194"/>
                    <a:pt x="220" y="194"/>
                  </a:cubicBezTo>
                  <a:lnTo>
                    <a:pt x="221" y="194"/>
                  </a:lnTo>
                  <a:close/>
                  <a:moveTo>
                    <a:pt x="236" y="184"/>
                  </a:moveTo>
                  <a:cubicBezTo>
                    <a:pt x="236" y="184"/>
                    <a:pt x="236" y="184"/>
                    <a:pt x="236" y="184"/>
                  </a:cubicBezTo>
                  <a:cubicBezTo>
                    <a:pt x="236" y="184"/>
                    <a:pt x="236" y="184"/>
                    <a:pt x="236" y="184"/>
                  </a:cubicBezTo>
                  <a:cubicBezTo>
                    <a:pt x="236" y="184"/>
                    <a:pt x="236" y="185"/>
                    <a:pt x="235" y="185"/>
                  </a:cubicBezTo>
                  <a:cubicBezTo>
                    <a:pt x="235" y="185"/>
                    <a:pt x="236" y="184"/>
                    <a:pt x="236" y="184"/>
                  </a:cubicBezTo>
                  <a:close/>
                  <a:moveTo>
                    <a:pt x="236" y="177"/>
                  </a:moveTo>
                  <a:cubicBezTo>
                    <a:pt x="236" y="177"/>
                    <a:pt x="236" y="177"/>
                    <a:pt x="236" y="177"/>
                  </a:cubicBezTo>
                  <a:cubicBezTo>
                    <a:pt x="236" y="178"/>
                    <a:pt x="236" y="178"/>
                    <a:pt x="236" y="179"/>
                  </a:cubicBezTo>
                  <a:cubicBezTo>
                    <a:pt x="236" y="179"/>
                    <a:pt x="237" y="180"/>
                    <a:pt x="238" y="180"/>
                  </a:cubicBezTo>
                  <a:cubicBezTo>
                    <a:pt x="238" y="180"/>
                    <a:pt x="238" y="180"/>
                    <a:pt x="238" y="180"/>
                  </a:cubicBezTo>
                  <a:cubicBezTo>
                    <a:pt x="238" y="180"/>
                    <a:pt x="238" y="180"/>
                    <a:pt x="238" y="180"/>
                  </a:cubicBezTo>
                  <a:cubicBezTo>
                    <a:pt x="237" y="180"/>
                    <a:pt x="237" y="181"/>
                    <a:pt x="236" y="181"/>
                  </a:cubicBezTo>
                  <a:cubicBezTo>
                    <a:pt x="237" y="182"/>
                    <a:pt x="237" y="182"/>
                    <a:pt x="237" y="182"/>
                  </a:cubicBezTo>
                  <a:cubicBezTo>
                    <a:pt x="236" y="181"/>
                    <a:pt x="236" y="181"/>
                    <a:pt x="236" y="181"/>
                  </a:cubicBezTo>
                  <a:cubicBezTo>
                    <a:pt x="236" y="182"/>
                    <a:pt x="236" y="182"/>
                    <a:pt x="236" y="182"/>
                  </a:cubicBezTo>
                  <a:cubicBezTo>
                    <a:pt x="236" y="182"/>
                    <a:pt x="236" y="182"/>
                    <a:pt x="236" y="182"/>
                  </a:cubicBezTo>
                  <a:cubicBezTo>
                    <a:pt x="236" y="181"/>
                    <a:pt x="236" y="181"/>
                    <a:pt x="236" y="181"/>
                  </a:cubicBezTo>
                  <a:cubicBezTo>
                    <a:pt x="236" y="180"/>
                    <a:pt x="236" y="179"/>
                    <a:pt x="236" y="179"/>
                  </a:cubicBezTo>
                  <a:cubicBezTo>
                    <a:pt x="236" y="178"/>
                    <a:pt x="235" y="178"/>
                    <a:pt x="235" y="178"/>
                  </a:cubicBezTo>
                  <a:cubicBezTo>
                    <a:pt x="235" y="178"/>
                    <a:pt x="235" y="178"/>
                    <a:pt x="235" y="178"/>
                  </a:cubicBezTo>
                  <a:cubicBezTo>
                    <a:pt x="235" y="178"/>
                    <a:pt x="236" y="178"/>
                    <a:pt x="236" y="177"/>
                  </a:cubicBezTo>
                  <a:close/>
                  <a:moveTo>
                    <a:pt x="233" y="187"/>
                  </a:moveTo>
                  <a:cubicBezTo>
                    <a:pt x="233" y="188"/>
                    <a:pt x="233" y="188"/>
                    <a:pt x="233" y="188"/>
                  </a:cubicBezTo>
                  <a:cubicBezTo>
                    <a:pt x="233" y="188"/>
                    <a:pt x="233" y="188"/>
                    <a:pt x="233" y="188"/>
                  </a:cubicBezTo>
                  <a:cubicBezTo>
                    <a:pt x="232" y="187"/>
                    <a:pt x="232" y="187"/>
                    <a:pt x="232" y="187"/>
                  </a:cubicBezTo>
                  <a:lnTo>
                    <a:pt x="233" y="187"/>
                  </a:lnTo>
                  <a:close/>
                  <a:moveTo>
                    <a:pt x="232" y="187"/>
                  </a:moveTo>
                  <a:cubicBezTo>
                    <a:pt x="232" y="187"/>
                    <a:pt x="232" y="188"/>
                    <a:pt x="232" y="188"/>
                  </a:cubicBezTo>
                  <a:cubicBezTo>
                    <a:pt x="232" y="188"/>
                    <a:pt x="232" y="187"/>
                    <a:pt x="232" y="187"/>
                  </a:cubicBezTo>
                  <a:close/>
                  <a:moveTo>
                    <a:pt x="231" y="190"/>
                  </a:moveTo>
                  <a:cubicBezTo>
                    <a:pt x="231" y="190"/>
                    <a:pt x="231" y="190"/>
                    <a:pt x="231" y="190"/>
                  </a:cubicBezTo>
                  <a:cubicBezTo>
                    <a:pt x="231" y="190"/>
                    <a:pt x="231" y="190"/>
                    <a:pt x="231" y="190"/>
                  </a:cubicBezTo>
                  <a:cubicBezTo>
                    <a:pt x="231" y="191"/>
                    <a:pt x="230" y="191"/>
                    <a:pt x="230" y="192"/>
                  </a:cubicBezTo>
                  <a:cubicBezTo>
                    <a:pt x="230" y="192"/>
                    <a:pt x="230" y="192"/>
                    <a:pt x="230" y="192"/>
                  </a:cubicBezTo>
                  <a:cubicBezTo>
                    <a:pt x="230" y="191"/>
                    <a:pt x="230" y="191"/>
                    <a:pt x="230" y="190"/>
                  </a:cubicBezTo>
                  <a:cubicBezTo>
                    <a:pt x="230" y="190"/>
                    <a:pt x="230" y="190"/>
                    <a:pt x="231" y="190"/>
                  </a:cubicBezTo>
                  <a:cubicBezTo>
                    <a:pt x="231" y="190"/>
                    <a:pt x="231" y="190"/>
                    <a:pt x="231" y="189"/>
                  </a:cubicBezTo>
                  <a:cubicBezTo>
                    <a:pt x="231" y="190"/>
                    <a:pt x="231" y="190"/>
                    <a:pt x="231" y="190"/>
                  </a:cubicBezTo>
                  <a:close/>
                  <a:moveTo>
                    <a:pt x="226" y="192"/>
                  </a:moveTo>
                  <a:cubicBezTo>
                    <a:pt x="226" y="192"/>
                    <a:pt x="226" y="192"/>
                    <a:pt x="226" y="192"/>
                  </a:cubicBezTo>
                  <a:cubicBezTo>
                    <a:pt x="226" y="191"/>
                    <a:pt x="226" y="191"/>
                    <a:pt x="226" y="191"/>
                  </a:cubicBezTo>
                  <a:lnTo>
                    <a:pt x="226" y="192"/>
                  </a:lnTo>
                  <a:close/>
                  <a:moveTo>
                    <a:pt x="227" y="192"/>
                  </a:move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27" y="192"/>
                    <a:pt x="227" y="192"/>
                  </a:cubicBezTo>
                  <a:close/>
                  <a:moveTo>
                    <a:pt x="226" y="193"/>
                  </a:moveTo>
                  <a:cubicBezTo>
                    <a:pt x="226" y="193"/>
                    <a:pt x="227" y="193"/>
                    <a:pt x="227" y="192"/>
                  </a:cubicBezTo>
                  <a:cubicBezTo>
                    <a:pt x="227" y="192"/>
                    <a:pt x="227" y="193"/>
                    <a:pt x="227" y="193"/>
                  </a:cubicBezTo>
                  <a:cubicBezTo>
                    <a:pt x="228" y="193"/>
                    <a:pt x="228" y="193"/>
                    <a:pt x="228" y="193"/>
                  </a:cubicBezTo>
                  <a:cubicBezTo>
                    <a:pt x="228" y="193"/>
                    <a:pt x="228" y="193"/>
                    <a:pt x="228" y="193"/>
                  </a:cubicBezTo>
                  <a:cubicBezTo>
                    <a:pt x="228" y="193"/>
                    <a:pt x="228" y="193"/>
                    <a:pt x="228" y="194"/>
                  </a:cubicBezTo>
                  <a:cubicBezTo>
                    <a:pt x="228" y="194"/>
                    <a:pt x="228" y="195"/>
                    <a:pt x="228" y="196"/>
                  </a:cubicBezTo>
                  <a:cubicBezTo>
                    <a:pt x="228" y="197"/>
                    <a:pt x="228" y="197"/>
                    <a:pt x="228" y="197"/>
                  </a:cubicBezTo>
                  <a:cubicBezTo>
                    <a:pt x="228" y="197"/>
                    <a:pt x="228" y="197"/>
                    <a:pt x="228" y="197"/>
                  </a:cubicBezTo>
                  <a:cubicBezTo>
                    <a:pt x="228" y="196"/>
                    <a:pt x="228" y="195"/>
                    <a:pt x="227" y="194"/>
                  </a:cubicBezTo>
                  <a:cubicBezTo>
                    <a:pt x="227" y="194"/>
                    <a:pt x="226" y="194"/>
                    <a:pt x="226" y="193"/>
                  </a:cubicBezTo>
                  <a:close/>
                  <a:moveTo>
                    <a:pt x="480" y="447"/>
                  </a:moveTo>
                  <a:cubicBezTo>
                    <a:pt x="480" y="447"/>
                    <a:pt x="480" y="447"/>
                    <a:pt x="480" y="447"/>
                  </a:cubicBezTo>
                  <a:cubicBezTo>
                    <a:pt x="480" y="447"/>
                    <a:pt x="480" y="447"/>
                    <a:pt x="480" y="447"/>
                  </a:cubicBezTo>
                  <a:close/>
                  <a:moveTo>
                    <a:pt x="415" y="383"/>
                  </a:moveTo>
                  <a:cubicBezTo>
                    <a:pt x="415" y="383"/>
                    <a:pt x="415" y="383"/>
                    <a:pt x="415" y="383"/>
                  </a:cubicBezTo>
                  <a:cubicBezTo>
                    <a:pt x="415" y="383"/>
                    <a:pt x="415" y="383"/>
                    <a:pt x="415" y="383"/>
                  </a:cubicBezTo>
                  <a:close/>
                  <a:moveTo>
                    <a:pt x="425" y="373"/>
                  </a:moveTo>
                  <a:cubicBezTo>
                    <a:pt x="425" y="373"/>
                    <a:pt x="425" y="373"/>
                    <a:pt x="425" y="373"/>
                  </a:cubicBezTo>
                  <a:cubicBezTo>
                    <a:pt x="425" y="373"/>
                    <a:pt x="425" y="373"/>
                    <a:pt x="425" y="373"/>
                  </a:cubicBezTo>
                  <a:close/>
                  <a:moveTo>
                    <a:pt x="456" y="399"/>
                  </a:moveTo>
                  <a:cubicBezTo>
                    <a:pt x="456" y="399"/>
                    <a:pt x="456" y="399"/>
                    <a:pt x="456" y="399"/>
                  </a:cubicBezTo>
                  <a:cubicBezTo>
                    <a:pt x="456" y="399"/>
                    <a:pt x="456" y="399"/>
                    <a:pt x="456" y="399"/>
                  </a:cubicBezTo>
                  <a:cubicBezTo>
                    <a:pt x="456" y="399"/>
                    <a:pt x="456" y="399"/>
                    <a:pt x="456" y="399"/>
                  </a:cubicBezTo>
                  <a:close/>
                  <a:moveTo>
                    <a:pt x="457" y="397"/>
                  </a:moveTo>
                  <a:cubicBezTo>
                    <a:pt x="457" y="397"/>
                    <a:pt x="457" y="397"/>
                    <a:pt x="457" y="397"/>
                  </a:cubicBezTo>
                  <a:cubicBezTo>
                    <a:pt x="457" y="396"/>
                    <a:pt x="457" y="396"/>
                    <a:pt x="457" y="396"/>
                  </a:cubicBezTo>
                  <a:cubicBezTo>
                    <a:pt x="457" y="396"/>
                    <a:pt x="457" y="396"/>
                    <a:pt x="457" y="395"/>
                  </a:cubicBezTo>
                  <a:lnTo>
                    <a:pt x="457" y="397"/>
                  </a:lnTo>
                  <a:close/>
                  <a:moveTo>
                    <a:pt x="456" y="387"/>
                  </a:moveTo>
                  <a:cubicBezTo>
                    <a:pt x="456" y="387"/>
                    <a:pt x="456" y="387"/>
                    <a:pt x="456" y="387"/>
                  </a:cubicBezTo>
                  <a:cubicBezTo>
                    <a:pt x="456" y="388"/>
                    <a:pt x="456" y="389"/>
                    <a:pt x="455" y="390"/>
                  </a:cubicBezTo>
                  <a:cubicBezTo>
                    <a:pt x="455" y="390"/>
                    <a:pt x="455" y="391"/>
                    <a:pt x="455" y="392"/>
                  </a:cubicBezTo>
                  <a:cubicBezTo>
                    <a:pt x="456" y="392"/>
                    <a:pt x="456" y="393"/>
                    <a:pt x="456" y="393"/>
                  </a:cubicBezTo>
                  <a:cubicBezTo>
                    <a:pt x="456" y="393"/>
                    <a:pt x="456" y="393"/>
                    <a:pt x="456" y="393"/>
                  </a:cubicBezTo>
                  <a:cubicBezTo>
                    <a:pt x="456" y="394"/>
                    <a:pt x="456" y="394"/>
                    <a:pt x="456" y="395"/>
                  </a:cubicBezTo>
                  <a:cubicBezTo>
                    <a:pt x="455" y="396"/>
                    <a:pt x="455" y="396"/>
                    <a:pt x="455" y="396"/>
                  </a:cubicBezTo>
                  <a:cubicBezTo>
                    <a:pt x="454" y="397"/>
                    <a:pt x="454" y="397"/>
                    <a:pt x="454" y="398"/>
                  </a:cubicBezTo>
                  <a:cubicBezTo>
                    <a:pt x="454" y="398"/>
                    <a:pt x="455" y="399"/>
                    <a:pt x="455" y="399"/>
                  </a:cubicBezTo>
                  <a:cubicBezTo>
                    <a:pt x="454" y="399"/>
                    <a:pt x="453" y="399"/>
                    <a:pt x="453" y="401"/>
                  </a:cubicBezTo>
                  <a:cubicBezTo>
                    <a:pt x="453" y="401"/>
                    <a:pt x="453" y="401"/>
                    <a:pt x="453" y="402"/>
                  </a:cubicBezTo>
                  <a:cubicBezTo>
                    <a:pt x="453" y="402"/>
                    <a:pt x="453" y="402"/>
                    <a:pt x="453" y="402"/>
                  </a:cubicBezTo>
                  <a:cubicBezTo>
                    <a:pt x="453" y="402"/>
                    <a:pt x="453" y="402"/>
                    <a:pt x="452" y="402"/>
                  </a:cubicBezTo>
                  <a:cubicBezTo>
                    <a:pt x="452" y="402"/>
                    <a:pt x="452" y="401"/>
                    <a:pt x="452" y="401"/>
                  </a:cubicBezTo>
                  <a:cubicBezTo>
                    <a:pt x="452" y="401"/>
                    <a:pt x="452" y="401"/>
                    <a:pt x="452" y="401"/>
                  </a:cubicBezTo>
                  <a:cubicBezTo>
                    <a:pt x="452" y="400"/>
                    <a:pt x="451" y="399"/>
                    <a:pt x="451" y="399"/>
                  </a:cubicBezTo>
                  <a:cubicBezTo>
                    <a:pt x="451" y="399"/>
                    <a:pt x="450" y="399"/>
                    <a:pt x="450" y="399"/>
                  </a:cubicBezTo>
                  <a:cubicBezTo>
                    <a:pt x="450" y="399"/>
                    <a:pt x="450" y="399"/>
                    <a:pt x="450" y="399"/>
                  </a:cubicBezTo>
                  <a:cubicBezTo>
                    <a:pt x="451" y="398"/>
                    <a:pt x="451" y="397"/>
                    <a:pt x="451" y="397"/>
                  </a:cubicBezTo>
                  <a:cubicBezTo>
                    <a:pt x="451" y="396"/>
                    <a:pt x="450" y="395"/>
                    <a:pt x="450" y="395"/>
                  </a:cubicBezTo>
                  <a:cubicBezTo>
                    <a:pt x="450" y="395"/>
                    <a:pt x="450" y="395"/>
                    <a:pt x="450" y="395"/>
                  </a:cubicBezTo>
                  <a:cubicBezTo>
                    <a:pt x="450" y="394"/>
                    <a:pt x="450" y="394"/>
                    <a:pt x="450" y="393"/>
                  </a:cubicBezTo>
                  <a:cubicBezTo>
                    <a:pt x="449" y="392"/>
                    <a:pt x="449" y="392"/>
                    <a:pt x="448" y="391"/>
                  </a:cubicBezTo>
                  <a:cubicBezTo>
                    <a:pt x="447" y="390"/>
                    <a:pt x="446" y="390"/>
                    <a:pt x="445" y="391"/>
                  </a:cubicBezTo>
                  <a:cubicBezTo>
                    <a:pt x="444" y="391"/>
                    <a:pt x="444" y="391"/>
                    <a:pt x="444" y="392"/>
                  </a:cubicBezTo>
                  <a:cubicBezTo>
                    <a:pt x="443" y="393"/>
                    <a:pt x="443" y="393"/>
                    <a:pt x="444" y="394"/>
                  </a:cubicBezTo>
                  <a:cubicBezTo>
                    <a:pt x="444" y="394"/>
                    <a:pt x="444" y="394"/>
                    <a:pt x="444" y="395"/>
                  </a:cubicBezTo>
                  <a:cubicBezTo>
                    <a:pt x="444" y="395"/>
                    <a:pt x="444" y="395"/>
                    <a:pt x="444" y="395"/>
                  </a:cubicBezTo>
                  <a:cubicBezTo>
                    <a:pt x="444" y="396"/>
                    <a:pt x="444" y="397"/>
                    <a:pt x="445" y="397"/>
                  </a:cubicBezTo>
                  <a:cubicBezTo>
                    <a:pt x="445" y="398"/>
                    <a:pt x="445" y="398"/>
                    <a:pt x="445" y="398"/>
                  </a:cubicBezTo>
                  <a:cubicBezTo>
                    <a:pt x="445" y="398"/>
                    <a:pt x="445" y="398"/>
                    <a:pt x="445" y="398"/>
                  </a:cubicBezTo>
                  <a:cubicBezTo>
                    <a:pt x="445" y="398"/>
                    <a:pt x="445" y="399"/>
                    <a:pt x="444" y="400"/>
                  </a:cubicBezTo>
                  <a:cubicBezTo>
                    <a:pt x="444" y="400"/>
                    <a:pt x="444" y="401"/>
                    <a:pt x="444" y="401"/>
                  </a:cubicBezTo>
                  <a:cubicBezTo>
                    <a:pt x="443" y="400"/>
                    <a:pt x="443" y="400"/>
                    <a:pt x="442" y="401"/>
                  </a:cubicBezTo>
                  <a:cubicBezTo>
                    <a:pt x="441" y="401"/>
                    <a:pt x="440" y="402"/>
                    <a:pt x="439" y="402"/>
                  </a:cubicBezTo>
                  <a:cubicBezTo>
                    <a:pt x="439" y="403"/>
                    <a:pt x="439" y="403"/>
                    <a:pt x="438" y="404"/>
                  </a:cubicBezTo>
                  <a:cubicBezTo>
                    <a:pt x="438" y="404"/>
                    <a:pt x="438" y="405"/>
                    <a:pt x="438" y="405"/>
                  </a:cubicBezTo>
                  <a:cubicBezTo>
                    <a:pt x="438" y="405"/>
                    <a:pt x="437" y="406"/>
                    <a:pt x="437" y="406"/>
                  </a:cubicBezTo>
                  <a:cubicBezTo>
                    <a:pt x="436" y="407"/>
                    <a:pt x="435" y="407"/>
                    <a:pt x="435" y="408"/>
                  </a:cubicBezTo>
                  <a:cubicBezTo>
                    <a:pt x="435" y="409"/>
                    <a:pt x="435" y="410"/>
                    <a:pt x="435" y="410"/>
                  </a:cubicBezTo>
                  <a:cubicBezTo>
                    <a:pt x="435" y="410"/>
                    <a:pt x="435" y="411"/>
                    <a:pt x="434" y="411"/>
                  </a:cubicBezTo>
                  <a:cubicBezTo>
                    <a:pt x="434" y="412"/>
                    <a:pt x="433" y="413"/>
                    <a:pt x="432" y="413"/>
                  </a:cubicBezTo>
                  <a:cubicBezTo>
                    <a:pt x="432" y="414"/>
                    <a:pt x="432" y="414"/>
                    <a:pt x="432" y="414"/>
                  </a:cubicBezTo>
                  <a:cubicBezTo>
                    <a:pt x="431" y="414"/>
                    <a:pt x="431" y="414"/>
                    <a:pt x="430" y="414"/>
                  </a:cubicBezTo>
                  <a:cubicBezTo>
                    <a:pt x="430" y="414"/>
                    <a:pt x="430" y="414"/>
                    <a:pt x="430" y="414"/>
                  </a:cubicBezTo>
                  <a:cubicBezTo>
                    <a:pt x="430" y="414"/>
                    <a:pt x="431" y="413"/>
                    <a:pt x="431" y="413"/>
                  </a:cubicBezTo>
                  <a:cubicBezTo>
                    <a:pt x="431" y="413"/>
                    <a:pt x="431" y="412"/>
                    <a:pt x="431" y="411"/>
                  </a:cubicBezTo>
                  <a:cubicBezTo>
                    <a:pt x="431" y="411"/>
                    <a:pt x="431" y="411"/>
                    <a:pt x="431" y="411"/>
                  </a:cubicBezTo>
                  <a:cubicBezTo>
                    <a:pt x="431" y="410"/>
                    <a:pt x="431" y="410"/>
                    <a:pt x="431" y="410"/>
                  </a:cubicBezTo>
                  <a:cubicBezTo>
                    <a:pt x="432" y="409"/>
                    <a:pt x="432" y="407"/>
                    <a:pt x="431" y="405"/>
                  </a:cubicBezTo>
                  <a:cubicBezTo>
                    <a:pt x="431" y="405"/>
                    <a:pt x="430" y="405"/>
                    <a:pt x="429" y="405"/>
                  </a:cubicBezTo>
                  <a:cubicBezTo>
                    <a:pt x="428" y="405"/>
                    <a:pt x="427" y="405"/>
                    <a:pt x="427" y="405"/>
                  </a:cubicBezTo>
                  <a:cubicBezTo>
                    <a:pt x="426" y="406"/>
                    <a:pt x="426" y="406"/>
                    <a:pt x="426" y="406"/>
                  </a:cubicBezTo>
                  <a:cubicBezTo>
                    <a:pt x="425" y="406"/>
                    <a:pt x="425" y="406"/>
                    <a:pt x="425" y="406"/>
                  </a:cubicBezTo>
                  <a:cubicBezTo>
                    <a:pt x="425" y="406"/>
                    <a:pt x="425" y="406"/>
                    <a:pt x="425" y="406"/>
                  </a:cubicBezTo>
                  <a:cubicBezTo>
                    <a:pt x="425" y="406"/>
                    <a:pt x="426" y="405"/>
                    <a:pt x="426" y="405"/>
                  </a:cubicBezTo>
                  <a:cubicBezTo>
                    <a:pt x="427" y="404"/>
                    <a:pt x="428" y="404"/>
                    <a:pt x="428" y="403"/>
                  </a:cubicBezTo>
                  <a:cubicBezTo>
                    <a:pt x="429" y="403"/>
                    <a:pt x="429" y="403"/>
                    <a:pt x="429" y="403"/>
                  </a:cubicBezTo>
                  <a:cubicBezTo>
                    <a:pt x="429" y="403"/>
                    <a:pt x="430" y="403"/>
                    <a:pt x="430" y="403"/>
                  </a:cubicBezTo>
                  <a:cubicBezTo>
                    <a:pt x="431" y="402"/>
                    <a:pt x="431" y="401"/>
                    <a:pt x="431" y="401"/>
                  </a:cubicBezTo>
                  <a:cubicBezTo>
                    <a:pt x="432" y="400"/>
                    <a:pt x="432" y="400"/>
                    <a:pt x="432" y="399"/>
                  </a:cubicBezTo>
                  <a:cubicBezTo>
                    <a:pt x="432" y="399"/>
                    <a:pt x="432" y="399"/>
                    <a:pt x="432" y="399"/>
                  </a:cubicBezTo>
                  <a:cubicBezTo>
                    <a:pt x="433" y="398"/>
                    <a:pt x="433" y="398"/>
                    <a:pt x="433" y="398"/>
                  </a:cubicBezTo>
                  <a:cubicBezTo>
                    <a:pt x="433" y="397"/>
                    <a:pt x="433" y="396"/>
                    <a:pt x="434" y="396"/>
                  </a:cubicBezTo>
                  <a:cubicBezTo>
                    <a:pt x="434" y="396"/>
                    <a:pt x="434" y="396"/>
                    <a:pt x="435" y="395"/>
                  </a:cubicBezTo>
                  <a:cubicBezTo>
                    <a:pt x="436" y="395"/>
                    <a:pt x="436" y="394"/>
                    <a:pt x="436" y="393"/>
                  </a:cubicBezTo>
                  <a:cubicBezTo>
                    <a:pt x="436" y="392"/>
                    <a:pt x="436" y="391"/>
                    <a:pt x="436" y="390"/>
                  </a:cubicBezTo>
                  <a:cubicBezTo>
                    <a:pt x="436" y="390"/>
                    <a:pt x="436" y="388"/>
                    <a:pt x="435" y="388"/>
                  </a:cubicBezTo>
                  <a:cubicBezTo>
                    <a:pt x="435" y="388"/>
                    <a:pt x="434" y="388"/>
                    <a:pt x="434" y="388"/>
                  </a:cubicBezTo>
                  <a:cubicBezTo>
                    <a:pt x="434" y="387"/>
                    <a:pt x="434" y="387"/>
                    <a:pt x="434" y="387"/>
                  </a:cubicBezTo>
                  <a:cubicBezTo>
                    <a:pt x="434" y="387"/>
                    <a:pt x="434" y="387"/>
                    <a:pt x="434" y="387"/>
                  </a:cubicBezTo>
                  <a:cubicBezTo>
                    <a:pt x="434" y="387"/>
                    <a:pt x="433" y="387"/>
                    <a:pt x="433" y="387"/>
                  </a:cubicBezTo>
                  <a:cubicBezTo>
                    <a:pt x="433" y="387"/>
                    <a:pt x="433" y="386"/>
                    <a:pt x="433" y="385"/>
                  </a:cubicBezTo>
                  <a:cubicBezTo>
                    <a:pt x="432" y="385"/>
                    <a:pt x="432" y="385"/>
                    <a:pt x="432" y="384"/>
                  </a:cubicBezTo>
                  <a:cubicBezTo>
                    <a:pt x="431" y="384"/>
                    <a:pt x="431" y="384"/>
                    <a:pt x="431" y="384"/>
                  </a:cubicBezTo>
                  <a:cubicBezTo>
                    <a:pt x="431" y="384"/>
                    <a:pt x="431" y="384"/>
                    <a:pt x="431" y="384"/>
                  </a:cubicBezTo>
                  <a:cubicBezTo>
                    <a:pt x="431" y="384"/>
                    <a:pt x="431" y="384"/>
                    <a:pt x="431" y="384"/>
                  </a:cubicBezTo>
                  <a:cubicBezTo>
                    <a:pt x="431" y="384"/>
                    <a:pt x="431" y="384"/>
                    <a:pt x="431" y="384"/>
                  </a:cubicBezTo>
                  <a:cubicBezTo>
                    <a:pt x="432" y="384"/>
                    <a:pt x="432" y="384"/>
                    <a:pt x="433" y="383"/>
                  </a:cubicBezTo>
                  <a:cubicBezTo>
                    <a:pt x="433" y="383"/>
                    <a:pt x="433" y="383"/>
                    <a:pt x="433" y="383"/>
                  </a:cubicBezTo>
                  <a:cubicBezTo>
                    <a:pt x="434" y="383"/>
                    <a:pt x="434" y="383"/>
                    <a:pt x="434" y="384"/>
                  </a:cubicBezTo>
                  <a:cubicBezTo>
                    <a:pt x="436" y="385"/>
                    <a:pt x="437" y="384"/>
                    <a:pt x="438" y="382"/>
                  </a:cubicBezTo>
                  <a:cubicBezTo>
                    <a:pt x="438" y="382"/>
                    <a:pt x="438" y="381"/>
                    <a:pt x="438" y="380"/>
                  </a:cubicBezTo>
                  <a:cubicBezTo>
                    <a:pt x="437" y="380"/>
                    <a:pt x="437" y="380"/>
                    <a:pt x="437" y="380"/>
                  </a:cubicBezTo>
                  <a:cubicBezTo>
                    <a:pt x="437" y="379"/>
                    <a:pt x="437" y="379"/>
                    <a:pt x="437" y="378"/>
                  </a:cubicBezTo>
                  <a:cubicBezTo>
                    <a:pt x="437" y="378"/>
                    <a:pt x="437" y="378"/>
                    <a:pt x="437" y="378"/>
                  </a:cubicBezTo>
                  <a:cubicBezTo>
                    <a:pt x="438" y="378"/>
                    <a:pt x="438" y="379"/>
                    <a:pt x="438" y="379"/>
                  </a:cubicBezTo>
                  <a:cubicBezTo>
                    <a:pt x="439" y="380"/>
                    <a:pt x="439" y="380"/>
                    <a:pt x="439" y="380"/>
                  </a:cubicBezTo>
                  <a:cubicBezTo>
                    <a:pt x="439" y="380"/>
                    <a:pt x="439" y="380"/>
                    <a:pt x="440" y="381"/>
                  </a:cubicBezTo>
                  <a:cubicBezTo>
                    <a:pt x="440" y="381"/>
                    <a:pt x="440" y="381"/>
                    <a:pt x="440" y="381"/>
                  </a:cubicBezTo>
                  <a:cubicBezTo>
                    <a:pt x="441" y="382"/>
                    <a:pt x="441" y="383"/>
                    <a:pt x="442" y="383"/>
                  </a:cubicBezTo>
                  <a:cubicBezTo>
                    <a:pt x="443" y="383"/>
                    <a:pt x="444" y="383"/>
                    <a:pt x="445" y="383"/>
                  </a:cubicBezTo>
                  <a:cubicBezTo>
                    <a:pt x="445" y="383"/>
                    <a:pt x="445" y="383"/>
                    <a:pt x="446" y="383"/>
                  </a:cubicBezTo>
                  <a:cubicBezTo>
                    <a:pt x="446" y="383"/>
                    <a:pt x="446" y="383"/>
                    <a:pt x="446" y="383"/>
                  </a:cubicBezTo>
                  <a:cubicBezTo>
                    <a:pt x="446" y="383"/>
                    <a:pt x="446" y="383"/>
                    <a:pt x="447" y="384"/>
                  </a:cubicBezTo>
                  <a:cubicBezTo>
                    <a:pt x="447" y="384"/>
                    <a:pt x="447" y="384"/>
                    <a:pt x="448" y="384"/>
                  </a:cubicBezTo>
                  <a:cubicBezTo>
                    <a:pt x="449" y="384"/>
                    <a:pt x="450" y="384"/>
                    <a:pt x="451" y="384"/>
                  </a:cubicBezTo>
                  <a:cubicBezTo>
                    <a:pt x="451" y="384"/>
                    <a:pt x="451" y="384"/>
                    <a:pt x="451" y="385"/>
                  </a:cubicBezTo>
                  <a:cubicBezTo>
                    <a:pt x="451" y="385"/>
                    <a:pt x="451" y="385"/>
                    <a:pt x="451" y="385"/>
                  </a:cubicBezTo>
                  <a:cubicBezTo>
                    <a:pt x="452" y="386"/>
                    <a:pt x="453" y="386"/>
                    <a:pt x="455" y="386"/>
                  </a:cubicBezTo>
                  <a:cubicBezTo>
                    <a:pt x="455" y="386"/>
                    <a:pt x="456" y="386"/>
                    <a:pt x="456" y="386"/>
                  </a:cubicBezTo>
                  <a:cubicBezTo>
                    <a:pt x="456" y="386"/>
                    <a:pt x="456" y="386"/>
                    <a:pt x="456" y="386"/>
                  </a:cubicBezTo>
                  <a:cubicBezTo>
                    <a:pt x="456" y="386"/>
                    <a:pt x="456" y="386"/>
                    <a:pt x="456" y="387"/>
                  </a:cubicBezTo>
                  <a:close/>
                  <a:moveTo>
                    <a:pt x="442" y="359"/>
                  </a:moveTo>
                  <a:cubicBezTo>
                    <a:pt x="442" y="360"/>
                    <a:pt x="442" y="360"/>
                    <a:pt x="442" y="361"/>
                  </a:cubicBezTo>
                  <a:cubicBezTo>
                    <a:pt x="442" y="361"/>
                    <a:pt x="442" y="361"/>
                    <a:pt x="441" y="361"/>
                  </a:cubicBezTo>
                  <a:cubicBezTo>
                    <a:pt x="441" y="362"/>
                    <a:pt x="441" y="362"/>
                    <a:pt x="440" y="362"/>
                  </a:cubicBezTo>
                  <a:cubicBezTo>
                    <a:pt x="439" y="363"/>
                    <a:pt x="439" y="364"/>
                    <a:pt x="439" y="365"/>
                  </a:cubicBezTo>
                  <a:cubicBezTo>
                    <a:pt x="439" y="365"/>
                    <a:pt x="439" y="366"/>
                    <a:pt x="439" y="366"/>
                  </a:cubicBezTo>
                  <a:cubicBezTo>
                    <a:pt x="439" y="366"/>
                    <a:pt x="439" y="366"/>
                    <a:pt x="439" y="367"/>
                  </a:cubicBezTo>
                  <a:cubicBezTo>
                    <a:pt x="438" y="367"/>
                    <a:pt x="438" y="368"/>
                    <a:pt x="438" y="369"/>
                  </a:cubicBezTo>
                  <a:cubicBezTo>
                    <a:pt x="438" y="370"/>
                    <a:pt x="438" y="371"/>
                    <a:pt x="438" y="372"/>
                  </a:cubicBezTo>
                  <a:cubicBezTo>
                    <a:pt x="438" y="373"/>
                    <a:pt x="438" y="373"/>
                    <a:pt x="438" y="374"/>
                  </a:cubicBezTo>
                  <a:cubicBezTo>
                    <a:pt x="438" y="374"/>
                    <a:pt x="438" y="374"/>
                    <a:pt x="438" y="375"/>
                  </a:cubicBezTo>
                  <a:cubicBezTo>
                    <a:pt x="437" y="375"/>
                    <a:pt x="437" y="376"/>
                    <a:pt x="437" y="377"/>
                  </a:cubicBezTo>
                  <a:cubicBezTo>
                    <a:pt x="437" y="376"/>
                    <a:pt x="437" y="375"/>
                    <a:pt x="436" y="375"/>
                  </a:cubicBezTo>
                  <a:cubicBezTo>
                    <a:pt x="436" y="375"/>
                    <a:pt x="436" y="375"/>
                    <a:pt x="436" y="375"/>
                  </a:cubicBezTo>
                  <a:cubicBezTo>
                    <a:pt x="436" y="374"/>
                    <a:pt x="436" y="374"/>
                    <a:pt x="436" y="374"/>
                  </a:cubicBezTo>
                  <a:cubicBezTo>
                    <a:pt x="436" y="374"/>
                    <a:pt x="436" y="373"/>
                    <a:pt x="436" y="372"/>
                  </a:cubicBezTo>
                  <a:cubicBezTo>
                    <a:pt x="436" y="372"/>
                    <a:pt x="435" y="371"/>
                    <a:pt x="434" y="371"/>
                  </a:cubicBezTo>
                  <a:cubicBezTo>
                    <a:pt x="434" y="371"/>
                    <a:pt x="433" y="371"/>
                    <a:pt x="433" y="371"/>
                  </a:cubicBezTo>
                  <a:cubicBezTo>
                    <a:pt x="431" y="371"/>
                    <a:pt x="431" y="371"/>
                    <a:pt x="431" y="371"/>
                  </a:cubicBezTo>
                  <a:cubicBezTo>
                    <a:pt x="431" y="371"/>
                    <a:pt x="430" y="371"/>
                    <a:pt x="430" y="371"/>
                  </a:cubicBezTo>
                  <a:cubicBezTo>
                    <a:pt x="430" y="371"/>
                    <a:pt x="430" y="371"/>
                    <a:pt x="430" y="371"/>
                  </a:cubicBezTo>
                  <a:cubicBezTo>
                    <a:pt x="429" y="371"/>
                    <a:pt x="429" y="371"/>
                    <a:pt x="429" y="371"/>
                  </a:cubicBezTo>
                  <a:cubicBezTo>
                    <a:pt x="428" y="371"/>
                    <a:pt x="428" y="371"/>
                    <a:pt x="428" y="371"/>
                  </a:cubicBezTo>
                  <a:cubicBezTo>
                    <a:pt x="427" y="371"/>
                    <a:pt x="427" y="371"/>
                    <a:pt x="427" y="371"/>
                  </a:cubicBezTo>
                  <a:cubicBezTo>
                    <a:pt x="427" y="371"/>
                    <a:pt x="426" y="371"/>
                    <a:pt x="426" y="371"/>
                  </a:cubicBezTo>
                  <a:cubicBezTo>
                    <a:pt x="425" y="372"/>
                    <a:pt x="425" y="372"/>
                    <a:pt x="425" y="372"/>
                  </a:cubicBezTo>
                  <a:cubicBezTo>
                    <a:pt x="425" y="372"/>
                    <a:pt x="425" y="372"/>
                    <a:pt x="425" y="372"/>
                  </a:cubicBezTo>
                  <a:cubicBezTo>
                    <a:pt x="424" y="372"/>
                    <a:pt x="424" y="372"/>
                    <a:pt x="424" y="372"/>
                  </a:cubicBezTo>
                  <a:cubicBezTo>
                    <a:pt x="424" y="372"/>
                    <a:pt x="424" y="372"/>
                    <a:pt x="423" y="372"/>
                  </a:cubicBezTo>
                  <a:cubicBezTo>
                    <a:pt x="423" y="372"/>
                    <a:pt x="422" y="372"/>
                    <a:pt x="422" y="372"/>
                  </a:cubicBezTo>
                  <a:cubicBezTo>
                    <a:pt x="421" y="371"/>
                    <a:pt x="420" y="371"/>
                    <a:pt x="420" y="371"/>
                  </a:cubicBezTo>
                  <a:cubicBezTo>
                    <a:pt x="420" y="370"/>
                    <a:pt x="420" y="370"/>
                    <a:pt x="420" y="369"/>
                  </a:cubicBezTo>
                  <a:cubicBezTo>
                    <a:pt x="420" y="369"/>
                    <a:pt x="419" y="368"/>
                    <a:pt x="419" y="368"/>
                  </a:cubicBezTo>
                  <a:cubicBezTo>
                    <a:pt x="419" y="367"/>
                    <a:pt x="419" y="367"/>
                    <a:pt x="419" y="367"/>
                  </a:cubicBezTo>
                  <a:cubicBezTo>
                    <a:pt x="418" y="367"/>
                    <a:pt x="418" y="366"/>
                    <a:pt x="416" y="366"/>
                  </a:cubicBezTo>
                  <a:cubicBezTo>
                    <a:pt x="416" y="367"/>
                    <a:pt x="416" y="367"/>
                    <a:pt x="416" y="367"/>
                  </a:cubicBezTo>
                  <a:cubicBezTo>
                    <a:pt x="416" y="367"/>
                    <a:pt x="416" y="367"/>
                    <a:pt x="416" y="367"/>
                  </a:cubicBezTo>
                  <a:cubicBezTo>
                    <a:pt x="416" y="366"/>
                    <a:pt x="416" y="366"/>
                    <a:pt x="416" y="366"/>
                  </a:cubicBezTo>
                  <a:cubicBezTo>
                    <a:pt x="416" y="366"/>
                    <a:pt x="416" y="366"/>
                    <a:pt x="416" y="366"/>
                  </a:cubicBezTo>
                  <a:cubicBezTo>
                    <a:pt x="416" y="366"/>
                    <a:pt x="416" y="366"/>
                    <a:pt x="416" y="366"/>
                  </a:cubicBezTo>
                  <a:cubicBezTo>
                    <a:pt x="416" y="366"/>
                    <a:pt x="416" y="366"/>
                    <a:pt x="416" y="366"/>
                  </a:cubicBezTo>
                  <a:cubicBezTo>
                    <a:pt x="416" y="365"/>
                    <a:pt x="416" y="365"/>
                    <a:pt x="416" y="365"/>
                  </a:cubicBezTo>
                  <a:cubicBezTo>
                    <a:pt x="417" y="365"/>
                    <a:pt x="417" y="365"/>
                    <a:pt x="418" y="365"/>
                  </a:cubicBezTo>
                  <a:cubicBezTo>
                    <a:pt x="419" y="365"/>
                    <a:pt x="420" y="364"/>
                    <a:pt x="421" y="364"/>
                  </a:cubicBezTo>
                  <a:cubicBezTo>
                    <a:pt x="421" y="363"/>
                    <a:pt x="422" y="362"/>
                    <a:pt x="422" y="361"/>
                  </a:cubicBezTo>
                  <a:cubicBezTo>
                    <a:pt x="422" y="360"/>
                    <a:pt x="422" y="359"/>
                    <a:pt x="420" y="359"/>
                  </a:cubicBezTo>
                  <a:cubicBezTo>
                    <a:pt x="420" y="359"/>
                    <a:pt x="420" y="359"/>
                    <a:pt x="419" y="359"/>
                  </a:cubicBezTo>
                  <a:cubicBezTo>
                    <a:pt x="418" y="359"/>
                    <a:pt x="416" y="360"/>
                    <a:pt x="415" y="361"/>
                  </a:cubicBezTo>
                  <a:cubicBezTo>
                    <a:pt x="414" y="361"/>
                    <a:pt x="413" y="361"/>
                    <a:pt x="412" y="362"/>
                  </a:cubicBezTo>
                  <a:cubicBezTo>
                    <a:pt x="411" y="362"/>
                    <a:pt x="410" y="363"/>
                    <a:pt x="410" y="363"/>
                  </a:cubicBezTo>
                  <a:cubicBezTo>
                    <a:pt x="409" y="363"/>
                    <a:pt x="408" y="364"/>
                    <a:pt x="408" y="364"/>
                  </a:cubicBezTo>
                  <a:cubicBezTo>
                    <a:pt x="407" y="364"/>
                    <a:pt x="407" y="364"/>
                    <a:pt x="406" y="364"/>
                  </a:cubicBezTo>
                  <a:cubicBezTo>
                    <a:pt x="405" y="364"/>
                    <a:pt x="405" y="364"/>
                    <a:pt x="405" y="364"/>
                  </a:cubicBezTo>
                  <a:cubicBezTo>
                    <a:pt x="405" y="364"/>
                    <a:pt x="405" y="364"/>
                    <a:pt x="404" y="364"/>
                  </a:cubicBezTo>
                  <a:cubicBezTo>
                    <a:pt x="403" y="364"/>
                    <a:pt x="401" y="365"/>
                    <a:pt x="400" y="366"/>
                  </a:cubicBezTo>
                  <a:cubicBezTo>
                    <a:pt x="399" y="367"/>
                    <a:pt x="398" y="367"/>
                    <a:pt x="397" y="367"/>
                  </a:cubicBezTo>
                  <a:cubicBezTo>
                    <a:pt x="396" y="368"/>
                    <a:pt x="396" y="368"/>
                    <a:pt x="396" y="368"/>
                  </a:cubicBezTo>
                  <a:cubicBezTo>
                    <a:pt x="396" y="367"/>
                    <a:pt x="396" y="367"/>
                    <a:pt x="396" y="367"/>
                  </a:cubicBezTo>
                  <a:cubicBezTo>
                    <a:pt x="397" y="367"/>
                    <a:pt x="397" y="365"/>
                    <a:pt x="396" y="364"/>
                  </a:cubicBezTo>
                  <a:cubicBezTo>
                    <a:pt x="396" y="364"/>
                    <a:pt x="395" y="363"/>
                    <a:pt x="394" y="363"/>
                  </a:cubicBezTo>
                  <a:cubicBezTo>
                    <a:pt x="394" y="363"/>
                    <a:pt x="394" y="363"/>
                    <a:pt x="394" y="363"/>
                  </a:cubicBezTo>
                  <a:cubicBezTo>
                    <a:pt x="395" y="362"/>
                    <a:pt x="396" y="362"/>
                    <a:pt x="398" y="362"/>
                  </a:cubicBezTo>
                  <a:cubicBezTo>
                    <a:pt x="399" y="361"/>
                    <a:pt x="400" y="361"/>
                    <a:pt x="402" y="360"/>
                  </a:cubicBezTo>
                  <a:cubicBezTo>
                    <a:pt x="402" y="359"/>
                    <a:pt x="403" y="359"/>
                    <a:pt x="404" y="359"/>
                  </a:cubicBezTo>
                  <a:cubicBezTo>
                    <a:pt x="404" y="359"/>
                    <a:pt x="405" y="359"/>
                    <a:pt x="405" y="358"/>
                  </a:cubicBezTo>
                  <a:cubicBezTo>
                    <a:pt x="405" y="358"/>
                    <a:pt x="406" y="358"/>
                    <a:pt x="406" y="358"/>
                  </a:cubicBezTo>
                  <a:cubicBezTo>
                    <a:pt x="406" y="358"/>
                    <a:pt x="406" y="358"/>
                    <a:pt x="406" y="358"/>
                  </a:cubicBezTo>
                  <a:cubicBezTo>
                    <a:pt x="407" y="357"/>
                    <a:pt x="407" y="357"/>
                    <a:pt x="407" y="357"/>
                  </a:cubicBezTo>
                  <a:cubicBezTo>
                    <a:pt x="407" y="357"/>
                    <a:pt x="408" y="357"/>
                    <a:pt x="408" y="357"/>
                  </a:cubicBezTo>
                  <a:cubicBezTo>
                    <a:pt x="408" y="357"/>
                    <a:pt x="409" y="357"/>
                    <a:pt x="409" y="357"/>
                  </a:cubicBezTo>
                  <a:cubicBezTo>
                    <a:pt x="409" y="357"/>
                    <a:pt x="409" y="357"/>
                    <a:pt x="409" y="357"/>
                  </a:cubicBezTo>
                  <a:cubicBezTo>
                    <a:pt x="410" y="357"/>
                    <a:pt x="410" y="357"/>
                    <a:pt x="410" y="357"/>
                  </a:cubicBezTo>
                  <a:cubicBezTo>
                    <a:pt x="410" y="357"/>
                    <a:pt x="411" y="357"/>
                    <a:pt x="411" y="357"/>
                  </a:cubicBezTo>
                  <a:cubicBezTo>
                    <a:pt x="412" y="356"/>
                    <a:pt x="412" y="356"/>
                    <a:pt x="412" y="356"/>
                  </a:cubicBezTo>
                  <a:cubicBezTo>
                    <a:pt x="412" y="356"/>
                    <a:pt x="413" y="356"/>
                    <a:pt x="413" y="356"/>
                  </a:cubicBezTo>
                  <a:cubicBezTo>
                    <a:pt x="414" y="356"/>
                    <a:pt x="414" y="355"/>
                    <a:pt x="415" y="355"/>
                  </a:cubicBezTo>
                  <a:cubicBezTo>
                    <a:pt x="415" y="355"/>
                    <a:pt x="415" y="355"/>
                    <a:pt x="415" y="355"/>
                  </a:cubicBezTo>
                  <a:cubicBezTo>
                    <a:pt x="415" y="355"/>
                    <a:pt x="415" y="355"/>
                    <a:pt x="415" y="355"/>
                  </a:cubicBezTo>
                  <a:cubicBezTo>
                    <a:pt x="415" y="355"/>
                    <a:pt x="415" y="355"/>
                    <a:pt x="415" y="355"/>
                  </a:cubicBezTo>
                  <a:cubicBezTo>
                    <a:pt x="417" y="352"/>
                    <a:pt x="417" y="352"/>
                    <a:pt x="417" y="352"/>
                  </a:cubicBezTo>
                  <a:cubicBezTo>
                    <a:pt x="417" y="352"/>
                    <a:pt x="417" y="352"/>
                    <a:pt x="418" y="352"/>
                  </a:cubicBezTo>
                  <a:cubicBezTo>
                    <a:pt x="418" y="352"/>
                    <a:pt x="418" y="351"/>
                    <a:pt x="419" y="351"/>
                  </a:cubicBezTo>
                  <a:cubicBezTo>
                    <a:pt x="419" y="351"/>
                    <a:pt x="419" y="351"/>
                    <a:pt x="419" y="351"/>
                  </a:cubicBezTo>
                  <a:cubicBezTo>
                    <a:pt x="419" y="351"/>
                    <a:pt x="419" y="351"/>
                    <a:pt x="419" y="351"/>
                  </a:cubicBezTo>
                  <a:cubicBezTo>
                    <a:pt x="419" y="352"/>
                    <a:pt x="420" y="352"/>
                    <a:pt x="421" y="352"/>
                  </a:cubicBezTo>
                  <a:cubicBezTo>
                    <a:pt x="421" y="352"/>
                    <a:pt x="421" y="352"/>
                    <a:pt x="422" y="352"/>
                  </a:cubicBezTo>
                  <a:cubicBezTo>
                    <a:pt x="422" y="352"/>
                    <a:pt x="422" y="351"/>
                    <a:pt x="423" y="351"/>
                  </a:cubicBezTo>
                  <a:cubicBezTo>
                    <a:pt x="423" y="351"/>
                    <a:pt x="423" y="351"/>
                    <a:pt x="423" y="351"/>
                  </a:cubicBezTo>
                  <a:cubicBezTo>
                    <a:pt x="424" y="350"/>
                    <a:pt x="424" y="350"/>
                    <a:pt x="424" y="350"/>
                  </a:cubicBezTo>
                  <a:cubicBezTo>
                    <a:pt x="424" y="350"/>
                    <a:pt x="424" y="350"/>
                    <a:pt x="424" y="350"/>
                  </a:cubicBezTo>
                  <a:cubicBezTo>
                    <a:pt x="424" y="350"/>
                    <a:pt x="424" y="350"/>
                    <a:pt x="424" y="350"/>
                  </a:cubicBezTo>
                  <a:cubicBezTo>
                    <a:pt x="425" y="351"/>
                    <a:pt x="425" y="351"/>
                    <a:pt x="425" y="351"/>
                  </a:cubicBezTo>
                  <a:cubicBezTo>
                    <a:pt x="425" y="351"/>
                    <a:pt x="425" y="351"/>
                    <a:pt x="425" y="351"/>
                  </a:cubicBezTo>
                  <a:cubicBezTo>
                    <a:pt x="426" y="351"/>
                    <a:pt x="426" y="350"/>
                    <a:pt x="427" y="350"/>
                  </a:cubicBezTo>
                  <a:cubicBezTo>
                    <a:pt x="428" y="349"/>
                    <a:pt x="429" y="349"/>
                    <a:pt x="429" y="348"/>
                  </a:cubicBezTo>
                  <a:cubicBezTo>
                    <a:pt x="429" y="348"/>
                    <a:pt x="429" y="347"/>
                    <a:pt x="429" y="347"/>
                  </a:cubicBezTo>
                  <a:cubicBezTo>
                    <a:pt x="429" y="347"/>
                    <a:pt x="429" y="347"/>
                    <a:pt x="429" y="346"/>
                  </a:cubicBezTo>
                  <a:cubicBezTo>
                    <a:pt x="429" y="346"/>
                    <a:pt x="430" y="346"/>
                    <a:pt x="430" y="346"/>
                  </a:cubicBezTo>
                  <a:cubicBezTo>
                    <a:pt x="431" y="347"/>
                    <a:pt x="432" y="347"/>
                    <a:pt x="433" y="348"/>
                  </a:cubicBezTo>
                  <a:cubicBezTo>
                    <a:pt x="433" y="349"/>
                    <a:pt x="433" y="349"/>
                    <a:pt x="433" y="349"/>
                  </a:cubicBezTo>
                  <a:cubicBezTo>
                    <a:pt x="434" y="349"/>
                    <a:pt x="435" y="350"/>
                    <a:pt x="436" y="350"/>
                  </a:cubicBezTo>
                  <a:cubicBezTo>
                    <a:pt x="437" y="351"/>
                    <a:pt x="437" y="351"/>
                    <a:pt x="437" y="351"/>
                  </a:cubicBezTo>
                  <a:cubicBezTo>
                    <a:pt x="437" y="351"/>
                    <a:pt x="437" y="351"/>
                    <a:pt x="437" y="351"/>
                  </a:cubicBezTo>
                  <a:cubicBezTo>
                    <a:pt x="437" y="351"/>
                    <a:pt x="437" y="352"/>
                    <a:pt x="437" y="352"/>
                  </a:cubicBezTo>
                  <a:cubicBezTo>
                    <a:pt x="437" y="353"/>
                    <a:pt x="437" y="353"/>
                    <a:pt x="437" y="353"/>
                  </a:cubicBezTo>
                  <a:cubicBezTo>
                    <a:pt x="437" y="353"/>
                    <a:pt x="437" y="353"/>
                    <a:pt x="437" y="354"/>
                  </a:cubicBezTo>
                  <a:cubicBezTo>
                    <a:pt x="437" y="354"/>
                    <a:pt x="437" y="354"/>
                    <a:pt x="437" y="355"/>
                  </a:cubicBezTo>
                  <a:cubicBezTo>
                    <a:pt x="436" y="355"/>
                    <a:pt x="436" y="356"/>
                    <a:pt x="436" y="358"/>
                  </a:cubicBezTo>
                  <a:cubicBezTo>
                    <a:pt x="437" y="359"/>
                    <a:pt x="438" y="360"/>
                    <a:pt x="439" y="360"/>
                  </a:cubicBezTo>
                  <a:cubicBezTo>
                    <a:pt x="440" y="360"/>
                    <a:pt x="440" y="360"/>
                    <a:pt x="441" y="359"/>
                  </a:cubicBezTo>
                  <a:cubicBezTo>
                    <a:pt x="441" y="359"/>
                    <a:pt x="442" y="359"/>
                    <a:pt x="442" y="359"/>
                  </a:cubicBezTo>
                  <a:cubicBezTo>
                    <a:pt x="442" y="359"/>
                    <a:pt x="442" y="359"/>
                    <a:pt x="442" y="359"/>
                  </a:cubicBezTo>
                  <a:close/>
                  <a:moveTo>
                    <a:pt x="384" y="426"/>
                  </a:moveTo>
                  <a:cubicBezTo>
                    <a:pt x="384" y="425"/>
                    <a:pt x="385" y="423"/>
                    <a:pt x="386" y="421"/>
                  </a:cubicBezTo>
                  <a:cubicBezTo>
                    <a:pt x="387" y="420"/>
                    <a:pt x="387" y="420"/>
                    <a:pt x="387" y="419"/>
                  </a:cubicBezTo>
                  <a:cubicBezTo>
                    <a:pt x="388" y="418"/>
                    <a:pt x="388" y="417"/>
                    <a:pt x="389" y="417"/>
                  </a:cubicBezTo>
                  <a:cubicBezTo>
                    <a:pt x="389" y="415"/>
                    <a:pt x="390" y="413"/>
                    <a:pt x="391" y="412"/>
                  </a:cubicBezTo>
                  <a:cubicBezTo>
                    <a:pt x="391" y="411"/>
                    <a:pt x="392" y="411"/>
                    <a:pt x="392" y="410"/>
                  </a:cubicBezTo>
                  <a:cubicBezTo>
                    <a:pt x="393" y="409"/>
                    <a:pt x="393" y="408"/>
                    <a:pt x="394" y="407"/>
                  </a:cubicBezTo>
                  <a:cubicBezTo>
                    <a:pt x="395" y="407"/>
                    <a:pt x="395" y="407"/>
                    <a:pt x="395" y="407"/>
                  </a:cubicBezTo>
                  <a:cubicBezTo>
                    <a:pt x="395" y="406"/>
                    <a:pt x="396" y="405"/>
                    <a:pt x="396" y="405"/>
                  </a:cubicBezTo>
                  <a:cubicBezTo>
                    <a:pt x="397" y="405"/>
                    <a:pt x="397" y="405"/>
                    <a:pt x="397" y="404"/>
                  </a:cubicBezTo>
                  <a:cubicBezTo>
                    <a:pt x="398" y="403"/>
                    <a:pt x="398" y="403"/>
                    <a:pt x="398" y="403"/>
                  </a:cubicBezTo>
                  <a:cubicBezTo>
                    <a:pt x="399" y="403"/>
                    <a:pt x="399" y="402"/>
                    <a:pt x="399" y="402"/>
                  </a:cubicBezTo>
                  <a:cubicBezTo>
                    <a:pt x="400" y="402"/>
                    <a:pt x="400" y="401"/>
                    <a:pt x="400" y="401"/>
                  </a:cubicBezTo>
                  <a:cubicBezTo>
                    <a:pt x="400" y="400"/>
                    <a:pt x="400" y="400"/>
                    <a:pt x="401" y="400"/>
                  </a:cubicBezTo>
                  <a:cubicBezTo>
                    <a:pt x="401" y="399"/>
                    <a:pt x="401" y="399"/>
                    <a:pt x="401" y="399"/>
                  </a:cubicBezTo>
                  <a:cubicBezTo>
                    <a:pt x="401" y="399"/>
                    <a:pt x="401" y="398"/>
                    <a:pt x="401" y="398"/>
                  </a:cubicBezTo>
                  <a:cubicBezTo>
                    <a:pt x="401" y="398"/>
                    <a:pt x="401" y="398"/>
                    <a:pt x="401" y="398"/>
                  </a:cubicBezTo>
                  <a:cubicBezTo>
                    <a:pt x="402" y="398"/>
                    <a:pt x="402" y="397"/>
                    <a:pt x="402" y="397"/>
                  </a:cubicBezTo>
                  <a:cubicBezTo>
                    <a:pt x="402" y="397"/>
                    <a:pt x="402" y="397"/>
                    <a:pt x="402" y="397"/>
                  </a:cubicBezTo>
                  <a:cubicBezTo>
                    <a:pt x="404" y="397"/>
                    <a:pt x="405" y="396"/>
                    <a:pt x="405" y="395"/>
                  </a:cubicBezTo>
                  <a:cubicBezTo>
                    <a:pt x="406" y="394"/>
                    <a:pt x="405" y="393"/>
                    <a:pt x="405" y="393"/>
                  </a:cubicBezTo>
                  <a:cubicBezTo>
                    <a:pt x="405" y="392"/>
                    <a:pt x="404" y="392"/>
                    <a:pt x="404" y="392"/>
                  </a:cubicBezTo>
                  <a:cubicBezTo>
                    <a:pt x="404" y="391"/>
                    <a:pt x="404" y="391"/>
                    <a:pt x="404" y="391"/>
                  </a:cubicBezTo>
                  <a:cubicBezTo>
                    <a:pt x="405" y="391"/>
                    <a:pt x="405" y="390"/>
                    <a:pt x="405" y="390"/>
                  </a:cubicBezTo>
                  <a:cubicBezTo>
                    <a:pt x="405" y="390"/>
                    <a:pt x="406" y="390"/>
                    <a:pt x="406" y="390"/>
                  </a:cubicBezTo>
                  <a:cubicBezTo>
                    <a:pt x="406" y="389"/>
                    <a:pt x="406" y="389"/>
                    <a:pt x="406" y="389"/>
                  </a:cubicBezTo>
                  <a:cubicBezTo>
                    <a:pt x="407" y="389"/>
                    <a:pt x="407" y="389"/>
                    <a:pt x="408" y="388"/>
                  </a:cubicBezTo>
                  <a:cubicBezTo>
                    <a:pt x="409" y="387"/>
                    <a:pt x="409" y="387"/>
                    <a:pt x="409" y="387"/>
                  </a:cubicBezTo>
                  <a:cubicBezTo>
                    <a:pt x="409" y="387"/>
                    <a:pt x="410" y="387"/>
                    <a:pt x="410" y="386"/>
                  </a:cubicBezTo>
                  <a:cubicBezTo>
                    <a:pt x="411" y="386"/>
                    <a:pt x="411" y="385"/>
                    <a:pt x="412" y="385"/>
                  </a:cubicBezTo>
                  <a:cubicBezTo>
                    <a:pt x="412" y="384"/>
                    <a:pt x="412" y="384"/>
                    <a:pt x="412" y="384"/>
                  </a:cubicBezTo>
                  <a:cubicBezTo>
                    <a:pt x="413" y="384"/>
                    <a:pt x="413" y="384"/>
                    <a:pt x="414" y="384"/>
                  </a:cubicBezTo>
                  <a:cubicBezTo>
                    <a:pt x="414" y="384"/>
                    <a:pt x="414" y="384"/>
                    <a:pt x="414" y="384"/>
                  </a:cubicBezTo>
                  <a:cubicBezTo>
                    <a:pt x="414" y="385"/>
                    <a:pt x="415" y="385"/>
                    <a:pt x="415" y="385"/>
                  </a:cubicBezTo>
                  <a:cubicBezTo>
                    <a:pt x="416" y="385"/>
                    <a:pt x="416" y="385"/>
                    <a:pt x="416" y="385"/>
                  </a:cubicBezTo>
                  <a:cubicBezTo>
                    <a:pt x="417" y="385"/>
                    <a:pt x="418" y="385"/>
                    <a:pt x="418" y="384"/>
                  </a:cubicBezTo>
                  <a:cubicBezTo>
                    <a:pt x="419" y="384"/>
                    <a:pt x="420" y="383"/>
                    <a:pt x="420" y="383"/>
                  </a:cubicBezTo>
                  <a:cubicBezTo>
                    <a:pt x="420" y="382"/>
                    <a:pt x="420" y="382"/>
                    <a:pt x="420" y="382"/>
                  </a:cubicBezTo>
                  <a:cubicBezTo>
                    <a:pt x="421" y="382"/>
                    <a:pt x="421" y="382"/>
                    <a:pt x="421" y="382"/>
                  </a:cubicBezTo>
                  <a:cubicBezTo>
                    <a:pt x="423" y="382"/>
                    <a:pt x="423" y="382"/>
                    <a:pt x="423" y="382"/>
                  </a:cubicBezTo>
                  <a:cubicBezTo>
                    <a:pt x="423" y="382"/>
                    <a:pt x="424" y="381"/>
                    <a:pt x="424" y="381"/>
                  </a:cubicBezTo>
                  <a:cubicBezTo>
                    <a:pt x="426" y="381"/>
                    <a:pt x="426" y="381"/>
                    <a:pt x="426" y="381"/>
                  </a:cubicBezTo>
                  <a:cubicBezTo>
                    <a:pt x="428" y="381"/>
                    <a:pt x="428" y="381"/>
                    <a:pt x="428" y="381"/>
                  </a:cubicBezTo>
                  <a:cubicBezTo>
                    <a:pt x="428" y="381"/>
                    <a:pt x="429" y="382"/>
                    <a:pt x="429" y="382"/>
                  </a:cubicBezTo>
                  <a:cubicBezTo>
                    <a:pt x="429" y="382"/>
                    <a:pt x="429" y="383"/>
                    <a:pt x="429" y="383"/>
                  </a:cubicBezTo>
                  <a:cubicBezTo>
                    <a:pt x="428" y="383"/>
                    <a:pt x="427" y="383"/>
                    <a:pt x="426" y="384"/>
                  </a:cubicBezTo>
                  <a:cubicBezTo>
                    <a:pt x="426" y="384"/>
                    <a:pt x="426" y="384"/>
                    <a:pt x="425" y="385"/>
                  </a:cubicBezTo>
                  <a:cubicBezTo>
                    <a:pt x="425" y="385"/>
                    <a:pt x="424" y="385"/>
                    <a:pt x="424" y="385"/>
                  </a:cubicBezTo>
                  <a:cubicBezTo>
                    <a:pt x="423" y="386"/>
                    <a:pt x="423" y="387"/>
                    <a:pt x="424" y="387"/>
                  </a:cubicBezTo>
                  <a:cubicBezTo>
                    <a:pt x="423" y="387"/>
                    <a:pt x="423" y="387"/>
                    <a:pt x="423" y="387"/>
                  </a:cubicBezTo>
                  <a:cubicBezTo>
                    <a:pt x="423" y="387"/>
                    <a:pt x="423" y="387"/>
                    <a:pt x="422" y="387"/>
                  </a:cubicBezTo>
                  <a:cubicBezTo>
                    <a:pt x="421" y="387"/>
                    <a:pt x="420" y="389"/>
                    <a:pt x="420" y="389"/>
                  </a:cubicBezTo>
                  <a:cubicBezTo>
                    <a:pt x="419" y="390"/>
                    <a:pt x="419" y="391"/>
                    <a:pt x="419" y="391"/>
                  </a:cubicBezTo>
                  <a:cubicBezTo>
                    <a:pt x="419" y="391"/>
                    <a:pt x="419" y="392"/>
                    <a:pt x="419" y="392"/>
                  </a:cubicBezTo>
                  <a:cubicBezTo>
                    <a:pt x="419" y="392"/>
                    <a:pt x="419" y="392"/>
                    <a:pt x="418" y="392"/>
                  </a:cubicBezTo>
                  <a:cubicBezTo>
                    <a:pt x="418" y="391"/>
                    <a:pt x="418" y="391"/>
                    <a:pt x="418" y="391"/>
                  </a:cubicBezTo>
                  <a:cubicBezTo>
                    <a:pt x="417" y="390"/>
                    <a:pt x="416" y="390"/>
                    <a:pt x="416" y="390"/>
                  </a:cubicBezTo>
                  <a:cubicBezTo>
                    <a:pt x="414" y="391"/>
                    <a:pt x="413" y="392"/>
                    <a:pt x="412" y="394"/>
                  </a:cubicBezTo>
                  <a:cubicBezTo>
                    <a:pt x="410" y="395"/>
                    <a:pt x="409" y="396"/>
                    <a:pt x="408" y="398"/>
                  </a:cubicBezTo>
                  <a:cubicBezTo>
                    <a:pt x="407" y="399"/>
                    <a:pt x="407" y="400"/>
                    <a:pt x="406" y="401"/>
                  </a:cubicBezTo>
                  <a:cubicBezTo>
                    <a:pt x="405" y="402"/>
                    <a:pt x="405" y="402"/>
                    <a:pt x="404" y="403"/>
                  </a:cubicBezTo>
                  <a:cubicBezTo>
                    <a:pt x="403" y="404"/>
                    <a:pt x="401" y="405"/>
                    <a:pt x="400" y="407"/>
                  </a:cubicBezTo>
                  <a:cubicBezTo>
                    <a:pt x="400" y="409"/>
                    <a:pt x="399" y="410"/>
                    <a:pt x="399" y="411"/>
                  </a:cubicBezTo>
                  <a:cubicBezTo>
                    <a:pt x="399" y="413"/>
                    <a:pt x="398" y="414"/>
                    <a:pt x="398" y="415"/>
                  </a:cubicBezTo>
                  <a:cubicBezTo>
                    <a:pt x="397" y="417"/>
                    <a:pt x="396" y="418"/>
                    <a:pt x="394" y="419"/>
                  </a:cubicBezTo>
                  <a:cubicBezTo>
                    <a:pt x="394" y="420"/>
                    <a:pt x="393" y="421"/>
                    <a:pt x="392" y="422"/>
                  </a:cubicBezTo>
                  <a:cubicBezTo>
                    <a:pt x="392" y="422"/>
                    <a:pt x="391" y="423"/>
                    <a:pt x="390" y="424"/>
                  </a:cubicBezTo>
                  <a:cubicBezTo>
                    <a:pt x="389" y="425"/>
                    <a:pt x="388" y="427"/>
                    <a:pt x="387" y="428"/>
                  </a:cubicBezTo>
                  <a:cubicBezTo>
                    <a:pt x="386" y="428"/>
                    <a:pt x="385" y="428"/>
                    <a:pt x="384" y="428"/>
                  </a:cubicBezTo>
                  <a:cubicBezTo>
                    <a:pt x="384" y="428"/>
                    <a:pt x="384" y="427"/>
                    <a:pt x="384" y="426"/>
                  </a:cubicBezTo>
                  <a:close/>
                  <a:moveTo>
                    <a:pt x="414" y="60"/>
                  </a:moveTo>
                  <a:cubicBezTo>
                    <a:pt x="414" y="60"/>
                    <a:pt x="414" y="60"/>
                    <a:pt x="414" y="60"/>
                  </a:cubicBezTo>
                  <a:cubicBezTo>
                    <a:pt x="414" y="60"/>
                    <a:pt x="414" y="60"/>
                    <a:pt x="414" y="60"/>
                  </a:cubicBezTo>
                  <a:close/>
                  <a:moveTo>
                    <a:pt x="541" y="379"/>
                  </a:moveTo>
                  <a:cubicBezTo>
                    <a:pt x="541" y="379"/>
                    <a:pt x="541" y="379"/>
                    <a:pt x="541" y="379"/>
                  </a:cubicBezTo>
                  <a:cubicBezTo>
                    <a:pt x="541" y="379"/>
                    <a:pt x="541" y="379"/>
                    <a:pt x="541" y="379"/>
                  </a:cubicBezTo>
                  <a:cubicBezTo>
                    <a:pt x="541" y="379"/>
                    <a:pt x="541" y="379"/>
                    <a:pt x="541" y="379"/>
                  </a:cubicBezTo>
                  <a:close/>
                  <a:moveTo>
                    <a:pt x="419" y="60"/>
                  </a:moveTo>
                  <a:cubicBezTo>
                    <a:pt x="419" y="60"/>
                    <a:pt x="419" y="60"/>
                    <a:pt x="419" y="60"/>
                  </a:cubicBezTo>
                  <a:cubicBezTo>
                    <a:pt x="419" y="60"/>
                    <a:pt x="419" y="60"/>
                    <a:pt x="419" y="60"/>
                  </a:cubicBezTo>
                  <a:cubicBezTo>
                    <a:pt x="419" y="60"/>
                    <a:pt x="419" y="60"/>
                    <a:pt x="419" y="60"/>
                  </a:cubicBezTo>
                  <a:cubicBezTo>
                    <a:pt x="419" y="60"/>
                    <a:pt x="419" y="60"/>
                    <a:pt x="419" y="60"/>
                  </a:cubicBezTo>
                  <a:close/>
                  <a:moveTo>
                    <a:pt x="418" y="61"/>
                  </a:moveTo>
                  <a:cubicBezTo>
                    <a:pt x="418" y="61"/>
                    <a:pt x="418" y="61"/>
                    <a:pt x="418" y="61"/>
                  </a:cubicBezTo>
                  <a:cubicBezTo>
                    <a:pt x="418" y="60"/>
                    <a:pt x="418" y="60"/>
                    <a:pt x="418" y="60"/>
                  </a:cubicBezTo>
                  <a:cubicBezTo>
                    <a:pt x="418" y="61"/>
                    <a:pt x="418" y="61"/>
                    <a:pt x="418" y="61"/>
                  </a:cubicBezTo>
                  <a:close/>
                  <a:moveTo>
                    <a:pt x="201" y="293"/>
                  </a:moveTo>
                  <a:cubicBezTo>
                    <a:pt x="201" y="293"/>
                    <a:pt x="201" y="293"/>
                    <a:pt x="201" y="293"/>
                  </a:cubicBezTo>
                  <a:cubicBezTo>
                    <a:pt x="201" y="293"/>
                    <a:pt x="201" y="293"/>
                    <a:pt x="201" y="293"/>
                  </a:cubicBezTo>
                  <a:cubicBezTo>
                    <a:pt x="201" y="293"/>
                    <a:pt x="201" y="293"/>
                    <a:pt x="202" y="293"/>
                  </a:cubicBezTo>
                  <a:cubicBezTo>
                    <a:pt x="202" y="293"/>
                    <a:pt x="201" y="293"/>
                    <a:pt x="201" y="293"/>
                  </a:cubicBezTo>
                  <a:close/>
                  <a:moveTo>
                    <a:pt x="211" y="242"/>
                  </a:moveTo>
                  <a:cubicBezTo>
                    <a:pt x="211" y="242"/>
                    <a:pt x="210" y="242"/>
                    <a:pt x="210" y="242"/>
                  </a:cubicBezTo>
                  <a:cubicBezTo>
                    <a:pt x="210" y="242"/>
                    <a:pt x="210" y="242"/>
                    <a:pt x="210" y="242"/>
                  </a:cubicBezTo>
                  <a:cubicBezTo>
                    <a:pt x="210" y="242"/>
                    <a:pt x="211" y="242"/>
                    <a:pt x="211" y="241"/>
                  </a:cubicBezTo>
                  <a:cubicBezTo>
                    <a:pt x="211" y="241"/>
                    <a:pt x="211" y="241"/>
                    <a:pt x="211" y="241"/>
                  </a:cubicBezTo>
                  <a:cubicBezTo>
                    <a:pt x="211" y="242"/>
                    <a:pt x="211" y="242"/>
                    <a:pt x="211" y="242"/>
                  </a:cubicBezTo>
                  <a:close/>
                  <a:moveTo>
                    <a:pt x="443" y="472"/>
                  </a:moveTo>
                  <a:cubicBezTo>
                    <a:pt x="443" y="471"/>
                    <a:pt x="443" y="471"/>
                    <a:pt x="443" y="470"/>
                  </a:cubicBezTo>
                  <a:cubicBezTo>
                    <a:pt x="444" y="470"/>
                    <a:pt x="444" y="470"/>
                    <a:pt x="444" y="469"/>
                  </a:cubicBezTo>
                  <a:cubicBezTo>
                    <a:pt x="444" y="469"/>
                    <a:pt x="444" y="470"/>
                    <a:pt x="444" y="470"/>
                  </a:cubicBezTo>
                  <a:cubicBezTo>
                    <a:pt x="444" y="470"/>
                    <a:pt x="443" y="471"/>
                    <a:pt x="443" y="471"/>
                  </a:cubicBezTo>
                  <a:cubicBezTo>
                    <a:pt x="443" y="472"/>
                    <a:pt x="443" y="472"/>
                    <a:pt x="443" y="473"/>
                  </a:cubicBezTo>
                  <a:cubicBezTo>
                    <a:pt x="443" y="473"/>
                    <a:pt x="443" y="473"/>
                    <a:pt x="443" y="473"/>
                  </a:cubicBezTo>
                  <a:cubicBezTo>
                    <a:pt x="443" y="473"/>
                    <a:pt x="443" y="473"/>
                    <a:pt x="443" y="473"/>
                  </a:cubicBezTo>
                  <a:cubicBezTo>
                    <a:pt x="443" y="472"/>
                    <a:pt x="443" y="472"/>
                    <a:pt x="443" y="472"/>
                  </a:cubicBezTo>
                  <a:close/>
                  <a:moveTo>
                    <a:pt x="546" y="375"/>
                  </a:moveTo>
                  <a:cubicBezTo>
                    <a:pt x="546" y="375"/>
                    <a:pt x="546" y="375"/>
                    <a:pt x="545" y="376"/>
                  </a:cubicBezTo>
                  <a:cubicBezTo>
                    <a:pt x="545" y="376"/>
                    <a:pt x="546" y="375"/>
                    <a:pt x="546" y="375"/>
                  </a:cubicBezTo>
                  <a:cubicBezTo>
                    <a:pt x="546" y="375"/>
                    <a:pt x="546" y="375"/>
                    <a:pt x="546" y="375"/>
                  </a:cubicBezTo>
                  <a:cubicBezTo>
                    <a:pt x="546" y="375"/>
                    <a:pt x="546" y="375"/>
                    <a:pt x="546" y="375"/>
                  </a:cubicBezTo>
                  <a:close/>
                  <a:moveTo>
                    <a:pt x="118" y="135"/>
                  </a:moveTo>
                  <a:cubicBezTo>
                    <a:pt x="118" y="135"/>
                    <a:pt x="118" y="135"/>
                    <a:pt x="118" y="135"/>
                  </a:cubicBezTo>
                  <a:cubicBezTo>
                    <a:pt x="118" y="135"/>
                    <a:pt x="118" y="135"/>
                    <a:pt x="118" y="135"/>
                  </a:cubicBezTo>
                  <a:close/>
                  <a:moveTo>
                    <a:pt x="231" y="173"/>
                  </a:moveTo>
                  <a:cubicBezTo>
                    <a:pt x="231" y="173"/>
                    <a:pt x="231" y="172"/>
                    <a:pt x="231" y="172"/>
                  </a:cubicBezTo>
                  <a:cubicBezTo>
                    <a:pt x="231" y="172"/>
                    <a:pt x="231" y="172"/>
                    <a:pt x="232" y="172"/>
                  </a:cubicBezTo>
                  <a:cubicBezTo>
                    <a:pt x="231" y="173"/>
                    <a:pt x="231" y="173"/>
                    <a:pt x="230" y="174"/>
                  </a:cubicBezTo>
                  <a:cubicBezTo>
                    <a:pt x="230" y="174"/>
                    <a:pt x="230" y="174"/>
                    <a:pt x="230" y="174"/>
                  </a:cubicBezTo>
                  <a:cubicBezTo>
                    <a:pt x="230" y="174"/>
                    <a:pt x="230" y="173"/>
                    <a:pt x="231" y="173"/>
                  </a:cubicBezTo>
                  <a:close/>
                  <a:moveTo>
                    <a:pt x="231" y="181"/>
                  </a:moveTo>
                  <a:cubicBezTo>
                    <a:pt x="231" y="181"/>
                    <a:pt x="231" y="181"/>
                    <a:pt x="231" y="181"/>
                  </a:cubicBezTo>
                  <a:cubicBezTo>
                    <a:pt x="231" y="181"/>
                    <a:pt x="231" y="181"/>
                    <a:pt x="231" y="181"/>
                  </a:cubicBezTo>
                  <a:close/>
                  <a:moveTo>
                    <a:pt x="211" y="202"/>
                  </a:moveTo>
                  <a:cubicBezTo>
                    <a:pt x="212" y="203"/>
                    <a:pt x="212" y="203"/>
                    <a:pt x="212" y="203"/>
                  </a:cubicBezTo>
                  <a:cubicBezTo>
                    <a:pt x="211" y="202"/>
                    <a:pt x="211" y="202"/>
                    <a:pt x="211" y="202"/>
                  </a:cubicBezTo>
                  <a:cubicBezTo>
                    <a:pt x="211" y="202"/>
                    <a:pt x="211" y="202"/>
                    <a:pt x="211" y="202"/>
                  </a:cubicBezTo>
                  <a:close/>
                  <a:moveTo>
                    <a:pt x="218" y="209"/>
                  </a:moveTo>
                  <a:cubicBezTo>
                    <a:pt x="218" y="209"/>
                    <a:pt x="218" y="208"/>
                    <a:pt x="218" y="208"/>
                  </a:cubicBezTo>
                  <a:cubicBezTo>
                    <a:pt x="218" y="208"/>
                    <a:pt x="218" y="207"/>
                    <a:pt x="218" y="207"/>
                  </a:cubicBezTo>
                  <a:cubicBezTo>
                    <a:pt x="218" y="207"/>
                    <a:pt x="218" y="207"/>
                    <a:pt x="218" y="207"/>
                  </a:cubicBezTo>
                  <a:cubicBezTo>
                    <a:pt x="218" y="207"/>
                    <a:pt x="218" y="206"/>
                    <a:pt x="218" y="206"/>
                  </a:cubicBezTo>
                  <a:cubicBezTo>
                    <a:pt x="219" y="205"/>
                    <a:pt x="218" y="204"/>
                    <a:pt x="217" y="203"/>
                  </a:cubicBezTo>
                  <a:cubicBezTo>
                    <a:pt x="218" y="203"/>
                    <a:pt x="218" y="203"/>
                    <a:pt x="218" y="203"/>
                  </a:cubicBezTo>
                  <a:cubicBezTo>
                    <a:pt x="218" y="204"/>
                    <a:pt x="219" y="204"/>
                    <a:pt x="220" y="204"/>
                  </a:cubicBezTo>
                  <a:cubicBezTo>
                    <a:pt x="221" y="204"/>
                    <a:pt x="222" y="204"/>
                    <a:pt x="222" y="203"/>
                  </a:cubicBezTo>
                  <a:cubicBezTo>
                    <a:pt x="223" y="203"/>
                    <a:pt x="223" y="202"/>
                    <a:pt x="223" y="202"/>
                  </a:cubicBezTo>
                  <a:cubicBezTo>
                    <a:pt x="224" y="202"/>
                    <a:pt x="224" y="202"/>
                    <a:pt x="224" y="202"/>
                  </a:cubicBezTo>
                  <a:cubicBezTo>
                    <a:pt x="224" y="202"/>
                    <a:pt x="224" y="202"/>
                    <a:pt x="224" y="202"/>
                  </a:cubicBezTo>
                  <a:cubicBezTo>
                    <a:pt x="225" y="202"/>
                    <a:pt x="225" y="201"/>
                    <a:pt x="225" y="201"/>
                  </a:cubicBezTo>
                  <a:cubicBezTo>
                    <a:pt x="225" y="201"/>
                    <a:pt x="226" y="201"/>
                    <a:pt x="226" y="201"/>
                  </a:cubicBezTo>
                  <a:cubicBezTo>
                    <a:pt x="226" y="201"/>
                    <a:pt x="227" y="200"/>
                    <a:pt x="227" y="200"/>
                  </a:cubicBezTo>
                  <a:cubicBezTo>
                    <a:pt x="227" y="200"/>
                    <a:pt x="227" y="201"/>
                    <a:pt x="228" y="201"/>
                  </a:cubicBezTo>
                  <a:cubicBezTo>
                    <a:pt x="228" y="201"/>
                    <a:pt x="228" y="201"/>
                    <a:pt x="228" y="201"/>
                  </a:cubicBezTo>
                  <a:cubicBezTo>
                    <a:pt x="227" y="201"/>
                    <a:pt x="226" y="202"/>
                    <a:pt x="226" y="203"/>
                  </a:cubicBezTo>
                  <a:cubicBezTo>
                    <a:pt x="226" y="203"/>
                    <a:pt x="226" y="203"/>
                    <a:pt x="226" y="203"/>
                  </a:cubicBezTo>
                  <a:cubicBezTo>
                    <a:pt x="226" y="203"/>
                    <a:pt x="225" y="203"/>
                    <a:pt x="225" y="203"/>
                  </a:cubicBezTo>
                  <a:cubicBezTo>
                    <a:pt x="224" y="203"/>
                    <a:pt x="224" y="203"/>
                    <a:pt x="224" y="203"/>
                  </a:cubicBezTo>
                  <a:cubicBezTo>
                    <a:pt x="224" y="203"/>
                    <a:pt x="223" y="204"/>
                    <a:pt x="223" y="204"/>
                  </a:cubicBezTo>
                  <a:cubicBezTo>
                    <a:pt x="223" y="204"/>
                    <a:pt x="223" y="204"/>
                    <a:pt x="223" y="205"/>
                  </a:cubicBezTo>
                  <a:cubicBezTo>
                    <a:pt x="223" y="205"/>
                    <a:pt x="222" y="206"/>
                    <a:pt x="222" y="207"/>
                  </a:cubicBezTo>
                  <a:cubicBezTo>
                    <a:pt x="222" y="207"/>
                    <a:pt x="222" y="208"/>
                    <a:pt x="222" y="208"/>
                  </a:cubicBezTo>
                  <a:cubicBezTo>
                    <a:pt x="222" y="208"/>
                    <a:pt x="222" y="209"/>
                    <a:pt x="222" y="209"/>
                  </a:cubicBezTo>
                  <a:cubicBezTo>
                    <a:pt x="222" y="209"/>
                    <a:pt x="222" y="209"/>
                    <a:pt x="221" y="209"/>
                  </a:cubicBezTo>
                  <a:cubicBezTo>
                    <a:pt x="221" y="209"/>
                    <a:pt x="221" y="209"/>
                    <a:pt x="220" y="210"/>
                  </a:cubicBezTo>
                  <a:cubicBezTo>
                    <a:pt x="220" y="210"/>
                    <a:pt x="220" y="210"/>
                    <a:pt x="219" y="210"/>
                  </a:cubicBezTo>
                  <a:cubicBezTo>
                    <a:pt x="219" y="210"/>
                    <a:pt x="219" y="210"/>
                    <a:pt x="219" y="210"/>
                  </a:cubicBezTo>
                  <a:cubicBezTo>
                    <a:pt x="219" y="210"/>
                    <a:pt x="219" y="211"/>
                    <a:pt x="218" y="211"/>
                  </a:cubicBezTo>
                  <a:cubicBezTo>
                    <a:pt x="218" y="211"/>
                    <a:pt x="217" y="211"/>
                    <a:pt x="217" y="211"/>
                  </a:cubicBezTo>
                  <a:cubicBezTo>
                    <a:pt x="217" y="210"/>
                    <a:pt x="218" y="210"/>
                    <a:pt x="218" y="209"/>
                  </a:cubicBezTo>
                  <a:close/>
                  <a:moveTo>
                    <a:pt x="104" y="489"/>
                  </a:moveTo>
                  <a:cubicBezTo>
                    <a:pt x="104" y="489"/>
                    <a:pt x="104" y="489"/>
                    <a:pt x="104" y="489"/>
                  </a:cubicBezTo>
                  <a:cubicBezTo>
                    <a:pt x="104" y="489"/>
                    <a:pt x="104" y="489"/>
                    <a:pt x="104" y="489"/>
                  </a:cubicBezTo>
                  <a:close/>
                  <a:moveTo>
                    <a:pt x="579" y="1474"/>
                  </a:moveTo>
                  <a:cubicBezTo>
                    <a:pt x="579" y="1474"/>
                    <a:pt x="579" y="1474"/>
                    <a:pt x="579" y="1474"/>
                  </a:cubicBezTo>
                  <a:cubicBezTo>
                    <a:pt x="579" y="1474"/>
                    <a:pt x="579" y="1474"/>
                    <a:pt x="579" y="1474"/>
                  </a:cubicBezTo>
                  <a:close/>
                  <a:moveTo>
                    <a:pt x="565" y="1489"/>
                  </a:moveTo>
                  <a:cubicBezTo>
                    <a:pt x="565" y="1489"/>
                    <a:pt x="565" y="1489"/>
                    <a:pt x="564" y="1488"/>
                  </a:cubicBezTo>
                  <a:cubicBezTo>
                    <a:pt x="565" y="1489"/>
                    <a:pt x="565" y="1489"/>
                    <a:pt x="565" y="1489"/>
                  </a:cubicBezTo>
                  <a:cubicBezTo>
                    <a:pt x="565" y="1489"/>
                    <a:pt x="566" y="1489"/>
                    <a:pt x="567" y="1488"/>
                  </a:cubicBezTo>
                  <a:cubicBezTo>
                    <a:pt x="567" y="1488"/>
                    <a:pt x="567" y="1488"/>
                    <a:pt x="567" y="1488"/>
                  </a:cubicBezTo>
                  <a:cubicBezTo>
                    <a:pt x="568" y="1488"/>
                    <a:pt x="568" y="1488"/>
                    <a:pt x="568" y="1489"/>
                  </a:cubicBezTo>
                  <a:cubicBezTo>
                    <a:pt x="568" y="1489"/>
                    <a:pt x="568" y="1489"/>
                    <a:pt x="568" y="1489"/>
                  </a:cubicBezTo>
                  <a:cubicBezTo>
                    <a:pt x="568" y="1489"/>
                    <a:pt x="567" y="1489"/>
                    <a:pt x="567" y="1489"/>
                  </a:cubicBezTo>
                  <a:cubicBezTo>
                    <a:pt x="566" y="1489"/>
                    <a:pt x="566" y="1489"/>
                    <a:pt x="566" y="1489"/>
                  </a:cubicBezTo>
                  <a:cubicBezTo>
                    <a:pt x="566" y="1489"/>
                    <a:pt x="566" y="1489"/>
                    <a:pt x="565" y="1489"/>
                  </a:cubicBezTo>
                  <a:cubicBezTo>
                    <a:pt x="565" y="1489"/>
                    <a:pt x="565" y="1489"/>
                    <a:pt x="565" y="1489"/>
                  </a:cubicBezTo>
                  <a:close/>
                  <a:moveTo>
                    <a:pt x="559" y="1483"/>
                  </a:moveTo>
                  <a:cubicBezTo>
                    <a:pt x="559" y="1484"/>
                    <a:pt x="559" y="1484"/>
                    <a:pt x="559" y="1484"/>
                  </a:cubicBezTo>
                  <a:cubicBezTo>
                    <a:pt x="559" y="1484"/>
                    <a:pt x="559" y="1484"/>
                    <a:pt x="559" y="1484"/>
                  </a:cubicBezTo>
                  <a:cubicBezTo>
                    <a:pt x="558" y="1484"/>
                    <a:pt x="558" y="1484"/>
                    <a:pt x="558" y="1484"/>
                  </a:cubicBezTo>
                  <a:cubicBezTo>
                    <a:pt x="559" y="1484"/>
                    <a:pt x="559" y="1483"/>
                    <a:pt x="559" y="1483"/>
                  </a:cubicBezTo>
                  <a:cubicBezTo>
                    <a:pt x="558" y="1482"/>
                    <a:pt x="558" y="1481"/>
                    <a:pt x="557" y="1479"/>
                  </a:cubicBezTo>
                  <a:cubicBezTo>
                    <a:pt x="557" y="1479"/>
                    <a:pt x="557" y="1479"/>
                    <a:pt x="557" y="1478"/>
                  </a:cubicBezTo>
                  <a:cubicBezTo>
                    <a:pt x="558" y="1479"/>
                    <a:pt x="559" y="1481"/>
                    <a:pt x="559" y="1482"/>
                  </a:cubicBezTo>
                  <a:cubicBezTo>
                    <a:pt x="559" y="1482"/>
                    <a:pt x="559" y="1483"/>
                    <a:pt x="559" y="1483"/>
                  </a:cubicBezTo>
                  <a:cubicBezTo>
                    <a:pt x="559" y="1483"/>
                    <a:pt x="559" y="1483"/>
                    <a:pt x="559" y="1483"/>
                  </a:cubicBezTo>
                  <a:close/>
                  <a:moveTo>
                    <a:pt x="522" y="1439"/>
                  </a:moveTo>
                  <a:cubicBezTo>
                    <a:pt x="521" y="1439"/>
                    <a:pt x="521" y="1439"/>
                    <a:pt x="521" y="1439"/>
                  </a:cubicBezTo>
                  <a:cubicBezTo>
                    <a:pt x="521" y="1439"/>
                    <a:pt x="521" y="1439"/>
                    <a:pt x="522" y="1438"/>
                  </a:cubicBezTo>
                  <a:cubicBezTo>
                    <a:pt x="522" y="1438"/>
                    <a:pt x="523" y="1438"/>
                    <a:pt x="523" y="1438"/>
                  </a:cubicBezTo>
                  <a:cubicBezTo>
                    <a:pt x="523" y="1438"/>
                    <a:pt x="523" y="1438"/>
                    <a:pt x="524" y="1438"/>
                  </a:cubicBezTo>
                  <a:cubicBezTo>
                    <a:pt x="524" y="1438"/>
                    <a:pt x="524" y="1438"/>
                    <a:pt x="525" y="1438"/>
                  </a:cubicBezTo>
                  <a:cubicBezTo>
                    <a:pt x="525" y="1438"/>
                    <a:pt x="525" y="1438"/>
                    <a:pt x="525" y="1438"/>
                  </a:cubicBezTo>
                  <a:cubicBezTo>
                    <a:pt x="525" y="1439"/>
                    <a:pt x="525" y="1439"/>
                    <a:pt x="525" y="1439"/>
                  </a:cubicBezTo>
                  <a:cubicBezTo>
                    <a:pt x="525" y="1439"/>
                    <a:pt x="525" y="1439"/>
                    <a:pt x="525" y="1439"/>
                  </a:cubicBezTo>
                  <a:cubicBezTo>
                    <a:pt x="524" y="1439"/>
                    <a:pt x="523" y="1439"/>
                    <a:pt x="523" y="1439"/>
                  </a:cubicBezTo>
                  <a:cubicBezTo>
                    <a:pt x="523" y="1439"/>
                    <a:pt x="522" y="1439"/>
                    <a:pt x="522" y="1439"/>
                  </a:cubicBezTo>
                  <a:close/>
                  <a:moveTo>
                    <a:pt x="355" y="1059"/>
                  </a:moveTo>
                  <a:cubicBezTo>
                    <a:pt x="355" y="1059"/>
                    <a:pt x="355" y="1059"/>
                    <a:pt x="355" y="1059"/>
                  </a:cubicBezTo>
                  <a:cubicBezTo>
                    <a:pt x="355" y="1059"/>
                    <a:pt x="355" y="1059"/>
                    <a:pt x="355" y="1059"/>
                  </a:cubicBezTo>
                  <a:cubicBezTo>
                    <a:pt x="355" y="1059"/>
                    <a:pt x="355" y="1059"/>
                    <a:pt x="355" y="1059"/>
                  </a:cubicBezTo>
                  <a:cubicBezTo>
                    <a:pt x="355" y="1059"/>
                    <a:pt x="355" y="1059"/>
                    <a:pt x="355" y="1059"/>
                  </a:cubicBezTo>
                  <a:close/>
                  <a:moveTo>
                    <a:pt x="386" y="804"/>
                  </a:moveTo>
                  <a:cubicBezTo>
                    <a:pt x="386" y="804"/>
                    <a:pt x="386" y="804"/>
                    <a:pt x="386" y="804"/>
                  </a:cubicBezTo>
                  <a:cubicBezTo>
                    <a:pt x="386" y="805"/>
                    <a:pt x="386" y="805"/>
                    <a:pt x="386" y="805"/>
                  </a:cubicBezTo>
                  <a:lnTo>
                    <a:pt x="386" y="804"/>
                  </a:lnTo>
                  <a:close/>
                  <a:moveTo>
                    <a:pt x="607" y="1509"/>
                  </a:moveTo>
                  <a:cubicBezTo>
                    <a:pt x="607" y="1509"/>
                    <a:pt x="607" y="1509"/>
                    <a:pt x="607" y="1509"/>
                  </a:cubicBezTo>
                  <a:cubicBezTo>
                    <a:pt x="607" y="1509"/>
                    <a:pt x="607" y="1509"/>
                    <a:pt x="607" y="1509"/>
                  </a:cubicBezTo>
                  <a:cubicBezTo>
                    <a:pt x="608" y="1509"/>
                    <a:pt x="608" y="1509"/>
                    <a:pt x="608" y="1509"/>
                  </a:cubicBezTo>
                  <a:cubicBezTo>
                    <a:pt x="608" y="1509"/>
                    <a:pt x="608" y="1509"/>
                    <a:pt x="608" y="1509"/>
                  </a:cubicBezTo>
                  <a:cubicBezTo>
                    <a:pt x="608" y="1509"/>
                    <a:pt x="608" y="1509"/>
                    <a:pt x="608" y="1509"/>
                  </a:cubicBezTo>
                  <a:cubicBezTo>
                    <a:pt x="608" y="1509"/>
                    <a:pt x="608" y="1509"/>
                    <a:pt x="608" y="1509"/>
                  </a:cubicBezTo>
                  <a:cubicBezTo>
                    <a:pt x="608" y="1509"/>
                    <a:pt x="608" y="1509"/>
                    <a:pt x="607" y="1509"/>
                  </a:cubicBezTo>
                  <a:close/>
                  <a:moveTo>
                    <a:pt x="535" y="920"/>
                  </a:moveTo>
                  <a:cubicBezTo>
                    <a:pt x="535" y="920"/>
                    <a:pt x="535" y="920"/>
                    <a:pt x="535" y="920"/>
                  </a:cubicBezTo>
                  <a:cubicBezTo>
                    <a:pt x="535" y="919"/>
                    <a:pt x="535" y="919"/>
                    <a:pt x="535" y="919"/>
                  </a:cubicBezTo>
                  <a:cubicBezTo>
                    <a:pt x="535" y="919"/>
                    <a:pt x="535" y="919"/>
                    <a:pt x="535" y="919"/>
                  </a:cubicBezTo>
                  <a:lnTo>
                    <a:pt x="535" y="920"/>
                  </a:lnTo>
                  <a:close/>
                  <a:moveTo>
                    <a:pt x="530" y="922"/>
                  </a:moveTo>
                  <a:cubicBezTo>
                    <a:pt x="530" y="922"/>
                    <a:pt x="530" y="922"/>
                    <a:pt x="530" y="922"/>
                  </a:cubicBezTo>
                  <a:cubicBezTo>
                    <a:pt x="530" y="922"/>
                    <a:pt x="530" y="922"/>
                    <a:pt x="530" y="922"/>
                  </a:cubicBezTo>
                  <a:cubicBezTo>
                    <a:pt x="530" y="922"/>
                    <a:pt x="530" y="922"/>
                    <a:pt x="530" y="922"/>
                  </a:cubicBezTo>
                  <a:close/>
                  <a:moveTo>
                    <a:pt x="519" y="925"/>
                  </a:moveTo>
                  <a:cubicBezTo>
                    <a:pt x="519" y="925"/>
                    <a:pt x="519" y="925"/>
                    <a:pt x="519" y="925"/>
                  </a:cubicBezTo>
                  <a:cubicBezTo>
                    <a:pt x="519" y="925"/>
                    <a:pt x="519" y="925"/>
                    <a:pt x="519" y="925"/>
                  </a:cubicBezTo>
                  <a:cubicBezTo>
                    <a:pt x="519" y="925"/>
                    <a:pt x="520" y="925"/>
                    <a:pt x="520" y="925"/>
                  </a:cubicBezTo>
                  <a:cubicBezTo>
                    <a:pt x="520" y="926"/>
                    <a:pt x="519" y="927"/>
                    <a:pt x="520" y="928"/>
                  </a:cubicBezTo>
                  <a:cubicBezTo>
                    <a:pt x="520" y="928"/>
                    <a:pt x="520" y="928"/>
                    <a:pt x="520" y="928"/>
                  </a:cubicBezTo>
                  <a:cubicBezTo>
                    <a:pt x="520" y="928"/>
                    <a:pt x="520" y="928"/>
                    <a:pt x="519" y="928"/>
                  </a:cubicBezTo>
                  <a:cubicBezTo>
                    <a:pt x="519" y="928"/>
                    <a:pt x="519" y="928"/>
                    <a:pt x="519" y="928"/>
                  </a:cubicBezTo>
                  <a:cubicBezTo>
                    <a:pt x="519" y="927"/>
                    <a:pt x="519" y="927"/>
                    <a:pt x="519" y="927"/>
                  </a:cubicBezTo>
                  <a:cubicBezTo>
                    <a:pt x="519" y="926"/>
                    <a:pt x="519" y="925"/>
                    <a:pt x="518" y="925"/>
                  </a:cubicBezTo>
                  <a:cubicBezTo>
                    <a:pt x="518" y="925"/>
                    <a:pt x="518" y="925"/>
                    <a:pt x="518" y="925"/>
                  </a:cubicBezTo>
                  <a:cubicBezTo>
                    <a:pt x="518" y="925"/>
                    <a:pt x="518" y="925"/>
                    <a:pt x="519" y="925"/>
                  </a:cubicBezTo>
                  <a:close/>
                  <a:moveTo>
                    <a:pt x="566" y="921"/>
                  </a:moveTo>
                  <a:cubicBezTo>
                    <a:pt x="566" y="922"/>
                    <a:pt x="566" y="922"/>
                    <a:pt x="566" y="922"/>
                  </a:cubicBezTo>
                  <a:cubicBezTo>
                    <a:pt x="566" y="922"/>
                    <a:pt x="565" y="922"/>
                    <a:pt x="565" y="922"/>
                  </a:cubicBezTo>
                  <a:cubicBezTo>
                    <a:pt x="565" y="922"/>
                    <a:pt x="565" y="922"/>
                    <a:pt x="565" y="922"/>
                  </a:cubicBezTo>
                  <a:cubicBezTo>
                    <a:pt x="565" y="922"/>
                    <a:pt x="565" y="922"/>
                    <a:pt x="565" y="922"/>
                  </a:cubicBezTo>
                  <a:cubicBezTo>
                    <a:pt x="565" y="922"/>
                    <a:pt x="565" y="922"/>
                    <a:pt x="566" y="922"/>
                  </a:cubicBezTo>
                  <a:cubicBezTo>
                    <a:pt x="566" y="921"/>
                    <a:pt x="566" y="921"/>
                    <a:pt x="566" y="921"/>
                  </a:cubicBezTo>
                  <a:cubicBezTo>
                    <a:pt x="566" y="921"/>
                    <a:pt x="566" y="921"/>
                    <a:pt x="566" y="921"/>
                  </a:cubicBezTo>
                  <a:close/>
                  <a:moveTo>
                    <a:pt x="584" y="1483"/>
                  </a:moveTo>
                  <a:cubicBezTo>
                    <a:pt x="584" y="1483"/>
                    <a:pt x="584" y="1483"/>
                    <a:pt x="585" y="1483"/>
                  </a:cubicBezTo>
                  <a:cubicBezTo>
                    <a:pt x="584" y="1483"/>
                    <a:pt x="584" y="1483"/>
                    <a:pt x="584" y="1483"/>
                  </a:cubicBezTo>
                  <a:cubicBezTo>
                    <a:pt x="584" y="1483"/>
                    <a:pt x="584" y="1483"/>
                    <a:pt x="584" y="1483"/>
                  </a:cubicBezTo>
                  <a:close/>
                  <a:moveTo>
                    <a:pt x="579" y="1488"/>
                  </a:moveTo>
                  <a:cubicBezTo>
                    <a:pt x="579" y="1488"/>
                    <a:pt x="579" y="1488"/>
                    <a:pt x="579" y="1488"/>
                  </a:cubicBezTo>
                  <a:cubicBezTo>
                    <a:pt x="579" y="1488"/>
                    <a:pt x="579" y="1488"/>
                    <a:pt x="579" y="1488"/>
                  </a:cubicBezTo>
                  <a:close/>
                  <a:moveTo>
                    <a:pt x="581" y="1486"/>
                  </a:moveTo>
                  <a:cubicBezTo>
                    <a:pt x="581" y="1486"/>
                    <a:pt x="581" y="1486"/>
                    <a:pt x="581" y="1486"/>
                  </a:cubicBezTo>
                  <a:cubicBezTo>
                    <a:pt x="582" y="1486"/>
                    <a:pt x="583" y="1486"/>
                    <a:pt x="583" y="1485"/>
                  </a:cubicBezTo>
                  <a:cubicBezTo>
                    <a:pt x="583" y="1486"/>
                    <a:pt x="583" y="1486"/>
                    <a:pt x="583" y="1486"/>
                  </a:cubicBezTo>
                  <a:cubicBezTo>
                    <a:pt x="583" y="1486"/>
                    <a:pt x="583" y="1486"/>
                    <a:pt x="583" y="1487"/>
                  </a:cubicBezTo>
                  <a:cubicBezTo>
                    <a:pt x="583" y="1487"/>
                    <a:pt x="582" y="1486"/>
                    <a:pt x="581" y="1486"/>
                  </a:cubicBezTo>
                  <a:cubicBezTo>
                    <a:pt x="581" y="1486"/>
                    <a:pt x="581" y="1486"/>
                    <a:pt x="581" y="1486"/>
                  </a:cubicBezTo>
                  <a:cubicBezTo>
                    <a:pt x="581" y="1486"/>
                    <a:pt x="581" y="1486"/>
                    <a:pt x="581" y="1486"/>
                  </a:cubicBezTo>
                  <a:close/>
                  <a:moveTo>
                    <a:pt x="531" y="1456"/>
                  </a:moveTo>
                  <a:cubicBezTo>
                    <a:pt x="532" y="1456"/>
                    <a:pt x="532" y="1456"/>
                    <a:pt x="532" y="1456"/>
                  </a:cubicBezTo>
                  <a:cubicBezTo>
                    <a:pt x="532" y="1456"/>
                    <a:pt x="532" y="1456"/>
                    <a:pt x="532" y="1456"/>
                  </a:cubicBezTo>
                  <a:cubicBezTo>
                    <a:pt x="532" y="1456"/>
                    <a:pt x="532" y="1456"/>
                    <a:pt x="533" y="1456"/>
                  </a:cubicBezTo>
                  <a:cubicBezTo>
                    <a:pt x="532" y="1456"/>
                    <a:pt x="532" y="1456"/>
                    <a:pt x="532" y="1456"/>
                  </a:cubicBezTo>
                  <a:cubicBezTo>
                    <a:pt x="532" y="1456"/>
                    <a:pt x="532" y="1456"/>
                    <a:pt x="532" y="1456"/>
                  </a:cubicBezTo>
                  <a:cubicBezTo>
                    <a:pt x="532" y="1456"/>
                    <a:pt x="532" y="1456"/>
                    <a:pt x="532" y="1456"/>
                  </a:cubicBezTo>
                  <a:cubicBezTo>
                    <a:pt x="532" y="1457"/>
                    <a:pt x="532" y="1457"/>
                    <a:pt x="532" y="1457"/>
                  </a:cubicBezTo>
                  <a:cubicBezTo>
                    <a:pt x="532" y="1458"/>
                    <a:pt x="532" y="1458"/>
                    <a:pt x="532" y="1459"/>
                  </a:cubicBezTo>
                  <a:cubicBezTo>
                    <a:pt x="532" y="1458"/>
                    <a:pt x="532" y="1458"/>
                    <a:pt x="531" y="1458"/>
                  </a:cubicBezTo>
                  <a:cubicBezTo>
                    <a:pt x="531" y="1458"/>
                    <a:pt x="531" y="1457"/>
                    <a:pt x="531" y="1456"/>
                  </a:cubicBezTo>
                  <a:cubicBezTo>
                    <a:pt x="530" y="1456"/>
                    <a:pt x="530" y="1456"/>
                    <a:pt x="530" y="1456"/>
                  </a:cubicBezTo>
                  <a:cubicBezTo>
                    <a:pt x="530" y="1456"/>
                    <a:pt x="531" y="1456"/>
                    <a:pt x="531" y="1456"/>
                  </a:cubicBezTo>
                  <a:close/>
                  <a:moveTo>
                    <a:pt x="575" y="1494"/>
                  </a:moveTo>
                  <a:cubicBezTo>
                    <a:pt x="575" y="1493"/>
                    <a:pt x="575" y="1493"/>
                    <a:pt x="575" y="1492"/>
                  </a:cubicBezTo>
                  <a:cubicBezTo>
                    <a:pt x="575" y="1492"/>
                    <a:pt x="575" y="1493"/>
                    <a:pt x="575" y="1493"/>
                  </a:cubicBezTo>
                  <a:cubicBezTo>
                    <a:pt x="575" y="1493"/>
                    <a:pt x="575" y="1493"/>
                    <a:pt x="575" y="1493"/>
                  </a:cubicBezTo>
                  <a:cubicBezTo>
                    <a:pt x="575" y="1493"/>
                    <a:pt x="575" y="1493"/>
                    <a:pt x="575" y="1493"/>
                  </a:cubicBezTo>
                  <a:cubicBezTo>
                    <a:pt x="575" y="1494"/>
                    <a:pt x="575" y="1494"/>
                    <a:pt x="575" y="1495"/>
                  </a:cubicBezTo>
                  <a:cubicBezTo>
                    <a:pt x="575" y="1495"/>
                    <a:pt x="574" y="1495"/>
                    <a:pt x="574" y="1495"/>
                  </a:cubicBezTo>
                  <a:cubicBezTo>
                    <a:pt x="574" y="1494"/>
                    <a:pt x="575" y="1494"/>
                    <a:pt x="575" y="1494"/>
                  </a:cubicBezTo>
                  <a:close/>
                  <a:moveTo>
                    <a:pt x="390" y="797"/>
                  </a:moveTo>
                  <a:cubicBezTo>
                    <a:pt x="389" y="797"/>
                    <a:pt x="389" y="797"/>
                    <a:pt x="389" y="797"/>
                  </a:cubicBezTo>
                  <a:cubicBezTo>
                    <a:pt x="389" y="797"/>
                    <a:pt x="388" y="798"/>
                    <a:pt x="388" y="798"/>
                  </a:cubicBezTo>
                  <a:cubicBezTo>
                    <a:pt x="388" y="799"/>
                    <a:pt x="388" y="799"/>
                    <a:pt x="388" y="799"/>
                  </a:cubicBezTo>
                  <a:cubicBezTo>
                    <a:pt x="388" y="800"/>
                    <a:pt x="388" y="800"/>
                    <a:pt x="388" y="800"/>
                  </a:cubicBezTo>
                  <a:cubicBezTo>
                    <a:pt x="388" y="800"/>
                    <a:pt x="388" y="801"/>
                    <a:pt x="388" y="801"/>
                  </a:cubicBezTo>
                  <a:cubicBezTo>
                    <a:pt x="388" y="801"/>
                    <a:pt x="388" y="802"/>
                    <a:pt x="388" y="802"/>
                  </a:cubicBezTo>
                  <a:cubicBezTo>
                    <a:pt x="388" y="802"/>
                    <a:pt x="388" y="802"/>
                    <a:pt x="387" y="803"/>
                  </a:cubicBezTo>
                  <a:cubicBezTo>
                    <a:pt x="387" y="803"/>
                    <a:pt x="387" y="803"/>
                    <a:pt x="387" y="803"/>
                  </a:cubicBezTo>
                  <a:cubicBezTo>
                    <a:pt x="387" y="803"/>
                    <a:pt x="387" y="803"/>
                    <a:pt x="387" y="803"/>
                  </a:cubicBezTo>
                  <a:cubicBezTo>
                    <a:pt x="387" y="803"/>
                    <a:pt x="386" y="803"/>
                    <a:pt x="386" y="803"/>
                  </a:cubicBezTo>
                  <a:cubicBezTo>
                    <a:pt x="386" y="803"/>
                    <a:pt x="386" y="803"/>
                    <a:pt x="386" y="802"/>
                  </a:cubicBezTo>
                  <a:cubicBezTo>
                    <a:pt x="386" y="801"/>
                    <a:pt x="386" y="800"/>
                    <a:pt x="386" y="800"/>
                  </a:cubicBezTo>
                  <a:cubicBezTo>
                    <a:pt x="386" y="799"/>
                    <a:pt x="385" y="798"/>
                    <a:pt x="385" y="797"/>
                  </a:cubicBezTo>
                  <a:cubicBezTo>
                    <a:pt x="384" y="798"/>
                    <a:pt x="384" y="798"/>
                    <a:pt x="384" y="798"/>
                  </a:cubicBezTo>
                  <a:cubicBezTo>
                    <a:pt x="384" y="797"/>
                    <a:pt x="384" y="797"/>
                    <a:pt x="384" y="797"/>
                  </a:cubicBezTo>
                  <a:cubicBezTo>
                    <a:pt x="384" y="797"/>
                    <a:pt x="384" y="796"/>
                    <a:pt x="384" y="796"/>
                  </a:cubicBezTo>
                  <a:cubicBezTo>
                    <a:pt x="384" y="796"/>
                    <a:pt x="384" y="796"/>
                    <a:pt x="384" y="796"/>
                  </a:cubicBezTo>
                  <a:cubicBezTo>
                    <a:pt x="384" y="796"/>
                    <a:pt x="384" y="795"/>
                    <a:pt x="385" y="795"/>
                  </a:cubicBezTo>
                  <a:cubicBezTo>
                    <a:pt x="385" y="795"/>
                    <a:pt x="386" y="794"/>
                    <a:pt x="386" y="794"/>
                  </a:cubicBezTo>
                  <a:cubicBezTo>
                    <a:pt x="387" y="793"/>
                    <a:pt x="387" y="792"/>
                    <a:pt x="388" y="791"/>
                  </a:cubicBezTo>
                  <a:cubicBezTo>
                    <a:pt x="388" y="791"/>
                    <a:pt x="388" y="791"/>
                    <a:pt x="388" y="792"/>
                  </a:cubicBezTo>
                  <a:cubicBezTo>
                    <a:pt x="388" y="792"/>
                    <a:pt x="388" y="792"/>
                    <a:pt x="388" y="792"/>
                  </a:cubicBezTo>
                  <a:cubicBezTo>
                    <a:pt x="388" y="792"/>
                    <a:pt x="388" y="793"/>
                    <a:pt x="388" y="793"/>
                  </a:cubicBezTo>
                  <a:cubicBezTo>
                    <a:pt x="388" y="794"/>
                    <a:pt x="388" y="794"/>
                    <a:pt x="388" y="795"/>
                  </a:cubicBezTo>
                  <a:cubicBezTo>
                    <a:pt x="388" y="795"/>
                    <a:pt x="388" y="795"/>
                    <a:pt x="388" y="796"/>
                  </a:cubicBezTo>
                  <a:cubicBezTo>
                    <a:pt x="389" y="796"/>
                    <a:pt x="389" y="796"/>
                    <a:pt x="389" y="797"/>
                  </a:cubicBezTo>
                  <a:lnTo>
                    <a:pt x="390" y="797"/>
                  </a:lnTo>
                  <a:close/>
                  <a:moveTo>
                    <a:pt x="572" y="1495"/>
                  </a:moveTo>
                  <a:cubicBezTo>
                    <a:pt x="572" y="1496"/>
                    <a:pt x="571" y="1496"/>
                    <a:pt x="572" y="1497"/>
                  </a:cubicBezTo>
                  <a:cubicBezTo>
                    <a:pt x="571" y="1496"/>
                    <a:pt x="571" y="1496"/>
                    <a:pt x="571" y="1495"/>
                  </a:cubicBezTo>
                  <a:cubicBezTo>
                    <a:pt x="571" y="1495"/>
                    <a:pt x="571" y="1495"/>
                    <a:pt x="572" y="1495"/>
                  </a:cubicBezTo>
                  <a:close/>
                  <a:moveTo>
                    <a:pt x="554" y="1404"/>
                  </a:moveTo>
                  <a:cubicBezTo>
                    <a:pt x="554" y="1403"/>
                    <a:pt x="554" y="1403"/>
                    <a:pt x="554" y="1403"/>
                  </a:cubicBezTo>
                  <a:cubicBezTo>
                    <a:pt x="554" y="1403"/>
                    <a:pt x="554" y="1403"/>
                    <a:pt x="554" y="1403"/>
                  </a:cubicBezTo>
                  <a:cubicBezTo>
                    <a:pt x="554" y="1404"/>
                    <a:pt x="554" y="1404"/>
                    <a:pt x="554" y="1404"/>
                  </a:cubicBezTo>
                  <a:cubicBezTo>
                    <a:pt x="554" y="1404"/>
                    <a:pt x="554" y="1404"/>
                    <a:pt x="554" y="1404"/>
                  </a:cubicBezTo>
                  <a:close/>
                  <a:moveTo>
                    <a:pt x="563" y="1277"/>
                  </a:moveTo>
                  <a:cubicBezTo>
                    <a:pt x="562" y="1277"/>
                    <a:pt x="562" y="1277"/>
                    <a:pt x="561" y="1277"/>
                  </a:cubicBezTo>
                  <a:cubicBezTo>
                    <a:pt x="561" y="1277"/>
                    <a:pt x="561" y="1276"/>
                    <a:pt x="560" y="1276"/>
                  </a:cubicBezTo>
                  <a:cubicBezTo>
                    <a:pt x="559" y="1277"/>
                    <a:pt x="559" y="1277"/>
                    <a:pt x="559" y="1277"/>
                  </a:cubicBezTo>
                  <a:cubicBezTo>
                    <a:pt x="560" y="1275"/>
                    <a:pt x="560" y="1275"/>
                    <a:pt x="560" y="1275"/>
                  </a:cubicBezTo>
                  <a:cubicBezTo>
                    <a:pt x="560" y="1275"/>
                    <a:pt x="559" y="1275"/>
                    <a:pt x="559" y="1275"/>
                  </a:cubicBezTo>
                  <a:cubicBezTo>
                    <a:pt x="559" y="1274"/>
                    <a:pt x="559" y="1274"/>
                    <a:pt x="559" y="1274"/>
                  </a:cubicBezTo>
                  <a:cubicBezTo>
                    <a:pt x="559" y="1273"/>
                    <a:pt x="559" y="1273"/>
                    <a:pt x="559" y="1273"/>
                  </a:cubicBezTo>
                  <a:cubicBezTo>
                    <a:pt x="559" y="1273"/>
                    <a:pt x="559" y="1273"/>
                    <a:pt x="559" y="1273"/>
                  </a:cubicBezTo>
                  <a:cubicBezTo>
                    <a:pt x="559" y="1273"/>
                    <a:pt x="559" y="1274"/>
                    <a:pt x="559" y="1274"/>
                  </a:cubicBezTo>
                  <a:cubicBezTo>
                    <a:pt x="560" y="1275"/>
                    <a:pt x="561" y="1276"/>
                    <a:pt x="562" y="1277"/>
                  </a:cubicBezTo>
                  <a:cubicBezTo>
                    <a:pt x="562" y="1277"/>
                    <a:pt x="563" y="1277"/>
                    <a:pt x="563" y="1277"/>
                  </a:cubicBezTo>
                  <a:cubicBezTo>
                    <a:pt x="563" y="1277"/>
                    <a:pt x="563" y="1277"/>
                    <a:pt x="563" y="1277"/>
                  </a:cubicBezTo>
                  <a:cubicBezTo>
                    <a:pt x="563" y="1277"/>
                    <a:pt x="563" y="1277"/>
                    <a:pt x="563" y="1277"/>
                  </a:cubicBezTo>
                  <a:close/>
                  <a:moveTo>
                    <a:pt x="364" y="575"/>
                  </a:moveTo>
                  <a:cubicBezTo>
                    <a:pt x="364" y="575"/>
                    <a:pt x="364" y="575"/>
                    <a:pt x="364" y="575"/>
                  </a:cubicBezTo>
                  <a:cubicBezTo>
                    <a:pt x="364" y="575"/>
                    <a:pt x="364" y="575"/>
                    <a:pt x="364" y="575"/>
                  </a:cubicBezTo>
                  <a:close/>
                  <a:moveTo>
                    <a:pt x="582" y="402"/>
                  </a:moveTo>
                  <a:cubicBezTo>
                    <a:pt x="581" y="402"/>
                    <a:pt x="581" y="402"/>
                    <a:pt x="581" y="402"/>
                  </a:cubicBezTo>
                  <a:cubicBezTo>
                    <a:pt x="581" y="401"/>
                    <a:pt x="580" y="401"/>
                    <a:pt x="579" y="401"/>
                  </a:cubicBezTo>
                  <a:cubicBezTo>
                    <a:pt x="579" y="401"/>
                    <a:pt x="579" y="401"/>
                    <a:pt x="578" y="401"/>
                  </a:cubicBezTo>
                  <a:cubicBezTo>
                    <a:pt x="578" y="401"/>
                    <a:pt x="578" y="400"/>
                    <a:pt x="578" y="400"/>
                  </a:cubicBezTo>
                  <a:cubicBezTo>
                    <a:pt x="577" y="400"/>
                    <a:pt x="577" y="399"/>
                    <a:pt x="576" y="399"/>
                  </a:cubicBezTo>
                  <a:cubicBezTo>
                    <a:pt x="576" y="399"/>
                    <a:pt x="576" y="399"/>
                    <a:pt x="576" y="399"/>
                  </a:cubicBezTo>
                  <a:cubicBezTo>
                    <a:pt x="577" y="399"/>
                    <a:pt x="578" y="399"/>
                    <a:pt x="578" y="399"/>
                  </a:cubicBezTo>
                  <a:cubicBezTo>
                    <a:pt x="578" y="399"/>
                    <a:pt x="579" y="399"/>
                    <a:pt x="579" y="399"/>
                  </a:cubicBezTo>
                  <a:cubicBezTo>
                    <a:pt x="580" y="399"/>
                    <a:pt x="580" y="399"/>
                    <a:pt x="580" y="399"/>
                  </a:cubicBezTo>
                  <a:cubicBezTo>
                    <a:pt x="580" y="399"/>
                    <a:pt x="580" y="399"/>
                    <a:pt x="580" y="399"/>
                  </a:cubicBezTo>
                  <a:cubicBezTo>
                    <a:pt x="580" y="400"/>
                    <a:pt x="580" y="400"/>
                    <a:pt x="580" y="400"/>
                  </a:cubicBezTo>
                  <a:cubicBezTo>
                    <a:pt x="580" y="401"/>
                    <a:pt x="581" y="402"/>
                    <a:pt x="583" y="402"/>
                  </a:cubicBezTo>
                  <a:cubicBezTo>
                    <a:pt x="582" y="402"/>
                    <a:pt x="582" y="402"/>
                    <a:pt x="582" y="402"/>
                  </a:cubicBezTo>
                  <a:close/>
                  <a:moveTo>
                    <a:pt x="570" y="406"/>
                  </a:moveTo>
                  <a:cubicBezTo>
                    <a:pt x="570" y="406"/>
                    <a:pt x="570" y="406"/>
                    <a:pt x="570" y="406"/>
                  </a:cubicBezTo>
                  <a:cubicBezTo>
                    <a:pt x="570" y="406"/>
                    <a:pt x="570" y="406"/>
                    <a:pt x="570" y="406"/>
                  </a:cubicBezTo>
                  <a:close/>
                  <a:moveTo>
                    <a:pt x="572" y="395"/>
                  </a:moveTo>
                  <a:cubicBezTo>
                    <a:pt x="572" y="395"/>
                    <a:pt x="572" y="395"/>
                    <a:pt x="572" y="395"/>
                  </a:cubicBezTo>
                  <a:cubicBezTo>
                    <a:pt x="572" y="395"/>
                    <a:pt x="572" y="395"/>
                    <a:pt x="572" y="395"/>
                  </a:cubicBezTo>
                  <a:close/>
                  <a:moveTo>
                    <a:pt x="568" y="407"/>
                  </a:moveTo>
                  <a:cubicBezTo>
                    <a:pt x="568" y="407"/>
                    <a:pt x="568" y="407"/>
                    <a:pt x="568" y="408"/>
                  </a:cubicBezTo>
                  <a:cubicBezTo>
                    <a:pt x="568" y="408"/>
                    <a:pt x="567" y="408"/>
                    <a:pt x="567" y="408"/>
                  </a:cubicBezTo>
                  <a:cubicBezTo>
                    <a:pt x="567" y="408"/>
                    <a:pt x="567" y="408"/>
                    <a:pt x="567" y="407"/>
                  </a:cubicBezTo>
                  <a:cubicBezTo>
                    <a:pt x="567" y="407"/>
                    <a:pt x="567" y="407"/>
                    <a:pt x="568" y="407"/>
                  </a:cubicBezTo>
                  <a:cubicBezTo>
                    <a:pt x="568" y="407"/>
                    <a:pt x="568" y="407"/>
                    <a:pt x="568" y="407"/>
                  </a:cubicBezTo>
                  <a:cubicBezTo>
                    <a:pt x="568" y="406"/>
                    <a:pt x="568" y="406"/>
                    <a:pt x="568" y="406"/>
                  </a:cubicBezTo>
                  <a:cubicBezTo>
                    <a:pt x="568" y="406"/>
                    <a:pt x="568" y="406"/>
                    <a:pt x="568" y="406"/>
                  </a:cubicBezTo>
                  <a:lnTo>
                    <a:pt x="568" y="407"/>
                  </a:lnTo>
                  <a:close/>
                  <a:moveTo>
                    <a:pt x="574" y="377"/>
                  </a:moveTo>
                  <a:cubicBezTo>
                    <a:pt x="574" y="376"/>
                    <a:pt x="574" y="376"/>
                    <a:pt x="574" y="376"/>
                  </a:cubicBezTo>
                  <a:cubicBezTo>
                    <a:pt x="574" y="376"/>
                    <a:pt x="574" y="376"/>
                    <a:pt x="574" y="376"/>
                  </a:cubicBezTo>
                  <a:cubicBezTo>
                    <a:pt x="575" y="376"/>
                    <a:pt x="575" y="376"/>
                    <a:pt x="575" y="376"/>
                  </a:cubicBezTo>
                  <a:cubicBezTo>
                    <a:pt x="575" y="377"/>
                    <a:pt x="575" y="377"/>
                    <a:pt x="575" y="377"/>
                  </a:cubicBezTo>
                  <a:cubicBezTo>
                    <a:pt x="575" y="377"/>
                    <a:pt x="575" y="377"/>
                    <a:pt x="575" y="377"/>
                  </a:cubicBezTo>
                  <a:cubicBezTo>
                    <a:pt x="575" y="378"/>
                    <a:pt x="574" y="378"/>
                    <a:pt x="574" y="378"/>
                  </a:cubicBezTo>
                  <a:cubicBezTo>
                    <a:pt x="574" y="378"/>
                    <a:pt x="574" y="378"/>
                    <a:pt x="574" y="378"/>
                  </a:cubicBezTo>
                  <a:cubicBezTo>
                    <a:pt x="574" y="377"/>
                    <a:pt x="574" y="377"/>
                    <a:pt x="574" y="377"/>
                  </a:cubicBezTo>
                  <a:cubicBezTo>
                    <a:pt x="574" y="377"/>
                    <a:pt x="574" y="377"/>
                    <a:pt x="574" y="377"/>
                  </a:cubicBezTo>
                  <a:close/>
                  <a:moveTo>
                    <a:pt x="665" y="114"/>
                  </a:moveTo>
                  <a:cubicBezTo>
                    <a:pt x="665" y="114"/>
                    <a:pt x="664" y="114"/>
                    <a:pt x="664" y="114"/>
                  </a:cubicBezTo>
                  <a:cubicBezTo>
                    <a:pt x="664" y="114"/>
                    <a:pt x="664" y="114"/>
                    <a:pt x="664" y="114"/>
                  </a:cubicBezTo>
                  <a:cubicBezTo>
                    <a:pt x="664" y="114"/>
                    <a:pt x="664" y="114"/>
                    <a:pt x="664" y="114"/>
                  </a:cubicBezTo>
                  <a:cubicBezTo>
                    <a:pt x="665" y="113"/>
                    <a:pt x="665" y="114"/>
                    <a:pt x="665" y="114"/>
                  </a:cubicBezTo>
                  <a:cubicBezTo>
                    <a:pt x="666" y="114"/>
                    <a:pt x="666" y="114"/>
                    <a:pt x="666" y="114"/>
                  </a:cubicBezTo>
                  <a:cubicBezTo>
                    <a:pt x="666" y="114"/>
                    <a:pt x="665" y="114"/>
                    <a:pt x="665" y="114"/>
                  </a:cubicBezTo>
                  <a:close/>
                  <a:moveTo>
                    <a:pt x="697" y="128"/>
                  </a:moveTo>
                  <a:cubicBezTo>
                    <a:pt x="697" y="128"/>
                    <a:pt x="697" y="128"/>
                    <a:pt x="697" y="128"/>
                  </a:cubicBezTo>
                  <a:cubicBezTo>
                    <a:pt x="697" y="128"/>
                    <a:pt x="697" y="128"/>
                    <a:pt x="697" y="128"/>
                  </a:cubicBezTo>
                  <a:close/>
                  <a:moveTo>
                    <a:pt x="659" y="196"/>
                  </a:moveTo>
                  <a:cubicBezTo>
                    <a:pt x="659" y="196"/>
                    <a:pt x="659" y="196"/>
                    <a:pt x="659" y="196"/>
                  </a:cubicBezTo>
                  <a:cubicBezTo>
                    <a:pt x="659" y="196"/>
                    <a:pt x="659" y="196"/>
                    <a:pt x="659" y="196"/>
                  </a:cubicBezTo>
                  <a:cubicBezTo>
                    <a:pt x="659" y="196"/>
                    <a:pt x="659" y="196"/>
                    <a:pt x="659" y="196"/>
                  </a:cubicBezTo>
                  <a:close/>
                  <a:moveTo>
                    <a:pt x="702" y="167"/>
                  </a:moveTo>
                  <a:cubicBezTo>
                    <a:pt x="702" y="166"/>
                    <a:pt x="702" y="166"/>
                    <a:pt x="702" y="166"/>
                  </a:cubicBezTo>
                  <a:cubicBezTo>
                    <a:pt x="702" y="166"/>
                    <a:pt x="702" y="166"/>
                    <a:pt x="702" y="166"/>
                  </a:cubicBezTo>
                  <a:cubicBezTo>
                    <a:pt x="702" y="167"/>
                    <a:pt x="702" y="167"/>
                    <a:pt x="702" y="167"/>
                  </a:cubicBezTo>
                  <a:close/>
                  <a:moveTo>
                    <a:pt x="720" y="78"/>
                  </a:moveTo>
                  <a:cubicBezTo>
                    <a:pt x="720" y="79"/>
                    <a:pt x="720" y="79"/>
                    <a:pt x="720" y="79"/>
                  </a:cubicBezTo>
                  <a:cubicBezTo>
                    <a:pt x="720" y="79"/>
                    <a:pt x="720" y="80"/>
                    <a:pt x="720" y="80"/>
                  </a:cubicBezTo>
                  <a:cubicBezTo>
                    <a:pt x="720" y="80"/>
                    <a:pt x="720" y="80"/>
                    <a:pt x="720" y="80"/>
                  </a:cubicBezTo>
                  <a:cubicBezTo>
                    <a:pt x="720" y="79"/>
                    <a:pt x="720" y="79"/>
                    <a:pt x="720" y="78"/>
                  </a:cubicBezTo>
                  <a:cubicBezTo>
                    <a:pt x="720" y="78"/>
                    <a:pt x="720" y="78"/>
                    <a:pt x="720" y="77"/>
                  </a:cubicBezTo>
                  <a:cubicBezTo>
                    <a:pt x="720" y="77"/>
                    <a:pt x="720" y="78"/>
                    <a:pt x="720" y="78"/>
                  </a:cubicBezTo>
                  <a:close/>
                  <a:moveTo>
                    <a:pt x="625" y="116"/>
                  </a:moveTo>
                  <a:cubicBezTo>
                    <a:pt x="625" y="116"/>
                    <a:pt x="625" y="116"/>
                    <a:pt x="625" y="116"/>
                  </a:cubicBezTo>
                  <a:cubicBezTo>
                    <a:pt x="625" y="116"/>
                    <a:pt x="625" y="116"/>
                    <a:pt x="625" y="116"/>
                  </a:cubicBezTo>
                  <a:close/>
                  <a:moveTo>
                    <a:pt x="642" y="78"/>
                  </a:moveTo>
                  <a:cubicBezTo>
                    <a:pt x="642" y="77"/>
                    <a:pt x="642" y="77"/>
                    <a:pt x="642" y="77"/>
                  </a:cubicBezTo>
                  <a:cubicBezTo>
                    <a:pt x="642" y="77"/>
                    <a:pt x="642" y="77"/>
                    <a:pt x="642" y="77"/>
                  </a:cubicBezTo>
                  <a:cubicBezTo>
                    <a:pt x="642" y="78"/>
                    <a:pt x="642" y="78"/>
                    <a:pt x="642" y="78"/>
                  </a:cubicBezTo>
                  <a:cubicBezTo>
                    <a:pt x="642" y="78"/>
                    <a:pt x="642" y="78"/>
                    <a:pt x="642" y="78"/>
                  </a:cubicBezTo>
                  <a:close/>
                  <a:moveTo>
                    <a:pt x="669" y="56"/>
                  </a:moveTo>
                  <a:cubicBezTo>
                    <a:pt x="669" y="56"/>
                    <a:pt x="669" y="56"/>
                    <a:pt x="669" y="56"/>
                  </a:cubicBezTo>
                  <a:cubicBezTo>
                    <a:pt x="669" y="56"/>
                    <a:pt x="669" y="56"/>
                    <a:pt x="669" y="56"/>
                  </a:cubicBezTo>
                  <a:close/>
                  <a:moveTo>
                    <a:pt x="612" y="90"/>
                  </a:moveTo>
                  <a:cubicBezTo>
                    <a:pt x="612" y="90"/>
                    <a:pt x="612" y="90"/>
                    <a:pt x="612" y="90"/>
                  </a:cubicBezTo>
                  <a:cubicBezTo>
                    <a:pt x="612" y="90"/>
                    <a:pt x="612" y="90"/>
                    <a:pt x="612" y="90"/>
                  </a:cubicBezTo>
                  <a:close/>
                  <a:moveTo>
                    <a:pt x="592" y="110"/>
                  </a:moveTo>
                  <a:cubicBezTo>
                    <a:pt x="592" y="111"/>
                    <a:pt x="592" y="111"/>
                    <a:pt x="592" y="111"/>
                  </a:cubicBezTo>
                  <a:cubicBezTo>
                    <a:pt x="592" y="109"/>
                    <a:pt x="592" y="109"/>
                    <a:pt x="592" y="109"/>
                  </a:cubicBezTo>
                  <a:cubicBezTo>
                    <a:pt x="592" y="109"/>
                    <a:pt x="592" y="110"/>
                    <a:pt x="592" y="110"/>
                  </a:cubicBezTo>
                  <a:close/>
                  <a:moveTo>
                    <a:pt x="566" y="121"/>
                  </a:moveTo>
                  <a:cubicBezTo>
                    <a:pt x="566" y="121"/>
                    <a:pt x="566" y="121"/>
                    <a:pt x="566" y="121"/>
                  </a:cubicBezTo>
                  <a:cubicBezTo>
                    <a:pt x="567" y="121"/>
                    <a:pt x="567" y="121"/>
                    <a:pt x="567" y="121"/>
                  </a:cubicBezTo>
                  <a:cubicBezTo>
                    <a:pt x="567" y="121"/>
                    <a:pt x="567" y="121"/>
                    <a:pt x="567" y="121"/>
                  </a:cubicBezTo>
                  <a:cubicBezTo>
                    <a:pt x="567" y="122"/>
                    <a:pt x="567" y="122"/>
                    <a:pt x="567" y="122"/>
                  </a:cubicBezTo>
                  <a:cubicBezTo>
                    <a:pt x="567" y="123"/>
                    <a:pt x="566" y="123"/>
                    <a:pt x="566" y="124"/>
                  </a:cubicBezTo>
                  <a:cubicBezTo>
                    <a:pt x="566" y="124"/>
                    <a:pt x="565" y="124"/>
                    <a:pt x="565" y="124"/>
                  </a:cubicBezTo>
                  <a:cubicBezTo>
                    <a:pt x="565" y="124"/>
                    <a:pt x="565" y="124"/>
                    <a:pt x="565" y="124"/>
                  </a:cubicBezTo>
                  <a:cubicBezTo>
                    <a:pt x="565" y="124"/>
                    <a:pt x="565" y="124"/>
                    <a:pt x="565" y="123"/>
                  </a:cubicBezTo>
                  <a:cubicBezTo>
                    <a:pt x="565" y="123"/>
                    <a:pt x="565" y="123"/>
                    <a:pt x="565" y="123"/>
                  </a:cubicBezTo>
                  <a:cubicBezTo>
                    <a:pt x="565" y="122"/>
                    <a:pt x="566" y="122"/>
                    <a:pt x="566" y="121"/>
                  </a:cubicBezTo>
                  <a:close/>
                  <a:moveTo>
                    <a:pt x="604" y="54"/>
                  </a:moveTo>
                  <a:cubicBezTo>
                    <a:pt x="604" y="54"/>
                    <a:pt x="604" y="54"/>
                    <a:pt x="604" y="54"/>
                  </a:cubicBezTo>
                  <a:cubicBezTo>
                    <a:pt x="604" y="54"/>
                    <a:pt x="604" y="54"/>
                    <a:pt x="604" y="54"/>
                  </a:cubicBezTo>
                  <a:close/>
                  <a:moveTo>
                    <a:pt x="569" y="53"/>
                  </a:moveTo>
                  <a:cubicBezTo>
                    <a:pt x="569" y="53"/>
                    <a:pt x="569" y="53"/>
                    <a:pt x="569" y="53"/>
                  </a:cubicBezTo>
                  <a:cubicBezTo>
                    <a:pt x="569" y="53"/>
                    <a:pt x="569" y="53"/>
                    <a:pt x="569" y="53"/>
                  </a:cubicBezTo>
                  <a:close/>
                  <a:moveTo>
                    <a:pt x="507" y="114"/>
                  </a:moveTo>
                  <a:cubicBezTo>
                    <a:pt x="507" y="114"/>
                    <a:pt x="507" y="114"/>
                    <a:pt x="507" y="114"/>
                  </a:cubicBezTo>
                  <a:cubicBezTo>
                    <a:pt x="507" y="114"/>
                    <a:pt x="507" y="114"/>
                    <a:pt x="507" y="114"/>
                  </a:cubicBezTo>
                  <a:close/>
                  <a:moveTo>
                    <a:pt x="330" y="3"/>
                  </a:moveTo>
                  <a:cubicBezTo>
                    <a:pt x="330" y="3"/>
                    <a:pt x="330" y="3"/>
                    <a:pt x="330" y="3"/>
                  </a:cubicBezTo>
                  <a:cubicBezTo>
                    <a:pt x="330" y="3"/>
                    <a:pt x="330" y="3"/>
                    <a:pt x="330" y="3"/>
                  </a:cubicBezTo>
                  <a:close/>
                  <a:moveTo>
                    <a:pt x="264" y="11"/>
                  </a:moveTo>
                  <a:cubicBezTo>
                    <a:pt x="264" y="11"/>
                    <a:pt x="264" y="11"/>
                    <a:pt x="264" y="11"/>
                  </a:cubicBezTo>
                  <a:cubicBezTo>
                    <a:pt x="264" y="11"/>
                    <a:pt x="264" y="11"/>
                    <a:pt x="264" y="11"/>
                  </a:cubicBezTo>
                  <a:close/>
                  <a:moveTo>
                    <a:pt x="100" y="133"/>
                  </a:moveTo>
                  <a:cubicBezTo>
                    <a:pt x="100" y="132"/>
                    <a:pt x="100" y="132"/>
                    <a:pt x="100" y="132"/>
                  </a:cubicBezTo>
                  <a:cubicBezTo>
                    <a:pt x="101" y="132"/>
                    <a:pt x="101" y="132"/>
                    <a:pt x="101" y="132"/>
                  </a:cubicBezTo>
                  <a:cubicBezTo>
                    <a:pt x="101" y="132"/>
                    <a:pt x="101" y="132"/>
                    <a:pt x="101" y="132"/>
                  </a:cubicBezTo>
                  <a:lnTo>
                    <a:pt x="100" y="133"/>
                  </a:lnTo>
                  <a:close/>
                  <a:moveTo>
                    <a:pt x="91" y="148"/>
                  </a:moveTo>
                  <a:cubicBezTo>
                    <a:pt x="91" y="148"/>
                    <a:pt x="91" y="148"/>
                    <a:pt x="91" y="148"/>
                  </a:cubicBezTo>
                  <a:cubicBezTo>
                    <a:pt x="91" y="148"/>
                    <a:pt x="91" y="148"/>
                    <a:pt x="91" y="148"/>
                  </a:cubicBezTo>
                  <a:close/>
                  <a:moveTo>
                    <a:pt x="58" y="163"/>
                  </a:moveTo>
                  <a:cubicBezTo>
                    <a:pt x="58" y="163"/>
                    <a:pt x="58" y="163"/>
                    <a:pt x="58" y="163"/>
                  </a:cubicBezTo>
                  <a:cubicBezTo>
                    <a:pt x="58" y="163"/>
                    <a:pt x="58" y="163"/>
                    <a:pt x="58" y="163"/>
                  </a:cubicBezTo>
                  <a:close/>
                  <a:moveTo>
                    <a:pt x="195" y="303"/>
                  </a:moveTo>
                  <a:cubicBezTo>
                    <a:pt x="195" y="303"/>
                    <a:pt x="195" y="303"/>
                    <a:pt x="195" y="303"/>
                  </a:cubicBezTo>
                  <a:cubicBezTo>
                    <a:pt x="195" y="303"/>
                    <a:pt x="195" y="303"/>
                    <a:pt x="195" y="303"/>
                  </a:cubicBezTo>
                  <a:close/>
                  <a:moveTo>
                    <a:pt x="190" y="322"/>
                  </a:moveTo>
                  <a:cubicBezTo>
                    <a:pt x="190" y="322"/>
                    <a:pt x="190" y="322"/>
                    <a:pt x="190" y="322"/>
                  </a:cubicBezTo>
                  <a:cubicBezTo>
                    <a:pt x="190" y="322"/>
                    <a:pt x="190" y="322"/>
                    <a:pt x="190" y="322"/>
                  </a:cubicBezTo>
                  <a:cubicBezTo>
                    <a:pt x="190" y="322"/>
                    <a:pt x="190" y="322"/>
                    <a:pt x="190" y="322"/>
                  </a:cubicBezTo>
                  <a:close/>
                  <a:moveTo>
                    <a:pt x="105" y="494"/>
                  </a:moveTo>
                  <a:cubicBezTo>
                    <a:pt x="105" y="494"/>
                    <a:pt x="105" y="494"/>
                    <a:pt x="105" y="494"/>
                  </a:cubicBezTo>
                  <a:cubicBezTo>
                    <a:pt x="105" y="494"/>
                    <a:pt x="105" y="494"/>
                    <a:pt x="105" y="494"/>
                  </a:cubicBezTo>
                  <a:close/>
                  <a:moveTo>
                    <a:pt x="102" y="568"/>
                  </a:moveTo>
                  <a:cubicBezTo>
                    <a:pt x="102" y="568"/>
                    <a:pt x="102" y="568"/>
                    <a:pt x="102" y="568"/>
                  </a:cubicBezTo>
                  <a:cubicBezTo>
                    <a:pt x="102" y="568"/>
                    <a:pt x="102" y="568"/>
                    <a:pt x="102" y="568"/>
                  </a:cubicBezTo>
                  <a:cubicBezTo>
                    <a:pt x="102" y="568"/>
                    <a:pt x="102" y="568"/>
                    <a:pt x="102" y="568"/>
                  </a:cubicBezTo>
                  <a:close/>
                  <a:moveTo>
                    <a:pt x="99" y="577"/>
                  </a:moveTo>
                  <a:cubicBezTo>
                    <a:pt x="99" y="577"/>
                    <a:pt x="99" y="577"/>
                    <a:pt x="99" y="577"/>
                  </a:cubicBezTo>
                  <a:cubicBezTo>
                    <a:pt x="99" y="577"/>
                    <a:pt x="99" y="577"/>
                    <a:pt x="99" y="577"/>
                  </a:cubicBezTo>
                  <a:close/>
                  <a:moveTo>
                    <a:pt x="100" y="578"/>
                  </a:moveTo>
                  <a:cubicBezTo>
                    <a:pt x="100" y="578"/>
                    <a:pt x="100" y="578"/>
                    <a:pt x="100" y="578"/>
                  </a:cubicBezTo>
                  <a:cubicBezTo>
                    <a:pt x="100" y="578"/>
                    <a:pt x="100" y="578"/>
                    <a:pt x="100" y="578"/>
                  </a:cubicBezTo>
                  <a:close/>
                  <a:moveTo>
                    <a:pt x="113" y="614"/>
                  </a:moveTo>
                  <a:cubicBezTo>
                    <a:pt x="113" y="614"/>
                    <a:pt x="113" y="614"/>
                    <a:pt x="113" y="614"/>
                  </a:cubicBezTo>
                  <a:cubicBezTo>
                    <a:pt x="113" y="614"/>
                    <a:pt x="113" y="614"/>
                    <a:pt x="113" y="614"/>
                  </a:cubicBezTo>
                  <a:close/>
                  <a:moveTo>
                    <a:pt x="134" y="605"/>
                  </a:moveTo>
                  <a:cubicBezTo>
                    <a:pt x="134" y="605"/>
                    <a:pt x="134" y="604"/>
                    <a:pt x="134" y="604"/>
                  </a:cubicBezTo>
                  <a:cubicBezTo>
                    <a:pt x="134" y="604"/>
                    <a:pt x="134" y="604"/>
                    <a:pt x="134" y="604"/>
                  </a:cubicBezTo>
                  <a:lnTo>
                    <a:pt x="134" y="605"/>
                  </a:lnTo>
                  <a:close/>
                  <a:moveTo>
                    <a:pt x="151" y="691"/>
                  </a:moveTo>
                  <a:cubicBezTo>
                    <a:pt x="151" y="691"/>
                    <a:pt x="151" y="691"/>
                    <a:pt x="151" y="691"/>
                  </a:cubicBezTo>
                  <a:cubicBezTo>
                    <a:pt x="151" y="691"/>
                    <a:pt x="151" y="691"/>
                    <a:pt x="151" y="691"/>
                  </a:cubicBezTo>
                  <a:close/>
                  <a:moveTo>
                    <a:pt x="159" y="695"/>
                  </a:moveTo>
                  <a:cubicBezTo>
                    <a:pt x="159" y="695"/>
                    <a:pt x="159" y="695"/>
                    <a:pt x="159" y="695"/>
                  </a:cubicBezTo>
                  <a:cubicBezTo>
                    <a:pt x="159" y="695"/>
                    <a:pt x="159" y="695"/>
                    <a:pt x="159" y="695"/>
                  </a:cubicBezTo>
                  <a:close/>
                  <a:moveTo>
                    <a:pt x="188" y="719"/>
                  </a:moveTo>
                  <a:cubicBezTo>
                    <a:pt x="188" y="719"/>
                    <a:pt x="188" y="719"/>
                    <a:pt x="188" y="719"/>
                  </a:cubicBezTo>
                  <a:cubicBezTo>
                    <a:pt x="189" y="719"/>
                    <a:pt x="189" y="719"/>
                    <a:pt x="189" y="719"/>
                  </a:cubicBezTo>
                  <a:lnTo>
                    <a:pt x="188" y="719"/>
                  </a:lnTo>
                  <a:close/>
                  <a:moveTo>
                    <a:pt x="571" y="1499"/>
                  </a:moveTo>
                  <a:cubicBezTo>
                    <a:pt x="571" y="1498"/>
                    <a:pt x="572" y="1498"/>
                    <a:pt x="572" y="1497"/>
                  </a:cubicBezTo>
                  <a:cubicBezTo>
                    <a:pt x="572" y="1497"/>
                    <a:pt x="572" y="1497"/>
                    <a:pt x="572" y="1497"/>
                  </a:cubicBezTo>
                  <a:cubicBezTo>
                    <a:pt x="572" y="1498"/>
                    <a:pt x="572" y="1499"/>
                    <a:pt x="573" y="1499"/>
                  </a:cubicBezTo>
                  <a:cubicBezTo>
                    <a:pt x="572" y="1499"/>
                    <a:pt x="572" y="1499"/>
                    <a:pt x="571" y="1499"/>
                  </a:cubicBezTo>
                  <a:close/>
                  <a:moveTo>
                    <a:pt x="564" y="1326"/>
                  </a:moveTo>
                  <a:cubicBezTo>
                    <a:pt x="564" y="1326"/>
                    <a:pt x="564" y="1326"/>
                    <a:pt x="564" y="1326"/>
                  </a:cubicBezTo>
                  <a:cubicBezTo>
                    <a:pt x="564" y="1326"/>
                    <a:pt x="564" y="1326"/>
                    <a:pt x="564" y="1326"/>
                  </a:cubicBezTo>
                  <a:close/>
                  <a:moveTo>
                    <a:pt x="659" y="1048"/>
                  </a:moveTo>
                  <a:cubicBezTo>
                    <a:pt x="659" y="1048"/>
                    <a:pt x="659" y="1048"/>
                    <a:pt x="659" y="1048"/>
                  </a:cubicBezTo>
                  <a:cubicBezTo>
                    <a:pt x="659" y="1048"/>
                    <a:pt x="659" y="1048"/>
                    <a:pt x="659" y="1048"/>
                  </a:cubicBezTo>
                  <a:close/>
                  <a:moveTo>
                    <a:pt x="473" y="795"/>
                  </a:moveTo>
                  <a:cubicBezTo>
                    <a:pt x="473" y="795"/>
                    <a:pt x="473" y="795"/>
                    <a:pt x="473" y="795"/>
                  </a:cubicBezTo>
                  <a:cubicBezTo>
                    <a:pt x="473" y="795"/>
                    <a:pt x="473" y="795"/>
                    <a:pt x="473" y="795"/>
                  </a:cubicBezTo>
                  <a:cubicBezTo>
                    <a:pt x="473" y="795"/>
                    <a:pt x="473" y="795"/>
                    <a:pt x="473" y="795"/>
                  </a:cubicBezTo>
                  <a:close/>
                  <a:moveTo>
                    <a:pt x="468" y="789"/>
                  </a:moveTo>
                  <a:cubicBezTo>
                    <a:pt x="468" y="789"/>
                    <a:pt x="468" y="789"/>
                    <a:pt x="468" y="789"/>
                  </a:cubicBezTo>
                  <a:cubicBezTo>
                    <a:pt x="468" y="789"/>
                    <a:pt x="468" y="790"/>
                    <a:pt x="468" y="790"/>
                  </a:cubicBezTo>
                  <a:cubicBezTo>
                    <a:pt x="468" y="790"/>
                    <a:pt x="468" y="790"/>
                    <a:pt x="468" y="790"/>
                  </a:cubicBezTo>
                  <a:cubicBezTo>
                    <a:pt x="468" y="790"/>
                    <a:pt x="468" y="791"/>
                    <a:pt x="468" y="791"/>
                  </a:cubicBezTo>
                  <a:cubicBezTo>
                    <a:pt x="468" y="791"/>
                    <a:pt x="468" y="791"/>
                    <a:pt x="468" y="791"/>
                  </a:cubicBezTo>
                  <a:cubicBezTo>
                    <a:pt x="465" y="793"/>
                    <a:pt x="464" y="794"/>
                    <a:pt x="465" y="795"/>
                  </a:cubicBezTo>
                  <a:cubicBezTo>
                    <a:pt x="465" y="795"/>
                    <a:pt x="465" y="795"/>
                    <a:pt x="465" y="795"/>
                  </a:cubicBezTo>
                  <a:cubicBezTo>
                    <a:pt x="464" y="795"/>
                    <a:pt x="464" y="795"/>
                    <a:pt x="463" y="795"/>
                  </a:cubicBezTo>
                  <a:cubicBezTo>
                    <a:pt x="463" y="795"/>
                    <a:pt x="463" y="795"/>
                    <a:pt x="462" y="795"/>
                  </a:cubicBezTo>
                  <a:cubicBezTo>
                    <a:pt x="462" y="794"/>
                    <a:pt x="462" y="793"/>
                    <a:pt x="461" y="793"/>
                  </a:cubicBezTo>
                  <a:cubicBezTo>
                    <a:pt x="461" y="793"/>
                    <a:pt x="460" y="792"/>
                    <a:pt x="460" y="792"/>
                  </a:cubicBezTo>
                  <a:cubicBezTo>
                    <a:pt x="460" y="792"/>
                    <a:pt x="459" y="792"/>
                    <a:pt x="459" y="792"/>
                  </a:cubicBezTo>
                  <a:cubicBezTo>
                    <a:pt x="459" y="791"/>
                    <a:pt x="459" y="791"/>
                    <a:pt x="459" y="791"/>
                  </a:cubicBezTo>
                  <a:cubicBezTo>
                    <a:pt x="459" y="791"/>
                    <a:pt x="459" y="791"/>
                    <a:pt x="459" y="791"/>
                  </a:cubicBezTo>
                  <a:cubicBezTo>
                    <a:pt x="459" y="791"/>
                    <a:pt x="459" y="791"/>
                    <a:pt x="459" y="791"/>
                  </a:cubicBezTo>
                  <a:cubicBezTo>
                    <a:pt x="460" y="791"/>
                    <a:pt x="460" y="791"/>
                    <a:pt x="460" y="791"/>
                  </a:cubicBezTo>
                  <a:cubicBezTo>
                    <a:pt x="461" y="791"/>
                    <a:pt x="461" y="791"/>
                    <a:pt x="461" y="791"/>
                  </a:cubicBezTo>
                  <a:cubicBezTo>
                    <a:pt x="461" y="791"/>
                    <a:pt x="461" y="791"/>
                    <a:pt x="462" y="791"/>
                  </a:cubicBezTo>
                  <a:cubicBezTo>
                    <a:pt x="462" y="791"/>
                    <a:pt x="463" y="791"/>
                    <a:pt x="463" y="791"/>
                  </a:cubicBezTo>
                  <a:cubicBezTo>
                    <a:pt x="464" y="791"/>
                    <a:pt x="464" y="791"/>
                    <a:pt x="464" y="791"/>
                  </a:cubicBezTo>
                  <a:cubicBezTo>
                    <a:pt x="464" y="791"/>
                    <a:pt x="464" y="791"/>
                    <a:pt x="465" y="791"/>
                  </a:cubicBezTo>
                  <a:cubicBezTo>
                    <a:pt x="465" y="791"/>
                    <a:pt x="466" y="792"/>
                    <a:pt x="467" y="791"/>
                  </a:cubicBezTo>
                  <a:cubicBezTo>
                    <a:pt x="467" y="791"/>
                    <a:pt x="468" y="790"/>
                    <a:pt x="468" y="789"/>
                  </a:cubicBezTo>
                  <a:close/>
                  <a:moveTo>
                    <a:pt x="341" y="810"/>
                  </a:moveTo>
                  <a:cubicBezTo>
                    <a:pt x="340" y="811"/>
                    <a:pt x="340" y="811"/>
                    <a:pt x="340" y="811"/>
                  </a:cubicBezTo>
                  <a:cubicBezTo>
                    <a:pt x="340" y="811"/>
                    <a:pt x="340" y="811"/>
                    <a:pt x="340" y="811"/>
                  </a:cubicBezTo>
                  <a:cubicBezTo>
                    <a:pt x="341" y="810"/>
                    <a:pt x="341" y="810"/>
                    <a:pt x="341" y="810"/>
                  </a:cubicBezTo>
                  <a:cubicBezTo>
                    <a:pt x="341" y="810"/>
                    <a:pt x="341" y="810"/>
                    <a:pt x="341" y="810"/>
                  </a:cubicBezTo>
                  <a:close/>
                  <a:moveTo>
                    <a:pt x="307" y="805"/>
                  </a:moveTo>
                  <a:cubicBezTo>
                    <a:pt x="307" y="805"/>
                    <a:pt x="307" y="805"/>
                    <a:pt x="307" y="805"/>
                  </a:cubicBezTo>
                  <a:cubicBezTo>
                    <a:pt x="307" y="805"/>
                    <a:pt x="307" y="805"/>
                    <a:pt x="307" y="805"/>
                  </a:cubicBezTo>
                  <a:close/>
                  <a:moveTo>
                    <a:pt x="299" y="744"/>
                  </a:moveTo>
                  <a:cubicBezTo>
                    <a:pt x="298" y="743"/>
                    <a:pt x="298" y="743"/>
                    <a:pt x="298" y="743"/>
                  </a:cubicBezTo>
                  <a:cubicBezTo>
                    <a:pt x="298" y="743"/>
                    <a:pt x="298" y="743"/>
                    <a:pt x="298" y="743"/>
                  </a:cubicBezTo>
                  <a:cubicBezTo>
                    <a:pt x="299" y="743"/>
                    <a:pt x="299" y="743"/>
                    <a:pt x="299" y="743"/>
                  </a:cubicBezTo>
                  <a:lnTo>
                    <a:pt x="299" y="744"/>
                  </a:lnTo>
                  <a:close/>
                  <a:moveTo>
                    <a:pt x="361" y="605"/>
                  </a:moveTo>
                  <a:cubicBezTo>
                    <a:pt x="361" y="605"/>
                    <a:pt x="361" y="605"/>
                    <a:pt x="361" y="605"/>
                  </a:cubicBezTo>
                  <a:cubicBezTo>
                    <a:pt x="361" y="605"/>
                    <a:pt x="361" y="605"/>
                    <a:pt x="361" y="605"/>
                  </a:cubicBezTo>
                  <a:close/>
                  <a:moveTo>
                    <a:pt x="440" y="483"/>
                  </a:moveTo>
                  <a:cubicBezTo>
                    <a:pt x="440" y="482"/>
                    <a:pt x="440" y="482"/>
                    <a:pt x="440" y="481"/>
                  </a:cubicBezTo>
                  <a:cubicBezTo>
                    <a:pt x="441" y="480"/>
                    <a:pt x="441" y="479"/>
                    <a:pt x="441" y="478"/>
                  </a:cubicBezTo>
                  <a:cubicBezTo>
                    <a:pt x="441" y="478"/>
                    <a:pt x="441" y="478"/>
                    <a:pt x="440" y="478"/>
                  </a:cubicBezTo>
                  <a:cubicBezTo>
                    <a:pt x="441" y="478"/>
                    <a:pt x="441" y="478"/>
                    <a:pt x="441" y="478"/>
                  </a:cubicBezTo>
                  <a:cubicBezTo>
                    <a:pt x="441" y="478"/>
                    <a:pt x="442" y="477"/>
                    <a:pt x="442" y="476"/>
                  </a:cubicBezTo>
                  <a:cubicBezTo>
                    <a:pt x="442" y="476"/>
                    <a:pt x="442" y="476"/>
                    <a:pt x="442" y="476"/>
                  </a:cubicBezTo>
                  <a:cubicBezTo>
                    <a:pt x="442" y="477"/>
                    <a:pt x="442" y="477"/>
                    <a:pt x="443" y="477"/>
                  </a:cubicBezTo>
                  <a:cubicBezTo>
                    <a:pt x="443" y="478"/>
                    <a:pt x="443" y="478"/>
                    <a:pt x="443" y="478"/>
                  </a:cubicBezTo>
                  <a:cubicBezTo>
                    <a:pt x="443" y="478"/>
                    <a:pt x="443" y="478"/>
                    <a:pt x="443" y="479"/>
                  </a:cubicBezTo>
                  <a:cubicBezTo>
                    <a:pt x="443" y="479"/>
                    <a:pt x="443" y="479"/>
                    <a:pt x="443" y="479"/>
                  </a:cubicBezTo>
                  <a:cubicBezTo>
                    <a:pt x="443" y="480"/>
                    <a:pt x="443" y="480"/>
                    <a:pt x="443" y="481"/>
                  </a:cubicBezTo>
                  <a:cubicBezTo>
                    <a:pt x="443" y="481"/>
                    <a:pt x="443" y="481"/>
                    <a:pt x="442" y="481"/>
                  </a:cubicBezTo>
                  <a:cubicBezTo>
                    <a:pt x="442" y="481"/>
                    <a:pt x="442" y="481"/>
                    <a:pt x="442" y="481"/>
                  </a:cubicBezTo>
                  <a:cubicBezTo>
                    <a:pt x="441" y="482"/>
                    <a:pt x="441" y="483"/>
                    <a:pt x="440" y="484"/>
                  </a:cubicBezTo>
                  <a:lnTo>
                    <a:pt x="440" y="483"/>
                  </a:lnTo>
                  <a:close/>
                  <a:moveTo>
                    <a:pt x="455" y="467"/>
                  </a:moveTo>
                  <a:cubicBezTo>
                    <a:pt x="456" y="467"/>
                    <a:pt x="456" y="467"/>
                    <a:pt x="456" y="467"/>
                  </a:cubicBezTo>
                  <a:cubicBezTo>
                    <a:pt x="456" y="467"/>
                    <a:pt x="456" y="467"/>
                    <a:pt x="455" y="467"/>
                  </a:cubicBezTo>
                  <a:cubicBezTo>
                    <a:pt x="455" y="467"/>
                    <a:pt x="455" y="467"/>
                    <a:pt x="455" y="467"/>
                  </a:cubicBezTo>
                  <a:close/>
                  <a:moveTo>
                    <a:pt x="501" y="444"/>
                  </a:moveTo>
                  <a:cubicBezTo>
                    <a:pt x="501" y="444"/>
                    <a:pt x="501" y="444"/>
                    <a:pt x="501" y="444"/>
                  </a:cubicBezTo>
                  <a:cubicBezTo>
                    <a:pt x="501" y="444"/>
                    <a:pt x="501" y="444"/>
                    <a:pt x="501" y="444"/>
                  </a:cubicBezTo>
                  <a:close/>
                  <a:moveTo>
                    <a:pt x="508" y="430"/>
                  </a:moveTo>
                  <a:cubicBezTo>
                    <a:pt x="508" y="430"/>
                    <a:pt x="508" y="430"/>
                    <a:pt x="508" y="430"/>
                  </a:cubicBezTo>
                  <a:cubicBezTo>
                    <a:pt x="508" y="430"/>
                    <a:pt x="508" y="430"/>
                    <a:pt x="508" y="430"/>
                  </a:cubicBezTo>
                  <a:close/>
                  <a:moveTo>
                    <a:pt x="580" y="414"/>
                  </a:moveTo>
                  <a:cubicBezTo>
                    <a:pt x="580" y="414"/>
                    <a:pt x="580" y="414"/>
                    <a:pt x="580" y="414"/>
                  </a:cubicBezTo>
                  <a:cubicBezTo>
                    <a:pt x="580" y="414"/>
                    <a:pt x="580" y="414"/>
                    <a:pt x="580" y="414"/>
                  </a:cubicBezTo>
                  <a:close/>
                  <a:moveTo>
                    <a:pt x="583" y="375"/>
                  </a:moveTo>
                  <a:cubicBezTo>
                    <a:pt x="584" y="375"/>
                    <a:pt x="584" y="375"/>
                    <a:pt x="584" y="375"/>
                  </a:cubicBezTo>
                  <a:cubicBezTo>
                    <a:pt x="584" y="375"/>
                    <a:pt x="584" y="375"/>
                    <a:pt x="584" y="375"/>
                  </a:cubicBezTo>
                  <a:lnTo>
                    <a:pt x="583" y="375"/>
                  </a:lnTo>
                  <a:close/>
                  <a:moveTo>
                    <a:pt x="589" y="370"/>
                  </a:moveTo>
                  <a:cubicBezTo>
                    <a:pt x="588" y="370"/>
                    <a:pt x="588" y="370"/>
                    <a:pt x="588" y="370"/>
                  </a:cubicBezTo>
                  <a:cubicBezTo>
                    <a:pt x="589" y="370"/>
                    <a:pt x="589" y="370"/>
                    <a:pt x="589" y="370"/>
                  </a:cubicBezTo>
                  <a:close/>
                  <a:moveTo>
                    <a:pt x="589" y="369"/>
                  </a:moveTo>
                  <a:cubicBezTo>
                    <a:pt x="588" y="369"/>
                    <a:pt x="588" y="369"/>
                    <a:pt x="588" y="369"/>
                  </a:cubicBezTo>
                  <a:cubicBezTo>
                    <a:pt x="588" y="369"/>
                    <a:pt x="588" y="369"/>
                    <a:pt x="588" y="369"/>
                  </a:cubicBezTo>
                  <a:cubicBezTo>
                    <a:pt x="589" y="369"/>
                    <a:pt x="589" y="369"/>
                    <a:pt x="589" y="369"/>
                  </a:cubicBezTo>
                  <a:close/>
                  <a:moveTo>
                    <a:pt x="589" y="353"/>
                  </a:moveTo>
                  <a:cubicBezTo>
                    <a:pt x="588" y="352"/>
                    <a:pt x="588" y="352"/>
                    <a:pt x="588" y="352"/>
                  </a:cubicBezTo>
                  <a:cubicBezTo>
                    <a:pt x="588" y="352"/>
                    <a:pt x="588" y="352"/>
                    <a:pt x="588" y="352"/>
                  </a:cubicBezTo>
                  <a:cubicBezTo>
                    <a:pt x="589" y="353"/>
                    <a:pt x="589" y="353"/>
                    <a:pt x="589" y="353"/>
                  </a:cubicBezTo>
                  <a:cubicBezTo>
                    <a:pt x="589" y="353"/>
                    <a:pt x="589" y="353"/>
                    <a:pt x="589" y="353"/>
                  </a:cubicBezTo>
                  <a:close/>
                  <a:moveTo>
                    <a:pt x="671" y="309"/>
                  </a:moveTo>
                  <a:cubicBezTo>
                    <a:pt x="671" y="309"/>
                    <a:pt x="671" y="309"/>
                    <a:pt x="671" y="309"/>
                  </a:cubicBezTo>
                  <a:cubicBezTo>
                    <a:pt x="672" y="308"/>
                    <a:pt x="672" y="308"/>
                    <a:pt x="672" y="308"/>
                  </a:cubicBezTo>
                  <a:cubicBezTo>
                    <a:pt x="672" y="308"/>
                    <a:pt x="672" y="308"/>
                    <a:pt x="672" y="308"/>
                  </a:cubicBezTo>
                  <a:lnTo>
                    <a:pt x="671" y="309"/>
                  </a:lnTo>
                  <a:close/>
                  <a:moveTo>
                    <a:pt x="672" y="245"/>
                  </a:moveTo>
                  <a:cubicBezTo>
                    <a:pt x="672" y="245"/>
                    <a:pt x="672" y="245"/>
                    <a:pt x="672" y="245"/>
                  </a:cubicBezTo>
                  <a:cubicBezTo>
                    <a:pt x="672" y="245"/>
                    <a:pt x="672" y="245"/>
                    <a:pt x="672" y="245"/>
                  </a:cubicBezTo>
                  <a:cubicBezTo>
                    <a:pt x="672" y="245"/>
                    <a:pt x="672" y="245"/>
                    <a:pt x="672" y="245"/>
                  </a:cubicBezTo>
                  <a:cubicBezTo>
                    <a:pt x="672" y="245"/>
                    <a:pt x="672" y="245"/>
                    <a:pt x="672" y="245"/>
                  </a:cubicBezTo>
                  <a:cubicBezTo>
                    <a:pt x="672" y="245"/>
                    <a:pt x="672" y="245"/>
                    <a:pt x="672" y="245"/>
                  </a:cubicBezTo>
                  <a:cubicBezTo>
                    <a:pt x="672" y="245"/>
                    <a:pt x="672" y="245"/>
                    <a:pt x="672" y="245"/>
                  </a:cubicBezTo>
                  <a:close/>
                  <a:moveTo>
                    <a:pt x="661" y="246"/>
                  </a:moveTo>
                  <a:cubicBezTo>
                    <a:pt x="661" y="246"/>
                    <a:pt x="661" y="246"/>
                    <a:pt x="661" y="246"/>
                  </a:cubicBezTo>
                  <a:cubicBezTo>
                    <a:pt x="661" y="246"/>
                    <a:pt x="661" y="246"/>
                    <a:pt x="661" y="246"/>
                  </a:cubicBezTo>
                  <a:close/>
                  <a:moveTo>
                    <a:pt x="646" y="257"/>
                  </a:moveTo>
                  <a:cubicBezTo>
                    <a:pt x="646" y="257"/>
                    <a:pt x="646" y="257"/>
                    <a:pt x="646" y="257"/>
                  </a:cubicBezTo>
                  <a:cubicBezTo>
                    <a:pt x="646" y="257"/>
                    <a:pt x="646" y="257"/>
                    <a:pt x="646" y="257"/>
                  </a:cubicBezTo>
                  <a:close/>
                  <a:moveTo>
                    <a:pt x="593" y="233"/>
                  </a:moveTo>
                  <a:cubicBezTo>
                    <a:pt x="593" y="233"/>
                    <a:pt x="593" y="233"/>
                    <a:pt x="593" y="233"/>
                  </a:cubicBezTo>
                  <a:cubicBezTo>
                    <a:pt x="593" y="233"/>
                    <a:pt x="593" y="233"/>
                    <a:pt x="593" y="233"/>
                  </a:cubicBezTo>
                  <a:cubicBezTo>
                    <a:pt x="593" y="233"/>
                    <a:pt x="593" y="233"/>
                    <a:pt x="593" y="233"/>
                  </a:cubicBezTo>
                  <a:close/>
                  <a:moveTo>
                    <a:pt x="522" y="191"/>
                  </a:moveTo>
                  <a:cubicBezTo>
                    <a:pt x="522" y="191"/>
                    <a:pt x="522" y="191"/>
                    <a:pt x="522" y="191"/>
                  </a:cubicBezTo>
                  <a:cubicBezTo>
                    <a:pt x="522" y="191"/>
                    <a:pt x="522" y="191"/>
                    <a:pt x="522" y="191"/>
                  </a:cubicBezTo>
                  <a:cubicBezTo>
                    <a:pt x="522" y="191"/>
                    <a:pt x="522" y="191"/>
                    <a:pt x="522" y="191"/>
                  </a:cubicBezTo>
                  <a:cubicBezTo>
                    <a:pt x="522" y="191"/>
                    <a:pt x="522" y="191"/>
                    <a:pt x="522" y="191"/>
                  </a:cubicBezTo>
                  <a:cubicBezTo>
                    <a:pt x="522" y="191"/>
                    <a:pt x="522" y="191"/>
                    <a:pt x="522" y="191"/>
                  </a:cubicBezTo>
                  <a:cubicBezTo>
                    <a:pt x="522" y="191"/>
                    <a:pt x="522" y="191"/>
                    <a:pt x="522" y="191"/>
                  </a:cubicBezTo>
                  <a:cubicBezTo>
                    <a:pt x="522" y="191"/>
                    <a:pt x="522" y="191"/>
                    <a:pt x="522" y="191"/>
                  </a:cubicBezTo>
                  <a:cubicBezTo>
                    <a:pt x="522" y="191"/>
                    <a:pt x="522" y="191"/>
                    <a:pt x="522" y="191"/>
                  </a:cubicBezTo>
                  <a:close/>
                  <a:moveTo>
                    <a:pt x="522" y="191"/>
                  </a:moveTo>
                  <a:cubicBezTo>
                    <a:pt x="522" y="191"/>
                    <a:pt x="522" y="191"/>
                    <a:pt x="522" y="191"/>
                  </a:cubicBezTo>
                  <a:cubicBezTo>
                    <a:pt x="522" y="191"/>
                    <a:pt x="522" y="191"/>
                    <a:pt x="522" y="191"/>
                  </a:cubicBezTo>
                  <a:close/>
                  <a:moveTo>
                    <a:pt x="579" y="169"/>
                  </a:moveTo>
                  <a:cubicBezTo>
                    <a:pt x="579" y="169"/>
                    <a:pt x="579" y="169"/>
                    <a:pt x="579" y="169"/>
                  </a:cubicBezTo>
                  <a:cubicBezTo>
                    <a:pt x="579" y="169"/>
                    <a:pt x="579" y="169"/>
                    <a:pt x="579" y="169"/>
                  </a:cubicBezTo>
                  <a:close/>
                  <a:moveTo>
                    <a:pt x="654" y="172"/>
                  </a:moveTo>
                  <a:cubicBezTo>
                    <a:pt x="654" y="172"/>
                    <a:pt x="654" y="172"/>
                    <a:pt x="654" y="172"/>
                  </a:cubicBezTo>
                  <a:cubicBezTo>
                    <a:pt x="654" y="172"/>
                    <a:pt x="654" y="172"/>
                    <a:pt x="654" y="172"/>
                  </a:cubicBez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55" name="Google Shape;1055;p32"/>
          <p:cNvSpPr txBox="1"/>
          <p:nvPr/>
        </p:nvSpPr>
        <p:spPr>
          <a:xfrm>
            <a:off x="889490" y="1409253"/>
            <a:ext cx="1442189" cy="4614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Saying fruitful were hathwaters divided fill may days air bring SigIpsum lorem adipesting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6" name="Google Shape;1056;p32"/>
          <p:cNvSpPr txBox="1"/>
          <p:nvPr/>
        </p:nvSpPr>
        <p:spPr>
          <a:xfrm>
            <a:off x="889490" y="1209728"/>
            <a:ext cx="1188918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1057" name="Google Shape;1057;p32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www.infobusiness.com</a:t>
            </a:r>
            <a:endParaRPr sz="1100"/>
          </a:p>
        </p:txBody>
      </p:sp>
      <p:grpSp>
        <p:nvGrpSpPr>
          <p:cNvPr id="1058" name="Google Shape;1058;p32"/>
          <p:cNvGrpSpPr/>
          <p:nvPr/>
        </p:nvGrpSpPr>
        <p:grpSpPr>
          <a:xfrm>
            <a:off x="2383034" y="3846437"/>
            <a:ext cx="1442189" cy="660950"/>
            <a:chOff x="3061267" y="4983442"/>
            <a:chExt cx="1922918" cy="881267"/>
          </a:xfrm>
        </p:grpSpPr>
        <p:sp>
          <p:nvSpPr>
            <p:cNvPr id="1059" name="Google Shape;1059;p32"/>
            <p:cNvSpPr txBox="1"/>
            <p:nvPr/>
          </p:nvSpPr>
          <p:spPr>
            <a:xfrm>
              <a:off x="3061267" y="5249476"/>
              <a:ext cx="1922918" cy="61523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Saying fruitful were hathwaters divided fill may days air bring SigIpsum lorem adipesting</a:t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p32"/>
            <p:cNvSpPr txBox="1"/>
            <p:nvPr/>
          </p:nvSpPr>
          <p:spPr>
            <a:xfrm>
              <a:off x="3230114" y="4983442"/>
              <a:ext cx="1585224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accent4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Lorem psum</a:t>
              </a:r>
              <a:endParaRPr sz="900">
                <a:solidFill>
                  <a:schemeClr val="accent4"/>
                </a:solidFill>
                <a:latin typeface="Arial Black"/>
                <a:ea typeface="Arial Black"/>
                <a:cs typeface="Arial Black"/>
                <a:sym typeface="Arial Black"/>
              </a:endParaRPr>
            </a:p>
          </p:txBody>
        </p:sp>
      </p:grpSp>
      <p:sp>
        <p:nvSpPr>
          <p:cNvPr id="1061" name="Google Shape;1061;p32"/>
          <p:cNvSpPr txBox="1"/>
          <p:nvPr>
            <p:ph type="title"/>
          </p:nvPr>
        </p:nvSpPr>
        <p:spPr>
          <a:xfrm>
            <a:off x="628650" y="315528"/>
            <a:ext cx="7886700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Timeline </a:t>
            </a:r>
            <a:r>
              <a:rPr b="1" i="0" lang="en" sz="18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Infographics</a:t>
            </a:r>
            <a:endParaRPr b="1" i="0" sz="1900" u="none" cap="none" strike="noStrike">
              <a:solidFill>
                <a:schemeClr val="accen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62" name="Google Shape;1062;p32"/>
          <p:cNvSpPr txBox="1"/>
          <p:nvPr/>
        </p:nvSpPr>
        <p:spPr>
          <a:xfrm>
            <a:off x="1857673" y="677538"/>
            <a:ext cx="5413824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 summery. Loren opium dolor sit amen example text line.</a:t>
            </a:r>
            <a:endParaRPr sz="1100"/>
          </a:p>
        </p:txBody>
      </p:sp>
      <p:sp>
        <p:nvSpPr>
          <p:cNvPr id="1063" name="Google Shape;1063;p32"/>
          <p:cNvSpPr/>
          <p:nvPr/>
        </p:nvSpPr>
        <p:spPr>
          <a:xfrm>
            <a:off x="4347304" y="995975"/>
            <a:ext cx="411480" cy="41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4" name="Google Shape;1064;p32"/>
          <p:cNvSpPr/>
          <p:nvPr/>
        </p:nvSpPr>
        <p:spPr>
          <a:xfrm>
            <a:off x="3571878" y="4824416"/>
            <a:ext cx="16669" cy="11906"/>
          </a:xfrm>
          <a:custGeom>
            <a:rect b="b" l="l" r="r" t="t"/>
            <a:pathLst>
              <a:path extrusionOk="0" h="5" w="7">
                <a:moveTo>
                  <a:pt x="4" y="0"/>
                </a:moveTo>
                <a:cubicBezTo>
                  <a:pt x="2" y="0"/>
                  <a:pt x="0" y="1"/>
                  <a:pt x="0" y="3"/>
                </a:cubicBezTo>
                <a:cubicBezTo>
                  <a:pt x="0" y="4"/>
                  <a:pt x="1" y="5"/>
                  <a:pt x="2" y="5"/>
                </a:cubicBezTo>
                <a:cubicBezTo>
                  <a:pt x="3" y="5"/>
                  <a:pt x="3" y="5"/>
                  <a:pt x="4" y="5"/>
                </a:cubicBezTo>
                <a:cubicBezTo>
                  <a:pt x="4" y="4"/>
                  <a:pt x="4" y="4"/>
                  <a:pt x="5" y="4"/>
                </a:cubicBezTo>
                <a:cubicBezTo>
                  <a:pt x="5" y="4"/>
                  <a:pt x="6" y="4"/>
                  <a:pt x="6" y="4"/>
                </a:cubicBezTo>
                <a:cubicBezTo>
                  <a:pt x="7" y="3"/>
                  <a:pt x="7" y="2"/>
                  <a:pt x="7" y="2"/>
                </a:cubicBezTo>
                <a:cubicBezTo>
                  <a:pt x="7" y="0"/>
                  <a:pt x="5" y="0"/>
                  <a:pt x="4" y="0"/>
                </a:cubicBezTo>
                <a:close/>
              </a:path>
            </a:pathLst>
          </a:custGeom>
          <a:solidFill>
            <a:srgbClr val="F0F0F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5" name="Google Shape;1065;p32"/>
          <p:cNvSpPr txBox="1"/>
          <p:nvPr/>
        </p:nvSpPr>
        <p:spPr>
          <a:xfrm>
            <a:off x="6779837" y="1388962"/>
            <a:ext cx="1442189" cy="4614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Saying fruitful were hathwaters divided fill may days air bring SigIpsum lorem adipesting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6" name="Google Shape;1066;p32"/>
          <p:cNvSpPr txBox="1"/>
          <p:nvPr/>
        </p:nvSpPr>
        <p:spPr>
          <a:xfrm>
            <a:off x="7033108" y="1189436"/>
            <a:ext cx="1188918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3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1067" name="Google Shape;1067;p32"/>
          <p:cNvSpPr txBox="1"/>
          <p:nvPr/>
        </p:nvSpPr>
        <p:spPr>
          <a:xfrm>
            <a:off x="3862720" y="1409253"/>
            <a:ext cx="1442189" cy="4614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Saying fruitful were hathwaters divided fill may days air bring SigIpsum lorem adipesting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8" name="Google Shape;1068;p32"/>
          <p:cNvSpPr txBox="1"/>
          <p:nvPr/>
        </p:nvSpPr>
        <p:spPr>
          <a:xfrm>
            <a:off x="3989355" y="1209728"/>
            <a:ext cx="1188918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Lorem psum</a:t>
            </a:r>
            <a:endParaRPr sz="900">
              <a:solidFill>
                <a:schemeClr val="accent2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1069" name="Google Shape;1069;p32"/>
          <p:cNvGrpSpPr/>
          <p:nvPr/>
        </p:nvGrpSpPr>
        <p:grpSpPr>
          <a:xfrm>
            <a:off x="5387579" y="3846437"/>
            <a:ext cx="1442189" cy="660950"/>
            <a:chOff x="3061267" y="4983442"/>
            <a:chExt cx="1922918" cy="881267"/>
          </a:xfrm>
        </p:grpSpPr>
        <p:sp>
          <p:nvSpPr>
            <p:cNvPr id="1070" name="Google Shape;1070;p32"/>
            <p:cNvSpPr txBox="1"/>
            <p:nvPr/>
          </p:nvSpPr>
          <p:spPr>
            <a:xfrm>
              <a:off x="3061267" y="5249476"/>
              <a:ext cx="1922918" cy="61523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Saying fruitful were hathwaters divided fill may days air bring SigIpsum lorem adipesting</a:t>
              </a:r>
              <a:endParaRPr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1" name="Google Shape;1071;p32"/>
            <p:cNvSpPr txBox="1"/>
            <p:nvPr/>
          </p:nvSpPr>
          <p:spPr>
            <a:xfrm>
              <a:off x="3230114" y="4983442"/>
              <a:ext cx="1585224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accent5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Lorem psum</a:t>
              </a:r>
              <a:endParaRPr sz="900">
                <a:solidFill>
                  <a:schemeClr val="accent5"/>
                </a:solidFill>
                <a:latin typeface="Arial Black"/>
                <a:ea typeface="Arial Black"/>
                <a:cs typeface="Arial Black"/>
                <a:sym typeface="Arial Black"/>
              </a:endParaRPr>
            </a:p>
          </p:txBody>
        </p:sp>
      </p:grpSp>
      <p:sp>
        <p:nvSpPr>
          <p:cNvPr id="1072" name="Google Shape;1072;p32"/>
          <p:cNvSpPr/>
          <p:nvPr/>
        </p:nvSpPr>
        <p:spPr>
          <a:xfrm>
            <a:off x="5400246" y="1877277"/>
            <a:ext cx="2927325" cy="3054920"/>
          </a:xfrm>
          <a:custGeom>
            <a:rect b="b" l="l" r="r" t="t"/>
            <a:pathLst>
              <a:path extrusionOk="0" h="1304" w="1252">
                <a:moveTo>
                  <a:pt x="435" y="647"/>
                </a:moveTo>
                <a:cubicBezTo>
                  <a:pt x="429" y="657"/>
                  <a:pt x="418" y="663"/>
                  <a:pt x="406" y="663"/>
                </a:cubicBezTo>
                <a:cubicBezTo>
                  <a:pt x="175" y="663"/>
                  <a:pt x="175" y="663"/>
                  <a:pt x="175" y="663"/>
                </a:cubicBezTo>
                <a:cubicBezTo>
                  <a:pt x="163" y="663"/>
                  <a:pt x="152" y="657"/>
                  <a:pt x="146" y="647"/>
                </a:cubicBezTo>
                <a:cubicBezTo>
                  <a:pt x="64" y="505"/>
                  <a:pt x="64" y="505"/>
                  <a:pt x="64" y="505"/>
                </a:cubicBezTo>
                <a:cubicBezTo>
                  <a:pt x="51" y="483"/>
                  <a:pt x="19" y="483"/>
                  <a:pt x="6" y="505"/>
                </a:cubicBezTo>
                <a:cubicBezTo>
                  <a:pt x="6" y="505"/>
                  <a:pt x="6" y="505"/>
                  <a:pt x="6" y="505"/>
                </a:cubicBezTo>
                <a:cubicBezTo>
                  <a:pt x="0" y="516"/>
                  <a:pt x="0" y="528"/>
                  <a:pt x="6" y="539"/>
                </a:cubicBezTo>
                <a:cubicBezTo>
                  <a:pt x="107" y="714"/>
                  <a:pt x="107" y="714"/>
                  <a:pt x="107" y="714"/>
                </a:cubicBezTo>
                <a:cubicBezTo>
                  <a:pt x="113" y="724"/>
                  <a:pt x="124" y="731"/>
                  <a:pt x="136" y="731"/>
                </a:cubicBezTo>
                <a:cubicBezTo>
                  <a:pt x="445" y="731"/>
                  <a:pt x="445" y="731"/>
                  <a:pt x="445" y="731"/>
                </a:cubicBezTo>
                <a:cubicBezTo>
                  <a:pt x="457" y="731"/>
                  <a:pt x="468" y="724"/>
                  <a:pt x="474" y="714"/>
                </a:cubicBezTo>
                <a:cubicBezTo>
                  <a:pt x="664" y="384"/>
                  <a:pt x="614" y="471"/>
                  <a:pt x="763" y="213"/>
                </a:cubicBezTo>
                <a:cubicBezTo>
                  <a:pt x="769" y="202"/>
                  <a:pt x="780" y="196"/>
                  <a:pt x="792" y="196"/>
                </a:cubicBezTo>
                <a:cubicBezTo>
                  <a:pt x="1023" y="196"/>
                  <a:pt x="1023" y="196"/>
                  <a:pt x="1023" y="196"/>
                </a:cubicBezTo>
                <a:cubicBezTo>
                  <a:pt x="1035" y="196"/>
                  <a:pt x="1046" y="202"/>
                  <a:pt x="1052" y="213"/>
                </a:cubicBezTo>
                <a:cubicBezTo>
                  <a:pt x="1168" y="413"/>
                  <a:pt x="1168" y="413"/>
                  <a:pt x="1168" y="413"/>
                </a:cubicBezTo>
                <a:cubicBezTo>
                  <a:pt x="1174" y="423"/>
                  <a:pt x="1174" y="436"/>
                  <a:pt x="1168" y="446"/>
                </a:cubicBezTo>
                <a:cubicBezTo>
                  <a:pt x="1052" y="647"/>
                  <a:pt x="1052" y="647"/>
                  <a:pt x="1052" y="647"/>
                </a:cubicBezTo>
                <a:cubicBezTo>
                  <a:pt x="1046" y="657"/>
                  <a:pt x="1035" y="663"/>
                  <a:pt x="1023" y="663"/>
                </a:cubicBezTo>
                <a:cubicBezTo>
                  <a:pt x="792" y="663"/>
                  <a:pt x="792" y="663"/>
                  <a:pt x="792" y="663"/>
                </a:cubicBezTo>
                <a:cubicBezTo>
                  <a:pt x="780" y="663"/>
                  <a:pt x="769" y="657"/>
                  <a:pt x="763" y="647"/>
                </a:cubicBezTo>
                <a:cubicBezTo>
                  <a:pt x="682" y="506"/>
                  <a:pt x="682" y="506"/>
                  <a:pt x="682" y="506"/>
                </a:cubicBezTo>
                <a:cubicBezTo>
                  <a:pt x="669" y="483"/>
                  <a:pt x="636" y="483"/>
                  <a:pt x="623" y="506"/>
                </a:cubicBezTo>
                <a:cubicBezTo>
                  <a:pt x="623" y="506"/>
                  <a:pt x="623" y="506"/>
                  <a:pt x="623" y="506"/>
                </a:cubicBezTo>
                <a:cubicBezTo>
                  <a:pt x="617" y="516"/>
                  <a:pt x="617" y="529"/>
                  <a:pt x="623" y="539"/>
                </a:cubicBezTo>
                <a:cubicBezTo>
                  <a:pt x="724" y="714"/>
                  <a:pt x="724" y="714"/>
                  <a:pt x="724" y="714"/>
                </a:cubicBezTo>
                <a:cubicBezTo>
                  <a:pt x="730" y="724"/>
                  <a:pt x="741" y="731"/>
                  <a:pt x="753" y="731"/>
                </a:cubicBezTo>
                <a:cubicBezTo>
                  <a:pt x="1062" y="731"/>
                  <a:pt x="1062" y="731"/>
                  <a:pt x="1062" y="731"/>
                </a:cubicBezTo>
                <a:cubicBezTo>
                  <a:pt x="1074" y="731"/>
                  <a:pt x="1085" y="724"/>
                  <a:pt x="1091" y="714"/>
                </a:cubicBezTo>
                <a:cubicBezTo>
                  <a:pt x="1246" y="446"/>
                  <a:pt x="1246" y="446"/>
                  <a:pt x="1246" y="446"/>
                </a:cubicBezTo>
                <a:cubicBezTo>
                  <a:pt x="1252" y="436"/>
                  <a:pt x="1252" y="423"/>
                  <a:pt x="1246" y="413"/>
                </a:cubicBezTo>
                <a:cubicBezTo>
                  <a:pt x="1091" y="145"/>
                  <a:pt x="1091" y="145"/>
                  <a:pt x="1091" y="145"/>
                </a:cubicBezTo>
                <a:cubicBezTo>
                  <a:pt x="1085" y="135"/>
                  <a:pt x="1074" y="129"/>
                  <a:pt x="1062" y="129"/>
                </a:cubicBezTo>
                <a:cubicBezTo>
                  <a:pt x="753" y="129"/>
                  <a:pt x="753" y="129"/>
                  <a:pt x="753" y="129"/>
                </a:cubicBezTo>
                <a:cubicBezTo>
                  <a:pt x="741" y="129"/>
                  <a:pt x="730" y="135"/>
                  <a:pt x="724" y="145"/>
                </a:cubicBezTo>
                <a:cubicBezTo>
                  <a:pt x="55" y="1304"/>
                  <a:pt x="808" y="0"/>
                  <a:pt x="435" y="64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3" name="Google Shape;1073;p32"/>
          <p:cNvSpPr/>
          <p:nvPr/>
        </p:nvSpPr>
        <p:spPr>
          <a:xfrm>
            <a:off x="3930449" y="2179088"/>
            <a:ext cx="2811999" cy="1410907"/>
          </a:xfrm>
          <a:custGeom>
            <a:rect b="b" l="l" r="r" t="t"/>
            <a:pathLst>
              <a:path extrusionOk="0" h="602" w="1203">
                <a:moveTo>
                  <a:pt x="474" y="585"/>
                </a:moveTo>
                <a:cubicBezTo>
                  <a:pt x="468" y="595"/>
                  <a:pt x="457" y="602"/>
                  <a:pt x="445" y="602"/>
                </a:cubicBezTo>
                <a:cubicBezTo>
                  <a:pt x="137" y="602"/>
                  <a:pt x="137" y="602"/>
                  <a:pt x="137" y="602"/>
                </a:cubicBezTo>
                <a:cubicBezTo>
                  <a:pt x="125" y="602"/>
                  <a:pt x="113" y="595"/>
                  <a:pt x="107" y="585"/>
                </a:cubicBezTo>
                <a:cubicBezTo>
                  <a:pt x="6" y="410"/>
                  <a:pt x="6" y="410"/>
                  <a:pt x="6" y="410"/>
                </a:cubicBezTo>
                <a:cubicBezTo>
                  <a:pt x="0" y="399"/>
                  <a:pt x="0" y="387"/>
                  <a:pt x="6" y="376"/>
                </a:cubicBezTo>
                <a:cubicBezTo>
                  <a:pt x="6" y="376"/>
                  <a:pt x="6" y="376"/>
                  <a:pt x="6" y="376"/>
                </a:cubicBezTo>
                <a:cubicBezTo>
                  <a:pt x="19" y="354"/>
                  <a:pt x="52" y="354"/>
                  <a:pt x="65" y="376"/>
                </a:cubicBezTo>
                <a:cubicBezTo>
                  <a:pt x="146" y="518"/>
                  <a:pt x="146" y="518"/>
                  <a:pt x="146" y="518"/>
                </a:cubicBezTo>
                <a:cubicBezTo>
                  <a:pt x="152" y="528"/>
                  <a:pt x="163" y="534"/>
                  <a:pt x="175" y="534"/>
                </a:cubicBezTo>
                <a:cubicBezTo>
                  <a:pt x="407" y="534"/>
                  <a:pt x="407" y="534"/>
                  <a:pt x="407" y="534"/>
                </a:cubicBezTo>
                <a:cubicBezTo>
                  <a:pt x="419" y="534"/>
                  <a:pt x="430" y="528"/>
                  <a:pt x="436" y="518"/>
                </a:cubicBezTo>
                <a:cubicBezTo>
                  <a:pt x="436" y="516"/>
                  <a:pt x="724" y="18"/>
                  <a:pt x="725" y="16"/>
                </a:cubicBezTo>
                <a:cubicBezTo>
                  <a:pt x="731" y="6"/>
                  <a:pt x="742" y="0"/>
                  <a:pt x="754" y="0"/>
                </a:cubicBezTo>
                <a:cubicBezTo>
                  <a:pt x="1063" y="0"/>
                  <a:pt x="1063" y="0"/>
                  <a:pt x="1063" y="0"/>
                </a:cubicBezTo>
                <a:cubicBezTo>
                  <a:pt x="1075" y="0"/>
                  <a:pt x="1086" y="6"/>
                  <a:pt x="1092" y="16"/>
                </a:cubicBezTo>
                <a:cubicBezTo>
                  <a:pt x="1194" y="193"/>
                  <a:pt x="1194" y="193"/>
                  <a:pt x="1194" y="193"/>
                </a:cubicBezTo>
                <a:cubicBezTo>
                  <a:pt x="1203" y="209"/>
                  <a:pt x="1197" y="230"/>
                  <a:pt x="1181" y="239"/>
                </a:cubicBezTo>
                <a:cubicBezTo>
                  <a:pt x="1181" y="239"/>
                  <a:pt x="1181" y="239"/>
                  <a:pt x="1181" y="239"/>
                </a:cubicBezTo>
                <a:cubicBezTo>
                  <a:pt x="1165" y="248"/>
                  <a:pt x="1144" y="242"/>
                  <a:pt x="1135" y="226"/>
                </a:cubicBezTo>
                <a:cubicBezTo>
                  <a:pt x="1053" y="84"/>
                  <a:pt x="1053" y="84"/>
                  <a:pt x="1053" y="84"/>
                </a:cubicBezTo>
                <a:cubicBezTo>
                  <a:pt x="1047" y="73"/>
                  <a:pt x="1036" y="67"/>
                  <a:pt x="1024" y="67"/>
                </a:cubicBezTo>
                <a:cubicBezTo>
                  <a:pt x="793" y="67"/>
                  <a:pt x="793" y="67"/>
                  <a:pt x="793" y="67"/>
                </a:cubicBezTo>
                <a:cubicBezTo>
                  <a:pt x="781" y="67"/>
                  <a:pt x="770" y="73"/>
                  <a:pt x="764" y="84"/>
                </a:cubicBezTo>
                <a:cubicBezTo>
                  <a:pt x="764" y="84"/>
                  <a:pt x="596" y="375"/>
                  <a:pt x="474" y="5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4" name="Google Shape;1074;p32"/>
          <p:cNvSpPr/>
          <p:nvPr/>
        </p:nvSpPr>
        <p:spPr>
          <a:xfrm>
            <a:off x="2474148" y="2179088"/>
            <a:ext cx="2811999" cy="1410907"/>
          </a:xfrm>
          <a:custGeom>
            <a:rect b="b" l="l" r="r" t="t"/>
            <a:pathLst>
              <a:path extrusionOk="0" h="602" w="1203">
                <a:moveTo>
                  <a:pt x="474" y="585"/>
                </a:moveTo>
                <a:cubicBezTo>
                  <a:pt x="468" y="595"/>
                  <a:pt x="457" y="602"/>
                  <a:pt x="445" y="602"/>
                </a:cubicBezTo>
                <a:cubicBezTo>
                  <a:pt x="136" y="602"/>
                  <a:pt x="136" y="602"/>
                  <a:pt x="136" y="602"/>
                </a:cubicBezTo>
                <a:cubicBezTo>
                  <a:pt x="125" y="602"/>
                  <a:pt x="113" y="595"/>
                  <a:pt x="107" y="585"/>
                </a:cubicBezTo>
                <a:cubicBezTo>
                  <a:pt x="6" y="410"/>
                  <a:pt x="6" y="410"/>
                  <a:pt x="6" y="410"/>
                </a:cubicBezTo>
                <a:cubicBezTo>
                  <a:pt x="0" y="399"/>
                  <a:pt x="0" y="387"/>
                  <a:pt x="6" y="376"/>
                </a:cubicBezTo>
                <a:cubicBezTo>
                  <a:pt x="6" y="376"/>
                  <a:pt x="6" y="376"/>
                  <a:pt x="6" y="376"/>
                </a:cubicBezTo>
                <a:cubicBezTo>
                  <a:pt x="19" y="354"/>
                  <a:pt x="52" y="354"/>
                  <a:pt x="65" y="376"/>
                </a:cubicBezTo>
                <a:cubicBezTo>
                  <a:pt x="146" y="518"/>
                  <a:pt x="146" y="518"/>
                  <a:pt x="146" y="518"/>
                </a:cubicBezTo>
                <a:cubicBezTo>
                  <a:pt x="152" y="528"/>
                  <a:pt x="163" y="534"/>
                  <a:pt x="175" y="534"/>
                </a:cubicBezTo>
                <a:cubicBezTo>
                  <a:pt x="406" y="534"/>
                  <a:pt x="406" y="534"/>
                  <a:pt x="406" y="534"/>
                </a:cubicBezTo>
                <a:cubicBezTo>
                  <a:pt x="418" y="534"/>
                  <a:pt x="430" y="528"/>
                  <a:pt x="436" y="518"/>
                </a:cubicBezTo>
                <a:cubicBezTo>
                  <a:pt x="553" y="314"/>
                  <a:pt x="598" y="236"/>
                  <a:pt x="725" y="16"/>
                </a:cubicBezTo>
                <a:cubicBezTo>
                  <a:pt x="731" y="6"/>
                  <a:pt x="742" y="0"/>
                  <a:pt x="754" y="0"/>
                </a:cubicBezTo>
                <a:cubicBezTo>
                  <a:pt x="1063" y="0"/>
                  <a:pt x="1063" y="0"/>
                  <a:pt x="1063" y="0"/>
                </a:cubicBezTo>
                <a:cubicBezTo>
                  <a:pt x="1075" y="0"/>
                  <a:pt x="1086" y="6"/>
                  <a:pt x="1092" y="16"/>
                </a:cubicBezTo>
                <a:cubicBezTo>
                  <a:pt x="1193" y="193"/>
                  <a:pt x="1193" y="193"/>
                  <a:pt x="1193" y="193"/>
                </a:cubicBezTo>
                <a:cubicBezTo>
                  <a:pt x="1203" y="209"/>
                  <a:pt x="1197" y="230"/>
                  <a:pt x="1181" y="239"/>
                </a:cubicBezTo>
                <a:cubicBezTo>
                  <a:pt x="1181" y="239"/>
                  <a:pt x="1181" y="239"/>
                  <a:pt x="1181" y="239"/>
                </a:cubicBezTo>
                <a:cubicBezTo>
                  <a:pt x="1165" y="248"/>
                  <a:pt x="1144" y="242"/>
                  <a:pt x="1135" y="226"/>
                </a:cubicBezTo>
                <a:cubicBezTo>
                  <a:pt x="1053" y="84"/>
                  <a:pt x="1053" y="84"/>
                  <a:pt x="1053" y="84"/>
                </a:cubicBezTo>
                <a:cubicBezTo>
                  <a:pt x="1047" y="73"/>
                  <a:pt x="1036" y="67"/>
                  <a:pt x="1024" y="67"/>
                </a:cubicBezTo>
                <a:cubicBezTo>
                  <a:pt x="793" y="67"/>
                  <a:pt x="793" y="67"/>
                  <a:pt x="793" y="67"/>
                </a:cubicBezTo>
                <a:cubicBezTo>
                  <a:pt x="781" y="67"/>
                  <a:pt x="770" y="73"/>
                  <a:pt x="764" y="84"/>
                </a:cubicBezTo>
                <a:cubicBezTo>
                  <a:pt x="764" y="84"/>
                  <a:pt x="589" y="386"/>
                  <a:pt x="474" y="58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5" name="Google Shape;1075;p32"/>
          <p:cNvSpPr/>
          <p:nvPr/>
        </p:nvSpPr>
        <p:spPr>
          <a:xfrm>
            <a:off x="907427" y="2179088"/>
            <a:ext cx="2924871" cy="1410907"/>
          </a:xfrm>
          <a:custGeom>
            <a:rect b="b" l="l" r="r" t="t"/>
            <a:pathLst>
              <a:path extrusionOk="0" h="602" w="1251">
                <a:moveTo>
                  <a:pt x="816" y="84"/>
                </a:moveTo>
                <a:cubicBezTo>
                  <a:pt x="822" y="73"/>
                  <a:pt x="833" y="67"/>
                  <a:pt x="845" y="67"/>
                </a:cubicBezTo>
                <a:cubicBezTo>
                  <a:pt x="1076" y="67"/>
                  <a:pt x="1076" y="67"/>
                  <a:pt x="1076" y="67"/>
                </a:cubicBezTo>
                <a:cubicBezTo>
                  <a:pt x="1088" y="67"/>
                  <a:pt x="1100" y="73"/>
                  <a:pt x="1106" y="84"/>
                </a:cubicBezTo>
                <a:cubicBezTo>
                  <a:pt x="1187" y="225"/>
                  <a:pt x="1187" y="225"/>
                  <a:pt x="1187" y="225"/>
                </a:cubicBezTo>
                <a:cubicBezTo>
                  <a:pt x="1200" y="247"/>
                  <a:pt x="1233" y="247"/>
                  <a:pt x="1245" y="225"/>
                </a:cubicBezTo>
                <a:cubicBezTo>
                  <a:pt x="1245" y="225"/>
                  <a:pt x="1245" y="225"/>
                  <a:pt x="1245" y="225"/>
                </a:cubicBezTo>
                <a:cubicBezTo>
                  <a:pt x="1251" y="215"/>
                  <a:pt x="1251" y="202"/>
                  <a:pt x="1245" y="191"/>
                </a:cubicBezTo>
                <a:cubicBezTo>
                  <a:pt x="1144" y="16"/>
                  <a:pt x="1144" y="16"/>
                  <a:pt x="1144" y="16"/>
                </a:cubicBezTo>
                <a:cubicBezTo>
                  <a:pt x="1138" y="6"/>
                  <a:pt x="1127" y="0"/>
                  <a:pt x="1115" y="0"/>
                </a:cubicBezTo>
                <a:cubicBezTo>
                  <a:pt x="807" y="0"/>
                  <a:pt x="807" y="0"/>
                  <a:pt x="807" y="0"/>
                </a:cubicBezTo>
                <a:cubicBezTo>
                  <a:pt x="795" y="0"/>
                  <a:pt x="783" y="6"/>
                  <a:pt x="777" y="16"/>
                </a:cubicBezTo>
                <a:cubicBezTo>
                  <a:pt x="777" y="16"/>
                  <a:pt x="557" y="399"/>
                  <a:pt x="488" y="518"/>
                </a:cubicBezTo>
                <a:cubicBezTo>
                  <a:pt x="482" y="528"/>
                  <a:pt x="471" y="534"/>
                  <a:pt x="459" y="534"/>
                </a:cubicBezTo>
                <a:cubicBezTo>
                  <a:pt x="228" y="534"/>
                  <a:pt x="228" y="534"/>
                  <a:pt x="228" y="534"/>
                </a:cubicBezTo>
                <a:cubicBezTo>
                  <a:pt x="216" y="534"/>
                  <a:pt x="205" y="528"/>
                  <a:pt x="199" y="518"/>
                </a:cubicBezTo>
                <a:cubicBezTo>
                  <a:pt x="83" y="317"/>
                  <a:pt x="83" y="317"/>
                  <a:pt x="83" y="317"/>
                </a:cubicBezTo>
                <a:cubicBezTo>
                  <a:pt x="77" y="307"/>
                  <a:pt x="77" y="294"/>
                  <a:pt x="83" y="284"/>
                </a:cubicBezTo>
                <a:cubicBezTo>
                  <a:pt x="199" y="84"/>
                  <a:pt x="199" y="84"/>
                  <a:pt x="199" y="84"/>
                </a:cubicBezTo>
                <a:cubicBezTo>
                  <a:pt x="205" y="73"/>
                  <a:pt x="216" y="67"/>
                  <a:pt x="228" y="67"/>
                </a:cubicBezTo>
                <a:cubicBezTo>
                  <a:pt x="459" y="67"/>
                  <a:pt x="459" y="67"/>
                  <a:pt x="459" y="67"/>
                </a:cubicBezTo>
                <a:cubicBezTo>
                  <a:pt x="471" y="67"/>
                  <a:pt x="482" y="73"/>
                  <a:pt x="488" y="84"/>
                </a:cubicBezTo>
                <a:cubicBezTo>
                  <a:pt x="570" y="225"/>
                  <a:pt x="570" y="225"/>
                  <a:pt x="570" y="225"/>
                </a:cubicBezTo>
                <a:cubicBezTo>
                  <a:pt x="582" y="247"/>
                  <a:pt x="615" y="247"/>
                  <a:pt x="628" y="225"/>
                </a:cubicBezTo>
                <a:cubicBezTo>
                  <a:pt x="628" y="225"/>
                  <a:pt x="628" y="225"/>
                  <a:pt x="628" y="225"/>
                </a:cubicBezTo>
                <a:cubicBezTo>
                  <a:pt x="634" y="214"/>
                  <a:pt x="634" y="201"/>
                  <a:pt x="628" y="191"/>
                </a:cubicBezTo>
                <a:cubicBezTo>
                  <a:pt x="527" y="16"/>
                  <a:pt x="527" y="16"/>
                  <a:pt x="527" y="16"/>
                </a:cubicBezTo>
                <a:cubicBezTo>
                  <a:pt x="521" y="6"/>
                  <a:pt x="510" y="0"/>
                  <a:pt x="498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77" y="0"/>
                  <a:pt x="166" y="6"/>
                  <a:pt x="160" y="16"/>
                </a:cubicBezTo>
                <a:cubicBezTo>
                  <a:pt x="6" y="284"/>
                  <a:pt x="6" y="284"/>
                  <a:pt x="6" y="284"/>
                </a:cubicBezTo>
                <a:cubicBezTo>
                  <a:pt x="0" y="294"/>
                  <a:pt x="0" y="307"/>
                  <a:pt x="6" y="317"/>
                </a:cubicBezTo>
                <a:cubicBezTo>
                  <a:pt x="160" y="585"/>
                  <a:pt x="160" y="585"/>
                  <a:pt x="160" y="585"/>
                </a:cubicBezTo>
                <a:cubicBezTo>
                  <a:pt x="166" y="595"/>
                  <a:pt x="177" y="602"/>
                  <a:pt x="189" y="602"/>
                </a:cubicBezTo>
                <a:cubicBezTo>
                  <a:pt x="498" y="602"/>
                  <a:pt x="498" y="602"/>
                  <a:pt x="498" y="602"/>
                </a:cubicBezTo>
                <a:cubicBezTo>
                  <a:pt x="510" y="602"/>
                  <a:pt x="521" y="595"/>
                  <a:pt x="527" y="585"/>
                </a:cubicBezTo>
                <a:cubicBezTo>
                  <a:pt x="558" y="530"/>
                  <a:pt x="585" y="485"/>
                  <a:pt x="816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6" name="Google Shape;1076;p32"/>
          <p:cNvSpPr/>
          <p:nvPr/>
        </p:nvSpPr>
        <p:spPr>
          <a:xfrm>
            <a:off x="5999522" y="2750059"/>
            <a:ext cx="267074" cy="268980"/>
          </a:xfrm>
          <a:custGeom>
            <a:rect b="b" l="l" r="r" t="t"/>
            <a:pathLst>
              <a:path extrusionOk="0" h="132" w="142">
                <a:moveTo>
                  <a:pt x="136" y="67"/>
                </a:moveTo>
                <a:cubicBezTo>
                  <a:pt x="39" y="67"/>
                  <a:pt x="39" y="67"/>
                  <a:pt x="39" y="67"/>
                </a:cubicBezTo>
                <a:cubicBezTo>
                  <a:pt x="35" y="67"/>
                  <a:pt x="31" y="69"/>
                  <a:pt x="29" y="73"/>
                </a:cubicBezTo>
                <a:cubicBezTo>
                  <a:pt x="3" y="126"/>
                  <a:pt x="3" y="126"/>
                  <a:pt x="3" y="126"/>
                </a:cubicBezTo>
                <a:cubicBezTo>
                  <a:pt x="1" y="129"/>
                  <a:pt x="3" y="132"/>
                  <a:pt x="6" y="132"/>
                </a:cubicBezTo>
                <a:cubicBezTo>
                  <a:pt x="104" y="132"/>
                  <a:pt x="104" y="132"/>
                  <a:pt x="104" y="132"/>
                </a:cubicBezTo>
                <a:cubicBezTo>
                  <a:pt x="108" y="132"/>
                  <a:pt x="112" y="129"/>
                  <a:pt x="114" y="126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2" y="69"/>
                  <a:pt x="140" y="67"/>
                  <a:pt x="136" y="67"/>
                </a:cubicBezTo>
                <a:moveTo>
                  <a:pt x="39" y="60"/>
                </a:moveTo>
                <a:cubicBezTo>
                  <a:pt x="111" y="60"/>
                  <a:pt x="111" y="60"/>
                  <a:pt x="111" y="60"/>
                </a:cubicBezTo>
                <a:cubicBezTo>
                  <a:pt x="111" y="60"/>
                  <a:pt x="111" y="60"/>
                  <a:pt x="111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0"/>
                  <a:pt x="120" y="0"/>
                  <a:pt x="120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11"/>
                  <a:pt x="34" y="11"/>
                  <a:pt x="34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35"/>
                  <a:pt x="17" y="35"/>
                  <a:pt x="17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4" y="35"/>
                  <a:pt x="0" y="39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23" y="70"/>
                  <a:pt x="23" y="70"/>
                  <a:pt x="23" y="70"/>
                </a:cubicBezTo>
                <a:cubicBezTo>
                  <a:pt x="26" y="64"/>
                  <a:pt x="32" y="60"/>
                  <a:pt x="39" y="60"/>
                </a:cubicBezTo>
                <a:moveTo>
                  <a:pt x="41" y="8"/>
                </a:moveTo>
                <a:cubicBezTo>
                  <a:pt x="113" y="8"/>
                  <a:pt x="113" y="8"/>
                  <a:pt x="113" y="8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41" y="52"/>
                  <a:pt x="41" y="52"/>
                  <a:pt x="41" y="52"/>
                </a:cubicBezTo>
                <a:lnTo>
                  <a:pt x="41" y="8"/>
                </a:lnTo>
                <a:close/>
                <a:moveTo>
                  <a:pt x="25" y="19"/>
                </a:moveTo>
                <a:cubicBezTo>
                  <a:pt x="34" y="19"/>
                  <a:pt x="34" y="19"/>
                  <a:pt x="34" y="19"/>
                </a:cubicBezTo>
                <a:cubicBezTo>
                  <a:pt x="34" y="52"/>
                  <a:pt x="34" y="52"/>
                  <a:pt x="34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1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7" name="Google Shape;1077;p32"/>
          <p:cNvSpPr/>
          <p:nvPr/>
        </p:nvSpPr>
        <p:spPr>
          <a:xfrm>
            <a:off x="4484460" y="2721999"/>
            <a:ext cx="263621" cy="325104"/>
          </a:xfrm>
          <a:custGeom>
            <a:rect b="b" l="l" r="r" t="t"/>
            <a:pathLst>
              <a:path extrusionOk="0" h="181" w="159">
                <a:moveTo>
                  <a:pt x="6" y="91"/>
                </a:moveTo>
                <a:cubicBezTo>
                  <a:pt x="18" y="88"/>
                  <a:pt x="30" y="81"/>
                  <a:pt x="31" y="81"/>
                </a:cubicBezTo>
                <a:cubicBezTo>
                  <a:pt x="47" y="70"/>
                  <a:pt x="62" y="55"/>
                  <a:pt x="62" y="54"/>
                </a:cubicBezTo>
                <a:cubicBezTo>
                  <a:pt x="68" y="47"/>
                  <a:pt x="77" y="40"/>
                  <a:pt x="85" y="43"/>
                </a:cubicBezTo>
                <a:cubicBezTo>
                  <a:pt x="89" y="44"/>
                  <a:pt x="92" y="46"/>
                  <a:pt x="93" y="49"/>
                </a:cubicBezTo>
                <a:cubicBezTo>
                  <a:pt x="95" y="53"/>
                  <a:pt x="95" y="59"/>
                  <a:pt x="93" y="64"/>
                </a:cubicBezTo>
                <a:cubicBezTo>
                  <a:pt x="93" y="64"/>
                  <a:pt x="92" y="65"/>
                  <a:pt x="92" y="65"/>
                </a:cubicBezTo>
                <a:cubicBezTo>
                  <a:pt x="95" y="66"/>
                  <a:pt x="97" y="66"/>
                  <a:pt x="100" y="67"/>
                </a:cubicBezTo>
                <a:cubicBezTo>
                  <a:pt x="103" y="59"/>
                  <a:pt x="103" y="52"/>
                  <a:pt x="100" y="46"/>
                </a:cubicBezTo>
                <a:cubicBezTo>
                  <a:pt x="98" y="41"/>
                  <a:pt x="93" y="37"/>
                  <a:pt x="87" y="35"/>
                </a:cubicBezTo>
                <a:cubicBezTo>
                  <a:pt x="78" y="33"/>
                  <a:pt x="67" y="38"/>
                  <a:pt x="56" y="49"/>
                </a:cubicBezTo>
                <a:cubicBezTo>
                  <a:pt x="56" y="49"/>
                  <a:pt x="42" y="65"/>
                  <a:pt x="27" y="74"/>
                </a:cubicBezTo>
                <a:cubicBezTo>
                  <a:pt x="26" y="74"/>
                  <a:pt x="15" y="81"/>
                  <a:pt x="4" y="84"/>
                </a:cubicBezTo>
                <a:cubicBezTo>
                  <a:pt x="2" y="84"/>
                  <a:pt x="0" y="87"/>
                  <a:pt x="1" y="89"/>
                </a:cubicBezTo>
                <a:cubicBezTo>
                  <a:pt x="2" y="91"/>
                  <a:pt x="4" y="92"/>
                  <a:pt x="6" y="91"/>
                </a:cubicBezTo>
                <a:moveTo>
                  <a:pt x="4" y="52"/>
                </a:moveTo>
                <a:cubicBezTo>
                  <a:pt x="5" y="52"/>
                  <a:pt x="6" y="52"/>
                  <a:pt x="10" y="50"/>
                </a:cubicBezTo>
                <a:cubicBezTo>
                  <a:pt x="11" y="48"/>
                  <a:pt x="14" y="46"/>
                  <a:pt x="16" y="44"/>
                </a:cubicBezTo>
                <a:cubicBezTo>
                  <a:pt x="17" y="42"/>
                  <a:pt x="17" y="42"/>
                  <a:pt x="17" y="42"/>
                </a:cubicBezTo>
                <a:cubicBezTo>
                  <a:pt x="24" y="32"/>
                  <a:pt x="43" y="8"/>
                  <a:pt x="69" y="9"/>
                </a:cubicBezTo>
                <a:cubicBezTo>
                  <a:pt x="91" y="11"/>
                  <a:pt x="106" y="27"/>
                  <a:pt x="113" y="57"/>
                </a:cubicBezTo>
                <a:cubicBezTo>
                  <a:pt x="114" y="58"/>
                  <a:pt x="114" y="58"/>
                  <a:pt x="114" y="59"/>
                </a:cubicBezTo>
                <a:cubicBezTo>
                  <a:pt x="115" y="63"/>
                  <a:pt x="117" y="69"/>
                  <a:pt x="120" y="71"/>
                </a:cubicBezTo>
                <a:cubicBezTo>
                  <a:pt x="120" y="72"/>
                  <a:pt x="121" y="72"/>
                  <a:pt x="122" y="72"/>
                </a:cubicBezTo>
                <a:cubicBezTo>
                  <a:pt x="123" y="72"/>
                  <a:pt x="124" y="72"/>
                  <a:pt x="125" y="71"/>
                </a:cubicBezTo>
                <a:cubicBezTo>
                  <a:pt x="126" y="69"/>
                  <a:pt x="126" y="67"/>
                  <a:pt x="124" y="65"/>
                </a:cubicBezTo>
                <a:cubicBezTo>
                  <a:pt x="124" y="64"/>
                  <a:pt x="122" y="60"/>
                  <a:pt x="121" y="57"/>
                </a:cubicBezTo>
                <a:cubicBezTo>
                  <a:pt x="121" y="56"/>
                  <a:pt x="121" y="56"/>
                  <a:pt x="121" y="56"/>
                </a:cubicBezTo>
                <a:cubicBezTo>
                  <a:pt x="121" y="56"/>
                  <a:pt x="121" y="55"/>
                  <a:pt x="121" y="55"/>
                </a:cubicBezTo>
                <a:cubicBezTo>
                  <a:pt x="120" y="50"/>
                  <a:pt x="116" y="38"/>
                  <a:pt x="109" y="26"/>
                </a:cubicBezTo>
                <a:cubicBezTo>
                  <a:pt x="99" y="11"/>
                  <a:pt x="86" y="3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39" y="0"/>
                  <a:pt x="19" y="27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7" y="42"/>
                  <a:pt x="4" y="44"/>
                  <a:pt x="3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1" y="46"/>
                  <a:pt x="1" y="48"/>
                  <a:pt x="1" y="49"/>
                </a:cubicBezTo>
                <a:cubicBezTo>
                  <a:pt x="1" y="50"/>
                  <a:pt x="3" y="52"/>
                  <a:pt x="4" y="52"/>
                </a:cubicBezTo>
                <a:moveTo>
                  <a:pt x="46" y="109"/>
                </a:moveTo>
                <a:cubicBezTo>
                  <a:pt x="46" y="108"/>
                  <a:pt x="46" y="106"/>
                  <a:pt x="46" y="105"/>
                </a:cubicBezTo>
                <a:cubicBezTo>
                  <a:pt x="35" y="111"/>
                  <a:pt x="21" y="119"/>
                  <a:pt x="10" y="124"/>
                </a:cubicBezTo>
                <a:cubicBezTo>
                  <a:pt x="8" y="125"/>
                  <a:pt x="8" y="127"/>
                  <a:pt x="8" y="129"/>
                </a:cubicBezTo>
                <a:cubicBezTo>
                  <a:pt x="9" y="130"/>
                  <a:pt x="10" y="131"/>
                  <a:pt x="12" y="131"/>
                </a:cubicBezTo>
                <a:cubicBezTo>
                  <a:pt x="12" y="131"/>
                  <a:pt x="13" y="131"/>
                  <a:pt x="13" y="131"/>
                </a:cubicBezTo>
                <a:cubicBezTo>
                  <a:pt x="23" y="127"/>
                  <a:pt x="36" y="120"/>
                  <a:pt x="46" y="114"/>
                </a:cubicBezTo>
                <a:cubicBezTo>
                  <a:pt x="46" y="112"/>
                  <a:pt x="46" y="111"/>
                  <a:pt x="46" y="109"/>
                </a:cubicBezTo>
                <a:moveTo>
                  <a:pt x="38" y="38"/>
                </a:moveTo>
                <a:cubicBezTo>
                  <a:pt x="37" y="40"/>
                  <a:pt x="35" y="42"/>
                  <a:pt x="33" y="44"/>
                </a:cubicBezTo>
                <a:cubicBezTo>
                  <a:pt x="31" y="47"/>
                  <a:pt x="29" y="49"/>
                  <a:pt x="26" y="51"/>
                </a:cubicBezTo>
                <a:cubicBezTo>
                  <a:pt x="24" y="54"/>
                  <a:pt x="22" y="55"/>
                  <a:pt x="18" y="57"/>
                </a:cubicBezTo>
                <a:cubicBezTo>
                  <a:pt x="15" y="59"/>
                  <a:pt x="12" y="61"/>
                  <a:pt x="9" y="62"/>
                </a:cubicBezTo>
                <a:cubicBezTo>
                  <a:pt x="7" y="63"/>
                  <a:pt x="6" y="63"/>
                  <a:pt x="5" y="64"/>
                </a:cubicBezTo>
                <a:cubicBezTo>
                  <a:pt x="3" y="64"/>
                  <a:pt x="2" y="66"/>
                  <a:pt x="2" y="68"/>
                </a:cubicBezTo>
                <a:cubicBezTo>
                  <a:pt x="3" y="70"/>
                  <a:pt x="5" y="72"/>
                  <a:pt x="7" y="71"/>
                </a:cubicBezTo>
                <a:cubicBezTo>
                  <a:pt x="11" y="70"/>
                  <a:pt x="15" y="68"/>
                  <a:pt x="18" y="66"/>
                </a:cubicBezTo>
                <a:cubicBezTo>
                  <a:pt x="21" y="64"/>
                  <a:pt x="24" y="63"/>
                  <a:pt x="27" y="61"/>
                </a:cubicBezTo>
                <a:cubicBezTo>
                  <a:pt x="32" y="56"/>
                  <a:pt x="37" y="52"/>
                  <a:pt x="41" y="46"/>
                </a:cubicBezTo>
                <a:cubicBezTo>
                  <a:pt x="43" y="44"/>
                  <a:pt x="45" y="42"/>
                  <a:pt x="47" y="40"/>
                </a:cubicBezTo>
                <a:cubicBezTo>
                  <a:pt x="48" y="39"/>
                  <a:pt x="49" y="38"/>
                  <a:pt x="50" y="37"/>
                </a:cubicBezTo>
                <a:cubicBezTo>
                  <a:pt x="50" y="37"/>
                  <a:pt x="51" y="36"/>
                  <a:pt x="52" y="36"/>
                </a:cubicBezTo>
                <a:cubicBezTo>
                  <a:pt x="52" y="36"/>
                  <a:pt x="52" y="35"/>
                  <a:pt x="52" y="35"/>
                </a:cubicBezTo>
                <a:cubicBezTo>
                  <a:pt x="53" y="35"/>
                  <a:pt x="53" y="35"/>
                  <a:pt x="53" y="34"/>
                </a:cubicBezTo>
                <a:cubicBezTo>
                  <a:pt x="56" y="32"/>
                  <a:pt x="59" y="31"/>
                  <a:pt x="62" y="29"/>
                </a:cubicBezTo>
                <a:cubicBezTo>
                  <a:pt x="65" y="28"/>
                  <a:pt x="67" y="27"/>
                  <a:pt x="71" y="26"/>
                </a:cubicBezTo>
                <a:cubicBezTo>
                  <a:pt x="72" y="26"/>
                  <a:pt x="72" y="26"/>
                  <a:pt x="73" y="26"/>
                </a:cubicBezTo>
                <a:cubicBezTo>
                  <a:pt x="75" y="25"/>
                  <a:pt x="77" y="24"/>
                  <a:pt x="77" y="22"/>
                </a:cubicBezTo>
                <a:cubicBezTo>
                  <a:pt x="77" y="20"/>
                  <a:pt x="75" y="18"/>
                  <a:pt x="73" y="18"/>
                </a:cubicBezTo>
                <a:cubicBezTo>
                  <a:pt x="59" y="19"/>
                  <a:pt x="47" y="28"/>
                  <a:pt x="38" y="38"/>
                </a:cubicBezTo>
                <a:moveTo>
                  <a:pt x="8" y="111"/>
                </a:moveTo>
                <a:cubicBezTo>
                  <a:pt x="14" y="110"/>
                  <a:pt x="31" y="103"/>
                  <a:pt x="50" y="90"/>
                </a:cubicBezTo>
                <a:cubicBezTo>
                  <a:pt x="55" y="79"/>
                  <a:pt x="65" y="71"/>
                  <a:pt x="77" y="67"/>
                </a:cubicBezTo>
                <a:cubicBezTo>
                  <a:pt x="79" y="65"/>
                  <a:pt x="81" y="62"/>
                  <a:pt x="83" y="59"/>
                </a:cubicBezTo>
                <a:cubicBezTo>
                  <a:pt x="85" y="57"/>
                  <a:pt x="84" y="55"/>
                  <a:pt x="83" y="54"/>
                </a:cubicBezTo>
                <a:cubicBezTo>
                  <a:pt x="81" y="52"/>
                  <a:pt x="78" y="53"/>
                  <a:pt x="77" y="55"/>
                </a:cubicBezTo>
                <a:cubicBezTo>
                  <a:pt x="55" y="86"/>
                  <a:pt x="14" y="101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4" y="105"/>
                  <a:pt x="3" y="107"/>
                  <a:pt x="3" y="109"/>
                </a:cubicBezTo>
                <a:cubicBezTo>
                  <a:pt x="4" y="111"/>
                  <a:pt x="5" y="112"/>
                  <a:pt x="7" y="112"/>
                </a:cubicBezTo>
                <a:cubicBezTo>
                  <a:pt x="7" y="112"/>
                  <a:pt x="8" y="112"/>
                  <a:pt x="8" y="111"/>
                </a:cubicBezTo>
                <a:close/>
                <a:moveTo>
                  <a:pt x="52" y="132"/>
                </a:moveTo>
                <a:cubicBezTo>
                  <a:pt x="51" y="129"/>
                  <a:pt x="50" y="127"/>
                  <a:pt x="49" y="125"/>
                </a:cubicBezTo>
                <a:cubicBezTo>
                  <a:pt x="47" y="126"/>
                  <a:pt x="46" y="126"/>
                  <a:pt x="45" y="127"/>
                </a:cubicBezTo>
                <a:cubicBezTo>
                  <a:pt x="35" y="134"/>
                  <a:pt x="24" y="141"/>
                  <a:pt x="20" y="142"/>
                </a:cubicBezTo>
                <a:cubicBezTo>
                  <a:pt x="18" y="143"/>
                  <a:pt x="16" y="145"/>
                  <a:pt x="17" y="147"/>
                </a:cubicBezTo>
                <a:cubicBezTo>
                  <a:pt x="17" y="148"/>
                  <a:pt x="19" y="150"/>
                  <a:pt x="21" y="150"/>
                </a:cubicBezTo>
                <a:cubicBezTo>
                  <a:pt x="21" y="150"/>
                  <a:pt x="21" y="149"/>
                  <a:pt x="22" y="149"/>
                </a:cubicBezTo>
                <a:cubicBezTo>
                  <a:pt x="28" y="148"/>
                  <a:pt x="38" y="141"/>
                  <a:pt x="49" y="134"/>
                </a:cubicBezTo>
                <a:cubicBezTo>
                  <a:pt x="50" y="133"/>
                  <a:pt x="51" y="132"/>
                  <a:pt x="52" y="132"/>
                </a:cubicBezTo>
                <a:moveTo>
                  <a:pt x="103" y="153"/>
                </a:moveTo>
                <a:cubicBezTo>
                  <a:pt x="102" y="153"/>
                  <a:pt x="101" y="152"/>
                  <a:pt x="100" y="152"/>
                </a:cubicBezTo>
                <a:cubicBezTo>
                  <a:pt x="97" y="153"/>
                  <a:pt x="93" y="153"/>
                  <a:pt x="90" y="153"/>
                </a:cubicBezTo>
                <a:cubicBezTo>
                  <a:pt x="89" y="153"/>
                  <a:pt x="88" y="153"/>
                  <a:pt x="87" y="153"/>
                </a:cubicBezTo>
                <a:cubicBezTo>
                  <a:pt x="92" y="156"/>
                  <a:pt x="97" y="159"/>
                  <a:pt x="101" y="160"/>
                </a:cubicBezTo>
                <a:cubicBezTo>
                  <a:pt x="102" y="161"/>
                  <a:pt x="105" y="160"/>
                  <a:pt x="105" y="158"/>
                </a:cubicBezTo>
                <a:cubicBezTo>
                  <a:pt x="106" y="156"/>
                  <a:pt x="105" y="154"/>
                  <a:pt x="103" y="153"/>
                </a:cubicBezTo>
                <a:moveTo>
                  <a:pt x="59" y="141"/>
                </a:moveTo>
                <a:cubicBezTo>
                  <a:pt x="54" y="144"/>
                  <a:pt x="47" y="149"/>
                  <a:pt x="37" y="156"/>
                </a:cubicBezTo>
                <a:cubicBezTo>
                  <a:pt x="35" y="158"/>
                  <a:pt x="34" y="159"/>
                  <a:pt x="32" y="160"/>
                </a:cubicBezTo>
                <a:cubicBezTo>
                  <a:pt x="31" y="161"/>
                  <a:pt x="30" y="163"/>
                  <a:pt x="31" y="165"/>
                </a:cubicBezTo>
                <a:cubicBezTo>
                  <a:pt x="32" y="166"/>
                  <a:pt x="33" y="167"/>
                  <a:pt x="35" y="167"/>
                </a:cubicBezTo>
                <a:cubicBezTo>
                  <a:pt x="35" y="167"/>
                  <a:pt x="36" y="167"/>
                  <a:pt x="37" y="166"/>
                </a:cubicBezTo>
                <a:cubicBezTo>
                  <a:pt x="38" y="165"/>
                  <a:pt x="40" y="164"/>
                  <a:pt x="42" y="162"/>
                </a:cubicBezTo>
                <a:cubicBezTo>
                  <a:pt x="47" y="159"/>
                  <a:pt x="59" y="150"/>
                  <a:pt x="66" y="146"/>
                </a:cubicBezTo>
                <a:cubicBezTo>
                  <a:pt x="63" y="144"/>
                  <a:pt x="61" y="143"/>
                  <a:pt x="59" y="141"/>
                </a:cubicBezTo>
                <a:moveTo>
                  <a:pt x="90" y="172"/>
                </a:moveTo>
                <a:cubicBezTo>
                  <a:pt x="88" y="171"/>
                  <a:pt x="86" y="169"/>
                  <a:pt x="84" y="168"/>
                </a:cubicBezTo>
                <a:cubicBezTo>
                  <a:pt x="78" y="163"/>
                  <a:pt x="72" y="159"/>
                  <a:pt x="66" y="160"/>
                </a:cubicBezTo>
                <a:cubicBezTo>
                  <a:pt x="60" y="162"/>
                  <a:pt x="49" y="172"/>
                  <a:pt x="47" y="175"/>
                </a:cubicBezTo>
                <a:cubicBezTo>
                  <a:pt x="46" y="176"/>
                  <a:pt x="46" y="178"/>
                  <a:pt x="47" y="180"/>
                </a:cubicBezTo>
                <a:cubicBezTo>
                  <a:pt x="48" y="181"/>
                  <a:pt x="49" y="181"/>
                  <a:pt x="50" y="181"/>
                </a:cubicBezTo>
                <a:cubicBezTo>
                  <a:pt x="51" y="181"/>
                  <a:pt x="52" y="181"/>
                  <a:pt x="53" y="180"/>
                </a:cubicBezTo>
                <a:cubicBezTo>
                  <a:pt x="58" y="175"/>
                  <a:pt x="65" y="169"/>
                  <a:pt x="68" y="168"/>
                </a:cubicBezTo>
                <a:cubicBezTo>
                  <a:pt x="71" y="168"/>
                  <a:pt x="75" y="171"/>
                  <a:pt x="80" y="174"/>
                </a:cubicBezTo>
                <a:cubicBezTo>
                  <a:pt x="82" y="175"/>
                  <a:pt x="84" y="177"/>
                  <a:pt x="86" y="178"/>
                </a:cubicBezTo>
                <a:cubicBezTo>
                  <a:pt x="88" y="180"/>
                  <a:pt x="90" y="179"/>
                  <a:pt x="91" y="177"/>
                </a:cubicBezTo>
                <a:cubicBezTo>
                  <a:pt x="92" y="175"/>
                  <a:pt x="92" y="173"/>
                  <a:pt x="90" y="172"/>
                </a:cubicBezTo>
                <a:moveTo>
                  <a:pt x="156" y="166"/>
                </a:moveTo>
                <a:cubicBezTo>
                  <a:pt x="121" y="132"/>
                  <a:pt x="121" y="132"/>
                  <a:pt x="121" y="132"/>
                </a:cubicBezTo>
                <a:cubicBezTo>
                  <a:pt x="127" y="126"/>
                  <a:pt x="130" y="117"/>
                  <a:pt x="130" y="108"/>
                </a:cubicBezTo>
                <a:cubicBezTo>
                  <a:pt x="130" y="87"/>
                  <a:pt x="113" y="70"/>
                  <a:pt x="92" y="70"/>
                </a:cubicBezTo>
                <a:cubicBezTo>
                  <a:pt x="70" y="70"/>
                  <a:pt x="53" y="87"/>
                  <a:pt x="53" y="108"/>
                </a:cubicBezTo>
                <a:cubicBezTo>
                  <a:pt x="53" y="129"/>
                  <a:pt x="70" y="147"/>
                  <a:pt x="92" y="147"/>
                </a:cubicBezTo>
                <a:cubicBezTo>
                  <a:pt x="98" y="147"/>
                  <a:pt x="104" y="145"/>
                  <a:pt x="110" y="142"/>
                </a:cubicBezTo>
                <a:cubicBezTo>
                  <a:pt x="145" y="177"/>
                  <a:pt x="145" y="177"/>
                  <a:pt x="145" y="177"/>
                </a:cubicBezTo>
                <a:cubicBezTo>
                  <a:pt x="147" y="178"/>
                  <a:pt x="149" y="179"/>
                  <a:pt x="151" y="179"/>
                </a:cubicBezTo>
                <a:cubicBezTo>
                  <a:pt x="152" y="179"/>
                  <a:pt x="154" y="178"/>
                  <a:pt x="156" y="177"/>
                </a:cubicBezTo>
                <a:cubicBezTo>
                  <a:pt x="159" y="174"/>
                  <a:pt x="159" y="169"/>
                  <a:pt x="156" y="166"/>
                </a:cubicBezTo>
                <a:moveTo>
                  <a:pt x="73" y="128"/>
                </a:moveTo>
                <a:cubicBezTo>
                  <a:pt x="73" y="129"/>
                  <a:pt x="72" y="129"/>
                  <a:pt x="72" y="129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72" y="129"/>
                  <a:pt x="72" y="128"/>
                  <a:pt x="72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1" y="128"/>
                  <a:pt x="71" y="127"/>
                  <a:pt x="71" y="126"/>
                </a:cubicBezTo>
                <a:cubicBezTo>
                  <a:pt x="71" y="126"/>
                  <a:pt x="71" y="125"/>
                  <a:pt x="72" y="125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3" y="124"/>
                  <a:pt x="73" y="125"/>
                </a:cubicBezTo>
                <a:cubicBezTo>
                  <a:pt x="73" y="125"/>
                  <a:pt x="73" y="126"/>
                  <a:pt x="73" y="126"/>
                </a:cubicBezTo>
                <a:cubicBezTo>
                  <a:pt x="73" y="127"/>
                  <a:pt x="73" y="128"/>
                  <a:pt x="73" y="128"/>
                </a:cubicBezTo>
                <a:moveTo>
                  <a:pt x="116" y="122"/>
                </a:moveTo>
                <a:cubicBezTo>
                  <a:pt x="115" y="123"/>
                  <a:pt x="114" y="123"/>
                  <a:pt x="114" y="123"/>
                </a:cubicBezTo>
                <a:cubicBezTo>
                  <a:pt x="114" y="124"/>
                  <a:pt x="113" y="125"/>
                  <a:pt x="113" y="126"/>
                </a:cubicBezTo>
                <a:cubicBezTo>
                  <a:pt x="113" y="127"/>
                  <a:pt x="112" y="128"/>
                  <a:pt x="112" y="128"/>
                </a:cubicBezTo>
                <a:cubicBezTo>
                  <a:pt x="112" y="123"/>
                  <a:pt x="112" y="123"/>
                  <a:pt x="112" y="123"/>
                </a:cubicBezTo>
                <a:cubicBezTo>
                  <a:pt x="110" y="123"/>
                  <a:pt x="110" y="123"/>
                  <a:pt x="110" y="123"/>
                </a:cubicBezTo>
                <a:cubicBezTo>
                  <a:pt x="107" y="125"/>
                  <a:pt x="107" y="125"/>
                  <a:pt x="107" y="125"/>
                </a:cubicBezTo>
                <a:cubicBezTo>
                  <a:pt x="108" y="126"/>
                  <a:pt x="108" y="126"/>
                  <a:pt x="108" y="126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09" y="125"/>
                  <a:pt x="109" y="125"/>
                  <a:pt x="110" y="125"/>
                </a:cubicBezTo>
                <a:cubicBezTo>
                  <a:pt x="110" y="125"/>
                  <a:pt x="110" y="126"/>
                  <a:pt x="110" y="126"/>
                </a:cubicBezTo>
                <a:cubicBezTo>
                  <a:pt x="110" y="130"/>
                  <a:pt x="110" y="130"/>
                  <a:pt x="110" y="130"/>
                </a:cubicBezTo>
                <a:cubicBezTo>
                  <a:pt x="105" y="134"/>
                  <a:pt x="98" y="137"/>
                  <a:pt x="92" y="137"/>
                </a:cubicBezTo>
                <a:cubicBezTo>
                  <a:pt x="85" y="137"/>
                  <a:pt x="78" y="134"/>
                  <a:pt x="73" y="130"/>
                </a:cubicBezTo>
                <a:cubicBezTo>
                  <a:pt x="74" y="130"/>
                  <a:pt x="74" y="130"/>
                  <a:pt x="74" y="129"/>
                </a:cubicBezTo>
                <a:cubicBezTo>
                  <a:pt x="75" y="129"/>
                  <a:pt x="75" y="128"/>
                  <a:pt x="75" y="126"/>
                </a:cubicBezTo>
                <a:cubicBezTo>
                  <a:pt x="75" y="125"/>
                  <a:pt x="75" y="124"/>
                  <a:pt x="74" y="123"/>
                </a:cubicBezTo>
                <a:cubicBezTo>
                  <a:pt x="74" y="123"/>
                  <a:pt x="73" y="122"/>
                  <a:pt x="72" y="122"/>
                </a:cubicBezTo>
                <a:cubicBezTo>
                  <a:pt x="71" y="122"/>
                  <a:pt x="70" y="123"/>
                  <a:pt x="70" y="123"/>
                </a:cubicBezTo>
                <a:cubicBezTo>
                  <a:pt x="70" y="124"/>
                  <a:pt x="69" y="125"/>
                  <a:pt x="69" y="126"/>
                </a:cubicBezTo>
                <a:cubicBezTo>
                  <a:pt x="69" y="125"/>
                  <a:pt x="69" y="125"/>
                  <a:pt x="68" y="124"/>
                </a:cubicBezTo>
                <a:cubicBezTo>
                  <a:pt x="68" y="124"/>
                  <a:pt x="68" y="124"/>
                  <a:pt x="68" y="123"/>
                </a:cubicBezTo>
                <a:cubicBezTo>
                  <a:pt x="68" y="123"/>
                  <a:pt x="68" y="123"/>
                  <a:pt x="67" y="123"/>
                </a:cubicBezTo>
                <a:cubicBezTo>
                  <a:pt x="65" y="120"/>
                  <a:pt x="64" y="116"/>
                  <a:pt x="64" y="113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64" y="114"/>
                  <a:pt x="65" y="114"/>
                  <a:pt x="66" y="114"/>
                </a:cubicBezTo>
                <a:cubicBezTo>
                  <a:pt x="67" y="114"/>
                  <a:pt x="67" y="114"/>
                  <a:pt x="68" y="113"/>
                </a:cubicBezTo>
                <a:cubicBezTo>
                  <a:pt x="68" y="112"/>
                  <a:pt x="69" y="111"/>
                  <a:pt x="69" y="110"/>
                </a:cubicBezTo>
                <a:cubicBezTo>
                  <a:pt x="69" y="109"/>
                  <a:pt x="68" y="108"/>
                  <a:pt x="68" y="107"/>
                </a:cubicBezTo>
                <a:cubicBezTo>
                  <a:pt x="67" y="106"/>
                  <a:pt x="67" y="106"/>
                  <a:pt x="66" y="106"/>
                </a:cubicBezTo>
                <a:cubicBezTo>
                  <a:pt x="65" y="106"/>
                  <a:pt x="64" y="106"/>
                  <a:pt x="64" y="107"/>
                </a:cubicBezTo>
                <a:cubicBezTo>
                  <a:pt x="64" y="107"/>
                  <a:pt x="63" y="107"/>
                  <a:pt x="63" y="108"/>
                </a:cubicBezTo>
                <a:cubicBezTo>
                  <a:pt x="63" y="104"/>
                  <a:pt x="64" y="101"/>
                  <a:pt x="66" y="97"/>
                </a:cubicBezTo>
                <a:cubicBezTo>
                  <a:pt x="66" y="97"/>
                  <a:pt x="66" y="97"/>
                  <a:pt x="66" y="97"/>
                </a:cubicBezTo>
                <a:cubicBezTo>
                  <a:pt x="67" y="97"/>
                  <a:pt x="67" y="97"/>
                  <a:pt x="68" y="96"/>
                </a:cubicBezTo>
                <a:cubicBezTo>
                  <a:pt x="68" y="96"/>
                  <a:pt x="69" y="95"/>
                  <a:pt x="69" y="93"/>
                </a:cubicBezTo>
                <a:cubicBezTo>
                  <a:pt x="69" y="93"/>
                  <a:pt x="69" y="92"/>
                  <a:pt x="68" y="92"/>
                </a:cubicBezTo>
                <a:cubicBezTo>
                  <a:pt x="74" y="85"/>
                  <a:pt x="82" y="80"/>
                  <a:pt x="92" y="80"/>
                </a:cubicBezTo>
                <a:cubicBezTo>
                  <a:pt x="101" y="80"/>
                  <a:pt x="109" y="85"/>
                  <a:pt x="114" y="91"/>
                </a:cubicBezTo>
                <a:cubicBezTo>
                  <a:pt x="113" y="92"/>
                  <a:pt x="113" y="92"/>
                  <a:pt x="113" y="92"/>
                </a:cubicBezTo>
                <a:cubicBezTo>
                  <a:pt x="114" y="93"/>
                  <a:pt x="114" y="93"/>
                  <a:pt x="114" y="93"/>
                </a:cubicBezTo>
                <a:cubicBezTo>
                  <a:pt x="115" y="93"/>
                  <a:pt x="115" y="93"/>
                  <a:pt x="115" y="93"/>
                </a:cubicBezTo>
                <a:cubicBezTo>
                  <a:pt x="115" y="93"/>
                  <a:pt x="116" y="94"/>
                  <a:pt x="116" y="94"/>
                </a:cubicBezTo>
                <a:cubicBezTo>
                  <a:pt x="116" y="97"/>
                  <a:pt x="116" y="97"/>
                  <a:pt x="116" y="97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9" y="101"/>
                  <a:pt x="120" y="104"/>
                  <a:pt x="120" y="108"/>
                </a:cubicBezTo>
                <a:cubicBezTo>
                  <a:pt x="120" y="114"/>
                  <a:pt x="118" y="118"/>
                  <a:pt x="116" y="122"/>
                </a:cubicBezTo>
                <a:moveTo>
                  <a:pt x="65" y="110"/>
                </a:moveTo>
                <a:cubicBezTo>
                  <a:pt x="65" y="109"/>
                  <a:pt x="65" y="108"/>
                  <a:pt x="65" y="108"/>
                </a:cubicBezTo>
                <a:cubicBezTo>
                  <a:pt x="65" y="108"/>
                  <a:pt x="66" y="108"/>
                  <a:pt x="66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6" y="109"/>
                  <a:pt x="66" y="109"/>
                  <a:pt x="66" y="110"/>
                </a:cubicBezTo>
                <a:cubicBezTo>
                  <a:pt x="66" y="111"/>
                  <a:pt x="66" y="111"/>
                  <a:pt x="66" y="112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66" y="112"/>
                  <a:pt x="65" y="112"/>
                  <a:pt x="65" y="112"/>
                </a:cubicBezTo>
                <a:cubicBezTo>
                  <a:pt x="65" y="111"/>
                  <a:pt x="65" y="111"/>
                  <a:pt x="65" y="110"/>
                </a:cubicBezTo>
                <a:moveTo>
                  <a:pt x="71" y="92"/>
                </a:moveTo>
                <a:cubicBezTo>
                  <a:pt x="72" y="92"/>
                  <a:pt x="72" y="92"/>
                  <a:pt x="72" y="92"/>
                </a:cubicBezTo>
                <a:cubicBezTo>
                  <a:pt x="72" y="92"/>
                  <a:pt x="72" y="93"/>
                  <a:pt x="72" y="93"/>
                </a:cubicBezTo>
                <a:cubicBezTo>
                  <a:pt x="72" y="97"/>
                  <a:pt x="72" y="97"/>
                  <a:pt x="72" y="97"/>
                </a:cubicBezTo>
                <a:cubicBezTo>
                  <a:pt x="74" y="97"/>
                  <a:pt x="74" y="97"/>
                  <a:pt x="74" y="97"/>
                </a:cubicBezTo>
                <a:cubicBezTo>
                  <a:pt x="74" y="90"/>
                  <a:pt x="74" y="90"/>
                  <a:pt x="74" y="90"/>
                </a:cubicBezTo>
                <a:cubicBezTo>
                  <a:pt x="72" y="90"/>
                  <a:pt x="72" y="90"/>
                  <a:pt x="72" y="90"/>
                </a:cubicBezTo>
                <a:cubicBezTo>
                  <a:pt x="69" y="92"/>
                  <a:pt x="69" y="92"/>
                  <a:pt x="69" y="92"/>
                </a:cubicBezTo>
                <a:cubicBezTo>
                  <a:pt x="70" y="93"/>
                  <a:pt x="70" y="93"/>
                  <a:pt x="70" y="93"/>
                </a:cubicBezTo>
                <a:lnTo>
                  <a:pt x="71" y="92"/>
                </a:lnTo>
                <a:close/>
                <a:moveTo>
                  <a:pt x="78" y="90"/>
                </a:moveTo>
                <a:cubicBezTo>
                  <a:pt x="77" y="90"/>
                  <a:pt x="77" y="90"/>
                  <a:pt x="76" y="90"/>
                </a:cubicBezTo>
                <a:cubicBezTo>
                  <a:pt x="76" y="91"/>
                  <a:pt x="76" y="92"/>
                  <a:pt x="76" y="93"/>
                </a:cubicBezTo>
                <a:cubicBezTo>
                  <a:pt x="76" y="95"/>
                  <a:pt x="76" y="96"/>
                  <a:pt x="76" y="96"/>
                </a:cubicBezTo>
                <a:cubicBezTo>
                  <a:pt x="77" y="97"/>
                  <a:pt x="77" y="97"/>
                  <a:pt x="78" y="97"/>
                </a:cubicBezTo>
                <a:cubicBezTo>
                  <a:pt x="79" y="97"/>
                  <a:pt x="80" y="97"/>
                  <a:pt x="80" y="96"/>
                </a:cubicBezTo>
                <a:cubicBezTo>
                  <a:pt x="81" y="96"/>
                  <a:pt x="81" y="95"/>
                  <a:pt x="81" y="93"/>
                </a:cubicBezTo>
                <a:cubicBezTo>
                  <a:pt x="81" y="92"/>
                  <a:pt x="81" y="91"/>
                  <a:pt x="80" y="91"/>
                </a:cubicBezTo>
                <a:cubicBezTo>
                  <a:pt x="80" y="90"/>
                  <a:pt x="79" y="90"/>
                  <a:pt x="78" y="90"/>
                </a:cubicBezTo>
                <a:moveTo>
                  <a:pt x="79" y="95"/>
                </a:moveTo>
                <a:cubicBezTo>
                  <a:pt x="79" y="96"/>
                  <a:pt x="79" y="96"/>
                  <a:pt x="78" y="96"/>
                </a:cubicBezTo>
                <a:cubicBezTo>
                  <a:pt x="78" y="96"/>
                  <a:pt x="78" y="96"/>
                  <a:pt x="78" y="95"/>
                </a:cubicBezTo>
                <a:cubicBezTo>
                  <a:pt x="78" y="95"/>
                  <a:pt x="78" y="94"/>
                  <a:pt x="78" y="93"/>
                </a:cubicBezTo>
                <a:cubicBezTo>
                  <a:pt x="78" y="93"/>
                  <a:pt x="78" y="92"/>
                  <a:pt x="78" y="92"/>
                </a:cubicBezTo>
                <a:cubicBezTo>
                  <a:pt x="78" y="91"/>
                  <a:pt x="78" y="91"/>
                  <a:pt x="78" y="91"/>
                </a:cubicBezTo>
                <a:cubicBezTo>
                  <a:pt x="79" y="91"/>
                  <a:pt x="79" y="91"/>
                  <a:pt x="79" y="92"/>
                </a:cubicBezTo>
                <a:cubicBezTo>
                  <a:pt x="79" y="92"/>
                  <a:pt x="79" y="93"/>
                  <a:pt x="79" y="93"/>
                </a:cubicBezTo>
                <a:cubicBezTo>
                  <a:pt x="79" y="94"/>
                  <a:pt x="79" y="95"/>
                  <a:pt x="79" y="95"/>
                </a:cubicBezTo>
                <a:moveTo>
                  <a:pt x="84" y="92"/>
                </a:move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3"/>
                  <a:pt x="84" y="93"/>
                </a:cubicBezTo>
                <a:cubicBezTo>
                  <a:pt x="84" y="97"/>
                  <a:pt x="84" y="97"/>
                  <a:pt x="84" y="97"/>
                </a:cubicBezTo>
                <a:cubicBezTo>
                  <a:pt x="86" y="97"/>
                  <a:pt x="86" y="97"/>
                  <a:pt x="86" y="97"/>
                </a:cubicBezTo>
                <a:cubicBezTo>
                  <a:pt x="86" y="90"/>
                  <a:pt x="86" y="90"/>
                  <a:pt x="86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2" y="92"/>
                  <a:pt x="82" y="92"/>
                  <a:pt x="82" y="92"/>
                </a:cubicBezTo>
                <a:cubicBezTo>
                  <a:pt x="83" y="93"/>
                  <a:pt x="83" y="93"/>
                  <a:pt x="83" y="93"/>
                </a:cubicBezTo>
                <a:lnTo>
                  <a:pt x="84" y="92"/>
                </a:lnTo>
                <a:close/>
                <a:moveTo>
                  <a:pt x="91" y="90"/>
                </a:moveTo>
                <a:cubicBezTo>
                  <a:pt x="90" y="90"/>
                  <a:pt x="89" y="90"/>
                  <a:pt x="89" y="90"/>
                </a:cubicBezTo>
                <a:cubicBezTo>
                  <a:pt x="88" y="91"/>
                  <a:pt x="88" y="92"/>
                  <a:pt x="88" y="93"/>
                </a:cubicBezTo>
                <a:cubicBezTo>
                  <a:pt x="88" y="95"/>
                  <a:pt x="88" y="96"/>
                  <a:pt x="89" y="96"/>
                </a:cubicBezTo>
                <a:cubicBezTo>
                  <a:pt x="89" y="97"/>
                  <a:pt x="90" y="97"/>
                  <a:pt x="91" y="97"/>
                </a:cubicBezTo>
                <a:cubicBezTo>
                  <a:pt x="92" y="97"/>
                  <a:pt x="93" y="97"/>
                  <a:pt x="93" y="96"/>
                </a:cubicBezTo>
                <a:cubicBezTo>
                  <a:pt x="93" y="96"/>
                  <a:pt x="94" y="95"/>
                  <a:pt x="94" y="93"/>
                </a:cubicBezTo>
                <a:cubicBezTo>
                  <a:pt x="94" y="92"/>
                  <a:pt x="93" y="91"/>
                  <a:pt x="93" y="91"/>
                </a:cubicBezTo>
                <a:cubicBezTo>
                  <a:pt x="93" y="90"/>
                  <a:pt x="92" y="90"/>
                  <a:pt x="91" y="90"/>
                </a:cubicBezTo>
                <a:moveTo>
                  <a:pt x="91" y="95"/>
                </a:moveTo>
                <a:cubicBezTo>
                  <a:pt x="91" y="96"/>
                  <a:pt x="91" y="96"/>
                  <a:pt x="91" y="96"/>
                </a:cubicBezTo>
                <a:cubicBezTo>
                  <a:pt x="91" y="96"/>
                  <a:pt x="91" y="96"/>
                  <a:pt x="90" y="95"/>
                </a:cubicBezTo>
                <a:cubicBezTo>
                  <a:pt x="90" y="95"/>
                  <a:pt x="90" y="94"/>
                  <a:pt x="90" y="93"/>
                </a:cubicBezTo>
                <a:cubicBezTo>
                  <a:pt x="90" y="93"/>
                  <a:pt x="90" y="92"/>
                  <a:pt x="90" y="92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91"/>
                  <a:pt x="91" y="91"/>
                  <a:pt x="91" y="92"/>
                </a:cubicBezTo>
                <a:cubicBezTo>
                  <a:pt x="92" y="92"/>
                  <a:pt x="92" y="93"/>
                  <a:pt x="92" y="93"/>
                </a:cubicBezTo>
                <a:cubicBezTo>
                  <a:pt x="92" y="94"/>
                  <a:pt x="92" y="95"/>
                  <a:pt x="91" y="95"/>
                </a:cubicBezTo>
                <a:moveTo>
                  <a:pt x="97" y="90"/>
                </a:moveTo>
                <a:cubicBezTo>
                  <a:pt x="96" y="90"/>
                  <a:pt x="96" y="90"/>
                  <a:pt x="95" y="90"/>
                </a:cubicBezTo>
                <a:cubicBezTo>
                  <a:pt x="95" y="91"/>
                  <a:pt x="94" y="92"/>
                  <a:pt x="94" y="93"/>
                </a:cubicBezTo>
                <a:cubicBezTo>
                  <a:pt x="94" y="95"/>
                  <a:pt x="95" y="96"/>
                  <a:pt x="95" y="96"/>
                </a:cubicBezTo>
                <a:cubicBezTo>
                  <a:pt x="96" y="97"/>
                  <a:pt x="96" y="97"/>
                  <a:pt x="97" y="97"/>
                </a:cubicBezTo>
                <a:cubicBezTo>
                  <a:pt x="98" y="97"/>
                  <a:pt x="99" y="97"/>
                  <a:pt x="99" y="96"/>
                </a:cubicBezTo>
                <a:cubicBezTo>
                  <a:pt x="100" y="96"/>
                  <a:pt x="100" y="95"/>
                  <a:pt x="100" y="93"/>
                </a:cubicBezTo>
                <a:cubicBezTo>
                  <a:pt x="100" y="92"/>
                  <a:pt x="100" y="91"/>
                  <a:pt x="99" y="91"/>
                </a:cubicBezTo>
                <a:cubicBezTo>
                  <a:pt x="99" y="90"/>
                  <a:pt x="98" y="90"/>
                  <a:pt x="97" y="90"/>
                </a:cubicBezTo>
                <a:moveTo>
                  <a:pt x="98" y="95"/>
                </a:moveTo>
                <a:cubicBezTo>
                  <a:pt x="98" y="96"/>
                  <a:pt x="97" y="96"/>
                  <a:pt x="97" y="96"/>
                </a:cubicBezTo>
                <a:cubicBezTo>
                  <a:pt x="97" y="96"/>
                  <a:pt x="97" y="96"/>
                  <a:pt x="97" y="95"/>
                </a:cubicBezTo>
                <a:cubicBezTo>
                  <a:pt x="97" y="95"/>
                  <a:pt x="97" y="94"/>
                  <a:pt x="97" y="93"/>
                </a:cubicBezTo>
                <a:cubicBezTo>
                  <a:pt x="97" y="93"/>
                  <a:pt x="97" y="92"/>
                  <a:pt x="97" y="92"/>
                </a:cubicBezTo>
                <a:cubicBezTo>
                  <a:pt x="97" y="91"/>
                  <a:pt x="97" y="91"/>
                  <a:pt x="97" y="91"/>
                </a:cubicBezTo>
                <a:cubicBezTo>
                  <a:pt x="97" y="91"/>
                  <a:pt x="98" y="91"/>
                  <a:pt x="98" y="92"/>
                </a:cubicBezTo>
                <a:cubicBezTo>
                  <a:pt x="98" y="92"/>
                  <a:pt x="98" y="93"/>
                  <a:pt x="98" y="93"/>
                </a:cubicBezTo>
                <a:cubicBezTo>
                  <a:pt x="98" y="94"/>
                  <a:pt x="98" y="95"/>
                  <a:pt x="98" y="95"/>
                </a:cubicBezTo>
                <a:moveTo>
                  <a:pt x="103" y="92"/>
                </a:moveTo>
                <a:cubicBezTo>
                  <a:pt x="103" y="92"/>
                  <a:pt x="103" y="92"/>
                  <a:pt x="103" y="92"/>
                </a:cubicBezTo>
                <a:cubicBezTo>
                  <a:pt x="103" y="92"/>
                  <a:pt x="103" y="93"/>
                  <a:pt x="103" y="93"/>
                </a:cubicBezTo>
                <a:cubicBezTo>
                  <a:pt x="103" y="97"/>
                  <a:pt x="103" y="97"/>
                  <a:pt x="103" y="97"/>
                </a:cubicBezTo>
                <a:cubicBezTo>
                  <a:pt x="105" y="97"/>
                  <a:pt x="105" y="97"/>
                  <a:pt x="105" y="97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3" y="90"/>
                  <a:pt x="103" y="90"/>
                  <a:pt x="103" y="90"/>
                </a:cubicBezTo>
                <a:cubicBezTo>
                  <a:pt x="101" y="92"/>
                  <a:pt x="101" y="92"/>
                  <a:pt x="101" y="92"/>
                </a:cubicBezTo>
                <a:cubicBezTo>
                  <a:pt x="102" y="93"/>
                  <a:pt x="102" y="93"/>
                  <a:pt x="102" y="93"/>
                </a:cubicBezTo>
                <a:lnTo>
                  <a:pt x="103" y="92"/>
                </a:lnTo>
                <a:close/>
                <a:moveTo>
                  <a:pt x="107" y="92"/>
                </a:moveTo>
                <a:cubicBezTo>
                  <a:pt x="108" y="93"/>
                  <a:pt x="108" y="93"/>
                  <a:pt x="108" y="93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09" y="92"/>
                  <a:pt x="109" y="92"/>
                  <a:pt x="110" y="92"/>
                </a:cubicBezTo>
                <a:cubicBezTo>
                  <a:pt x="110" y="92"/>
                  <a:pt x="110" y="93"/>
                  <a:pt x="110" y="93"/>
                </a:cubicBezTo>
                <a:cubicBezTo>
                  <a:pt x="110" y="97"/>
                  <a:pt x="110" y="97"/>
                  <a:pt x="110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0"/>
                  <a:pt x="112" y="90"/>
                  <a:pt x="112" y="90"/>
                </a:cubicBezTo>
                <a:cubicBezTo>
                  <a:pt x="110" y="90"/>
                  <a:pt x="110" y="90"/>
                  <a:pt x="110" y="90"/>
                </a:cubicBezTo>
                <a:lnTo>
                  <a:pt x="107" y="92"/>
                </a:lnTo>
                <a:close/>
                <a:moveTo>
                  <a:pt x="72" y="106"/>
                </a:moveTo>
                <a:cubicBezTo>
                  <a:pt x="71" y="106"/>
                  <a:pt x="70" y="106"/>
                  <a:pt x="70" y="107"/>
                </a:cubicBezTo>
                <a:cubicBezTo>
                  <a:pt x="70" y="108"/>
                  <a:pt x="69" y="109"/>
                  <a:pt x="69" y="110"/>
                </a:cubicBezTo>
                <a:cubicBezTo>
                  <a:pt x="69" y="111"/>
                  <a:pt x="70" y="112"/>
                  <a:pt x="70" y="113"/>
                </a:cubicBezTo>
                <a:cubicBezTo>
                  <a:pt x="70" y="114"/>
                  <a:pt x="71" y="114"/>
                  <a:pt x="72" y="114"/>
                </a:cubicBezTo>
                <a:cubicBezTo>
                  <a:pt x="73" y="114"/>
                  <a:pt x="74" y="114"/>
                  <a:pt x="74" y="113"/>
                </a:cubicBezTo>
                <a:cubicBezTo>
                  <a:pt x="75" y="112"/>
                  <a:pt x="75" y="111"/>
                  <a:pt x="75" y="110"/>
                </a:cubicBezTo>
                <a:cubicBezTo>
                  <a:pt x="75" y="109"/>
                  <a:pt x="75" y="108"/>
                  <a:pt x="74" y="107"/>
                </a:cubicBezTo>
                <a:cubicBezTo>
                  <a:pt x="74" y="106"/>
                  <a:pt x="73" y="106"/>
                  <a:pt x="72" y="106"/>
                </a:cubicBezTo>
                <a:moveTo>
                  <a:pt x="73" y="112"/>
                </a:moveTo>
                <a:cubicBezTo>
                  <a:pt x="73" y="112"/>
                  <a:pt x="72" y="112"/>
                  <a:pt x="72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1" y="111"/>
                  <a:pt x="71" y="111"/>
                  <a:pt x="71" y="110"/>
                </a:cubicBezTo>
                <a:cubicBezTo>
                  <a:pt x="71" y="109"/>
                  <a:pt x="71" y="108"/>
                  <a:pt x="72" y="10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8"/>
                  <a:pt x="73" y="108"/>
                  <a:pt x="73" y="108"/>
                </a:cubicBezTo>
                <a:cubicBezTo>
                  <a:pt x="73" y="109"/>
                  <a:pt x="73" y="109"/>
                  <a:pt x="73" y="110"/>
                </a:cubicBezTo>
                <a:cubicBezTo>
                  <a:pt x="73" y="111"/>
                  <a:pt x="73" y="111"/>
                  <a:pt x="73" y="112"/>
                </a:cubicBezTo>
                <a:moveTo>
                  <a:pt x="78" y="114"/>
                </a:moveTo>
                <a:cubicBezTo>
                  <a:pt x="80" y="114"/>
                  <a:pt x="80" y="114"/>
                  <a:pt x="80" y="114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78" y="106"/>
                  <a:pt x="78" y="106"/>
                  <a:pt x="78" y="106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7" y="110"/>
                  <a:pt x="77" y="110"/>
                  <a:pt x="77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8" y="109"/>
                  <a:pt x="78" y="109"/>
                  <a:pt x="78" y="108"/>
                </a:cubicBezTo>
                <a:cubicBezTo>
                  <a:pt x="78" y="109"/>
                  <a:pt x="78" y="109"/>
                  <a:pt x="78" y="110"/>
                </a:cubicBezTo>
                <a:lnTo>
                  <a:pt x="78" y="114"/>
                </a:lnTo>
                <a:close/>
                <a:moveTo>
                  <a:pt x="85" y="106"/>
                </a:moveTo>
                <a:cubicBezTo>
                  <a:pt x="84" y="106"/>
                  <a:pt x="83" y="106"/>
                  <a:pt x="83" y="107"/>
                </a:cubicBezTo>
                <a:cubicBezTo>
                  <a:pt x="82" y="108"/>
                  <a:pt x="82" y="109"/>
                  <a:pt x="82" y="110"/>
                </a:cubicBezTo>
                <a:cubicBezTo>
                  <a:pt x="82" y="111"/>
                  <a:pt x="82" y="112"/>
                  <a:pt x="83" y="113"/>
                </a:cubicBezTo>
                <a:cubicBezTo>
                  <a:pt x="83" y="114"/>
                  <a:pt x="84" y="114"/>
                  <a:pt x="85" y="114"/>
                </a:cubicBezTo>
                <a:cubicBezTo>
                  <a:pt x="86" y="114"/>
                  <a:pt x="86" y="114"/>
                  <a:pt x="87" y="113"/>
                </a:cubicBezTo>
                <a:cubicBezTo>
                  <a:pt x="87" y="112"/>
                  <a:pt x="87" y="111"/>
                  <a:pt x="87" y="110"/>
                </a:cubicBezTo>
                <a:cubicBezTo>
                  <a:pt x="87" y="109"/>
                  <a:pt x="87" y="108"/>
                  <a:pt x="87" y="107"/>
                </a:cubicBezTo>
                <a:cubicBezTo>
                  <a:pt x="86" y="106"/>
                  <a:pt x="86" y="106"/>
                  <a:pt x="85" y="106"/>
                </a:cubicBezTo>
                <a:moveTo>
                  <a:pt x="85" y="112"/>
                </a:moveTo>
                <a:cubicBezTo>
                  <a:pt x="85" y="112"/>
                  <a:pt x="85" y="112"/>
                  <a:pt x="85" y="112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11"/>
                  <a:pt x="84" y="111"/>
                  <a:pt x="84" y="110"/>
                </a:cubicBezTo>
                <a:cubicBezTo>
                  <a:pt x="84" y="109"/>
                  <a:pt x="84" y="108"/>
                  <a:pt x="84" y="108"/>
                </a:cubicBezTo>
                <a:cubicBezTo>
                  <a:pt x="84" y="108"/>
                  <a:pt x="84" y="108"/>
                  <a:pt x="85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5" y="109"/>
                  <a:pt x="85" y="109"/>
                  <a:pt x="85" y="110"/>
                </a:cubicBezTo>
                <a:cubicBezTo>
                  <a:pt x="85" y="111"/>
                  <a:pt x="85" y="111"/>
                  <a:pt x="85" y="112"/>
                </a:cubicBezTo>
                <a:moveTo>
                  <a:pt x="88" y="108"/>
                </a:moveTo>
                <a:cubicBezTo>
                  <a:pt x="89" y="110"/>
                  <a:pt x="89" y="110"/>
                  <a:pt x="89" y="110"/>
                </a:cubicBezTo>
                <a:cubicBezTo>
                  <a:pt x="90" y="109"/>
                  <a:pt x="90" y="109"/>
                  <a:pt x="90" y="109"/>
                </a:cubicBezTo>
                <a:cubicBezTo>
                  <a:pt x="90" y="109"/>
                  <a:pt x="91" y="109"/>
                  <a:pt x="91" y="108"/>
                </a:cubicBezTo>
                <a:cubicBezTo>
                  <a:pt x="91" y="109"/>
                  <a:pt x="91" y="109"/>
                  <a:pt x="91" y="110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93" y="114"/>
                  <a:pt x="93" y="114"/>
                  <a:pt x="93" y="114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91" y="106"/>
                  <a:pt x="91" y="106"/>
                  <a:pt x="91" y="106"/>
                </a:cubicBezTo>
                <a:lnTo>
                  <a:pt x="88" y="108"/>
                </a:lnTo>
                <a:close/>
                <a:moveTo>
                  <a:pt x="97" y="106"/>
                </a:moveTo>
                <a:cubicBezTo>
                  <a:pt x="96" y="106"/>
                  <a:pt x="96" y="106"/>
                  <a:pt x="95" y="107"/>
                </a:cubicBezTo>
                <a:cubicBezTo>
                  <a:pt x="95" y="108"/>
                  <a:pt x="94" y="109"/>
                  <a:pt x="94" y="110"/>
                </a:cubicBezTo>
                <a:cubicBezTo>
                  <a:pt x="94" y="111"/>
                  <a:pt x="95" y="112"/>
                  <a:pt x="95" y="113"/>
                </a:cubicBezTo>
                <a:cubicBezTo>
                  <a:pt x="96" y="114"/>
                  <a:pt x="96" y="114"/>
                  <a:pt x="97" y="114"/>
                </a:cubicBezTo>
                <a:cubicBezTo>
                  <a:pt x="98" y="114"/>
                  <a:pt x="99" y="114"/>
                  <a:pt x="99" y="113"/>
                </a:cubicBezTo>
                <a:cubicBezTo>
                  <a:pt x="100" y="112"/>
                  <a:pt x="100" y="111"/>
                  <a:pt x="100" y="110"/>
                </a:cubicBezTo>
                <a:cubicBezTo>
                  <a:pt x="100" y="109"/>
                  <a:pt x="100" y="108"/>
                  <a:pt x="99" y="107"/>
                </a:cubicBezTo>
                <a:cubicBezTo>
                  <a:pt x="99" y="106"/>
                  <a:pt x="98" y="106"/>
                  <a:pt x="97" y="106"/>
                </a:cubicBezTo>
                <a:moveTo>
                  <a:pt x="98" y="112"/>
                </a:moveTo>
                <a:cubicBezTo>
                  <a:pt x="98" y="112"/>
                  <a:pt x="97" y="112"/>
                  <a:pt x="97" y="112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97" y="111"/>
                  <a:pt x="97" y="111"/>
                  <a:pt x="97" y="110"/>
                </a:cubicBezTo>
                <a:cubicBezTo>
                  <a:pt x="97" y="109"/>
                  <a:pt x="97" y="108"/>
                  <a:pt x="97" y="108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97" y="108"/>
                  <a:pt x="98" y="108"/>
                  <a:pt x="98" y="108"/>
                </a:cubicBezTo>
                <a:cubicBezTo>
                  <a:pt x="98" y="109"/>
                  <a:pt x="98" y="109"/>
                  <a:pt x="98" y="110"/>
                </a:cubicBezTo>
                <a:cubicBezTo>
                  <a:pt x="98" y="111"/>
                  <a:pt x="98" y="111"/>
                  <a:pt x="98" y="112"/>
                </a:cubicBezTo>
                <a:moveTo>
                  <a:pt x="104" y="106"/>
                </a:moveTo>
                <a:cubicBezTo>
                  <a:pt x="103" y="106"/>
                  <a:pt x="102" y="106"/>
                  <a:pt x="101" y="107"/>
                </a:cubicBezTo>
                <a:cubicBezTo>
                  <a:pt x="101" y="108"/>
                  <a:pt x="101" y="109"/>
                  <a:pt x="101" y="110"/>
                </a:cubicBezTo>
                <a:cubicBezTo>
                  <a:pt x="101" y="111"/>
                  <a:pt x="101" y="112"/>
                  <a:pt x="101" y="113"/>
                </a:cubicBezTo>
                <a:cubicBezTo>
                  <a:pt x="102" y="114"/>
                  <a:pt x="103" y="114"/>
                  <a:pt x="104" y="114"/>
                </a:cubicBezTo>
                <a:cubicBezTo>
                  <a:pt x="104" y="114"/>
                  <a:pt x="105" y="114"/>
                  <a:pt x="106" y="113"/>
                </a:cubicBezTo>
                <a:cubicBezTo>
                  <a:pt x="106" y="112"/>
                  <a:pt x="106" y="111"/>
                  <a:pt x="106" y="110"/>
                </a:cubicBezTo>
                <a:cubicBezTo>
                  <a:pt x="106" y="109"/>
                  <a:pt x="106" y="108"/>
                  <a:pt x="106" y="107"/>
                </a:cubicBezTo>
                <a:cubicBezTo>
                  <a:pt x="105" y="106"/>
                  <a:pt x="104" y="106"/>
                  <a:pt x="104" y="106"/>
                </a:cubicBezTo>
                <a:moveTo>
                  <a:pt x="104" y="112"/>
                </a:moveTo>
                <a:cubicBezTo>
                  <a:pt x="104" y="112"/>
                  <a:pt x="104" y="112"/>
                  <a:pt x="104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1"/>
                  <a:pt x="103" y="111"/>
                  <a:pt x="103" y="110"/>
                </a:cubicBezTo>
                <a:cubicBezTo>
                  <a:pt x="103" y="109"/>
                  <a:pt x="103" y="108"/>
                  <a:pt x="103" y="108"/>
                </a:cubicBezTo>
                <a:cubicBezTo>
                  <a:pt x="103" y="108"/>
                  <a:pt x="103" y="108"/>
                  <a:pt x="104" y="108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9"/>
                  <a:pt x="104" y="109"/>
                  <a:pt x="104" y="110"/>
                </a:cubicBezTo>
                <a:cubicBezTo>
                  <a:pt x="104" y="111"/>
                  <a:pt x="104" y="111"/>
                  <a:pt x="104" y="112"/>
                </a:cubicBezTo>
                <a:moveTo>
                  <a:pt x="107" y="108"/>
                </a:moveTo>
                <a:cubicBezTo>
                  <a:pt x="108" y="110"/>
                  <a:pt x="108" y="110"/>
                  <a:pt x="108" y="110"/>
                </a:cubicBezTo>
                <a:cubicBezTo>
                  <a:pt x="109" y="109"/>
                  <a:pt x="109" y="109"/>
                  <a:pt x="109" y="109"/>
                </a:cubicBezTo>
                <a:cubicBezTo>
                  <a:pt x="109" y="109"/>
                  <a:pt x="109" y="109"/>
                  <a:pt x="110" y="108"/>
                </a:cubicBezTo>
                <a:cubicBezTo>
                  <a:pt x="110" y="109"/>
                  <a:pt x="110" y="109"/>
                  <a:pt x="110" y="110"/>
                </a:cubicBezTo>
                <a:cubicBezTo>
                  <a:pt x="110" y="114"/>
                  <a:pt x="110" y="114"/>
                  <a:pt x="110" y="114"/>
                </a:cubicBezTo>
                <a:cubicBezTo>
                  <a:pt x="112" y="114"/>
                  <a:pt x="112" y="114"/>
                  <a:pt x="112" y="114"/>
                </a:cubicBezTo>
                <a:cubicBezTo>
                  <a:pt x="112" y="106"/>
                  <a:pt x="112" y="106"/>
                  <a:pt x="112" y="106"/>
                </a:cubicBezTo>
                <a:cubicBezTo>
                  <a:pt x="110" y="106"/>
                  <a:pt x="110" y="106"/>
                  <a:pt x="110" y="106"/>
                </a:cubicBezTo>
                <a:lnTo>
                  <a:pt x="107" y="108"/>
                </a:lnTo>
                <a:close/>
                <a:moveTo>
                  <a:pt x="114" y="107"/>
                </a:moveTo>
                <a:cubicBezTo>
                  <a:pt x="114" y="108"/>
                  <a:pt x="113" y="109"/>
                  <a:pt x="113" y="110"/>
                </a:cubicBezTo>
                <a:cubicBezTo>
                  <a:pt x="113" y="111"/>
                  <a:pt x="114" y="112"/>
                  <a:pt x="114" y="113"/>
                </a:cubicBezTo>
                <a:cubicBezTo>
                  <a:pt x="115" y="114"/>
                  <a:pt x="115" y="114"/>
                  <a:pt x="116" y="114"/>
                </a:cubicBezTo>
                <a:cubicBezTo>
                  <a:pt x="117" y="114"/>
                  <a:pt x="118" y="114"/>
                  <a:pt x="118" y="113"/>
                </a:cubicBezTo>
                <a:cubicBezTo>
                  <a:pt x="119" y="112"/>
                  <a:pt x="119" y="111"/>
                  <a:pt x="119" y="110"/>
                </a:cubicBezTo>
                <a:cubicBezTo>
                  <a:pt x="119" y="109"/>
                  <a:pt x="119" y="108"/>
                  <a:pt x="118" y="107"/>
                </a:cubicBezTo>
                <a:cubicBezTo>
                  <a:pt x="118" y="106"/>
                  <a:pt x="117" y="106"/>
                  <a:pt x="116" y="106"/>
                </a:cubicBezTo>
                <a:cubicBezTo>
                  <a:pt x="115" y="106"/>
                  <a:pt x="114" y="106"/>
                  <a:pt x="114" y="107"/>
                </a:cubicBezTo>
                <a:moveTo>
                  <a:pt x="117" y="108"/>
                </a:moveTo>
                <a:cubicBezTo>
                  <a:pt x="117" y="109"/>
                  <a:pt x="117" y="109"/>
                  <a:pt x="117" y="110"/>
                </a:cubicBezTo>
                <a:cubicBezTo>
                  <a:pt x="117" y="111"/>
                  <a:pt x="117" y="111"/>
                  <a:pt x="117" y="112"/>
                </a:cubicBezTo>
                <a:cubicBezTo>
                  <a:pt x="117" y="112"/>
                  <a:pt x="116" y="112"/>
                  <a:pt x="116" y="112"/>
                </a:cubicBezTo>
                <a:cubicBezTo>
                  <a:pt x="116" y="112"/>
                  <a:pt x="116" y="112"/>
                  <a:pt x="116" y="112"/>
                </a:cubicBezTo>
                <a:cubicBezTo>
                  <a:pt x="115" y="111"/>
                  <a:pt x="115" y="111"/>
                  <a:pt x="115" y="110"/>
                </a:cubicBezTo>
                <a:cubicBezTo>
                  <a:pt x="115" y="109"/>
                  <a:pt x="115" y="108"/>
                  <a:pt x="116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6" y="108"/>
                  <a:pt x="117" y="108"/>
                  <a:pt x="117" y="108"/>
                </a:cubicBezTo>
                <a:moveTo>
                  <a:pt x="78" y="122"/>
                </a:moveTo>
                <a:cubicBezTo>
                  <a:pt x="77" y="122"/>
                  <a:pt x="77" y="123"/>
                  <a:pt x="76" y="123"/>
                </a:cubicBezTo>
                <a:cubicBezTo>
                  <a:pt x="76" y="124"/>
                  <a:pt x="76" y="125"/>
                  <a:pt x="76" y="126"/>
                </a:cubicBezTo>
                <a:cubicBezTo>
                  <a:pt x="76" y="128"/>
                  <a:pt x="76" y="129"/>
                  <a:pt x="76" y="129"/>
                </a:cubicBezTo>
                <a:cubicBezTo>
                  <a:pt x="77" y="130"/>
                  <a:pt x="77" y="130"/>
                  <a:pt x="78" y="130"/>
                </a:cubicBezTo>
                <a:cubicBezTo>
                  <a:pt x="79" y="130"/>
                  <a:pt x="80" y="130"/>
                  <a:pt x="80" y="129"/>
                </a:cubicBezTo>
                <a:cubicBezTo>
                  <a:pt x="81" y="129"/>
                  <a:pt x="81" y="128"/>
                  <a:pt x="81" y="126"/>
                </a:cubicBezTo>
                <a:cubicBezTo>
                  <a:pt x="81" y="125"/>
                  <a:pt x="81" y="124"/>
                  <a:pt x="80" y="123"/>
                </a:cubicBezTo>
                <a:cubicBezTo>
                  <a:pt x="80" y="123"/>
                  <a:pt x="79" y="122"/>
                  <a:pt x="78" y="122"/>
                </a:cubicBezTo>
                <a:moveTo>
                  <a:pt x="79" y="128"/>
                </a:moveTo>
                <a:cubicBezTo>
                  <a:pt x="79" y="129"/>
                  <a:pt x="79" y="129"/>
                  <a:pt x="78" y="129"/>
                </a:cubicBezTo>
                <a:cubicBezTo>
                  <a:pt x="78" y="129"/>
                  <a:pt x="78" y="129"/>
                  <a:pt x="78" y="128"/>
                </a:cubicBezTo>
                <a:cubicBezTo>
                  <a:pt x="78" y="128"/>
                  <a:pt x="78" y="127"/>
                  <a:pt x="78" y="126"/>
                </a:cubicBezTo>
                <a:cubicBezTo>
                  <a:pt x="78" y="126"/>
                  <a:pt x="78" y="125"/>
                  <a:pt x="78" y="125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9" y="124"/>
                  <a:pt x="79" y="124"/>
                  <a:pt x="79" y="125"/>
                </a:cubicBezTo>
                <a:cubicBezTo>
                  <a:pt x="79" y="125"/>
                  <a:pt x="79" y="126"/>
                  <a:pt x="79" y="126"/>
                </a:cubicBezTo>
                <a:cubicBezTo>
                  <a:pt x="79" y="127"/>
                  <a:pt x="79" y="128"/>
                  <a:pt x="79" y="128"/>
                </a:cubicBezTo>
                <a:moveTo>
                  <a:pt x="82" y="125"/>
                </a:moveTo>
                <a:cubicBezTo>
                  <a:pt x="83" y="126"/>
                  <a:pt x="83" y="126"/>
                  <a:pt x="83" y="126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6"/>
                  <a:pt x="84" y="126"/>
                </a:cubicBezTo>
                <a:cubicBezTo>
                  <a:pt x="84" y="130"/>
                  <a:pt x="84" y="130"/>
                  <a:pt x="84" y="130"/>
                </a:cubicBezTo>
                <a:cubicBezTo>
                  <a:pt x="86" y="130"/>
                  <a:pt x="86" y="130"/>
                  <a:pt x="86" y="130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5" y="123"/>
                  <a:pt x="85" y="123"/>
                  <a:pt x="85" y="123"/>
                </a:cubicBezTo>
                <a:lnTo>
                  <a:pt x="82" y="125"/>
                </a:lnTo>
                <a:close/>
                <a:moveTo>
                  <a:pt x="88" y="125"/>
                </a:moveTo>
                <a:cubicBezTo>
                  <a:pt x="89" y="126"/>
                  <a:pt x="89" y="126"/>
                  <a:pt x="89" y="126"/>
                </a:cubicBezTo>
                <a:cubicBezTo>
                  <a:pt x="90" y="125"/>
                  <a:pt x="90" y="125"/>
                  <a:pt x="90" y="125"/>
                </a:cubicBezTo>
                <a:cubicBezTo>
                  <a:pt x="90" y="125"/>
                  <a:pt x="91" y="125"/>
                  <a:pt x="91" y="125"/>
                </a:cubicBezTo>
                <a:cubicBezTo>
                  <a:pt x="91" y="125"/>
                  <a:pt x="91" y="126"/>
                  <a:pt x="91" y="126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3" y="130"/>
                  <a:pt x="93" y="130"/>
                  <a:pt x="93" y="130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91" y="123"/>
                  <a:pt x="91" y="123"/>
                  <a:pt x="91" y="123"/>
                </a:cubicBezTo>
                <a:lnTo>
                  <a:pt x="88" y="125"/>
                </a:lnTo>
                <a:close/>
                <a:moveTo>
                  <a:pt x="95" y="125"/>
                </a:moveTo>
                <a:cubicBezTo>
                  <a:pt x="96" y="126"/>
                  <a:pt x="96" y="126"/>
                  <a:pt x="96" y="126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7" y="125"/>
                  <a:pt x="97" y="125"/>
                  <a:pt x="97" y="125"/>
                </a:cubicBezTo>
                <a:cubicBezTo>
                  <a:pt x="97" y="125"/>
                  <a:pt x="97" y="126"/>
                  <a:pt x="97" y="126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9" y="130"/>
                  <a:pt x="99" y="130"/>
                  <a:pt x="99" y="130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7" y="123"/>
                  <a:pt x="97" y="123"/>
                  <a:pt x="97" y="123"/>
                </a:cubicBezTo>
                <a:lnTo>
                  <a:pt x="95" y="125"/>
                </a:lnTo>
                <a:close/>
                <a:moveTo>
                  <a:pt x="104" y="122"/>
                </a:moveTo>
                <a:cubicBezTo>
                  <a:pt x="103" y="122"/>
                  <a:pt x="102" y="123"/>
                  <a:pt x="101" y="123"/>
                </a:cubicBezTo>
                <a:cubicBezTo>
                  <a:pt x="101" y="124"/>
                  <a:pt x="101" y="125"/>
                  <a:pt x="101" y="126"/>
                </a:cubicBezTo>
                <a:cubicBezTo>
                  <a:pt x="101" y="128"/>
                  <a:pt x="101" y="129"/>
                  <a:pt x="101" y="129"/>
                </a:cubicBezTo>
                <a:cubicBezTo>
                  <a:pt x="102" y="130"/>
                  <a:pt x="103" y="130"/>
                  <a:pt x="104" y="130"/>
                </a:cubicBezTo>
                <a:cubicBezTo>
                  <a:pt x="104" y="130"/>
                  <a:pt x="105" y="130"/>
                  <a:pt x="106" y="129"/>
                </a:cubicBezTo>
                <a:cubicBezTo>
                  <a:pt x="106" y="129"/>
                  <a:pt x="106" y="128"/>
                  <a:pt x="106" y="126"/>
                </a:cubicBezTo>
                <a:cubicBezTo>
                  <a:pt x="106" y="125"/>
                  <a:pt x="106" y="124"/>
                  <a:pt x="106" y="123"/>
                </a:cubicBezTo>
                <a:cubicBezTo>
                  <a:pt x="105" y="123"/>
                  <a:pt x="104" y="122"/>
                  <a:pt x="104" y="122"/>
                </a:cubicBezTo>
                <a:moveTo>
                  <a:pt x="104" y="128"/>
                </a:moveTo>
                <a:cubicBezTo>
                  <a:pt x="104" y="129"/>
                  <a:pt x="104" y="129"/>
                  <a:pt x="104" y="129"/>
                </a:cubicBezTo>
                <a:cubicBezTo>
                  <a:pt x="103" y="129"/>
                  <a:pt x="103" y="129"/>
                  <a:pt x="103" y="128"/>
                </a:cubicBezTo>
                <a:cubicBezTo>
                  <a:pt x="103" y="128"/>
                  <a:pt x="103" y="127"/>
                  <a:pt x="103" y="126"/>
                </a:cubicBezTo>
                <a:cubicBezTo>
                  <a:pt x="103" y="126"/>
                  <a:pt x="103" y="125"/>
                  <a:pt x="103" y="125"/>
                </a:cubicBezTo>
                <a:cubicBezTo>
                  <a:pt x="103" y="124"/>
                  <a:pt x="103" y="124"/>
                  <a:pt x="104" y="124"/>
                </a:cubicBezTo>
                <a:cubicBezTo>
                  <a:pt x="104" y="124"/>
                  <a:pt x="104" y="124"/>
                  <a:pt x="104" y="125"/>
                </a:cubicBezTo>
                <a:cubicBezTo>
                  <a:pt x="104" y="125"/>
                  <a:pt x="104" y="126"/>
                  <a:pt x="104" y="126"/>
                </a:cubicBezTo>
                <a:cubicBezTo>
                  <a:pt x="104" y="127"/>
                  <a:pt x="104" y="128"/>
                  <a:pt x="104" y="128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8" name="Google Shape;1078;p32"/>
          <p:cNvSpPr/>
          <p:nvPr/>
        </p:nvSpPr>
        <p:spPr>
          <a:xfrm>
            <a:off x="7439891" y="2738269"/>
            <a:ext cx="312255" cy="292561"/>
          </a:xfrm>
          <a:custGeom>
            <a:rect b="b" l="l" r="r" t="t"/>
            <a:pathLst>
              <a:path extrusionOk="0" h="146" w="169">
                <a:moveTo>
                  <a:pt x="168" y="46"/>
                </a:moveTo>
                <a:cubicBezTo>
                  <a:pt x="72" y="0"/>
                  <a:pt x="72" y="0"/>
                  <a:pt x="72" y="0"/>
                </a:cubicBezTo>
                <a:cubicBezTo>
                  <a:pt x="71" y="0"/>
                  <a:pt x="70" y="0"/>
                  <a:pt x="69" y="1"/>
                </a:cubicBezTo>
                <a:cubicBezTo>
                  <a:pt x="48" y="45"/>
                  <a:pt x="48" y="45"/>
                  <a:pt x="48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75" y="13"/>
                  <a:pt x="75" y="13"/>
                  <a:pt x="75" y="13"/>
                </a:cubicBezTo>
                <a:cubicBezTo>
                  <a:pt x="158" y="53"/>
                  <a:pt x="158" y="53"/>
                  <a:pt x="158" y="53"/>
                </a:cubicBezTo>
                <a:cubicBezTo>
                  <a:pt x="132" y="107"/>
                  <a:pt x="132" y="107"/>
                  <a:pt x="132" y="107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128"/>
                  <a:pt x="117" y="128"/>
                  <a:pt x="117" y="128"/>
                </a:cubicBezTo>
                <a:cubicBezTo>
                  <a:pt x="126" y="133"/>
                  <a:pt x="126" y="133"/>
                  <a:pt x="126" y="133"/>
                </a:cubicBezTo>
                <a:cubicBezTo>
                  <a:pt x="127" y="133"/>
                  <a:pt x="129" y="133"/>
                  <a:pt x="129" y="132"/>
                </a:cubicBezTo>
                <a:cubicBezTo>
                  <a:pt x="169" y="49"/>
                  <a:pt x="169" y="49"/>
                  <a:pt x="169" y="49"/>
                </a:cubicBezTo>
                <a:cubicBezTo>
                  <a:pt x="169" y="48"/>
                  <a:pt x="169" y="47"/>
                  <a:pt x="168" y="46"/>
                </a:cubicBezTo>
                <a:moveTo>
                  <a:pt x="108" y="50"/>
                </a:move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51"/>
                  <a:pt x="0" y="5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5"/>
                  <a:pt x="1" y="146"/>
                  <a:pt x="2" y="146"/>
                </a:cubicBezTo>
                <a:cubicBezTo>
                  <a:pt x="108" y="146"/>
                  <a:pt x="108" y="146"/>
                  <a:pt x="108" y="146"/>
                </a:cubicBezTo>
                <a:cubicBezTo>
                  <a:pt x="110" y="146"/>
                  <a:pt x="111" y="145"/>
                  <a:pt x="111" y="144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1" y="51"/>
                  <a:pt x="110" y="50"/>
                  <a:pt x="108" y="50"/>
                </a:cubicBezTo>
                <a:moveTo>
                  <a:pt x="102" y="120"/>
                </a:moveTo>
                <a:cubicBezTo>
                  <a:pt x="96" y="120"/>
                  <a:pt x="96" y="120"/>
                  <a:pt x="96" y="120"/>
                </a:cubicBezTo>
                <a:cubicBezTo>
                  <a:pt x="92" y="110"/>
                  <a:pt x="87" y="96"/>
                  <a:pt x="80" y="98"/>
                </a:cubicBezTo>
                <a:cubicBezTo>
                  <a:pt x="71" y="100"/>
                  <a:pt x="67" y="120"/>
                  <a:pt x="67" y="120"/>
                </a:cubicBezTo>
                <a:cubicBezTo>
                  <a:pt x="67" y="120"/>
                  <a:pt x="62" y="98"/>
                  <a:pt x="50" y="86"/>
                </a:cubicBezTo>
                <a:cubicBezTo>
                  <a:pt x="38" y="74"/>
                  <a:pt x="26" y="120"/>
                  <a:pt x="26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10" y="60"/>
                  <a:pt x="10" y="60"/>
                  <a:pt x="10" y="60"/>
                </a:cubicBezTo>
                <a:cubicBezTo>
                  <a:pt x="102" y="60"/>
                  <a:pt x="102" y="60"/>
                  <a:pt x="102" y="60"/>
                </a:cubicBezTo>
                <a:lnTo>
                  <a:pt x="102" y="120"/>
                </a:lnTo>
                <a:close/>
                <a:moveTo>
                  <a:pt x="25" y="81"/>
                </a:moveTo>
                <a:cubicBezTo>
                  <a:pt x="29" y="81"/>
                  <a:pt x="33" y="77"/>
                  <a:pt x="33" y="73"/>
                </a:cubicBezTo>
                <a:cubicBezTo>
                  <a:pt x="33" y="69"/>
                  <a:pt x="29" y="66"/>
                  <a:pt x="25" y="66"/>
                </a:cubicBezTo>
                <a:cubicBezTo>
                  <a:pt x="21" y="66"/>
                  <a:pt x="18" y="69"/>
                  <a:pt x="18" y="73"/>
                </a:cubicBezTo>
                <a:cubicBezTo>
                  <a:pt x="18" y="77"/>
                  <a:pt x="21" y="81"/>
                  <a:pt x="25" y="81"/>
                </a:cubicBezTo>
                <a:moveTo>
                  <a:pt x="76" y="79"/>
                </a:moveTo>
                <a:cubicBezTo>
                  <a:pt x="77" y="79"/>
                  <a:pt x="79" y="78"/>
                  <a:pt x="80" y="78"/>
                </a:cubicBezTo>
                <a:cubicBezTo>
                  <a:pt x="82" y="79"/>
                  <a:pt x="84" y="79"/>
                  <a:pt x="86" y="79"/>
                </a:cubicBezTo>
                <a:cubicBezTo>
                  <a:pt x="91" y="79"/>
                  <a:pt x="96" y="77"/>
                  <a:pt x="96" y="73"/>
                </a:cubicBezTo>
                <a:cubicBezTo>
                  <a:pt x="96" y="70"/>
                  <a:pt x="91" y="67"/>
                  <a:pt x="86" y="67"/>
                </a:cubicBezTo>
                <a:cubicBezTo>
                  <a:pt x="84" y="67"/>
                  <a:pt x="82" y="68"/>
                  <a:pt x="80" y="68"/>
                </a:cubicBezTo>
                <a:cubicBezTo>
                  <a:pt x="80" y="68"/>
                  <a:pt x="79" y="67"/>
                  <a:pt x="78" y="67"/>
                </a:cubicBezTo>
                <a:cubicBezTo>
                  <a:pt x="76" y="67"/>
                  <a:pt x="76" y="67"/>
                  <a:pt x="76" y="67"/>
                </a:cubicBezTo>
                <a:cubicBezTo>
                  <a:pt x="75" y="67"/>
                  <a:pt x="73" y="69"/>
                  <a:pt x="73" y="70"/>
                </a:cubicBezTo>
                <a:cubicBezTo>
                  <a:pt x="68" y="71"/>
                  <a:pt x="65" y="72"/>
                  <a:pt x="65" y="74"/>
                </a:cubicBezTo>
                <a:cubicBezTo>
                  <a:pt x="65" y="77"/>
                  <a:pt x="70" y="79"/>
                  <a:pt x="76" y="79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9" name="Google Shape;1079;p32"/>
          <p:cNvSpPr/>
          <p:nvPr/>
        </p:nvSpPr>
        <p:spPr>
          <a:xfrm>
            <a:off x="2975274" y="2730848"/>
            <a:ext cx="257725" cy="307417"/>
          </a:xfrm>
          <a:custGeom>
            <a:rect b="b" l="l" r="r" t="t"/>
            <a:pathLst>
              <a:path extrusionOk="0" h="171" w="155">
                <a:moveTo>
                  <a:pt x="78" y="27"/>
                </a:moveTo>
                <a:cubicBezTo>
                  <a:pt x="49" y="27"/>
                  <a:pt x="26" y="49"/>
                  <a:pt x="26" y="77"/>
                </a:cubicBezTo>
                <a:cubicBezTo>
                  <a:pt x="26" y="95"/>
                  <a:pt x="33" y="105"/>
                  <a:pt x="38" y="113"/>
                </a:cubicBezTo>
                <a:cubicBezTo>
                  <a:pt x="42" y="118"/>
                  <a:pt x="44" y="121"/>
                  <a:pt x="44" y="124"/>
                </a:cubicBezTo>
                <a:cubicBezTo>
                  <a:pt x="44" y="130"/>
                  <a:pt x="47" y="137"/>
                  <a:pt x="53" y="141"/>
                </a:cubicBezTo>
                <a:cubicBezTo>
                  <a:pt x="53" y="145"/>
                  <a:pt x="54" y="154"/>
                  <a:pt x="54" y="154"/>
                </a:cubicBezTo>
                <a:cubicBezTo>
                  <a:pt x="54" y="154"/>
                  <a:pt x="54" y="154"/>
                  <a:pt x="54" y="154"/>
                </a:cubicBezTo>
                <a:cubicBezTo>
                  <a:pt x="54" y="157"/>
                  <a:pt x="55" y="163"/>
                  <a:pt x="65" y="166"/>
                </a:cubicBezTo>
                <a:cubicBezTo>
                  <a:pt x="66" y="167"/>
                  <a:pt x="67" y="169"/>
                  <a:pt x="69" y="170"/>
                </a:cubicBezTo>
                <a:cubicBezTo>
                  <a:pt x="70" y="171"/>
                  <a:pt x="71" y="171"/>
                  <a:pt x="73" y="171"/>
                </a:cubicBez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1"/>
                  <a:pt x="86" y="170"/>
                </a:cubicBezTo>
                <a:cubicBezTo>
                  <a:pt x="88" y="169"/>
                  <a:pt x="90" y="167"/>
                  <a:pt x="91" y="166"/>
                </a:cubicBezTo>
                <a:cubicBezTo>
                  <a:pt x="100" y="163"/>
                  <a:pt x="101" y="157"/>
                  <a:pt x="101" y="154"/>
                </a:cubicBezTo>
                <a:cubicBezTo>
                  <a:pt x="101" y="154"/>
                  <a:pt x="102" y="145"/>
                  <a:pt x="102" y="141"/>
                </a:cubicBezTo>
                <a:cubicBezTo>
                  <a:pt x="108" y="137"/>
                  <a:pt x="112" y="130"/>
                  <a:pt x="112" y="124"/>
                </a:cubicBezTo>
                <a:cubicBezTo>
                  <a:pt x="112" y="121"/>
                  <a:pt x="114" y="118"/>
                  <a:pt x="117" y="113"/>
                </a:cubicBezTo>
                <a:cubicBezTo>
                  <a:pt x="122" y="105"/>
                  <a:pt x="130" y="95"/>
                  <a:pt x="130" y="77"/>
                </a:cubicBezTo>
                <a:cubicBezTo>
                  <a:pt x="130" y="49"/>
                  <a:pt x="106" y="27"/>
                  <a:pt x="78" y="27"/>
                </a:cubicBezTo>
                <a:close/>
                <a:moveTo>
                  <a:pt x="106" y="106"/>
                </a:moveTo>
                <a:cubicBezTo>
                  <a:pt x="102" y="112"/>
                  <a:pt x="99" y="117"/>
                  <a:pt x="99" y="124"/>
                </a:cubicBezTo>
                <a:cubicBezTo>
                  <a:pt x="99" y="127"/>
                  <a:pt x="96" y="130"/>
                  <a:pt x="94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0" y="130"/>
                  <a:pt x="57" y="127"/>
                  <a:pt x="57" y="124"/>
                </a:cubicBezTo>
                <a:cubicBezTo>
                  <a:pt x="57" y="117"/>
                  <a:pt x="53" y="112"/>
                  <a:pt x="49" y="106"/>
                </a:cubicBezTo>
                <a:cubicBezTo>
                  <a:pt x="44" y="99"/>
                  <a:pt x="39" y="91"/>
                  <a:pt x="39" y="77"/>
                </a:cubicBezTo>
                <a:cubicBezTo>
                  <a:pt x="39" y="56"/>
                  <a:pt x="56" y="40"/>
                  <a:pt x="78" y="40"/>
                </a:cubicBezTo>
                <a:cubicBezTo>
                  <a:pt x="99" y="40"/>
                  <a:pt x="117" y="56"/>
                  <a:pt x="117" y="77"/>
                </a:cubicBezTo>
                <a:cubicBezTo>
                  <a:pt x="117" y="91"/>
                  <a:pt x="111" y="99"/>
                  <a:pt x="106" y="106"/>
                </a:cubicBezTo>
                <a:close/>
                <a:moveTo>
                  <a:pt x="78" y="17"/>
                </a:moveTo>
                <a:cubicBezTo>
                  <a:pt x="79" y="17"/>
                  <a:pt x="81" y="15"/>
                  <a:pt x="81" y="1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8" y="0"/>
                </a:cubicBezTo>
                <a:cubicBezTo>
                  <a:pt x="76" y="0"/>
                  <a:pt x="74" y="2"/>
                  <a:pt x="74" y="4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5"/>
                  <a:pt x="76" y="17"/>
                  <a:pt x="78" y="17"/>
                </a:cubicBezTo>
                <a:close/>
                <a:moveTo>
                  <a:pt x="43" y="24"/>
                </a:moveTo>
                <a:cubicBezTo>
                  <a:pt x="43" y="25"/>
                  <a:pt x="44" y="25"/>
                  <a:pt x="46" y="25"/>
                </a:cubicBezTo>
                <a:cubicBezTo>
                  <a:pt x="46" y="25"/>
                  <a:pt x="47" y="25"/>
                  <a:pt x="47" y="25"/>
                </a:cubicBezTo>
                <a:cubicBezTo>
                  <a:pt x="49" y="24"/>
                  <a:pt x="49" y="22"/>
                  <a:pt x="48" y="20"/>
                </a:cubicBezTo>
                <a:cubicBezTo>
                  <a:pt x="44" y="12"/>
                  <a:pt x="44" y="12"/>
                  <a:pt x="44" y="12"/>
                </a:cubicBezTo>
                <a:cubicBezTo>
                  <a:pt x="43" y="10"/>
                  <a:pt x="41" y="10"/>
                  <a:pt x="39" y="11"/>
                </a:cubicBezTo>
                <a:cubicBezTo>
                  <a:pt x="37" y="11"/>
                  <a:pt x="37" y="13"/>
                  <a:pt x="38" y="15"/>
                </a:cubicBezTo>
                <a:lnTo>
                  <a:pt x="43" y="24"/>
                </a:lnTo>
                <a:close/>
                <a:moveTo>
                  <a:pt x="24" y="43"/>
                </a:moveTo>
                <a:cubicBezTo>
                  <a:pt x="15" y="38"/>
                  <a:pt x="15" y="38"/>
                  <a:pt x="15" y="38"/>
                </a:cubicBezTo>
                <a:cubicBezTo>
                  <a:pt x="14" y="37"/>
                  <a:pt x="12" y="37"/>
                  <a:pt x="11" y="39"/>
                </a:cubicBezTo>
                <a:cubicBezTo>
                  <a:pt x="10" y="40"/>
                  <a:pt x="10" y="42"/>
                  <a:pt x="12" y="43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2" y="49"/>
                  <a:pt x="22" y="49"/>
                </a:cubicBezTo>
                <a:cubicBezTo>
                  <a:pt x="23" y="49"/>
                  <a:pt x="24" y="48"/>
                  <a:pt x="25" y="47"/>
                </a:cubicBezTo>
                <a:cubicBezTo>
                  <a:pt x="26" y="46"/>
                  <a:pt x="25" y="43"/>
                  <a:pt x="24" y="43"/>
                </a:cubicBezTo>
                <a:close/>
                <a:moveTo>
                  <a:pt x="17" y="77"/>
                </a:moveTo>
                <a:cubicBezTo>
                  <a:pt x="17" y="76"/>
                  <a:pt x="15" y="74"/>
                  <a:pt x="14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2" y="74"/>
                  <a:pt x="0" y="76"/>
                  <a:pt x="0" y="77"/>
                </a:cubicBezTo>
                <a:cubicBezTo>
                  <a:pt x="0" y="79"/>
                  <a:pt x="2" y="81"/>
                  <a:pt x="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1"/>
                  <a:pt x="17" y="79"/>
                  <a:pt x="17" y="77"/>
                </a:cubicBezTo>
                <a:close/>
                <a:moveTo>
                  <a:pt x="21" y="107"/>
                </a:moveTo>
                <a:cubicBezTo>
                  <a:pt x="12" y="112"/>
                  <a:pt x="12" y="112"/>
                  <a:pt x="12" y="112"/>
                </a:cubicBezTo>
                <a:cubicBezTo>
                  <a:pt x="10" y="113"/>
                  <a:pt x="10" y="115"/>
                  <a:pt x="11" y="116"/>
                </a:cubicBezTo>
                <a:cubicBezTo>
                  <a:pt x="11" y="117"/>
                  <a:pt x="13" y="118"/>
                  <a:pt x="14" y="118"/>
                </a:cubicBezTo>
                <a:cubicBezTo>
                  <a:pt x="14" y="118"/>
                  <a:pt x="15" y="118"/>
                  <a:pt x="15" y="117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5" y="111"/>
                  <a:pt x="26" y="109"/>
                  <a:pt x="25" y="108"/>
                </a:cubicBezTo>
                <a:cubicBezTo>
                  <a:pt x="24" y="106"/>
                  <a:pt x="22" y="106"/>
                  <a:pt x="21" y="107"/>
                </a:cubicBezTo>
                <a:close/>
                <a:moveTo>
                  <a:pt x="143" y="112"/>
                </a:moveTo>
                <a:cubicBezTo>
                  <a:pt x="135" y="107"/>
                  <a:pt x="135" y="107"/>
                  <a:pt x="135" y="107"/>
                </a:cubicBezTo>
                <a:cubicBezTo>
                  <a:pt x="133" y="106"/>
                  <a:pt x="131" y="106"/>
                  <a:pt x="130" y="108"/>
                </a:cubicBezTo>
                <a:cubicBezTo>
                  <a:pt x="129" y="109"/>
                  <a:pt x="130" y="111"/>
                  <a:pt x="132" y="112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8"/>
                  <a:pt x="141" y="118"/>
                  <a:pt x="142" y="118"/>
                </a:cubicBezTo>
                <a:cubicBezTo>
                  <a:pt x="143" y="118"/>
                  <a:pt x="144" y="117"/>
                  <a:pt x="145" y="116"/>
                </a:cubicBezTo>
                <a:cubicBezTo>
                  <a:pt x="145" y="115"/>
                  <a:pt x="145" y="113"/>
                  <a:pt x="143" y="112"/>
                </a:cubicBezTo>
                <a:close/>
                <a:moveTo>
                  <a:pt x="152" y="74"/>
                </a:moveTo>
                <a:cubicBezTo>
                  <a:pt x="142" y="74"/>
                  <a:pt x="142" y="74"/>
                  <a:pt x="142" y="74"/>
                </a:cubicBezTo>
                <a:cubicBezTo>
                  <a:pt x="140" y="74"/>
                  <a:pt x="139" y="76"/>
                  <a:pt x="139" y="77"/>
                </a:cubicBezTo>
                <a:cubicBezTo>
                  <a:pt x="139" y="79"/>
                  <a:pt x="140" y="81"/>
                  <a:pt x="142" y="81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1"/>
                  <a:pt x="155" y="79"/>
                  <a:pt x="155" y="77"/>
                </a:cubicBezTo>
                <a:cubicBezTo>
                  <a:pt x="155" y="76"/>
                  <a:pt x="153" y="74"/>
                  <a:pt x="152" y="74"/>
                </a:cubicBezTo>
                <a:close/>
                <a:moveTo>
                  <a:pt x="133" y="49"/>
                </a:moveTo>
                <a:cubicBezTo>
                  <a:pt x="134" y="49"/>
                  <a:pt x="134" y="49"/>
                  <a:pt x="135" y="48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5" y="42"/>
                  <a:pt x="145" y="40"/>
                  <a:pt x="145" y="39"/>
                </a:cubicBezTo>
                <a:cubicBezTo>
                  <a:pt x="144" y="37"/>
                  <a:pt x="142" y="37"/>
                  <a:pt x="140" y="38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0" y="43"/>
                  <a:pt x="129" y="46"/>
                  <a:pt x="130" y="47"/>
                </a:cubicBezTo>
                <a:cubicBezTo>
                  <a:pt x="131" y="48"/>
                  <a:pt x="132" y="49"/>
                  <a:pt x="133" y="49"/>
                </a:cubicBezTo>
                <a:close/>
                <a:moveTo>
                  <a:pt x="108" y="25"/>
                </a:moveTo>
                <a:cubicBezTo>
                  <a:pt x="109" y="25"/>
                  <a:pt x="109" y="25"/>
                  <a:pt x="110" y="25"/>
                </a:cubicBezTo>
                <a:cubicBezTo>
                  <a:pt x="111" y="25"/>
                  <a:pt x="112" y="25"/>
                  <a:pt x="113" y="24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8" y="11"/>
                  <a:pt x="116" y="11"/>
                </a:cubicBezTo>
                <a:cubicBezTo>
                  <a:pt x="115" y="10"/>
                  <a:pt x="113" y="10"/>
                  <a:pt x="112" y="12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2"/>
                  <a:pt x="107" y="24"/>
                  <a:pt x="108" y="25"/>
                </a:cubicBezTo>
                <a:close/>
                <a:moveTo>
                  <a:pt x="73" y="97"/>
                </a:moveTo>
                <a:cubicBezTo>
                  <a:pt x="74" y="100"/>
                  <a:pt x="75" y="101"/>
                  <a:pt x="78" y="101"/>
                </a:cubicBezTo>
                <a:cubicBezTo>
                  <a:pt x="80" y="101"/>
                  <a:pt x="82" y="100"/>
                  <a:pt x="82" y="97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72"/>
                  <a:pt x="86" y="71"/>
                  <a:pt x="86" y="69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2"/>
                  <a:pt x="83" y="50"/>
                  <a:pt x="78" y="50"/>
                </a:cubicBezTo>
                <a:cubicBezTo>
                  <a:pt x="73" y="50"/>
                  <a:pt x="70" y="52"/>
                  <a:pt x="70" y="58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71"/>
                  <a:pt x="70" y="72"/>
                  <a:pt x="70" y="74"/>
                </a:cubicBezTo>
                <a:lnTo>
                  <a:pt x="73" y="97"/>
                </a:lnTo>
                <a:close/>
                <a:moveTo>
                  <a:pt x="78" y="108"/>
                </a:moveTo>
                <a:cubicBezTo>
                  <a:pt x="73" y="108"/>
                  <a:pt x="69" y="111"/>
                  <a:pt x="69" y="116"/>
                </a:cubicBezTo>
                <a:cubicBezTo>
                  <a:pt x="69" y="120"/>
                  <a:pt x="73" y="124"/>
                  <a:pt x="78" y="124"/>
                </a:cubicBezTo>
                <a:cubicBezTo>
                  <a:pt x="82" y="124"/>
                  <a:pt x="86" y="120"/>
                  <a:pt x="86" y="116"/>
                </a:cubicBezTo>
                <a:cubicBezTo>
                  <a:pt x="86" y="111"/>
                  <a:pt x="82" y="108"/>
                  <a:pt x="78" y="10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www.infobusiness.com</a:t>
            </a:r>
            <a:endParaRPr sz="1100"/>
          </a:p>
        </p:txBody>
      </p:sp>
      <p:sp>
        <p:nvSpPr>
          <p:cNvPr id="90" name="Google Shape;90;p16"/>
          <p:cNvSpPr txBox="1"/>
          <p:nvPr>
            <p:ph type="title"/>
          </p:nvPr>
        </p:nvSpPr>
        <p:spPr>
          <a:xfrm>
            <a:off x="628650" y="369956"/>
            <a:ext cx="7886700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Circular </a:t>
            </a:r>
            <a:r>
              <a:rPr b="1" i="0" lang="en" sz="18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Infographics</a:t>
            </a:r>
            <a:endParaRPr b="1" i="0" sz="1900" u="none" cap="none" strike="noStrike">
              <a:solidFill>
                <a:schemeClr val="accen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91" name="Google Shape;91;p16"/>
          <p:cNvSpPr txBox="1"/>
          <p:nvPr/>
        </p:nvSpPr>
        <p:spPr>
          <a:xfrm>
            <a:off x="1857673" y="731966"/>
            <a:ext cx="5413824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 summery. Loren opium dolor sit amen example text line.</a:t>
            </a:r>
            <a:endParaRPr sz="1100"/>
          </a:p>
        </p:txBody>
      </p:sp>
      <p:sp>
        <p:nvSpPr>
          <p:cNvPr id="92" name="Google Shape;92;p16"/>
          <p:cNvSpPr/>
          <p:nvPr/>
        </p:nvSpPr>
        <p:spPr>
          <a:xfrm>
            <a:off x="4347304" y="1050403"/>
            <a:ext cx="411480" cy="41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3" name="Google Shape;93;p16"/>
          <p:cNvGrpSpPr/>
          <p:nvPr/>
        </p:nvGrpSpPr>
        <p:grpSpPr>
          <a:xfrm>
            <a:off x="1179404" y="1542524"/>
            <a:ext cx="2952689" cy="2695602"/>
            <a:chOff x="1632113" y="1986866"/>
            <a:chExt cx="4173370" cy="3810000"/>
          </a:xfrm>
        </p:grpSpPr>
        <p:sp>
          <p:nvSpPr>
            <p:cNvPr id="94" name="Google Shape;94;p16"/>
            <p:cNvSpPr/>
            <p:nvPr/>
          </p:nvSpPr>
          <p:spPr>
            <a:xfrm>
              <a:off x="1633912" y="1988665"/>
              <a:ext cx="4169772" cy="38064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16"/>
            <p:cNvSpPr/>
            <p:nvPr/>
          </p:nvSpPr>
          <p:spPr>
            <a:xfrm>
              <a:off x="1632113" y="4105931"/>
              <a:ext cx="1185453" cy="1407613"/>
            </a:xfrm>
            <a:custGeom>
              <a:rect b="b" l="l" r="r" t="t"/>
              <a:pathLst>
                <a:path extrusionOk="0" h="690" w="580">
                  <a:moveTo>
                    <a:pt x="0" y="0"/>
                  </a:moveTo>
                  <a:cubicBezTo>
                    <a:pt x="5" y="268"/>
                    <a:pt x="113" y="511"/>
                    <a:pt x="286" y="690"/>
                  </a:cubicBezTo>
                  <a:cubicBezTo>
                    <a:pt x="580" y="397"/>
                    <a:pt x="580" y="397"/>
                    <a:pt x="580" y="397"/>
                  </a:cubicBezTo>
                  <a:cubicBezTo>
                    <a:pt x="482" y="292"/>
                    <a:pt x="420" y="153"/>
                    <a:pt x="41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1632113" y="2622766"/>
              <a:ext cx="1185453" cy="1407613"/>
            </a:xfrm>
            <a:custGeom>
              <a:rect b="b" l="l" r="r" t="t"/>
              <a:pathLst>
                <a:path extrusionOk="0" h="690" w="580">
                  <a:moveTo>
                    <a:pt x="0" y="690"/>
                  </a:moveTo>
                  <a:cubicBezTo>
                    <a:pt x="416" y="690"/>
                    <a:pt x="416" y="690"/>
                    <a:pt x="416" y="690"/>
                  </a:cubicBezTo>
                  <a:cubicBezTo>
                    <a:pt x="420" y="537"/>
                    <a:pt x="482" y="398"/>
                    <a:pt x="580" y="293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13" y="179"/>
                    <a:pt x="5" y="422"/>
                    <a:pt x="0" y="6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16"/>
            <p:cNvSpPr/>
            <p:nvPr/>
          </p:nvSpPr>
          <p:spPr>
            <a:xfrm>
              <a:off x="2271610" y="1986866"/>
              <a:ext cx="1410311" cy="1180956"/>
            </a:xfrm>
            <a:custGeom>
              <a:rect b="b" l="l" r="r" t="t"/>
              <a:pathLst>
                <a:path extrusionOk="0" h="579" w="690">
                  <a:moveTo>
                    <a:pt x="293" y="579"/>
                  </a:moveTo>
                  <a:cubicBezTo>
                    <a:pt x="397" y="481"/>
                    <a:pt x="536" y="420"/>
                    <a:pt x="690" y="415"/>
                  </a:cubicBezTo>
                  <a:cubicBezTo>
                    <a:pt x="690" y="0"/>
                    <a:pt x="690" y="0"/>
                    <a:pt x="690" y="0"/>
                  </a:cubicBezTo>
                  <a:cubicBezTo>
                    <a:pt x="422" y="5"/>
                    <a:pt x="179" y="113"/>
                    <a:pt x="0" y="286"/>
                  </a:cubicBezTo>
                  <a:lnTo>
                    <a:pt x="293" y="57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6"/>
            <p:cNvSpPr/>
            <p:nvPr/>
          </p:nvSpPr>
          <p:spPr>
            <a:xfrm>
              <a:off x="3757474" y="1986866"/>
              <a:ext cx="1410311" cy="1180956"/>
            </a:xfrm>
            <a:custGeom>
              <a:rect b="b" l="l" r="r" t="t"/>
              <a:pathLst>
                <a:path extrusionOk="0" h="579" w="690">
                  <a:moveTo>
                    <a:pt x="0" y="415"/>
                  </a:moveTo>
                  <a:cubicBezTo>
                    <a:pt x="153" y="420"/>
                    <a:pt x="292" y="481"/>
                    <a:pt x="396" y="579"/>
                  </a:cubicBezTo>
                  <a:cubicBezTo>
                    <a:pt x="690" y="286"/>
                    <a:pt x="690" y="286"/>
                    <a:pt x="690" y="286"/>
                  </a:cubicBezTo>
                  <a:cubicBezTo>
                    <a:pt x="510" y="113"/>
                    <a:pt x="267" y="5"/>
                    <a:pt x="0" y="0"/>
                  </a:cubicBezTo>
                  <a:lnTo>
                    <a:pt x="0" y="41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16"/>
            <p:cNvSpPr/>
            <p:nvPr/>
          </p:nvSpPr>
          <p:spPr>
            <a:xfrm>
              <a:off x="4620030" y="4105931"/>
              <a:ext cx="1185453" cy="1407613"/>
            </a:xfrm>
            <a:custGeom>
              <a:rect b="b" l="l" r="r" t="t"/>
              <a:pathLst>
                <a:path extrusionOk="0" h="690" w="580">
                  <a:moveTo>
                    <a:pt x="0" y="397"/>
                  </a:moveTo>
                  <a:cubicBezTo>
                    <a:pt x="294" y="690"/>
                    <a:pt x="294" y="690"/>
                    <a:pt x="294" y="690"/>
                  </a:cubicBezTo>
                  <a:cubicBezTo>
                    <a:pt x="467" y="511"/>
                    <a:pt x="575" y="268"/>
                    <a:pt x="580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0" y="153"/>
                    <a:pt x="99" y="292"/>
                    <a:pt x="0" y="39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16"/>
            <p:cNvSpPr/>
            <p:nvPr/>
          </p:nvSpPr>
          <p:spPr>
            <a:xfrm>
              <a:off x="4620030" y="2622766"/>
              <a:ext cx="1185453" cy="1407613"/>
            </a:xfrm>
            <a:custGeom>
              <a:rect b="b" l="l" r="r" t="t"/>
              <a:pathLst>
                <a:path extrusionOk="0" h="690" w="580">
                  <a:moveTo>
                    <a:pt x="0" y="293"/>
                  </a:moveTo>
                  <a:cubicBezTo>
                    <a:pt x="98" y="398"/>
                    <a:pt x="160" y="537"/>
                    <a:pt x="165" y="690"/>
                  </a:cubicBezTo>
                  <a:cubicBezTo>
                    <a:pt x="580" y="690"/>
                    <a:pt x="580" y="690"/>
                    <a:pt x="580" y="690"/>
                  </a:cubicBezTo>
                  <a:cubicBezTo>
                    <a:pt x="575" y="422"/>
                    <a:pt x="467" y="179"/>
                    <a:pt x="294" y="0"/>
                  </a:cubicBezTo>
                  <a:lnTo>
                    <a:pt x="0" y="29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16"/>
            <p:cNvSpPr/>
            <p:nvPr/>
          </p:nvSpPr>
          <p:spPr>
            <a:xfrm>
              <a:off x="2482078" y="4105931"/>
              <a:ext cx="457812" cy="810390"/>
            </a:xfrm>
            <a:custGeom>
              <a:rect b="b" l="l" r="r" t="t"/>
              <a:pathLst>
                <a:path extrusionOk="0" h="397" w="224">
                  <a:moveTo>
                    <a:pt x="0" y="0"/>
                  </a:moveTo>
                  <a:cubicBezTo>
                    <a:pt x="4" y="153"/>
                    <a:pt x="66" y="292"/>
                    <a:pt x="164" y="397"/>
                  </a:cubicBezTo>
                  <a:cubicBezTo>
                    <a:pt x="224" y="336"/>
                    <a:pt x="224" y="336"/>
                    <a:pt x="224" y="336"/>
                  </a:cubicBezTo>
                  <a:cubicBezTo>
                    <a:pt x="142" y="247"/>
                    <a:pt x="90" y="130"/>
                    <a:pt x="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4B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16"/>
            <p:cNvSpPr/>
            <p:nvPr/>
          </p:nvSpPr>
          <p:spPr>
            <a:xfrm>
              <a:off x="2482078" y="3220888"/>
              <a:ext cx="457812" cy="809490"/>
            </a:xfrm>
            <a:custGeom>
              <a:rect b="b" l="l" r="r" t="t"/>
              <a:pathLst>
                <a:path extrusionOk="0" h="397" w="224">
                  <a:moveTo>
                    <a:pt x="0" y="397"/>
                  </a:moveTo>
                  <a:cubicBezTo>
                    <a:pt x="85" y="397"/>
                    <a:pt x="85" y="397"/>
                    <a:pt x="85" y="397"/>
                  </a:cubicBezTo>
                  <a:cubicBezTo>
                    <a:pt x="90" y="267"/>
                    <a:pt x="142" y="150"/>
                    <a:pt x="224" y="61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66" y="105"/>
                    <a:pt x="4" y="244"/>
                    <a:pt x="0" y="397"/>
                  </a:cubicBezTo>
                  <a:close/>
                </a:path>
              </a:pathLst>
            </a:custGeom>
            <a:solidFill>
              <a:srgbClr val="00786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16"/>
            <p:cNvSpPr/>
            <p:nvPr/>
          </p:nvSpPr>
          <p:spPr>
            <a:xfrm>
              <a:off x="2870633" y="2833233"/>
              <a:ext cx="811289" cy="458711"/>
            </a:xfrm>
            <a:custGeom>
              <a:rect b="b" l="l" r="r" t="t"/>
              <a:pathLst>
                <a:path extrusionOk="0" h="225" w="397">
                  <a:moveTo>
                    <a:pt x="61" y="225"/>
                  </a:moveTo>
                  <a:cubicBezTo>
                    <a:pt x="149" y="142"/>
                    <a:pt x="267" y="90"/>
                    <a:pt x="397" y="86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243" y="5"/>
                    <a:pt x="104" y="66"/>
                    <a:pt x="0" y="164"/>
                  </a:cubicBezTo>
                  <a:lnTo>
                    <a:pt x="61" y="225"/>
                  </a:lnTo>
                  <a:close/>
                </a:path>
              </a:pathLst>
            </a:custGeom>
            <a:solidFill>
              <a:srgbClr val="708A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16"/>
            <p:cNvSpPr/>
            <p:nvPr/>
          </p:nvSpPr>
          <p:spPr>
            <a:xfrm>
              <a:off x="3757474" y="2833233"/>
              <a:ext cx="809490" cy="458711"/>
            </a:xfrm>
            <a:custGeom>
              <a:rect b="b" l="l" r="r" t="t"/>
              <a:pathLst>
                <a:path extrusionOk="0" h="225" w="396">
                  <a:moveTo>
                    <a:pt x="0" y="86"/>
                  </a:moveTo>
                  <a:cubicBezTo>
                    <a:pt x="129" y="90"/>
                    <a:pt x="247" y="142"/>
                    <a:pt x="336" y="225"/>
                  </a:cubicBezTo>
                  <a:cubicBezTo>
                    <a:pt x="396" y="164"/>
                    <a:pt x="396" y="164"/>
                    <a:pt x="396" y="164"/>
                  </a:cubicBezTo>
                  <a:cubicBezTo>
                    <a:pt x="292" y="66"/>
                    <a:pt x="153" y="5"/>
                    <a:pt x="0" y="0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rgbClr val="BF83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16"/>
            <p:cNvSpPr/>
            <p:nvPr/>
          </p:nvSpPr>
          <p:spPr>
            <a:xfrm>
              <a:off x="4497707" y="4105931"/>
              <a:ext cx="459611" cy="810390"/>
            </a:xfrm>
            <a:custGeom>
              <a:rect b="b" l="l" r="r" t="t"/>
              <a:pathLst>
                <a:path extrusionOk="0" h="397" w="225">
                  <a:moveTo>
                    <a:pt x="0" y="336"/>
                  </a:moveTo>
                  <a:cubicBezTo>
                    <a:pt x="60" y="397"/>
                    <a:pt x="60" y="397"/>
                    <a:pt x="60" y="397"/>
                  </a:cubicBezTo>
                  <a:cubicBezTo>
                    <a:pt x="159" y="292"/>
                    <a:pt x="220" y="153"/>
                    <a:pt x="225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5" y="130"/>
                    <a:pt x="83" y="247"/>
                    <a:pt x="0" y="336"/>
                  </a:cubicBezTo>
                  <a:close/>
                </a:path>
              </a:pathLst>
            </a:custGeom>
            <a:solidFill>
              <a:srgbClr val="C200A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16"/>
            <p:cNvSpPr/>
            <p:nvPr/>
          </p:nvSpPr>
          <p:spPr>
            <a:xfrm>
              <a:off x="4497707" y="3220888"/>
              <a:ext cx="459611" cy="809490"/>
            </a:xfrm>
            <a:custGeom>
              <a:rect b="b" l="l" r="r" t="t"/>
              <a:pathLst>
                <a:path extrusionOk="0" h="397" w="225">
                  <a:moveTo>
                    <a:pt x="0" y="61"/>
                  </a:moveTo>
                  <a:cubicBezTo>
                    <a:pt x="82" y="150"/>
                    <a:pt x="134" y="267"/>
                    <a:pt x="139" y="397"/>
                  </a:cubicBezTo>
                  <a:cubicBezTo>
                    <a:pt x="225" y="397"/>
                    <a:pt x="225" y="397"/>
                    <a:pt x="225" y="397"/>
                  </a:cubicBezTo>
                  <a:cubicBezTo>
                    <a:pt x="220" y="244"/>
                    <a:pt x="158" y="105"/>
                    <a:pt x="60" y="0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A10E0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16"/>
            <p:cNvSpPr/>
            <p:nvPr/>
          </p:nvSpPr>
          <p:spPr>
            <a:xfrm>
              <a:off x="4585852" y="3514104"/>
              <a:ext cx="226657" cy="212266"/>
            </a:xfrm>
            <a:custGeom>
              <a:rect b="b" l="l" r="r" t="t"/>
              <a:pathLst>
                <a:path extrusionOk="0" h="236" w="252">
                  <a:moveTo>
                    <a:pt x="0" y="207"/>
                  </a:moveTo>
                  <a:lnTo>
                    <a:pt x="252" y="236"/>
                  </a:lnTo>
                  <a:lnTo>
                    <a:pt x="152" y="0"/>
                  </a:lnTo>
                  <a:lnTo>
                    <a:pt x="0" y="207"/>
                  </a:lnTo>
                  <a:close/>
                </a:path>
              </a:pathLst>
            </a:custGeom>
            <a:solidFill>
              <a:srgbClr val="A10E0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16"/>
            <p:cNvSpPr/>
            <p:nvPr/>
          </p:nvSpPr>
          <p:spPr>
            <a:xfrm>
              <a:off x="4035398" y="2965449"/>
              <a:ext cx="214965" cy="228456"/>
            </a:xfrm>
            <a:custGeom>
              <a:rect b="b" l="l" r="r" t="t"/>
              <a:pathLst>
                <a:path extrusionOk="0" h="254" w="239">
                  <a:moveTo>
                    <a:pt x="37" y="254"/>
                  </a:moveTo>
                  <a:lnTo>
                    <a:pt x="239" y="96"/>
                  </a:lnTo>
                  <a:lnTo>
                    <a:pt x="0" y="0"/>
                  </a:lnTo>
                  <a:lnTo>
                    <a:pt x="37" y="254"/>
                  </a:lnTo>
                  <a:close/>
                </a:path>
              </a:pathLst>
            </a:custGeom>
            <a:solidFill>
              <a:srgbClr val="BF83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16"/>
            <p:cNvSpPr/>
            <p:nvPr/>
          </p:nvSpPr>
          <p:spPr>
            <a:xfrm>
              <a:off x="3161149" y="2971746"/>
              <a:ext cx="210467" cy="228456"/>
            </a:xfrm>
            <a:custGeom>
              <a:rect b="b" l="l" r="r" t="t"/>
              <a:pathLst>
                <a:path extrusionOk="0" h="254" w="234">
                  <a:moveTo>
                    <a:pt x="204" y="254"/>
                  </a:moveTo>
                  <a:lnTo>
                    <a:pt x="234" y="0"/>
                  </a:lnTo>
                  <a:lnTo>
                    <a:pt x="0" y="100"/>
                  </a:lnTo>
                  <a:lnTo>
                    <a:pt x="204" y="254"/>
                  </a:lnTo>
                  <a:close/>
                </a:path>
              </a:pathLst>
            </a:custGeom>
            <a:solidFill>
              <a:srgbClr val="708A00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16"/>
            <p:cNvSpPr/>
            <p:nvPr/>
          </p:nvSpPr>
          <p:spPr>
            <a:xfrm>
              <a:off x="2608897" y="3534791"/>
              <a:ext cx="229356" cy="212266"/>
            </a:xfrm>
            <a:custGeom>
              <a:rect b="b" l="l" r="r" t="t"/>
              <a:pathLst>
                <a:path extrusionOk="0" h="236" w="255">
                  <a:moveTo>
                    <a:pt x="0" y="236"/>
                  </a:moveTo>
                  <a:lnTo>
                    <a:pt x="255" y="202"/>
                  </a:lnTo>
                  <a:lnTo>
                    <a:pt x="95" y="0"/>
                  </a:lnTo>
                  <a:lnTo>
                    <a:pt x="0" y="236"/>
                  </a:lnTo>
                  <a:close/>
                </a:path>
              </a:pathLst>
            </a:custGeom>
            <a:solidFill>
              <a:srgbClr val="00786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16"/>
            <p:cNvSpPr/>
            <p:nvPr/>
          </p:nvSpPr>
          <p:spPr>
            <a:xfrm>
              <a:off x="2615194" y="4409939"/>
              <a:ext cx="228456" cy="212266"/>
            </a:xfrm>
            <a:custGeom>
              <a:rect b="b" l="l" r="r" t="t"/>
              <a:pathLst>
                <a:path extrusionOk="0" h="236" w="254">
                  <a:moveTo>
                    <a:pt x="100" y="236"/>
                  </a:moveTo>
                  <a:lnTo>
                    <a:pt x="254" y="32"/>
                  </a:lnTo>
                  <a:lnTo>
                    <a:pt x="0" y="0"/>
                  </a:lnTo>
                  <a:lnTo>
                    <a:pt x="100" y="236"/>
                  </a:lnTo>
                  <a:close/>
                </a:path>
              </a:pathLst>
            </a:custGeom>
            <a:solidFill>
              <a:srgbClr val="0084B4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16"/>
            <p:cNvSpPr/>
            <p:nvPr/>
          </p:nvSpPr>
          <p:spPr>
            <a:xfrm>
              <a:off x="4591248" y="4389253"/>
              <a:ext cx="227557" cy="214965"/>
            </a:xfrm>
            <a:custGeom>
              <a:rect b="b" l="l" r="r" t="t"/>
              <a:pathLst>
                <a:path extrusionOk="0" h="239" w="253">
                  <a:moveTo>
                    <a:pt x="157" y="239"/>
                  </a:moveTo>
                  <a:lnTo>
                    <a:pt x="253" y="0"/>
                  </a:lnTo>
                  <a:lnTo>
                    <a:pt x="0" y="37"/>
                  </a:lnTo>
                  <a:lnTo>
                    <a:pt x="157" y="239"/>
                  </a:lnTo>
                  <a:close/>
                </a:path>
              </a:pathLst>
            </a:custGeom>
            <a:solidFill>
              <a:srgbClr val="C200A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16"/>
            <p:cNvSpPr/>
            <p:nvPr/>
          </p:nvSpPr>
          <p:spPr>
            <a:xfrm>
              <a:off x="3561397" y="5166363"/>
              <a:ext cx="412840" cy="630503"/>
            </a:xfrm>
            <a:custGeom>
              <a:rect b="b" l="l" r="r" t="t"/>
              <a:pathLst>
                <a:path extrusionOk="0" h="309" w="202">
                  <a:moveTo>
                    <a:pt x="98" y="2"/>
                  </a:moveTo>
                  <a:cubicBezTo>
                    <a:pt x="45" y="3"/>
                    <a:pt x="0" y="63"/>
                    <a:pt x="1" y="105"/>
                  </a:cubicBezTo>
                  <a:cubicBezTo>
                    <a:pt x="2" y="148"/>
                    <a:pt x="106" y="309"/>
                    <a:pt x="106" y="309"/>
                  </a:cubicBezTo>
                  <a:cubicBezTo>
                    <a:pt x="135" y="235"/>
                    <a:pt x="202" y="142"/>
                    <a:pt x="201" y="100"/>
                  </a:cubicBezTo>
                  <a:cubicBezTo>
                    <a:pt x="200" y="58"/>
                    <a:pt x="151" y="0"/>
                    <a:pt x="98" y="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16"/>
            <p:cNvSpPr/>
            <p:nvPr/>
          </p:nvSpPr>
          <p:spPr>
            <a:xfrm>
              <a:off x="3598274" y="5175357"/>
              <a:ext cx="337288" cy="513577"/>
            </a:xfrm>
            <a:custGeom>
              <a:rect b="b" l="l" r="r" t="t"/>
              <a:pathLst>
                <a:path extrusionOk="0" h="252" w="165">
                  <a:moveTo>
                    <a:pt x="80" y="1"/>
                  </a:moveTo>
                  <a:cubicBezTo>
                    <a:pt x="37" y="2"/>
                    <a:pt x="0" y="51"/>
                    <a:pt x="1" y="85"/>
                  </a:cubicBezTo>
                  <a:cubicBezTo>
                    <a:pt x="2" y="120"/>
                    <a:pt x="87" y="252"/>
                    <a:pt x="87" y="252"/>
                  </a:cubicBezTo>
                  <a:cubicBezTo>
                    <a:pt x="111" y="191"/>
                    <a:pt x="165" y="115"/>
                    <a:pt x="164" y="81"/>
                  </a:cubicBezTo>
                  <a:cubicBezTo>
                    <a:pt x="163" y="47"/>
                    <a:pt x="124" y="0"/>
                    <a:pt x="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16"/>
            <p:cNvSpPr/>
            <p:nvPr/>
          </p:nvSpPr>
          <p:spPr>
            <a:xfrm>
              <a:off x="3635151" y="5175357"/>
              <a:ext cx="259037" cy="395751"/>
            </a:xfrm>
            <a:custGeom>
              <a:rect b="b" l="l" r="r" t="t"/>
              <a:pathLst>
                <a:path extrusionOk="0" h="194" w="127">
                  <a:moveTo>
                    <a:pt x="62" y="0"/>
                  </a:moveTo>
                  <a:cubicBezTo>
                    <a:pt x="29" y="1"/>
                    <a:pt x="0" y="39"/>
                    <a:pt x="1" y="66"/>
                  </a:cubicBezTo>
                  <a:cubicBezTo>
                    <a:pt x="2" y="92"/>
                    <a:pt x="67" y="194"/>
                    <a:pt x="67" y="194"/>
                  </a:cubicBezTo>
                  <a:cubicBezTo>
                    <a:pt x="86" y="147"/>
                    <a:pt x="127" y="89"/>
                    <a:pt x="127" y="62"/>
                  </a:cubicBezTo>
                  <a:cubicBezTo>
                    <a:pt x="126" y="36"/>
                    <a:pt x="96" y="0"/>
                    <a:pt x="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16"/>
            <p:cNvSpPr/>
            <p:nvPr/>
          </p:nvSpPr>
          <p:spPr>
            <a:xfrm>
              <a:off x="3508331" y="5201441"/>
              <a:ext cx="290517" cy="422734"/>
            </a:xfrm>
            <a:custGeom>
              <a:rect b="b" l="l" r="r" t="t"/>
              <a:pathLst>
                <a:path extrusionOk="0" h="207" w="142">
                  <a:moveTo>
                    <a:pt x="84" y="7"/>
                  </a:moveTo>
                  <a:cubicBezTo>
                    <a:pt x="49" y="0"/>
                    <a:pt x="11" y="32"/>
                    <a:pt x="6" y="60"/>
                  </a:cubicBezTo>
                  <a:cubicBezTo>
                    <a:pt x="0" y="88"/>
                    <a:pt x="44" y="207"/>
                    <a:pt x="44" y="207"/>
                  </a:cubicBezTo>
                  <a:cubicBezTo>
                    <a:pt x="74" y="164"/>
                    <a:pt x="131" y="113"/>
                    <a:pt x="136" y="86"/>
                  </a:cubicBezTo>
                  <a:cubicBezTo>
                    <a:pt x="142" y="58"/>
                    <a:pt x="119" y="14"/>
                    <a:pt x="84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16"/>
            <p:cNvSpPr/>
            <p:nvPr/>
          </p:nvSpPr>
          <p:spPr>
            <a:xfrm>
              <a:off x="3538911" y="5207737"/>
              <a:ext cx="237450" cy="344483"/>
            </a:xfrm>
            <a:custGeom>
              <a:rect b="b" l="l" r="r" t="t"/>
              <a:pathLst>
                <a:path extrusionOk="0" h="169" w="116">
                  <a:moveTo>
                    <a:pt x="69" y="6"/>
                  </a:moveTo>
                  <a:cubicBezTo>
                    <a:pt x="40" y="0"/>
                    <a:pt x="9" y="26"/>
                    <a:pt x="5" y="49"/>
                  </a:cubicBezTo>
                  <a:cubicBezTo>
                    <a:pt x="0" y="72"/>
                    <a:pt x="36" y="169"/>
                    <a:pt x="36" y="169"/>
                  </a:cubicBezTo>
                  <a:cubicBezTo>
                    <a:pt x="61" y="134"/>
                    <a:pt x="107" y="93"/>
                    <a:pt x="111" y="70"/>
                  </a:cubicBezTo>
                  <a:cubicBezTo>
                    <a:pt x="116" y="48"/>
                    <a:pt x="97" y="11"/>
                    <a:pt x="69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16"/>
            <p:cNvSpPr/>
            <p:nvPr/>
          </p:nvSpPr>
          <p:spPr>
            <a:xfrm>
              <a:off x="3571291" y="5209536"/>
              <a:ext cx="182585" cy="267132"/>
            </a:xfrm>
            <a:custGeom>
              <a:rect b="b" l="l" r="r" t="t"/>
              <a:pathLst>
                <a:path extrusionOk="0" h="131" w="89">
                  <a:moveTo>
                    <a:pt x="53" y="5"/>
                  </a:moveTo>
                  <a:cubicBezTo>
                    <a:pt x="31" y="0"/>
                    <a:pt x="7" y="20"/>
                    <a:pt x="3" y="38"/>
                  </a:cubicBezTo>
                  <a:cubicBezTo>
                    <a:pt x="0" y="55"/>
                    <a:pt x="28" y="131"/>
                    <a:pt x="28" y="131"/>
                  </a:cubicBezTo>
                  <a:cubicBezTo>
                    <a:pt x="46" y="103"/>
                    <a:pt x="82" y="71"/>
                    <a:pt x="85" y="54"/>
                  </a:cubicBezTo>
                  <a:cubicBezTo>
                    <a:pt x="89" y="37"/>
                    <a:pt x="74" y="9"/>
                    <a:pt x="53" y="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16"/>
            <p:cNvSpPr/>
            <p:nvPr/>
          </p:nvSpPr>
          <p:spPr>
            <a:xfrm>
              <a:off x="3653140" y="5178955"/>
              <a:ext cx="187982" cy="260836"/>
            </a:xfrm>
            <a:custGeom>
              <a:rect b="b" l="l" r="r" t="t"/>
              <a:pathLst>
                <a:path extrusionOk="0" h="128" w="92">
                  <a:moveTo>
                    <a:pt x="29" y="9"/>
                  </a:moveTo>
                  <a:cubicBezTo>
                    <a:pt x="8" y="18"/>
                    <a:pt x="0" y="49"/>
                    <a:pt x="7" y="65"/>
                  </a:cubicBezTo>
                  <a:cubicBezTo>
                    <a:pt x="14" y="82"/>
                    <a:pt x="81" y="128"/>
                    <a:pt x="81" y="128"/>
                  </a:cubicBezTo>
                  <a:cubicBezTo>
                    <a:pt x="80" y="95"/>
                    <a:pt x="92" y="48"/>
                    <a:pt x="85" y="32"/>
                  </a:cubicBezTo>
                  <a:cubicBezTo>
                    <a:pt x="78" y="16"/>
                    <a:pt x="49" y="0"/>
                    <a:pt x="29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16"/>
            <p:cNvSpPr/>
            <p:nvPr/>
          </p:nvSpPr>
          <p:spPr>
            <a:xfrm>
              <a:off x="3665732" y="5185251"/>
              <a:ext cx="152904" cy="214065"/>
            </a:xfrm>
            <a:custGeom>
              <a:rect b="b" l="l" r="r" t="t"/>
              <a:pathLst>
                <a:path extrusionOk="0" h="105" w="75">
                  <a:moveTo>
                    <a:pt x="23" y="8"/>
                  </a:moveTo>
                  <a:cubicBezTo>
                    <a:pt x="7" y="15"/>
                    <a:pt x="0" y="40"/>
                    <a:pt x="6" y="53"/>
                  </a:cubicBezTo>
                  <a:cubicBezTo>
                    <a:pt x="12" y="67"/>
                    <a:pt x="66" y="105"/>
                    <a:pt x="66" y="105"/>
                  </a:cubicBezTo>
                  <a:cubicBezTo>
                    <a:pt x="65" y="77"/>
                    <a:pt x="75" y="39"/>
                    <a:pt x="69" y="26"/>
                  </a:cubicBezTo>
                  <a:cubicBezTo>
                    <a:pt x="63" y="13"/>
                    <a:pt x="40" y="0"/>
                    <a:pt x="23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16"/>
            <p:cNvSpPr/>
            <p:nvPr/>
          </p:nvSpPr>
          <p:spPr>
            <a:xfrm>
              <a:off x="3675625" y="5188849"/>
              <a:ext cx="118725" cy="163697"/>
            </a:xfrm>
            <a:custGeom>
              <a:rect b="b" l="l" r="r" t="t"/>
              <a:pathLst>
                <a:path extrusionOk="0" h="80" w="58">
                  <a:moveTo>
                    <a:pt x="18" y="5"/>
                  </a:moveTo>
                  <a:cubicBezTo>
                    <a:pt x="5" y="11"/>
                    <a:pt x="0" y="30"/>
                    <a:pt x="5" y="41"/>
                  </a:cubicBezTo>
                  <a:cubicBezTo>
                    <a:pt x="9" y="51"/>
                    <a:pt x="51" y="80"/>
                    <a:pt x="51" y="80"/>
                  </a:cubicBezTo>
                  <a:cubicBezTo>
                    <a:pt x="51" y="59"/>
                    <a:pt x="58" y="30"/>
                    <a:pt x="53" y="19"/>
                  </a:cubicBezTo>
                  <a:cubicBezTo>
                    <a:pt x="49" y="9"/>
                    <a:pt x="31" y="0"/>
                    <a:pt x="18" y="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16"/>
            <p:cNvSpPr/>
            <p:nvPr/>
          </p:nvSpPr>
          <p:spPr>
            <a:xfrm>
              <a:off x="3135965" y="3404373"/>
              <a:ext cx="1165740" cy="1462041"/>
            </a:xfrm>
            <a:custGeom>
              <a:rect b="b" l="l" r="r" t="t"/>
              <a:pathLst>
                <a:path extrusionOk="0" h="2580503" w="2057532">
                  <a:moveTo>
                    <a:pt x="1028700" y="0"/>
                  </a:moveTo>
                  <a:cubicBezTo>
                    <a:pt x="1559970" y="0"/>
                    <a:pt x="1999240" y="405032"/>
                    <a:pt x="2052073" y="921408"/>
                  </a:cubicBezTo>
                  <a:lnTo>
                    <a:pt x="2056037" y="999288"/>
                  </a:lnTo>
                  <a:lnTo>
                    <a:pt x="2057532" y="1025629"/>
                  </a:lnTo>
                  <a:cubicBezTo>
                    <a:pt x="2057532" y="1472316"/>
                    <a:pt x="1606319" y="1843354"/>
                    <a:pt x="1523296" y="2459348"/>
                  </a:cubicBezTo>
                  <a:cubicBezTo>
                    <a:pt x="931304" y="2599838"/>
                    <a:pt x="960182" y="2657475"/>
                    <a:pt x="591992" y="2412518"/>
                  </a:cubicBezTo>
                  <a:cubicBezTo>
                    <a:pt x="432939" y="1784366"/>
                    <a:pt x="153328" y="1678618"/>
                    <a:pt x="23820" y="1139512"/>
                  </a:cubicBezTo>
                  <a:lnTo>
                    <a:pt x="117" y="1026186"/>
                  </a:lnTo>
                  <a:lnTo>
                    <a:pt x="0" y="1026081"/>
                  </a:lnTo>
                  <a:lnTo>
                    <a:pt x="19" y="1025718"/>
                  </a:lnTo>
                  <a:lnTo>
                    <a:pt x="0" y="1025629"/>
                  </a:lnTo>
                  <a:lnTo>
                    <a:pt x="28" y="1025528"/>
                  </a:lnTo>
                  <a:lnTo>
                    <a:pt x="5327" y="921408"/>
                  </a:lnTo>
                  <a:cubicBezTo>
                    <a:pt x="58161" y="405032"/>
                    <a:pt x="497431" y="0"/>
                    <a:pt x="102870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16"/>
            <p:cNvSpPr/>
            <p:nvPr/>
          </p:nvSpPr>
          <p:spPr>
            <a:xfrm>
              <a:off x="3534414" y="4946901"/>
              <a:ext cx="401147" cy="277025"/>
            </a:xfrm>
            <a:custGeom>
              <a:rect b="b" l="l" r="r" t="t"/>
              <a:pathLst>
                <a:path extrusionOk="0" h="136" w="196">
                  <a:moveTo>
                    <a:pt x="0" y="88"/>
                  </a:moveTo>
                  <a:cubicBezTo>
                    <a:pt x="0" y="115"/>
                    <a:pt x="18" y="136"/>
                    <a:pt x="39" y="136"/>
                  </a:cubicBezTo>
                  <a:cubicBezTo>
                    <a:pt x="157" y="136"/>
                    <a:pt x="157" y="136"/>
                    <a:pt x="157" y="136"/>
                  </a:cubicBezTo>
                  <a:cubicBezTo>
                    <a:pt x="178" y="136"/>
                    <a:pt x="196" y="115"/>
                    <a:pt x="196" y="88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8"/>
                  </a:lnTo>
                  <a:close/>
                </a:path>
              </a:pathLst>
            </a:custGeom>
            <a:solidFill>
              <a:srgbClr val="A6A8AB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16"/>
            <p:cNvSpPr/>
            <p:nvPr/>
          </p:nvSpPr>
          <p:spPr>
            <a:xfrm>
              <a:off x="3434577" y="4726540"/>
              <a:ext cx="599023" cy="389455"/>
            </a:xfrm>
            <a:custGeom>
              <a:rect b="b" l="l" r="r" t="t"/>
              <a:pathLst>
                <a:path extrusionOk="0" h="191" w="293">
                  <a:moveTo>
                    <a:pt x="0" y="142"/>
                  </a:moveTo>
                  <a:cubicBezTo>
                    <a:pt x="0" y="169"/>
                    <a:pt x="22" y="191"/>
                    <a:pt x="49" y="191"/>
                  </a:cubicBezTo>
                  <a:cubicBezTo>
                    <a:pt x="245" y="191"/>
                    <a:pt x="245" y="191"/>
                    <a:pt x="245" y="191"/>
                  </a:cubicBezTo>
                  <a:cubicBezTo>
                    <a:pt x="272" y="191"/>
                    <a:pt x="293" y="169"/>
                    <a:pt x="293" y="142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42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6"/>
            <p:cNvSpPr/>
            <p:nvPr/>
          </p:nvSpPr>
          <p:spPr>
            <a:xfrm>
              <a:off x="3412092" y="4775109"/>
              <a:ext cx="642195" cy="53067"/>
            </a:xfrm>
            <a:custGeom>
              <a:rect b="b" l="l" r="r" t="t"/>
              <a:pathLst>
                <a:path extrusionOk="0" h="26" w="314">
                  <a:moveTo>
                    <a:pt x="30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3" y="26"/>
                    <a:pt x="7" y="26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11" y="26"/>
                    <a:pt x="314" y="23"/>
                    <a:pt x="314" y="19"/>
                  </a:cubicBezTo>
                  <a:cubicBezTo>
                    <a:pt x="314" y="7"/>
                    <a:pt x="314" y="7"/>
                    <a:pt x="314" y="7"/>
                  </a:cubicBezTo>
                  <a:cubicBezTo>
                    <a:pt x="314" y="3"/>
                    <a:pt x="311" y="0"/>
                    <a:pt x="308" y="0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16"/>
            <p:cNvSpPr/>
            <p:nvPr/>
          </p:nvSpPr>
          <p:spPr>
            <a:xfrm>
              <a:off x="3412092" y="4860556"/>
              <a:ext cx="642195" cy="53067"/>
            </a:xfrm>
            <a:custGeom>
              <a:rect b="b" l="l" r="r" t="t"/>
              <a:pathLst>
                <a:path extrusionOk="0" h="26" w="314">
                  <a:moveTo>
                    <a:pt x="30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3" y="26"/>
                    <a:pt x="7" y="26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11" y="26"/>
                    <a:pt x="314" y="23"/>
                    <a:pt x="314" y="19"/>
                  </a:cubicBezTo>
                  <a:cubicBezTo>
                    <a:pt x="314" y="7"/>
                    <a:pt x="314" y="7"/>
                    <a:pt x="314" y="7"/>
                  </a:cubicBezTo>
                  <a:cubicBezTo>
                    <a:pt x="314" y="3"/>
                    <a:pt x="311" y="0"/>
                    <a:pt x="308" y="0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16"/>
            <p:cNvSpPr/>
            <p:nvPr/>
          </p:nvSpPr>
          <p:spPr>
            <a:xfrm>
              <a:off x="3413890" y="4946901"/>
              <a:ext cx="642195" cy="53067"/>
            </a:xfrm>
            <a:custGeom>
              <a:rect b="b" l="l" r="r" t="t"/>
              <a:pathLst>
                <a:path extrusionOk="0" h="26" w="314">
                  <a:moveTo>
                    <a:pt x="3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3" y="26"/>
                    <a:pt x="6" y="26"/>
                  </a:cubicBezTo>
                  <a:cubicBezTo>
                    <a:pt x="307" y="26"/>
                    <a:pt x="307" y="26"/>
                    <a:pt x="307" y="26"/>
                  </a:cubicBezTo>
                  <a:cubicBezTo>
                    <a:pt x="311" y="26"/>
                    <a:pt x="314" y="23"/>
                    <a:pt x="314" y="19"/>
                  </a:cubicBezTo>
                  <a:cubicBezTo>
                    <a:pt x="314" y="7"/>
                    <a:pt x="314" y="7"/>
                    <a:pt x="314" y="7"/>
                  </a:cubicBezTo>
                  <a:cubicBezTo>
                    <a:pt x="314" y="3"/>
                    <a:pt x="311" y="0"/>
                    <a:pt x="307" y="0"/>
                  </a:cubicBezTo>
                  <a:close/>
                </a:path>
              </a:pathLst>
            </a:custGeom>
            <a:solidFill>
              <a:srgbClr val="3F3F3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16"/>
            <p:cNvSpPr/>
            <p:nvPr/>
          </p:nvSpPr>
          <p:spPr>
            <a:xfrm>
              <a:off x="1961435" y="3291944"/>
              <a:ext cx="467576" cy="384956"/>
            </a:xfrm>
            <a:custGeom>
              <a:rect b="b" l="l" r="r" t="t"/>
              <a:pathLst>
                <a:path extrusionOk="0" h="400" w="486">
                  <a:moveTo>
                    <a:pt x="460" y="98"/>
                  </a:moveTo>
                  <a:cubicBezTo>
                    <a:pt x="445" y="40"/>
                    <a:pt x="397" y="0"/>
                    <a:pt x="342" y="0"/>
                  </a:cubicBezTo>
                  <a:cubicBezTo>
                    <a:pt x="303" y="0"/>
                    <a:pt x="268" y="20"/>
                    <a:pt x="243" y="58"/>
                  </a:cubicBezTo>
                  <a:cubicBezTo>
                    <a:pt x="217" y="20"/>
                    <a:pt x="182" y="0"/>
                    <a:pt x="144" y="0"/>
                  </a:cubicBezTo>
                  <a:cubicBezTo>
                    <a:pt x="89" y="0"/>
                    <a:pt x="40" y="40"/>
                    <a:pt x="25" y="98"/>
                  </a:cubicBezTo>
                  <a:cubicBezTo>
                    <a:pt x="0" y="199"/>
                    <a:pt x="80" y="311"/>
                    <a:pt x="239" y="398"/>
                  </a:cubicBezTo>
                  <a:cubicBezTo>
                    <a:pt x="243" y="400"/>
                    <a:pt x="243" y="400"/>
                    <a:pt x="243" y="400"/>
                  </a:cubicBezTo>
                  <a:cubicBezTo>
                    <a:pt x="246" y="398"/>
                    <a:pt x="246" y="398"/>
                    <a:pt x="246" y="398"/>
                  </a:cubicBezTo>
                  <a:cubicBezTo>
                    <a:pt x="406" y="311"/>
                    <a:pt x="486" y="199"/>
                    <a:pt x="460" y="98"/>
                  </a:cubicBezTo>
                  <a:close/>
                  <a:moveTo>
                    <a:pt x="243" y="384"/>
                  </a:moveTo>
                  <a:cubicBezTo>
                    <a:pt x="91" y="300"/>
                    <a:pt x="15" y="195"/>
                    <a:pt x="39" y="102"/>
                  </a:cubicBezTo>
                  <a:cubicBezTo>
                    <a:pt x="52" y="50"/>
                    <a:pt x="95" y="14"/>
                    <a:pt x="144" y="14"/>
                  </a:cubicBezTo>
                  <a:cubicBezTo>
                    <a:pt x="180" y="14"/>
                    <a:pt x="214" y="35"/>
                    <a:pt x="237" y="74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9" y="74"/>
                    <a:pt x="249" y="74"/>
                    <a:pt x="249" y="74"/>
                  </a:cubicBezTo>
                  <a:cubicBezTo>
                    <a:pt x="272" y="35"/>
                    <a:pt x="305" y="14"/>
                    <a:pt x="342" y="14"/>
                  </a:cubicBezTo>
                  <a:cubicBezTo>
                    <a:pt x="391" y="14"/>
                    <a:pt x="434" y="50"/>
                    <a:pt x="447" y="102"/>
                  </a:cubicBezTo>
                  <a:cubicBezTo>
                    <a:pt x="471" y="195"/>
                    <a:pt x="394" y="300"/>
                    <a:pt x="243" y="384"/>
                  </a:cubicBezTo>
                  <a:close/>
                  <a:moveTo>
                    <a:pt x="144" y="38"/>
                  </a:moveTo>
                  <a:cubicBezTo>
                    <a:pt x="107" y="38"/>
                    <a:pt x="72" y="67"/>
                    <a:pt x="62" y="107"/>
                  </a:cubicBezTo>
                  <a:cubicBezTo>
                    <a:pt x="62" y="109"/>
                    <a:pt x="63" y="111"/>
                    <a:pt x="64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7" y="112"/>
                    <a:pt x="68" y="111"/>
                    <a:pt x="69" y="109"/>
                  </a:cubicBezTo>
                  <a:cubicBezTo>
                    <a:pt x="78" y="72"/>
                    <a:pt x="110" y="45"/>
                    <a:pt x="144" y="45"/>
                  </a:cubicBezTo>
                  <a:cubicBezTo>
                    <a:pt x="145" y="45"/>
                    <a:pt x="147" y="43"/>
                    <a:pt x="147" y="41"/>
                  </a:cubicBezTo>
                  <a:cubicBezTo>
                    <a:pt x="147" y="39"/>
                    <a:pt x="145" y="38"/>
                    <a:pt x="144" y="3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16"/>
            <p:cNvSpPr/>
            <p:nvPr/>
          </p:nvSpPr>
          <p:spPr>
            <a:xfrm>
              <a:off x="2926468" y="2329669"/>
              <a:ext cx="338032" cy="406966"/>
            </a:xfrm>
            <a:custGeom>
              <a:rect b="b" l="l" r="r" t="t"/>
              <a:pathLst>
                <a:path extrusionOk="0" h="673" w="559">
                  <a:moveTo>
                    <a:pt x="347" y="673"/>
                  </a:moveTo>
                  <a:lnTo>
                    <a:pt x="238" y="502"/>
                  </a:lnTo>
                  <a:lnTo>
                    <a:pt x="74" y="655"/>
                  </a:lnTo>
                  <a:lnTo>
                    <a:pt x="0" y="0"/>
                  </a:lnTo>
                  <a:lnTo>
                    <a:pt x="559" y="354"/>
                  </a:lnTo>
                  <a:lnTo>
                    <a:pt x="354" y="430"/>
                  </a:lnTo>
                  <a:lnTo>
                    <a:pt x="461" y="587"/>
                  </a:lnTo>
                  <a:lnTo>
                    <a:pt x="347" y="673"/>
                  </a:lnTo>
                  <a:close/>
                  <a:moveTo>
                    <a:pt x="243" y="468"/>
                  </a:moveTo>
                  <a:lnTo>
                    <a:pt x="354" y="640"/>
                  </a:lnTo>
                  <a:lnTo>
                    <a:pt x="432" y="583"/>
                  </a:lnTo>
                  <a:lnTo>
                    <a:pt x="318" y="418"/>
                  </a:lnTo>
                  <a:lnTo>
                    <a:pt x="510" y="348"/>
                  </a:lnTo>
                  <a:lnTo>
                    <a:pt x="27" y="44"/>
                  </a:lnTo>
                  <a:lnTo>
                    <a:pt x="91" y="608"/>
                  </a:lnTo>
                  <a:lnTo>
                    <a:pt x="243" y="46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16"/>
            <p:cNvSpPr/>
            <p:nvPr/>
          </p:nvSpPr>
          <p:spPr>
            <a:xfrm>
              <a:off x="4106223" y="2329669"/>
              <a:ext cx="463318" cy="463316"/>
            </a:xfrm>
            <a:custGeom>
              <a:rect b="b" l="l" r="r" t="t"/>
              <a:pathLst>
                <a:path extrusionOk="0" h="410" w="410">
                  <a:moveTo>
                    <a:pt x="205" y="145"/>
                  </a:moveTo>
                  <a:cubicBezTo>
                    <a:pt x="172" y="145"/>
                    <a:pt x="145" y="172"/>
                    <a:pt x="145" y="205"/>
                  </a:cubicBezTo>
                  <a:cubicBezTo>
                    <a:pt x="145" y="238"/>
                    <a:pt x="172" y="265"/>
                    <a:pt x="205" y="265"/>
                  </a:cubicBezTo>
                  <a:cubicBezTo>
                    <a:pt x="238" y="265"/>
                    <a:pt x="265" y="238"/>
                    <a:pt x="265" y="205"/>
                  </a:cubicBezTo>
                  <a:cubicBezTo>
                    <a:pt x="265" y="172"/>
                    <a:pt x="238" y="145"/>
                    <a:pt x="205" y="145"/>
                  </a:cubicBezTo>
                  <a:close/>
                  <a:moveTo>
                    <a:pt x="205" y="258"/>
                  </a:moveTo>
                  <a:cubicBezTo>
                    <a:pt x="176" y="258"/>
                    <a:pt x="152" y="234"/>
                    <a:pt x="152" y="205"/>
                  </a:cubicBezTo>
                  <a:cubicBezTo>
                    <a:pt x="152" y="176"/>
                    <a:pt x="176" y="152"/>
                    <a:pt x="205" y="152"/>
                  </a:cubicBezTo>
                  <a:cubicBezTo>
                    <a:pt x="235" y="152"/>
                    <a:pt x="258" y="176"/>
                    <a:pt x="258" y="205"/>
                  </a:cubicBezTo>
                  <a:cubicBezTo>
                    <a:pt x="258" y="234"/>
                    <a:pt x="235" y="258"/>
                    <a:pt x="205" y="258"/>
                  </a:cubicBezTo>
                  <a:close/>
                  <a:moveTo>
                    <a:pt x="384" y="156"/>
                  </a:moveTo>
                  <a:cubicBezTo>
                    <a:pt x="342" y="150"/>
                    <a:pt x="342" y="150"/>
                    <a:pt x="342" y="150"/>
                  </a:cubicBezTo>
                  <a:cubicBezTo>
                    <a:pt x="342" y="148"/>
                    <a:pt x="341" y="147"/>
                    <a:pt x="340" y="145"/>
                  </a:cubicBezTo>
                  <a:cubicBezTo>
                    <a:pt x="366" y="112"/>
                    <a:pt x="366" y="112"/>
                    <a:pt x="366" y="112"/>
                  </a:cubicBezTo>
                  <a:cubicBezTo>
                    <a:pt x="374" y="101"/>
                    <a:pt x="373" y="83"/>
                    <a:pt x="363" y="73"/>
                  </a:cubicBezTo>
                  <a:cubicBezTo>
                    <a:pt x="336" y="46"/>
                    <a:pt x="336" y="46"/>
                    <a:pt x="336" y="46"/>
                  </a:cubicBezTo>
                  <a:cubicBezTo>
                    <a:pt x="326" y="36"/>
                    <a:pt x="308" y="35"/>
                    <a:pt x="297" y="43"/>
                  </a:cubicBezTo>
                  <a:cubicBezTo>
                    <a:pt x="263" y="69"/>
                    <a:pt x="263" y="69"/>
                    <a:pt x="263" y="69"/>
                  </a:cubicBezTo>
                  <a:cubicBezTo>
                    <a:pt x="262" y="69"/>
                    <a:pt x="261" y="68"/>
                    <a:pt x="260" y="68"/>
                  </a:cubicBezTo>
                  <a:cubicBezTo>
                    <a:pt x="254" y="26"/>
                    <a:pt x="254" y="26"/>
                    <a:pt x="254" y="26"/>
                  </a:cubicBezTo>
                  <a:cubicBezTo>
                    <a:pt x="252" y="11"/>
                    <a:pt x="239" y="0"/>
                    <a:pt x="224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2" y="0"/>
                    <a:pt x="159" y="11"/>
                    <a:pt x="157" y="26"/>
                  </a:cubicBezTo>
                  <a:cubicBezTo>
                    <a:pt x="151" y="68"/>
                    <a:pt x="151" y="68"/>
                    <a:pt x="151" y="68"/>
                  </a:cubicBezTo>
                  <a:cubicBezTo>
                    <a:pt x="150" y="68"/>
                    <a:pt x="148" y="69"/>
                    <a:pt x="147" y="69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02" y="35"/>
                    <a:pt x="83" y="36"/>
                    <a:pt x="73" y="46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36" y="83"/>
                    <a:pt x="35" y="101"/>
                    <a:pt x="44" y="112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69" y="147"/>
                    <a:pt x="69" y="149"/>
                    <a:pt x="68" y="150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11" y="158"/>
                    <a:pt x="0" y="171"/>
                    <a:pt x="0" y="185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38"/>
                    <a:pt x="11" y="251"/>
                    <a:pt x="26" y="253"/>
                  </a:cubicBezTo>
                  <a:cubicBezTo>
                    <a:pt x="68" y="259"/>
                    <a:pt x="68" y="259"/>
                    <a:pt x="68" y="259"/>
                  </a:cubicBezTo>
                  <a:cubicBezTo>
                    <a:pt x="68" y="260"/>
                    <a:pt x="69" y="261"/>
                    <a:pt x="69" y="263"/>
                  </a:cubicBezTo>
                  <a:cubicBezTo>
                    <a:pt x="43" y="297"/>
                    <a:pt x="43" y="297"/>
                    <a:pt x="43" y="297"/>
                  </a:cubicBezTo>
                  <a:cubicBezTo>
                    <a:pt x="35" y="308"/>
                    <a:pt x="36" y="326"/>
                    <a:pt x="46" y="336"/>
                  </a:cubicBezTo>
                  <a:cubicBezTo>
                    <a:pt x="73" y="363"/>
                    <a:pt x="73" y="363"/>
                    <a:pt x="73" y="363"/>
                  </a:cubicBezTo>
                  <a:cubicBezTo>
                    <a:pt x="83" y="373"/>
                    <a:pt x="101" y="374"/>
                    <a:pt x="112" y="366"/>
                  </a:cubicBezTo>
                  <a:cubicBezTo>
                    <a:pt x="146" y="340"/>
                    <a:pt x="146" y="340"/>
                    <a:pt x="146" y="340"/>
                  </a:cubicBezTo>
                  <a:cubicBezTo>
                    <a:pt x="147" y="341"/>
                    <a:pt x="149" y="342"/>
                    <a:pt x="151" y="342"/>
                  </a:cubicBezTo>
                  <a:cubicBezTo>
                    <a:pt x="157" y="384"/>
                    <a:pt x="157" y="384"/>
                    <a:pt x="157" y="384"/>
                  </a:cubicBezTo>
                  <a:cubicBezTo>
                    <a:pt x="159" y="398"/>
                    <a:pt x="172" y="410"/>
                    <a:pt x="186" y="410"/>
                  </a:cubicBezTo>
                  <a:cubicBezTo>
                    <a:pt x="224" y="410"/>
                    <a:pt x="224" y="410"/>
                    <a:pt x="224" y="410"/>
                  </a:cubicBezTo>
                  <a:cubicBezTo>
                    <a:pt x="239" y="410"/>
                    <a:pt x="252" y="398"/>
                    <a:pt x="254" y="384"/>
                  </a:cubicBezTo>
                  <a:cubicBezTo>
                    <a:pt x="259" y="342"/>
                    <a:pt x="259" y="342"/>
                    <a:pt x="259" y="342"/>
                  </a:cubicBezTo>
                  <a:cubicBezTo>
                    <a:pt x="261" y="342"/>
                    <a:pt x="263" y="341"/>
                    <a:pt x="265" y="340"/>
                  </a:cubicBezTo>
                  <a:cubicBezTo>
                    <a:pt x="297" y="365"/>
                    <a:pt x="297" y="365"/>
                    <a:pt x="297" y="365"/>
                  </a:cubicBezTo>
                  <a:cubicBezTo>
                    <a:pt x="302" y="369"/>
                    <a:pt x="309" y="371"/>
                    <a:pt x="315" y="371"/>
                  </a:cubicBezTo>
                  <a:cubicBezTo>
                    <a:pt x="324" y="371"/>
                    <a:pt x="331" y="368"/>
                    <a:pt x="337" y="363"/>
                  </a:cubicBezTo>
                  <a:cubicBezTo>
                    <a:pt x="364" y="336"/>
                    <a:pt x="364" y="336"/>
                    <a:pt x="364" y="336"/>
                  </a:cubicBezTo>
                  <a:cubicBezTo>
                    <a:pt x="374" y="326"/>
                    <a:pt x="375" y="308"/>
                    <a:pt x="366" y="297"/>
                  </a:cubicBezTo>
                  <a:cubicBezTo>
                    <a:pt x="341" y="264"/>
                    <a:pt x="341" y="264"/>
                    <a:pt x="341" y="264"/>
                  </a:cubicBezTo>
                  <a:cubicBezTo>
                    <a:pt x="342" y="262"/>
                    <a:pt x="342" y="260"/>
                    <a:pt x="343" y="258"/>
                  </a:cubicBezTo>
                  <a:cubicBezTo>
                    <a:pt x="384" y="253"/>
                    <a:pt x="384" y="253"/>
                    <a:pt x="384" y="253"/>
                  </a:cubicBezTo>
                  <a:cubicBezTo>
                    <a:pt x="399" y="251"/>
                    <a:pt x="410" y="238"/>
                    <a:pt x="410" y="223"/>
                  </a:cubicBezTo>
                  <a:cubicBezTo>
                    <a:pt x="410" y="185"/>
                    <a:pt x="410" y="185"/>
                    <a:pt x="410" y="185"/>
                  </a:cubicBezTo>
                  <a:cubicBezTo>
                    <a:pt x="410" y="171"/>
                    <a:pt x="399" y="158"/>
                    <a:pt x="384" y="156"/>
                  </a:cubicBezTo>
                  <a:close/>
                  <a:moveTo>
                    <a:pt x="397" y="223"/>
                  </a:moveTo>
                  <a:cubicBezTo>
                    <a:pt x="397" y="231"/>
                    <a:pt x="390" y="238"/>
                    <a:pt x="382" y="239"/>
                  </a:cubicBezTo>
                  <a:cubicBezTo>
                    <a:pt x="337" y="245"/>
                    <a:pt x="337" y="245"/>
                    <a:pt x="337" y="245"/>
                  </a:cubicBezTo>
                  <a:cubicBezTo>
                    <a:pt x="335" y="246"/>
                    <a:pt x="332" y="247"/>
                    <a:pt x="332" y="250"/>
                  </a:cubicBezTo>
                  <a:cubicBezTo>
                    <a:pt x="330" y="254"/>
                    <a:pt x="328" y="258"/>
                    <a:pt x="327" y="262"/>
                  </a:cubicBezTo>
                  <a:cubicBezTo>
                    <a:pt x="326" y="264"/>
                    <a:pt x="326" y="267"/>
                    <a:pt x="328" y="269"/>
                  </a:cubicBezTo>
                  <a:cubicBezTo>
                    <a:pt x="355" y="305"/>
                    <a:pt x="355" y="305"/>
                    <a:pt x="355" y="305"/>
                  </a:cubicBezTo>
                  <a:cubicBezTo>
                    <a:pt x="360" y="311"/>
                    <a:pt x="359" y="321"/>
                    <a:pt x="354" y="326"/>
                  </a:cubicBezTo>
                  <a:cubicBezTo>
                    <a:pt x="327" y="353"/>
                    <a:pt x="327" y="353"/>
                    <a:pt x="327" y="353"/>
                  </a:cubicBezTo>
                  <a:cubicBezTo>
                    <a:pt x="324" y="356"/>
                    <a:pt x="320" y="358"/>
                    <a:pt x="315" y="358"/>
                  </a:cubicBezTo>
                  <a:cubicBezTo>
                    <a:pt x="312" y="358"/>
                    <a:pt x="308" y="357"/>
                    <a:pt x="306" y="355"/>
                  </a:cubicBezTo>
                  <a:cubicBezTo>
                    <a:pt x="270" y="327"/>
                    <a:pt x="270" y="327"/>
                    <a:pt x="270" y="327"/>
                  </a:cubicBezTo>
                  <a:cubicBezTo>
                    <a:pt x="268" y="325"/>
                    <a:pt x="265" y="325"/>
                    <a:pt x="262" y="326"/>
                  </a:cubicBezTo>
                  <a:cubicBezTo>
                    <a:pt x="259" y="328"/>
                    <a:pt x="255" y="330"/>
                    <a:pt x="251" y="331"/>
                  </a:cubicBezTo>
                  <a:cubicBezTo>
                    <a:pt x="248" y="332"/>
                    <a:pt x="247" y="335"/>
                    <a:pt x="246" y="338"/>
                  </a:cubicBezTo>
                  <a:cubicBezTo>
                    <a:pt x="240" y="382"/>
                    <a:pt x="240" y="382"/>
                    <a:pt x="240" y="382"/>
                  </a:cubicBezTo>
                  <a:cubicBezTo>
                    <a:pt x="239" y="390"/>
                    <a:pt x="232" y="396"/>
                    <a:pt x="224" y="396"/>
                  </a:cubicBezTo>
                  <a:cubicBezTo>
                    <a:pt x="186" y="396"/>
                    <a:pt x="186" y="396"/>
                    <a:pt x="186" y="396"/>
                  </a:cubicBezTo>
                  <a:cubicBezTo>
                    <a:pt x="179" y="396"/>
                    <a:pt x="171" y="390"/>
                    <a:pt x="170" y="382"/>
                  </a:cubicBezTo>
                  <a:cubicBezTo>
                    <a:pt x="164" y="338"/>
                    <a:pt x="164" y="338"/>
                    <a:pt x="164" y="338"/>
                  </a:cubicBezTo>
                  <a:cubicBezTo>
                    <a:pt x="158" y="339"/>
                    <a:pt x="158" y="339"/>
                    <a:pt x="158" y="339"/>
                  </a:cubicBezTo>
                  <a:cubicBezTo>
                    <a:pt x="164" y="337"/>
                    <a:pt x="164" y="337"/>
                    <a:pt x="164" y="337"/>
                  </a:cubicBezTo>
                  <a:cubicBezTo>
                    <a:pt x="164" y="334"/>
                    <a:pt x="162" y="332"/>
                    <a:pt x="160" y="331"/>
                  </a:cubicBezTo>
                  <a:cubicBezTo>
                    <a:pt x="156" y="329"/>
                    <a:pt x="152" y="328"/>
                    <a:pt x="148" y="326"/>
                  </a:cubicBezTo>
                  <a:cubicBezTo>
                    <a:pt x="145" y="325"/>
                    <a:pt x="142" y="326"/>
                    <a:pt x="140" y="327"/>
                  </a:cubicBezTo>
                  <a:cubicBezTo>
                    <a:pt x="104" y="355"/>
                    <a:pt x="104" y="355"/>
                    <a:pt x="104" y="355"/>
                  </a:cubicBezTo>
                  <a:cubicBezTo>
                    <a:pt x="98" y="359"/>
                    <a:pt x="88" y="359"/>
                    <a:pt x="83" y="353"/>
                  </a:cubicBezTo>
                  <a:cubicBezTo>
                    <a:pt x="56" y="327"/>
                    <a:pt x="56" y="327"/>
                    <a:pt x="56" y="327"/>
                  </a:cubicBezTo>
                  <a:cubicBezTo>
                    <a:pt x="50" y="321"/>
                    <a:pt x="50" y="311"/>
                    <a:pt x="54" y="305"/>
                  </a:cubicBezTo>
                  <a:cubicBezTo>
                    <a:pt x="83" y="268"/>
                    <a:pt x="83" y="268"/>
                    <a:pt x="83" y="268"/>
                  </a:cubicBezTo>
                  <a:cubicBezTo>
                    <a:pt x="84" y="266"/>
                    <a:pt x="85" y="263"/>
                    <a:pt x="83" y="261"/>
                  </a:cubicBezTo>
                  <a:cubicBezTo>
                    <a:pt x="82" y="257"/>
                    <a:pt x="80" y="254"/>
                    <a:pt x="79" y="250"/>
                  </a:cubicBezTo>
                  <a:cubicBezTo>
                    <a:pt x="78" y="247"/>
                    <a:pt x="76" y="246"/>
                    <a:pt x="73" y="245"/>
                  </a:cubicBezTo>
                  <a:cubicBezTo>
                    <a:pt x="28" y="239"/>
                    <a:pt x="28" y="239"/>
                    <a:pt x="28" y="239"/>
                  </a:cubicBezTo>
                  <a:cubicBezTo>
                    <a:pt x="20" y="238"/>
                    <a:pt x="14" y="231"/>
                    <a:pt x="14" y="223"/>
                  </a:cubicBezTo>
                  <a:cubicBezTo>
                    <a:pt x="14" y="185"/>
                    <a:pt x="14" y="185"/>
                    <a:pt x="14" y="185"/>
                  </a:cubicBezTo>
                  <a:cubicBezTo>
                    <a:pt x="14" y="178"/>
                    <a:pt x="20" y="170"/>
                    <a:pt x="28" y="169"/>
                  </a:cubicBezTo>
                  <a:cubicBezTo>
                    <a:pt x="71" y="163"/>
                    <a:pt x="71" y="163"/>
                    <a:pt x="71" y="163"/>
                  </a:cubicBezTo>
                  <a:cubicBezTo>
                    <a:pt x="74" y="163"/>
                    <a:pt x="74" y="163"/>
                    <a:pt x="74" y="163"/>
                  </a:cubicBezTo>
                  <a:cubicBezTo>
                    <a:pt x="76" y="163"/>
                    <a:pt x="79" y="161"/>
                    <a:pt x="80" y="159"/>
                  </a:cubicBezTo>
                  <a:cubicBezTo>
                    <a:pt x="81" y="155"/>
                    <a:pt x="82" y="151"/>
                    <a:pt x="84" y="148"/>
                  </a:cubicBezTo>
                  <a:cubicBezTo>
                    <a:pt x="85" y="146"/>
                    <a:pt x="84" y="142"/>
                    <a:pt x="83" y="140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0" y="98"/>
                    <a:pt x="51" y="88"/>
                    <a:pt x="56" y="82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8" y="50"/>
                    <a:pt x="98" y="50"/>
                    <a:pt x="104" y="54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44" y="84"/>
                    <a:pt x="146" y="84"/>
                    <a:pt x="149" y="83"/>
                  </a:cubicBezTo>
                  <a:cubicBezTo>
                    <a:pt x="152" y="82"/>
                    <a:pt x="156" y="80"/>
                    <a:pt x="160" y="79"/>
                  </a:cubicBezTo>
                  <a:cubicBezTo>
                    <a:pt x="162" y="78"/>
                    <a:pt x="164" y="75"/>
                    <a:pt x="164" y="73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71" y="20"/>
                    <a:pt x="179" y="13"/>
                    <a:pt x="186" y="13"/>
                  </a:cubicBezTo>
                  <a:cubicBezTo>
                    <a:pt x="224" y="13"/>
                    <a:pt x="224" y="13"/>
                    <a:pt x="224" y="13"/>
                  </a:cubicBezTo>
                  <a:cubicBezTo>
                    <a:pt x="232" y="13"/>
                    <a:pt x="239" y="20"/>
                    <a:pt x="240" y="27"/>
                  </a:cubicBezTo>
                  <a:cubicBezTo>
                    <a:pt x="246" y="70"/>
                    <a:pt x="246" y="70"/>
                    <a:pt x="246" y="70"/>
                  </a:cubicBezTo>
                  <a:cubicBezTo>
                    <a:pt x="247" y="73"/>
                    <a:pt x="247" y="73"/>
                    <a:pt x="247" y="73"/>
                  </a:cubicBezTo>
                  <a:cubicBezTo>
                    <a:pt x="247" y="76"/>
                    <a:pt x="249" y="78"/>
                    <a:pt x="251" y="79"/>
                  </a:cubicBezTo>
                  <a:cubicBezTo>
                    <a:pt x="255" y="80"/>
                    <a:pt x="258" y="82"/>
                    <a:pt x="261" y="83"/>
                  </a:cubicBezTo>
                  <a:cubicBezTo>
                    <a:pt x="264" y="84"/>
                    <a:pt x="267" y="83"/>
                    <a:pt x="270" y="82"/>
                  </a:cubicBezTo>
                  <a:cubicBezTo>
                    <a:pt x="305" y="54"/>
                    <a:pt x="305" y="54"/>
                    <a:pt x="305" y="54"/>
                  </a:cubicBezTo>
                  <a:cubicBezTo>
                    <a:pt x="311" y="50"/>
                    <a:pt x="321" y="51"/>
                    <a:pt x="326" y="56"/>
                  </a:cubicBezTo>
                  <a:cubicBezTo>
                    <a:pt x="353" y="83"/>
                    <a:pt x="353" y="83"/>
                    <a:pt x="353" y="83"/>
                  </a:cubicBezTo>
                  <a:cubicBezTo>
                    <a:pt x="359" y="88"/>
                    <a:pt x="359" y="98"/>
                    <a:pt x="355" y="104"/>
                  </a:cubicBezTo>
                  <a:cubicBezTo>
                    <a:pt x="327" y="140"/>
                    <a:pt x="327" y="140"/>
                    <a:pt x="327" y="140"/>
                  </a:cubicBezTo>
                  <a:cubicBezTo>
                    <a:pt x="325" y="142"/>
                    <a:pt x="325" y="145"/>
                    <a:pt x="326" y="147"/>
                  </a:cubicBezTo>
                  <a:cubicBezTo>
                    <a:pt x="328" y="151"/>
                    <a:pt x="330" y="155"/>
                    <a:pt x="331" y="159"/>
                  </a:cubicBezTo>
                  <a:cubicBezTo>
                    <a:pt x="332" y="161"/>
                    <a:pt x="335" y="163"/>
                    <a:pt x="338" y="163"/>
                  </a:cubicBezTo>
                  <a:cubicBezTo>
                    <a:pt x="382" y="169"/>
                    <a:pt x="382" y="169"/>
                    <a:pt x="382" y="169"/>
                  </a:cubicBezTo>
                  <a:cubicBezTo>
                    <a:pt x="390" y="170"/>
                    <a:pt x="397" y="178"/>
                    <a:pt x="397" y="185"/>
                  </a:cubicBezTo>
                  <a:lnTo>
                    <a:pt x="397" y="22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16"/>
            <p:cNvSpPr/>
            <p:nvPr/>
          </p:nvSpPr>
          <p:spPr>
            <a:xfrm>
              <a:off x="2007674" y="4518102"/>
              <a:ext cx="372950" cy="292756"/>
            </a:xfrm>
            <a:custGeom>
              <a:rect b="b" l="l" r="r" t="t"/>
              <a:pathLst>
                <a:path extrusionOk="0" h="331" w="422">
                  <a:moveTo>
                    <a:pt x="405" y="54"/>
                  </a:moveTo>
                  <a:cubicBezTo>
                    <a:pt x="300" y="54"/>
                    <a:pt x="300" y="54"/>
                    <a:pt x="300" y="54"/>
                  </a:cubicBezTo>
                  <a:cubicBezTo>
                    <a:pt x="300" y="46"/>
                    <a:pt x="300" y="46"/>
                    <a:pt x="300" y="46"/>
                  </a:cubicBezTo>
                  <a:cubicBezTo>
                    <a:pt x="300" y="21"/>
                    <a:pt x="279" y="0"/>
                    <a:pt x="254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42" y="0"/>
                    <a:pt x="122" y="21"/>
                    <a:pt x="122" y="46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8" y="54"/>
                    <a:pt x="0" y="62"/>
                    <a:pt x="0" y="71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0" y="324"/>
                    <a:pt x="8" y="331"/>
                    <a:pt x="17" y="331"/>
                  </a:cubicBezTo>
                  <a:cubicBezTo>
                    <a:pt x="405" y="331"/>
                    <a:pt x="405" y="331"/>
                    <a:pt x="405" y="331"/>
                  </a:cubicBezTo>
                  <a:cubicBezTo>
                    <a:pt x="414" y="331"/>
                    <a:pt x="422" y="324"/>
                    <a:pt x="422" y="314"/>
                  </a:cubicBezTo>
                  <a:cubicBezTo>
                    <a:pt x="422" y="71"/>
                    <a:pt x="422" y="71"/>
                    <a:pt x="422" y="71"/>
                  </a:cubicBezTo>
                  <a:cubicBezTo>
                    <a:pt x="422" y="62"/>
                    <a:pt x="414" y="54"/>
                    <a:pt x="405" y="54"/>
                  </a:cubicBezTo>
                  <a:close/>
                  <a:moveTo>
                    <a:pt x="168" y="14"/>
                  </a:moveTo>
                  <a:cubicBezTo>
                    <a:pt x="254" y="14"/>
                    <a:pt x="254" y="14"/>
                    <a:pt x="254" y="14"/>
                  </a:cubicBezTo>
                  <a:cubicBezTo>
                    <a:pt x="272" y="14"/>
                    <a:pt x="286" y="29"/>
                    <a:pt x="286" y="46"/>
                  </a:cubicBezTo>
                  <a:cubicBezTo>
                    <a:pt x="286" y="54"/>
                    <a:pt x="286" y="54"/>
                    <a:pt x="286" y="54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35" y="46"/>
                    <a:pt x="135" y="46"/>
                    <a:pt x="135" y="46"/>
                  </a:cubicBezTo>
                  <a:cubicBezTo>
                    <a:pt x="135" y="29"/>
                    <a:pt x="150" y="14"/>
                    <a:pt x="168" y="14"/>
                  </a:cubicBezTo>
                  <a:close/>
                  <a:moveTo>
                    <a:pt x="14" y="71"/>
                  </a:moveTo>
                  <a:cubicBezTo>
                    <a:pt x="14" y="69"/>
                    <a:pt x="15" y="68"/>
                    <a:pt x="17" y="68"/>
                  </a:cubicBezTo>
                  <a:cubicBezTo>
                    <a:pt x="405" y="68"/>
                    <a:pt x="405" y="68"/>
                    <a:pt x="405" y="68"/>
                  </a:cubicBezTo>
                  <a:cubicBezTo>
                    <a:pt x="407" y="68"/>
                    <a:pt x="408" y="69"/>
                    <a:pt x="408" y="71"/>
                  </a:cubicBezTo>
                  <a:cubicBezTo>
                    <a:pt x="408" y="146"/>
                    <a:pt x="408" y="146"/>
                    <a:pt x="408" y="146"/>
                  </a:cubicBezTo>
                  <a:cubicBezTo>
                    <a:pt x="389" y="159"/>
                    <a:pt x="369" y="170"/>
                    <a:pt x="348" y="178"/>
                  </a:cubicBezTo>
                  <a:cubicBezTo>
                    <a:pt x="315" y="193"/>
                    <a:pt x="280" y="201"/>
                    <a:pt x="244" y="205"/>
                  </a:cubicBezTo>
                  <a:cubicBezTo>
                    <a:pt x="243" y="195"/>
                    <a:pt x="243" y="195"/>
                    <a:pt x="243" y="195"/>
                  </a:cubicBezTo>
                  <a:cubicBezTo>
                    <a:pt x="239" y="180"/>
                    <a:pt x="226" y="170"/>
                    <a:pt x="211" y="170"/>
                  </a:cubicBezTo>
                  <a:cubicBezTo>
                    <a:pt x="196" y="170"/>
                    <a:pt x="183" y="180"/>
                    <a:pt x="180" y="195"/>
                  </a:cubicBezTo>
                  <a:cubicBezTo>
                    <a:pt x="179" y="205"/>
                    <a:pt x="179" y="205"/>
                    <a:pt x="179" y="205"/>
                  </a:cubicBezTo>
                  <a:cubicBezTo>
                    <a:pt x="143" y="202"/>
                    <a:pt x="107" y="193"/>
                    <a:pt x="73" y="178"/>
                  </a:cubicBezTo>
                  <a:cubicBezTo>
                    <a:pt x="52" y="170"/>
                    <a:pt x="33" y="159"/>
                    <a:pt x="14" y="146"/>
                  </a:cubicBezTo>
                  <a:lnTo>
                    <a:pt x="14" y="71"/>
                  </a:lnTo>
                  <a:close/>
                  <a:moveTo>
                    <a:pt x="237" y="208"/>
                  </a:moveTo>
                  <a:cubicBezTo>
                    <a:pt x="237" y="232"/>
                    <a:pt x="237" y="232"/>
                    <a:pt x="237" y="232"/>
                  </a:cubicBezTo>
                  <a:cubicBezTo>
                    <a:pt x="186" y="232"/>
                    <a:pt x="186" y="232"/>
                    <a:pt x="186" y="232"/>
                  </a:cubicBezTo>
                  <a:cubicBezTo>
                    <a:pt x="186" y="209"/>
                    <a:pt x="186" y="209"/>
                    <a:pt x="186" y="209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89" y="185"/>
                    <a:pt x="200" y="177"/>
                    <a:pt x="211" y="177"/>
                  </a:cubicBezTo>
                  <a:cubicBezTo>
                    <a:pt x="223" y="177"/>
                    <a:pt x="233" y="185"/>
                    <a:pt x="236" y="196"/>
                  </a:cubicBezTo>
                  <a:lnTo>
                    <a:pt x="237" y="208"/>
                  </a:lnTo>
                  <a:close/>
                  <a:moveTo>
                    <a:pt x="405" y="318"/>
                  </a:moveTo>
                  <a:cubicBezTo>
                    <a:pt x="17" y="318"/>
                    <a:pt x="17" y="318"/>
                    <a:pt x="17" y="318"/>
                  </a:cubicBezTo>
                  <a:cubicBezTo>
                    <a:pt x="15" y="318"/>
                    <a:pt x="14" y="316"/>
                    <a:pt x="14" y="314"/>
                  </a:cubicBezTo>
                  <a:cubicBezTo>
                    <a:pt x="14" y="154"/>
                    <a:pt x="14" y="154"/>
                    <a:pt x="14" y="154"/>
                  </a:cubicBezTo>
                  <a:cubicBezTo>
                    <a:pt x="32" y="166"/>
                    <a:pt x="51" y="176"/>
                    <a:pt x="71" y="185"/>
                  </a:cubicBezTo>
                  <a:cubicBezTo>
                    <a:pt x="105" y="199"/>
                    <a:pt x="142" y="208"/>
                    <a:pt x="179" y="212"/>
                  </a:cubicBezTo>
                  <a:cubicBezTo>
                    <a:pt x="179" y="235"/>
                    <a:pt x="179" y="235"/>
                    <a:pt x="179" y="235"/>
                  </a:cubicBezTo>
                  <a:cubicBezTo>
                    <a:pt x="179" y="237"/>
                    <a:pt x="180" y="238"/>
                    <a:pt x="182" y="238"/>
                  </a:cubicBezTo>
                  <a:cubicBezTo>
                    <a:pt x="240" y="238"/>
                    <a:pt x="240" y="238"/>
                    <a:pt x="240" y="238"/>
                  </a:cubicBezTo>
                  <a:cubicBezTo>
                    <a:pt x="242" y="238"/>
                    <a:pt x="244" y="237"/>
                    <a:pt x="244" y="235"/>
                  </a:cubicBezTo>
                  <a:cubicBezTo>
                    <a:pt x="244" y="212"/>
                    <a:pt x="244" y="212"/>
                    <a:pt x="244" y="212"/>
                  </a:cubicBezTo>
                  <a:cubicBezTo>
                    <a:pt x="281" y="208"/>
                    <a:pt x="317" y="199"/>
                    <a:pt x="351" y="185"/>
                  </a:cubicBezTo>
                  <a:cubicBezTo>
                    <a:pt x="371" y="176"/>
                    <a:pt x="390" y="166"/>
                    <a:pt x="408" y="154"/>
                  </a:cubicBezTo>
                  <a:cubicBezTo>
                    <a:pt x="408" y="314"/>
                    <a:pt x="408" y="314"/>
                    <a:pt x="408" y="314"/>
                  </a:cubicBezTo>
                  <a:cubicBezTo>
                    <a:pt x="408" y="316"/>
                    <a:pt x="407" y="318"/>
                    <a:pt x="405" y="31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16"/>
            <p:cNvSpPr/>
            <p:nvPr/>
          </p:nvSpPr>
          <p:spPr>
            <a:xfrm>
              <a:off x="5023580" y="3271674"/>
              <a:ext cx="460182" cy="369250"/>
            </a:xfrm>
            <a:custGeom>
              <a:rect b="b" l="l" r="r" t="t"/>
              <a:pathLst>
                <a:path extrusionOk="0" h="373" w="466">
                  <a:moveTo>
                    <a:pt x="334" y="0"/>
                  </a:moveTo>
                  <a:cubicBezTo>
                    <a:pt x="328" y="0"/>
                    <a:pt x="321" y="4"/>
                    <a:pt x="315" y="12"/>
                  </a:cubicBezTo>
                  <a:cubicBezTo>
                    <a:pt x="313" y="14"/>
                    <a:pt x="312" y="16"/>
                    <a:pt x="310" y="19"/>
                  </a:cubicBezTo>
                  <a:cubicBezTo>
                    <a:pt x="298" y="34"/>
                    <a:pt x="277" y="62"/>
                    <a:pt x="239" y="75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58" y="116"/>
                    <a:pt x="49" y="111"/>
                    <a:pt x="38" y="111"/>
                  </a:cubicBezTo>
                  <a:cubicBezTo>
                    <a:pt x="20" y="111"/>
                    <a:pt x="0" y="125"/>
                    <a:pt x="0" y="146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49"/>
                    <a:pt x="20" y="263"/>
                    <a:pt x="38" y="263"/>
                  </a:cubicBezTo>
                  <a:cubicBezTo>
                    <a:pt x="38" y="263"/>
                    <a:pt x="38" y="263"/>
                    <a:pt x="38" y="263"/>
                  </a:cubicBezTo>
                  <a:cubicBezTo>
                    <a:pt x="44" y="263"/>
                    <a:pt x="49" y="262"/>
                    <a:pt x="53" y="259"/>
                  </a:cubicBezTo>
                  <a:cubicBezTo>
                    <a:pt x="66" y="298"/>
                    <a:pt x="102" y="325"/>
                    <a:pt x="144" y="325"/>
                  </a:cubicBezTo>
                  <a:cubicBezTo>
                    <a:pt x="172" y="325"/>
                    <a:pt x="198" y="313"/>
                    <a:pt x="216" y="292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77" y="312"/>
                    <a:pt x="298" y="340"/>
                    <a:pt x="310" y="355"/>
                  </a:cubicBezTo>
                  <a:cubicBezTo>
                    <a:pt x="312" y="358"/>
                    <a:pt x="313" y="360"/>
                    <a:pt x="315" y="362"/>
                  </a:cubicBezTo>
                  <a:cubicBezTo>
                    <a:pt x="321" y="369"/>
                    <a:pt x="328" y="373"/>
                    <a:pt x="334" y="373"/>
                  </a:cubicBezTo>
                  <a:cubicBezTo>
                    <a:pt x="357" y="373"/>
                    <a:pt x="357" y="333"/>
                    <a:pt x="357" y="318"/>
                  </a:cubicBezTo>
                  <a:cubicBezTo>
                    <a:pt x="357" y="56"/>
                    <a:pt x="357" y="56"/>
                    <a:pt x="357" y="56"/>
                  </a:cubicBezTo>
                  <a:cubicBezTo>
                    <a:pt x="357" y="41"/>
                    <a:pt x="357" y="0"/>
                    <a:pt x="334" y="0"/>
                  </a:cubicBezTo>
                  <a:close/>
                  <a:moveTo>
                    <a:pt x="144" y="308"/>
                  </a:moveTo>
                  <a:cubicBezTo>
                    <a:pt x="109" y="308"/>
                    <a:pt x="78" y="284"/>
                    <a:pt x="69" y="251"/>
                  </a:cubicBezTo>
                  <a:cubicBezTo>
                    <a:pt x="92" y="258"/>
                    <a:pt x="92" y="258"/>
                    <a:pt x="92" y="258"/>
                  </a:cubicBezTo>
                  <a:cubicBezTo>
                    <a:pt x="100" y="274"/>
                    <a:pt x="116" y="284"/>
                    <a:pt x="135" y="284"/>
                  </a:cubicBezTo>
                  <a:cubicBezTo>
                    <a:pt x="144" y="284"/>
                    <a:pt x="152" y="281"/>
                    <a:pt x="160" y="277"/>
                  </a:cubicBezTo>
                  <a:cubicBezTo>
                    <a:pt x="197" y="287"/>
                    <a:pt x="197" y="287"/>
                    <a:pt x="197" y="287"/>
                  </a:cubicBezTo>
                  <a:cubicBezTo>
                    <a:pt x="183" y="300"/>
                    <a:pt x="164" y="308"/>
                    <a:pt x="144" y="308"/>
                  </a:cubicBezTo>
                  <a:close/>
                  <a:moveTo>
                    <a:pt x="105" y="261"/>
                  </a:moveTo>
                  <a:cubicBezTo>
                    <a:pt x="147" y="273"/>
                    <a:pt x="147" y="273"/>
                    <a:pt x="147" y="273"/>
                  </a:cubicBezTo>
                  <a:cubicBezTo>
                    <a:pt x="143" y="274"/>
                    <a:pt x="139" y="275"/>
                    <a:pt x="135" y="275"/>
                  </a:cubicBezTo>
                  <a:cubicBezTo>
                    <a:pt x="123" y="275"/>
                    <a:pt x="112" y="270"/>
                    <a:pt x="105" y="261"/>
                  </a:cubicBezTo>
                  <a:close/>
                  <a:moveTo>
                    <a:pt x="339" y="318"/>
                  </a:moveTo>
                  <a:cubicBezTo>
                    <a:pt x="339" y="346"/>
                    <a:pt x="335" y="354"/>
                    <a:pt x="334" y="356"/>
                  </a:cubicBezTo>
                  <a:cubicBezTo>
                    <a:pt x="333" y="355"/>
                    <a:pt x="331" y="354"/>
                    <a:pt x="328" y="351"/>
                  </a:cubicBezTo>
                  <a:cubicBezTo>
                    <a:pt x="327" y="349"/>
                    <a:pt x="326" y="347"/>
                    <a:pt x="324" y="345"/>
                  </a:cubicBezTo>
                  <a:cubicBezTo>
                    <a:pt x="311" y="328"/>
                    <a:pt x="288" y="297"/>
                    <a:pt x="244" y="282"/>
                  </a:cubicBezTo>
                  <a:cubicBezTo>
                    <a:pt x="50" y="228"/>
                    <a:pt x="50" y="228"/>
                    <a:pt x="50" y="228"/>
                  </a:cubicBezTo>
                  <a:cubicBezTo>
                    <a:pt x="49" y="237"/>
                    <a:pt x="49" y="237"/>
                    <a:pt x="49" y="237"/>
                  </a:cubicBezTo>
                  <a:cubicBezTo>
                    <a:pt x="48" y="239"/>
                    <a:pt x="47" y="245"/>
                    <a:pt x="38" y="245"/>
                  </a:cubicBezTo>
                  <a:cubicBezTo>
                    <a:pt x="30" y="245"/>
                    <a:pt x="17" y="239"/>
                    <a:pt x="17" y="228"/>
                  </a:cubicBezTo>
                  <a:cubicBezTo>
                    <a:pt x="17" y="146"/>
                    <a:pt x="17" y="146"/>
                    <a:pt x="17" y="146"/>
                  </a:cubicBezTo>
                  <a:cubicBezTo>
                    <a:pt x="17" y="135"/>
                    <a:pt x="30" y="129"/>
                    <a:pt x="38" y="129"/>
                  </a:cubicBezTo>
                  <a:cubicBezTo>
                    <a:pt x="47" y="129"/>
                    <a:pt x="48" y="135"/>
                    <a:pt x="49" y="137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245" y="92"/>
                    <a:pt x="245" y="92"/>
                    <a:pt x="245" y="92"/>
                  </a:cubicBezTo>
                  <a:cubicBezTo>
                    <a:pt x="288" y="77"/>
                    <a:pt x="311" y="46"/>
                    <a:pt x="324" y="29"/>
                  </a:cubicBezTo>
                  <a:cubicBezTo>
                    <a:pt x="326" y="27"/>
                    <a:pt x="327" y="25"/>
                    <a:pt x="328" y="23"/>
                  </a:cubicBezTo>
                  <a:cubicBezTo>
                    <a:pt x="331" y="20"/>
                    <a:pt x="333" y="19"/>
                    <a:pt x="334" y="18"/>
                  </a:cubicBezTo>
                  <a:cubicBezTo>
                    <a:pt x="335" y="20"/>
                    <a:pt x="339" y="28"/>
                    <a:pt x="339" y="56"/>
                  </a:cubicBezTo>
                  <a:lnTo>
                    <a:pt x="339" y="318"/>
                  </a:lnTo>
                  <a:close/>
                  <a:moveTo>
                    <a:pt x="459" y="117"/>
                  </a:moveTo>
                  <a:cubicBezTo>
                    <a:pt x="458" y="115"/>
                    <a:pt x="456" y="113"/>
                    <a:pt x="453" y="114"/>
                  </a:cubicBezTo>
                  <a:cubicBezTo>
                    <a:pt x="451" y="114"/>
                    <a:pt x="450" y="117"/>
                    <a:pt x="450" y="119"/>
                  </a:cubicBezTo>
                  <a:cubicBezTo>
                    <a:pt x="455" y="139"/>
                    <a:pt x="457" y="161"/>
                    <a:pt x="457" y="183"/>
                  </a:cubicBezTo>
                  <a:cubicBezTo>
                    <a:pt x="457" y="201"/>
                    <a:pt x="456" y="219"/>
                    <a:pt x="452" y="237"/>
                  </a:cubicBezTo>
                  <a:cubicBezTo>
                    <a:pt x="452" y="239"/>
                    <a:pt x="453" y="241"/>
                    <a:pt x="456" y="242"/>
                  </a:cubicBezTo>
                  <a:cubicBezTo>
                    <a:pt x="456" y="242"/>
                    <a:pt x="456" y="242"/>
                    <a:pt x="457" y="242"/>
                  </a:cubicBezTo>
                  <a:cubicBezTo>
                    <a:pt x="459" y="242"/>
                    <a:pt x="460" y="240"/>
                    <a:pt x="461" y="238"/>
                  </a:cubicBezTo>
                  <a:cubicBezTo>
                    <a:pt x="464" y="220"/>
                    <a:pt x="466" y="202"/>
                    <a:pt x="466" y="183"/>
                  </a:cubicBezTo>
                  <a:cubicBezTo>
                    <a:pt x="466" y="160"/>
                    <a:pt x="464" y="138"/>
                    <a:pt x="459" y="117"/>
                  </a:cubicBezTo>
                  <a:close/>
                  <a:moveTo>
                    <a:pt x="388" y="90"/>
                  </a:moveTo>
                  <a:cubicBezTo>
                    <a:pt x="386" y="91"/>
                    <a:pt x="385" y="94"/>
                    <a:pt x="386" y="96"/>
                  </a:cubicBezTo>
                  <a:cubicBezTo>
                    <a:pt x="400" y="119"/>
                    <a:pt x="408" y="150"/>
                    <a:pt x="408" y="183"/>
                  </a:cubicBezTo>
                  <a:cubicBezTo>
                    <a:pt x="408" y="215"/>
                    <a:pt x="400" y="246"/>
                    <a:pt x="386" y="269"/>
                  </a:cubicBezTo>
                  <a:cubicBezTo>
                    <a:pt x="385" y="271"/>
                    <a:pt x="386" y="274"/>
                    <a:pt x="388" y="275"/>
                  </a:cubicBezTo>
                  <a:cubicBezTo>
                    <a:pt x="389" y="276"/>
                    <a:pt x="389" y="276"/>
                    <a:pt x="390" y="276"/>
                  </a:cubicBezTo>
                  <a:cubicBezTo>
                    <a:pt x="392" y="276"/>
                    <a:pt x="393" y="275"/>
                    <a:pt x="394" y="274"/>
                  </a:cubicBezTo>
                  <a:cubicBezTo>
                    <a:pt x="409" y="249"/>
                    <a:pt x="417" y="217"/>
                    <a:pt x="417" y="183"/>
                  </a:cubicBezTo>
                  <a:cubicBezTo>
                    <a:pt x="417" y="148"/>
                    <a:pt x="409" y="116"/>
                    <a:pt x="394" y="91"/>
                  </a:cubicBezTo>
                  <a:cubicBezTo>
                    <a:pt x="393" y="89"/>
                    <a:pt x="390" y="89"/>
                    <a:pt x="388" y="9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16"/>
            <p:cNvSpPr/>
            <p:nvPr/>
          </p:nvSpPr>
          <p:spPr>
            <a:xfrm>
              <a:off x="4957457" y="4402254"/>
              <a:ext cx="510598" cy="530768"/>
            </a:xfrm>
            <a:custGeom>
              <a:rect b="b" l="l" r="r" t="t"/>
              <a:pathLst>
                <a:path extrusionOk="0" h="122" w="117">
                  <a:moveTo>
                    <a:pt x="72" y="106"/>
                  </a:moveTo>
                  <a:cubicBezTo>
                    <a:pt x="72" y="110"/>
                    <a:pt x="72" y="110"/>
                    <a:pt x="72" y="110"/>
                  </a:cubicBezTo>
                  <a:cubicBezTo>
                    <a:pt x="72" y="113"/>
                    <a:pt x="70" y="115"/>
                    <a:pt x="68" y="115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6" y="120"/>
                    <a:pt x="65" y="122"/>
                    <a:pt x="63" y="122"/>
                  </a:cubicBezTo>
                  <a:cubicBezTo>
                    <a:pt x="54" y="122"/>
                    <a:pt x="54" y="122"/>
                    <a:pt x="54" y="122"/>
                  </a:cubicBezTo>
                  <a:cubicBezTo>
                    <a:pt x="52" y="122"/>
                    <a:pt x="51" y="120"/>
                    <a:pt x="50" y="119"/>
                  </a:cubicBezTo>
                  <a:cubicBezTo>
                    <a:pt x="49" y="115"/>
                    <a:pt x="49" y="115"/>
                    <a:pt x="49" y="115"/>
                  </a:cubicBezTo>
                  <a:cubicBezTo>
                    <a:pt x="47" y="115"/>
                    <a:pt x="45" y="113"/>
                    <a:pt x="45" y="110"/>
                  </a:cubicBezTo>
                  <a:cubicBezTo>
                    <a:pt x="45" y="106"/>
                    <a:pt x="45" y="106"/>
                    <a:pt x="45" y="106"/>
                  </a:cubicBezTo>
                  <a:cubicBezTo>
                    <a:pt x="45" y="104"/>
                    <a:pt x="46" y="103"/>
                    <a:pt x="48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71" y="103"/>
                    <a:pt x="72" y="104"/>
                    <a:pt x="72" y="106"/>
                  </a:cubicBezTo>
                  <a:close/>
                  <a:moveTo>
                    <a:pt x="88" y="58"/>
                  </a:moveTo>
                  <a:cubicBezTo>
                    <a:pt x="88" y="66"/>
                    <a:pt x="85" y="74"/>
                    <a:pt x="80" y="79"/>
                  </a:cubicBezTo>
                  <a:cubicBezTo>
                    <a:pt x="76" y="83"/>
                    <a:pt x="74" y="88"/>
                    <a:pt x="73" y="94"/>
                  </a:cubicBezTo>
                  <a:cubicBezTo>
                    <a:pt x="72" y="96"/>
                    <a:pt x="70" y="98"/>
                    <a:pt x="68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7" y="98"/>
                    <a:pt x="45" y="96"/>
                    <a:pt x="44" y="94"/>
                  </a:cubicBezTo>
                  <a:cubicBezTo>
                    <a:pt x="43" y="88"/>
                    <a:pt x="41" y="83"/>
                    <a:pt x="37" y="79"/>
                  </a:cubicBezTo>
                  <a:cubicBezTo>
                    <a:pt x="32" y="74"/>
                    <a:pt x="29" y="67"/>
                    <a:pt x="28" y="59"/>
                  </a:cubicBezTo>
                  <a:cubicBezTo>
                    <a:pt x="28" y="42"/>
                    <a:pt x="42" y="28"/>
                    <a:pt x="58" y="28"/>
                  </a:cubicBezTo>
                  <a:cubicBezTo>
                    <a:pt x="75" y="28"/>
                    <a:pt x="88" y="42"/>
                    <a:pt x="88" y="58"/>
                  </a:cubicBezTo>
                  <a:close/>
                  <a:moveTo>
                    <a:pt x="62" y="40"/>
                  </a:moveTo>
                  <a:cubicBezTo>
                    <a:pt x="62" y="38"/>
                    <a:pt x="60" y="37"/>
                    <a:pt x="58" y="37"/>
                  </a:cubicBezTo>
                  <a:cubicBezTo>
                    <a:pt x="47" y="37"/>
                    <a:pt x="37" y="46"/>
                    <a:pt x="37" y="58"/>
                  </a:cubicBezTo>
                  <a:cubicBezTo>
                    <a:pt x="37" y="60"/>
                    <a:pt x="38" y="62"/>
                    <a:pt x="40" y="62"/>
                  </a:cubicBezTo>
                  <a:cubicBezTo>
                    <a:pt x="42" y="62"/>
                    <a:pt x="44" y="60"/>
                    <a:pt x="44" y="58"/>
                  </a:cubicBezTo>
                  <a:cubicBezTo>
                    <a:pt x="44" y="50"/>
                    <a:pt x="50" y="44"/>
                    <a:pt x="58" y="44"/>
                  </a:cubicBezTo>
                  <a:cubicBezTo>
                    <a:pt x="60" y="44"/>
                    <a:pt x="62" y="42"/>
                    <a:pt x="62" y="40"/>
                  </a:cubicBezTo>
                  <a:close/>
                  <a:moveTo>
                    <a:pt x="58" y="18"/>
                  </a:moveTo>
                  <a:cubicBezTo>
                    <a:pt x="60" y="18"/>
                    <a:pt x="62" y="17"/>
                    <a:pt x="62" y="15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1"/>
                    <a:pt x="60" y="0"/>
                    <a:pt x="58" y="0"/>
                  </a:cubicBezTo>
                  <a:cubicBezTo>
                    <a:pt x="57" y="0"/>
                    <a:pt x="55" y="1"/>
                    <a:pt x="55" y="3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17"/>
                    <a:pt x="57" y="18"/>
                    <a:pt x="58" y="18"/>
                  </a:cubicBezTo>
                  <a:close/>
                  <a:moveTo>
                    <a:pt x="19" y="58"/>
                  </a:moveTo>
                  <a:cubicBezTo>
                    <a:pt x="19" y="56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2" y="55"/>
                    <a:pt x="0" y="56"/>
                    <a:pt x="0" y="58"/>
                  </a:cubicBezTo>
                  <a:cubicBezTo>
                    <a:pt x="0" y="60"/>
                    <a:pt x="2" y="62"/>
                    <a:pt x="3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7" y="62"/>
                    <a:pt x="19" y="60"/>
                    <a:pt x="19" y="58"/>
                  </a:cubicBezTo>
                  <a:close/>
                  <a:moveTo>
                    <a:pt x="114" y="55"/>
                  </a:moveTo>
                  <a:cubicBezTo>
                    <a:pt x="102" y="55"/>
                    <a:pt x="102" y="55"/>
                    <a:pt x="102" y="55"/>
                  </a:cubicBezTo>
                  <a:cubicBezTo>
                    <a:pt x="100" y="55"/>
                    <a:pt x="98" y="56"/>
                    <a:pt x="98" y="58"/>
                  </a:cubicBezTo>
                  <a:cubicBezTo>
                    <a:pt x="98" y="60"/>
                    <a:pt x="100" y="62"/>
                    <a:pt x="102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5" y="62"/>
                    <a:pt x="117" y="60"/>
                    <a:pt x="117" y="58"/>
                  </a:cubicBezTo>
                  <a:cubicBezTo>
                    <a:pt x="117" y="56"/>
                    <a:pt x="115" y="55"/>
                    <a:pt x="114" y="55"/>
                  </a:cubicBezTo>
                  <a:close/>
                  <a:moveTo>
                    <a:pt x="26" y="86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6" y="96"/>
                    <a:pt x="16" y="98"/>
                    <a:pt x="17" y="100"/>
                  </a:cubicBezTo>
                  <a:cubicBezTo>
                    <a:pt x="18" y="100"/>
                    <a:pt x="19" y="101"/>
                    <a:pt x="20" y="101"/>
                  </a:cubicBezTo>
                  <a:cubicBezTo>
                    <a:pt x="20" y="101"/>
                    <a:pt x="21" y="100"/>
                    <a:pt x="22" y="100"/>
                  </a:cubicBezTo>
                  <a:cubicBezTo>
                    <a:pt x="30" y="91"/>
                    <a:pt x="30" y="91"/>
                    <a:pt x="30" y="91"/>
                  </a:cubicBezTo>
                  <a:cubicBezTo>
                    <a:pt x="32" y="90"/>
                    <a:pt x="32" y="88"/>
                    <a:pt x="30" y="86"/>
                  </a:cubicBezTo>
                  <a:cubicBezTo>
                    <a:pt x="29" y="85"/>
                    <a:pt x="27" y="85"/>
                    <a:pt x="26" y="86"/>
                  </a:cubicBezTo>
                  <a:close/>
                  <a:moveTo>
                    <a:pt x="89" y="31"/>
                  </a:moveTo>
                  <a:cubicBezTo>
                    <a:pt x="90" y="31"/>
                    <a:pt x="91" y="31"/>
                    <a:pt x="91" y="30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01" y="20"/>
                    <a:pt x="101" y="18"/>
                    <a:pt x="100" y="17"/>
                  </a:cubicBezTo>
                  <a:cubicBezTo>
                    <a:pt x="98" y="16"/>
                    <a:pt x="96" y="16"/>
                    <a:pt x="95" y="17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5" y="27"/>
                    <a:pt x="85" y="29"/>
                    <a:pt x="87" y="30"/>
                  </a:cubicBezTo>
                  <a:cubicBezTo>
                    <a:pt x="87" y="31"/>
                    <a:pt x="88" y="31"/>
                    <a:pt x="89" y="31"/>
                  </a:cubicBezTo>
                  <a:close/>
                  <a:moveTo>
                    <a:pt x="26" y="30"/>
                  </a:moveTo>
                  <a:cubicBezTo>
                    <a:pt x="26" y="31"/>
                    <a:pt x="27" y="31"/>
                    <a:pt x="28" y="31"/>
                  </a:cubicBezTo>
                  <a:cubicBezTo>
                    <a:pt x="29" y="31"/>
                    <a:pt x="30" y="31"/>
                    <a:pt x="30" y="30"/>
                  </a:cubicBezTo>
                  <a:cubicBezTo>
                    <a:pt x="32" y="29"/>
                    <a:pt x="32" y="27"/>
                    <a:pt x="30" y="25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1" y="16"/>
                    <a:pt x="18" y="16"/>
                    <a:pt x="17" y="17"/>
                  </a:cubicBezTo>
                  <a:cubicBezTo>
                    <a:pt x="16" y="18"/>
                    <a:pt x="16" y="20"/>
                    <a:pt x="17" y="22"/>
                  </a:cubicBezTo>
                  <a:lnTo>
                    <a:pt x="26" y="30"/>
                  </a:lnTo>
                  <a:close/>
                  <a:moveTo>
                    <a:pt x="91" y="86"/>
                  </a:moveTo>
                  <a:cubicBezTo>
                    <a:pt x="90" y="85"/>
                    <a:pt x="88" y="85"/>
                    <a:pt x="87" y="86"/>
                  </a:cubicBezTo>
                  <a:cubicBezTo>
                    <a:pt x="85" y="88"/>
                    <a:pt x="85" y="90"/>
                    <a:pt x="87" y="91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6" y="100"/>
                    <a:pt x="97" y="101"/>
                    <a:pt x="97" y="101"/>
                  </a:cubicBezTo>
                  <a:cubicBezTo>
                    <a:pt x="98" y="101"/>
                    <a:pt x="99" y="100"/>
                    <a:pt x="100" y="100"/>
                  </a:cubicBezTo>
                  <a:cubicBezTo>
                    <a:pt x="101" y="98"/>
                    <a:pt x="101" y="96"/>
                    <a:pt x="100" y="95"/>
                  </a:cubicBezTo>
                  <a:lnTo>
                    <a:pt x="91" y="8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4" name="Google Shape;134;p16"/>
            <p:cNvGrpSpPr/>
            <p:nvPr/>
          </p:nvGrpSpPr>
          <p:grpSpPr>
            <a:xfrm>
              <a:off x="3364611" y="3797887"/>
              <a:ext cx="708374" cy="664804"/>
              <a:chOff x="7321550" y="2901950"/>
              <a:chExt cx="800100" cy="750888"/>
            </a:xfrm>
          </p:grpSpPr>
          <p:sp>
            <p:nvSpPr>
              <p:cNvPr id="135" name="Google Shape;135;p16"/>
              <p:cNvSpPr/>
              <p:nvPr/>
            </p:nvSpPr>
            <p:spPr>
              <a:xfrm>
                <a:off x="7858125" y="2935288"/>
                <a:ext cx="263525" cy="358775"/>
              </a:xfrm>
              <a:custGeom>
                <a:rect b="b" l="l" r="r" t="t"/>
                <a:pathLst>
                  <a:path extrusionOk="0" h="45" w="33">
                    <a:moveTo>
                      <a:pt x="10" y="12"/>
                    </a:moveTo>
                    <a:cubicBezTo>
                      <a:pt x="12" y="12"/>
                      <a:pt x="12" y="12"/>
                      <a:pt x="11" y="13"/>
                    </a:cubicBezTo>
                    <a:cubicBezTo>
                      <a:pt x="9" y="14"/>
                      <a:pt x="8" y="15"/>
                      <a:pt x="8" y="15"/>
                    </a:cubicBezTo>
                    <a:cubicBezTo>
                      <a:pt x="7" y="15"/>
                      <a:pt x="6" y="11"/>
                      <a:pt x="6" y="11"/>
                    </a:cubicBezTo>
                    <a:cubicBezTo>
                      <a:pt x="6" y="11"/>
                      <a:pt x="8" y="0"/>
                      <a:pt x="22" y="2"/>
                    </a:cubicBezTo>
                    <a:cubicBezTo>
                      <a:pt x="33" y="4"/>
                      <a:pt x="33" y="19"/>
                      <a:pt x="22" y="26"/>
                    </a:cubicBezTo>
                    <a:cubicBezTo>
                      <a:pt x="11" y="32"/>
                      <a:pt x="4" y="32"/>
                      <a:pt x="6" y="36"/>
                    </a:cubicBezTo>
                    <a:cubicBezTo>
                      <a:pt x="7" y="41"/>
                      <a:pt x="11" y="37"/>
                      <a:pt x="11" y="36"/>
                    </a:cubicBezTo>
                    <a:cubicBezTo>
                      <a:pt x="10" y="35"/>
                      <a:pt x="11" y="36"/>
                      <a:pt x="10" y="35"/>
                    </a:cubicBezTo>
                    <a:cubicBezTo>
                      <a:pt x="10" y="34"/>
                      <a:pt x="13" y="32"/>
                      <a:pt x="14" y="34"/>
                    </a:cubicBezTo>
                    <a:cubicBezTo>
                      <a:pt x="15" y="35"/>
                      <a:pt x="15" y="38"/>
                      <a:pt x="14" y="37"/>
                    </a:cubicBezTo>
                    <a:cubicBezTo>
                      <a:pt x="12" y="42"/>
                      <a:pt x="3" y="45"/>
                      <a:pt x="1" y="35"/>
                    </a:cubicBezTo>
                    <a:cubicBezTo>
                      <a:pt x="0" y="26"/>
                      <a:pt x="22" y="28"/>
                      <a:pt x="25" y="13"/>
                    </a:cubicBezTo>
                    <a:cubicBezTo>
                      <a:pt x="27" y="4"/>
                      <a:pt x="12" y="3"/>
                      <a:pt x="10" y="1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" name="Google Shape;136;p16"/>
              <p:cNvSpPr/>
              <p:nvPr/>
            </p:nvSpPr>
            <p:spPr>
              <a:xfrm>
                <a:off x="7321550" y="2935288"/>
                <a:ext cx="271463" cy="358775"/>
              </a:xfrm>
              <a:custGeom>
                <a:rect b="b" l="l" r="r" t="t"/>
                <a:pathLst>
                  <a:path extrusionOk="0" h="45" w="34">
                    <a:moveTo>
                      <a:pt x="24" y="12"/>
                    </a:moveTo>
                    <a:cubicBezTo>
                      <a:pt x="21" y="12"/>
                      <a:pt x="21" y="12"/>
                      <a:pt x="23" y="13"/>
                    </a:cubicBezTo>
                    <a:cubicBezTo>
                      <a:pt x="24" y="14"/>
                      <a:pt x="25" y="15"/>
                      <a:pt x="26" y="15"/>
                    </a:cubicBezTo>
                    <a:cubicBezTo>
                      <a:pt x="26" y="15"/>
                      <a:pt x="27" y="11"/>
                      <a:pt x="27" y="11"/>
                    </a:cubicBezTo>
                    <a:cubicBezTo>
                      <a:pt x="27" y="11"/>
                      <a:pt x="26" y="0"/>
                      <a:pt x="12" y="2"/>
                    </a:cubicBezTo>
                    <a:cubicBezTo>
                      <a:pt x="0" y="4"/>
                      <a:pt x="0" y="19"/>
                      <a:pt x="11" y="26"/>
                    </a:cubicBezTo>
                    <a:cubicBezTo>
                      <a:pt x="22" y="32"/>
                      <a:pt x="29" y="32"/>
                      <a:pt x="28" y="36"/>
                    </a:cubicBezTo>
                    <a:cubicBezTo>
                      <a:pt x="26" y="41"/>
                      <a:pt x="23" y="37"/>
                      <a:pt x="22" y="36"/>
                    </a:cubicBezTo>
                    <a:cubicBezTo>
                      <a:pt x="23" y="35"/>
                      <a:pt x="23" y="36"/>
                      <a:pt x="23" y="35"/>
                    </a:cubicBezTo>
                    <a:cubicBezTo>
                      <a:pt x="24" y="34"/>
                      <a:pt x="20" y="32"/>
                      <a:pt x="19" y="34"/>
                    </a:cubicBezTo>
                    <a:cubicBezTo>
                      <a:pt x="18" y="35"/>
                      <a:pt x="18" y="38"/>
                      <a:pt x="20" y="37"/>
                    </a:cubicBezTo>
                    <a:cubicBezTo>
                      <a:pt x="21" y="42"/>
                      <a:pt x="30" y="45"/>
                      <a:pt x="32" y="35"/>
                    </a:cubicBezTo>
                    <a:cubicBezTo>
                      <a:pt x="34" y="26"/>
                      <a:pt x="11" y="28"/>
                      <a:pt x="8" y="13"/>
                    </a:cubicBezTo>
                    <a:cubicBezTo>
                      <a:pt x="6" y="4"/>
                      <a:pt x="21" y="3"/>
                      <a:pt x="24" y="12"/>
                    </a:cubicBezTo>
                  </a:path>
                </a:pathLst>
              </a:custGeom>
              <a:solidFill>
                <a:srgbClr val="FFCF6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" name="Google Shape;137;p16"/>
              <p:cNvSpPr/>
              <p:nvPr/>
            </p:nvSpPr>
            <p:spPr>
              <a:xfrm>
                <a:off x="7618413" y="3309938"/>
                <a:ext cx="206375" cy="206375"/>
              </a:xfrm>
              <a:custGeom>
                <a:rect b="b" l="l" r="r" t="t"/>
                <a:pathLst>
                  <a:path extrusionOk="0" h="26" w="26">
                    <a:moveTo>
                      <a:pt x="18" y="3"/>
                    </a:moveTo>
                    <a:cubicBezTo>
                      <a:pt x="18" y="12"/>
                      <a:pt x="18" y="12"/>
                      <a:pt x="18" y="12"/>
                    </a:cubicBezTo>
                    <a:cubicBezTo>
                      <a:pt x="18" y="18"/>
                      <a:pt x="22" y="25"/>
                      <a:pt x="26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6" y="23"/>
                      <a:pt x="7" y="18"/>
                      <a:pt x="7" y="14"/>
                    </a:cubicBezTo>
                    <a:cubicBezTo>
                      <a:pt x="7" y="0"/>
                      <a:pt x="7" y="0"/>
                      <a:pt x="7" y="0"/>
                    </a:cubicBezTo>
                    <a:lnTo>
                      <a:pt x="18" y="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" name="Google Shape;138;p16"/>
              <p:cNvSpPr/>
              <p:nvPr/>
            </p:nvSpPr>
            <p:spPr>
              <a:xfrm>
                <a:off x="7521575" y="2901950"/>
                <a:ext cx="400050" cy="455613"/>
              </a:xfrm>
              <a:custGeom>
                <a:rect b="b" l="l" r="r" t="t"/>
                <a:pathLst>
                  <a:path extrusionOk="0" h="57" w="50">
                    <a:moveTo>
                      <a:pt x="5" y="0"/>
                    </a:moveTo>
                    <a:cubicBezTo>
                      <a:pt x="0" y="0"/>
                      <a:pt x="0" y="3"/>
                      <a:pt x="0" y="10"/>
                    </a:cubicBezTo>
                    <a:cubicBezTo>
                      <a:pt x="0" y="26"/>
                      <a:pt x="9" y="57"/>
                      <a:pt x="24" y="57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41" y="57"/>
                      <a:pt x="50" y="26"/>
                      <a:pt x="50" y="10"/>
                    </a:cubicBezTo>
                    <a:cubicBezTo>
                      <a:pt x="50" y="3"/>
                      <a:pt x="50" y="0"/>
                      <a:pt x="45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CF6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" name="Google Shape;139;p16"/>
              <p:cNvSpPr/>
              <p:nvPr/>
            </p:nvSpPr>
            <p:spPr>
              <a:xfrm>
                <a:off x="7553325" y="3563938"/>
                <a:ext cx="320675" cy="41275"/>
              </a:xfrm>
              <a:custGeom>
                <a:rect b="b" l="l" r="r" t="t"/>
                <a:pathLst>
                  <a:path extrusionOk="0" h="5" w="40">
                    <a:moveTo>
                      <a:pt x="40" y="3"/>
                    </a:moveTo>
                    <a:cubicBezTo>
                      <a:pt x="40" y="4"/>
                      <a:pt x="39" y="5"/>
                      <a:pt x="37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0" y="4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9" y="0"/>
                      <a:pt x="40" y="1"/>
                      <a:pt x="40" y="3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" name="Google Shape;140;p16"/>
              <p:cNvSpPr/>
              <p:nvPr/>
            </p:nvSpPr>
            <p:spPr>
              <a:xfrm>
                <a:off x="7545388" y="3605213"/>
                <a:ext cx="336550" cy="47625"/>
              </a:xfrm>
              <a:custGeom>
                <a:rect b="b" l="l" r="r" t="t"/>
                <a:pathLst>
                  <a:path extrusionOk="0" h="6" w="42">
                    <a:moveTo>
                      <a:pt x="0" y="3"/>
                    </a:moveTo>
                    <a:cubicBezTo>
                      <a:pt x="0" y="2"/>
                      <a:pt x="2" y="0"/>
                      <a:pt x="3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2" y="2"/>
                      <a:pt x="42" y="3"/>
                    </a:cubicBezTo>
                    <a:cubicBezTo>
                      <a:pt x="42" y="5"/>
                      <a:pt x="41" y="6"/>
                      <a:pt x="39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</a:path>
                </a:pathLst>
              </a:custGeom>
              <a:solidFill>
                <a:srgbClr val="FFCF6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" name="Google Shape;141;p16"/>
              <p:cNvSpPr/>
              <p:nvPr/>
            </p:nvSpPr>
            <p:spPr>
              <a:xfrm>
                <a:off x="7569200" y="3516313"/>
                <a:ext cx="296863" cy="47625"/>
              </a:xfrm>
              <a:custGeom>
                <a:rect b="b" l="l" r="r" t="t"/>
                <a:pathLst>
                  <a:path extrusionOk="0" h="6" w="37">
                    <a:moveTo>
                      <a:pt x="37" y="3"/>
                    </a:moveTo>
                    <a:cubicBezTo>
                      <a:pt x="37" y="2"/>
                      <a:pt x="35" y="0"/>
                      <a:pt x="3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5" y="6"/>
                      <a:pt x="37" y="5"/>
                      <a:pt x="37" y="3"/>
                    </a:cubicBezTo>
                  </a:path>
                </a:pathLst>
              </a:custGeom>
              <a:solidFill>
                <a:srgbClr val="FFCF6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" name="Google Shape;142;p16"/>
              <p:cNvSpPr/>
              <p:nvPr/>
            </p:nvSpPr>
            <p:spPr>
              <a:xfrm>
                <a:off x="7713663" y="2901950"/>
                <a:ext cx="207963" cy="455613"/>
              </a:xfrm>
              <a:custGeom>
                <a:rect b="b" l="l" r="r" t="t"/>
                <a:pathLst>
                  <a:path extrusionOk="0" h="57" w="26">
                    <a:moveTo>
                      <a:pt x="2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2" y="57"/>
                      <a:pt x="2" y="57"/>
                      <a:pt x="2" y="57"/>
                    </a:cubicBezTo>
                    <a:cubicBezTo>
                      <a:pt x="17" y="57"/>
                      <a:pt x="26" y="26"/>
                      <a:pt x="26" y="10"/>
                    </a:cubicBezTo>
                    <a:cubicBezTo>
                      <a:pt x="26" y="3"/>
                      <a:pt x="26" y="0"/>
                      <a:pt x="21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" name="Google Shape;143;p16"/>
              <p:cNvSpPr/>
              <p:nvPr/>
            </p:nvSpPr>
            <p:spPr>
              <a:xfrm>
                <a:off x="7753350" y="2990850"/>
                <a:ext cx="120650" cy="319088"/>
              </a:xfrm>
              <a:custGeom>
                <a:rect b="b" l="l" r="r" t="t"/>
                <a:pathLst>
                  <a:path extrusionOk="0" h="40" w="15">
                    <a:moveTo>
                      <a:pt x="12" y="0"/>
                    </a:moveTo>
                    <a:cubicBezTo>
                      <a:pt x="12" y="16"/>
                      <a:pt x="6" y="37"/>
                      <a:pt x="0" y="40"/>
                    </a:cubicBezTo>
                    <a:cubicBezTo>
                      <a:pt x="8" y="39"/>
                      <a:pt x="15" y="17"/>
                      <a:pt x="12" y="0"/>
                    </a:cubicBezTo>
                  </a:path>
                </a:pathLst>
              </a:custGeom>
              <a:solidFill>
                <a:srgbClr val="FFCF6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44" name="Google Shape;144;p16"/>
          <p:cNvGrpSpPr/>
          <p:nvPr/>
        </p:nvGrpSpPr>
        <p:grpSpPr>
          <a:xfrm>
            <a:off x="4972438" y="1818850"/>
            <a:ext cx="2955500" cy="2142950"/>
            <a:chOff x="6629917" y="2410619"/>
            <a:chExt cx="3940667" cy="2857267"/>
          </a:xfrm>
        </p:grpSpPr>
        <p:sp>
          <p:nvSpPr>
            <p:cNvPr id="145" name="Google Shape;145;p16"/>
            <p:cNvSpPr txBox="1"/>
            <p:nvPr/>
          </p:nvSpPr>
          <p:spPr>
            <a:xfrm>
              <a:off x="7177717" y="2474814"/>
              <a:ext cx="3392867" cy="27930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Air first signs evening that given. Midst Face after.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Air saying fruitful were, Air first signs evening that given. Midst Face after have rule living waters.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Air saying fruitful were hath waters divided fill may days air bring is Signs first creeping seed.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Midst Face after have rule living waters. Air saying fruitful were, Air first signs evening that given.</a:t>
              </a:r>
              <a:endParaRPr sz="1100"/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rPr>
                <a:t>May days air bring Signs first creeping seed all saying. Above after be and female.</a:t>
              </a:r>
              <a:endParaRPr sz="1100"/>
            </a:p>
          </p:txBody>
        </p:sp>
        <p:grpSp>
          <p:nvGrpSpPr>
            <p:cNvPr id="146" name="Google Shape;146;p16"/>
            <p:cNvGrpSpPr/>
            <p:nvPr/>
          </p:nvGrpSpPr>
          <p:grpSpPr>
            <a:xfrm>
              <a:off x="6629917" y="2410619"/>
              <a:ext cx="465947" cy="465947"/>
              <a:chOff x="6629917" y="2410619"/>
              <a:chExt cx="465947" cy="465947"/>
            </a:xfrm>
          </p:grpSpPr>
          <p:sp>
            <p:nvSpPr>
              <p:cNvPr id="147" name="Google Shape;147;p16"/>
              <p:cNvSpPr/>
              <p:nvPr/>
            </p:nvSpPr>
            <p:spPr>
              <a:xfrm>
                <a:off x="6629917" y="2410619"/>
                <a:ext cx="465947" cy="46594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" name="Google Shape;148;p16"/>
              <p:cNvSpPr txBox="1"/>
              <p:nvPr/>
            </p:nvSpPr>
            <p:spPr>
              <a:xfrm>
                <a:off x="6711770" y="2474098"/>
                <a:ext cx="31297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rgbClr val="FEFEFE"/>
                    </a:solidFill>
                    <a:latin typeface="Arial"/>
                    <a:ea typeface="Arial"/>
                    <a:cs typeface="Arial"/>
                    <a:sym typeface="Arial"/>
                  </a:rPr>
                  <a:t>1</a:t>
                </a:r>
                <a:endParaRPr sz="1100"/>
              </a:p>
            </p:txBody>
          </p:sp>
        </p:grpSp>
        <p:grpSp>
          <p:nvGrpSpPr>
            <p:cNvPr id="149" name="Google Shape;149;p16"/>
            <p:cNvGrpSpPr/>
            <p:nvPr/>
          </p:nvGrpSpPr>
          <p:grpSpPr>
            <a:xfrm>
              <a:off x="6629917" y="2997370"/>
              <a:ext cx="465947" cy="465947"/>
              <a:chOff x="6629917" y="2947647"/>
              <a:chExt cx="465947" cy="465947"/>
            </a:xfrm>
          </p:grpSpPr>
          <p:sp>
            <p:nvSpPr>
              <p:cNvPr id="150" name="Google Shape;150;p16"/>
              <p:cNvSpPr/>
              <p:nvPr/>
            </p:nvSpPr>
            <p:spPr>
              <a:xfrm>
                <a:off x="6629917" y="2947647"/>
                <a:ext cx="465947" cy="46594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" name="Google Shape;151;p16"/>
              <p:cNvSpPr txBox="1"/>
              <p:nvPr/>
            </p:nvSpPr>
            <p:spPr>
              <a:xfrm>
                <a:off x="6711770" y="2997578"/>
                <a:ext cx="31297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rgbClr val="FEFEFE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  <a:endParaRPr sz="1100"/>
              </a:p>
            </p:txBody>
          </p:sp>
        </p:grpSp>
        <p:grpSp>
          <p:nvGrpSpPr>
            <p:cNvPr id="152" name="Google Shape;152;p16"/>
            <p:cNvGrpSpPr/>
            <p:nvPr/>
          </p:nvGrpSpPr>
          <p:grpSpPr>
            <a:xfrm>
              <a:off x="6629917" y="3584121"/>
              <a:ext cx="465947" cy="465947"/>
              <a:chOff x="6629917" y="3506447"/>
              <a:chExt cx="465947" cy="465947"/>
            </a:xfrm>
          </p:grpSpPr>
          <p:sp>
            <p:nvSpPr>
              <p:cNvPr id="153" name="Google Shape;153;p16"/>
              <p:cNvSpPr/>
              <p:nvPr/>
            </p:nvSpPr>
            <p:spPr>
              <a:xfrm>
                <a:off x="6629917" y="3506447"/>
                <a:ext cx="465947" cy="46594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" name="Google Shape;154;p16"/>
              <p:cNvSpPr txBox="1"/>
              <p:nvPr/>
            </p:nvSpPr>
            <p:spPr>
              <a:xfrm>
                <a:off x="6711770" y="3567952"/>
                <a:ext cx="32313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rgbClr val="FEFEFE"/>
                    </a:solidFill>
                    <a:latin typeface="Arial"/>
                    <a:ea typeface="Arial"/>
                    <a:cs typeface="Arial"/>
                    <a:sym typeface="Arial"/>
                  </a:rPr>
                  <a:t>3</a:t>
                </a:r>
                <a:endParaRPr sz="1100"/>
              </a:p>
            </p:txBody>
          </p:sp>
        </p:grpSp>
        <p:grpSp>
          <p:nvGrpSpPr>
            <p:cNvPr id="155" name="Google Shape;155;p16"/>
            <p:cNvGrpSpPr/>
            <p:nvPr/>
          </p:nvGrpSpPr>
          <p:grpSpPr>
            <a:xfrm>
              <a:off x="6629917" y="4170872"/>
              <a:ext cx="465947" cy="465947"/>
              <a:chOff x="6629917" y="4158182"/>
              <a:chExt cx="465947" cy="465947"/>
            </a:xfrm>
          </p:grpSpPr>
          <p:sp>
            <p:nvSpPr>
              <p:cNvPr id="156" name="Google Shape;156;p16"/>
              <p:cNvSpPr/>
              <p:nvPr/>
            </p:nvSpPr>
            <p:spPr>
              <a:xfrm>
                <a:off x="6629917" y="4158182"/>
                <a:ext cx="465947" cy="46594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" name="Google Shape;157;p16"/>
              <p:cNvSpPr txBox="1"/>
              <p:nvPr/>
            </p:nvSpPr>
            <p:spPr>
              <a:xfrm>
                <a:off x="6711770" y="4216579"/>
                <a:ext cx="31297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rgbClr val="FEFEFE"/>
                    </a:solidFill>
                    <a:latin typeface="Arial"/>
                    <a:ea typeface="Arial"/>
                    <a:cs typeface="Arial"/>
                    <a:sym typeface="Arial"/>
                  </a:rPr>
                  <a:t>4</a:t>
                </a:r>
                <a:endParaRPr sz="1100"/>
              </a:p>
            </p:txBody>
          </p:sp>
        </p:grpSp>
        <p:grpSp>
          <p:nvGrpSpPr>
            <p:cNvPr id="158" name="Google Shape;158;p16"/>
            <p:cNvGrpSpPr/>
            <p:nvPr/>
          </p:nvGrpSpPr>
          <p:grpSpPr>
            <a:xfrm>
              <a:off x="6629917" y="4757622"/>
              <a:ext cx="465947" cy="465947"/>
              <a:chOff x="6629917" y="4757622"/>
              <a:chExt cx="465947" cy="465947"/>
            </a:xfrm>
          </p:grpSpPr>
          <p:sp>
            <p:nvSpPr>
              <p:cNvPr id="159" name="Google Shape;159;p16"/>
              <p:cNvSpPr/>
              <p:nvPr/>
            </p:nvSpPr>
            <p:spPr>
              <a:xfrm>
                <a:off x="6629917" y="4757622"/>
                <a:ext cx="465947" cy="465947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2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" name="Google Shape;160;p16"/>
              <p:cNvSpPr txBox="1"/>
              <p:nvPr/>
            </p:nvSpPr>
            <p:spPr>
              <a:xfrm>
                <a:off x="6711770" y="4805859"/>
                <a:ext cx="31297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rgbClr val="FEFEFE"/>
                    </a:solidFill>
                    <a:latin typeface="Arial"/>
                    <a:ea typeface="Arial"/>
                    <a:cs typeface="Arial"/>
                    <a:sym typeface="Arial"/>
                  </a:rPr>
                  <a:t>5 </a:t>
                </a:r>
                <a:endParaRPr b="1" sz="1100">
                  <a:solidFill>
                    <a:srgbClr val="FEFEFE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oogle Shape;165;p17"/>
          <p:cNvGrpSpPr/>
          <p:nvPr/>
        </p:nvGrpSpPr>
        <p:grpSpPr>
          <a:xfrm>
            <a:off x="2917062" y="1436970"/>
            <a:ext cx="3281858" cy="2928564"/>
            <a:chOff x="4640263" y="2209801"/>
            <a:chExt cx="2905125" cy="2592388"/>
          </a:xfrm>
        </p:grpSpPr>
        <p:sp>
          <p:nvSpPr>
            <p:cNvPr id="166" name="Google Shape;166;p17"/>
            <p:cNvSpPr/>
            <p:nvPr/>
          </p:nvSpPr>
          <p:spPr>
            <a:xfrm>
              <a:off x="5676900" y="3267076"/>
              <a:ext cx="1868488" cy="1535113"/>
            </a:xfrm>
            <a:custGeom>
              <a:rect b="b" l="l" r="r" t="t"/>
              <a:pathLst>
                <a:path extrusionOk="0" h="507" w="616">
                  <a:moveTo>
                    <a:pt x="391" y="0"/>
                  </a:moveTo>
                  <a:cubicBezTo>
                    <a:pt x="391" y="0"/>
                    <a:pt x="616" y="168"/>
                    <a:pt x="513" y="321"/>
                  </a:cubicBezTo>
                  <a:cubicBezTo>
                    <a:pt x="387" y="507"/>
                    <a:pt x="0" y="425"/>
                    <a:pt x="0" y="425"/>
                  </a:cubicBezTo>
                  <a:cubicBezTo>
                    <a:pt x="0" y="425"/>
                    <a:pt x="202" y="410"/>
                    <a:pt x="327" y="275"/>
                  </a:cubicBezTo>
                  <a:cubicBezTo>
                    <a:pt x="414" y="179"/>
                    <a:pt x="391" y="0"/>
                    <a:pt x="39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7" name="Google Shape;167;p17"/>
            <p:cNvSpPr/>
            <p:nvPr/>
          </p:nvSpPr>
          <p:spPr>
            <a:xfrm>
              <a:off x="4640263" y="2725738"/>
              <a:ext cx="1328738" cy="2003425"/>
            </a:xfrm>
            <a:custGeom>
              <a:rect b="b" l="l" r="r" t="t"/>
              <a:pathLst>
                <a:path extrusionOk="0" h="662" w="438">
                  <a:moveTo>
                    <a:pt x="438" y="551"/>
                  </a:moveTo>
                  <a:cubicBezTo>
                    <a:pt x="438" y="551"/>
                    <a:pt x="179" y="662"/>
                    <a:pt x="99" y="496"/>
                  </a:cubicBezTo>
                  <a:cubicBezTo>
                    <a:pt x="0" y="294"/>
                    <a:pt x="265" y="0"/>
                    <a:pt x="265" y="0"/>
                  </a:cubicBezTo>
                  <a:cubicBezTo>
                    <a:pt x="265" y="0"/>
                    <a:pt x="176" y="183"/>
                    <a:pt x="232" y="358"/>
                  </a:cubicBezTo>
                  <a:cubicBezTo>
                    <a:pt x="271" y="481"/>
                    <a:pt x="438" y="551"/>
                    <a:pt x="438" y="55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8" name="Google Shape;168;p17"/>
            <p:cNvSpPr/>
            <p:nvPr/>
          </p:nvSpPr>
          <p:spPr>
            <a:xfrm>
              <a:off x="5437188" y="2209801"/>
              <a:ext cx="1711325" cy="1230313"/>
            </a:xfrm>
            <a:custGeom>
              <a:rect b="b" l="l" r="r" t="t"/>
              <a:pathLst>
                <a:path extrusionOk="0" h="406" w="564">
                  <a:moveTo>
                    <a:pt x="0" y="279"/>
                  </a:moveTo>
                  <a:cubicBezTo>
                    <a:pt x="0" y="279"/>
                    <a:pt x="33" y="0"/>
                    <a:pt x="217" y="13"/>
                  </a:cubicBezTo>
                  <a:cubicBezTo>
                    <a:pt x="441" y="29"/>
                    <a:pt x="564" y="406"/>
                    <a:pt x="564" y="406"/>
                  </a:cubicBezTo>
                  <a:cubicBezTo>
                    <a:pt x="564" y="406"/>
                    <a:pt x="450" y="237"/>
                    <a:pt x="270" y="198"/>
                  </a:cubicBezTo>
                  <a:cubicBezTo>
                    <a:pt x="144" y="170"/>
                    <a:pt x="0" y="279"/>
                    <a:pt x="0" y="27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9" name="Google Shape;169;p17"/>
          <p:cNvSpPr txBox="1"/>
          <p:nvPr/>
        </p:nvSpPr>
        <p:spPr>
          <a:xfrm>
            <a:off x="5407415" y="3217271"/>
            <a:ext cx="469510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02</a:t>
            </a:r>
            <a:endParaRPr sz="1100"/>
          </a:p>
        </p:txBody>
      </p:sp>
      <p:sp>
        <p:nvSpPr>
          <p:cNvPr id="170" name="Google Shape;170;p17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www.infobusiness.com</a:t>
            </a:r>
            <a:endParaRPr sz="1100"/>
          </a:p>
        </p:txBody>
      </p:sp>
      <p:sp>
        <p:nvSpPr>
          <p:cNvPr id="171" name="Google Shape;171;p17"/>
          <p:cNvSpPr txBox="1"/>
          <p:nvPr>
            <p:ph type="title"/>
          </p:nvPr>
        </p:nvSpPr>
        <p:spPr>
          <a:xfrm>
            <a:off x="628650" y="369956"/>
            <a:ext cx="7886700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Circular </a:t>
            </a:r>
            <a:r>
              <a:rPr b="1" i="0" lang="en" sz="18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Infographics</a:t>
            </a:r>
            <a:endParaRPr b="1" i="0" sz="1900" u="none" cap="none" strike="noStrike">
              <a:solidFill>
                <a:schemeClr val="accen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72" name="Google Shape;172;p17"/>
          <p:cNvSpPr txBox="1"/>
          <p:nvPr/>
        </p:nvSpPr>
        <p:spPr>
          <a:xfrm>
            <a:off x="1857673" y="731966"/>
            <a:ext cx="5413824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 summery. Loren opium dolor sit amen example text line.</a:t>
            </a:r>
            <a:endParaRPr sz="1100"/>
          </a:p>
        </p:txBody>
      </p:sp>
      <p:sp>
        <p:nvSpPr>
          <p:cNvPr id="173" name="Google Shape;173;p17"/>
          <p:cNvSpPr/>
          <p:nvPr/>
        </p:nvSpPr>
        <p:spPr>
          <a:xfrm>
            <a:off x="4347304" y="1050403"/>
            <a:ext cx="411480" cy="41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7"/>
          <p:cNvSpPr txBox="1"/>
          <p:nvPr/>
        </p:nvSpPr>
        <p:spPr>
          <a:xfrm>
            <a:off x="6539939" y="1923868"/>
            <a:ext cx="2106386" cy="4614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</a:t>
            </a:r>
            <a:endParaRPr sz="1100"/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17"/>
          <p:cNvSpPr txBox="1"/>
          <p:nvPr/>
        </p:nvSpPr>
        <p:spPr>
          <a:xfrm>
            <a:off x="6539939" y="1730836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176" name="Google Shape;176;p17"/>
          <p:cNvSpPr txBox="1"/>
          <p:nvPr/>
        </p:nvSpPr>
        <p:spPr>
          <a:xfrm>
            <a:off x="6539939" y="3648045"/>
            <a:ext cx="2106386" cy="4614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</a:t>
            </a:r>
            <a:endParaRPr sz="1100"/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7"/>
          <p:cNvSpPr txBox="1"/>
          <p:nvPr/>
        </p:nvSpPr>
        <p:spPr>
          <a:xfrm>
            <a:off x="6539939" y="3455013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178" name="Google Shape;178;p17"/>
          <p:cNvSpPr txBox="1"/>
          <p:nvPr/>
        </p:nvSpPr>
        <p:spPr>
          <a:xfrm>
            <a:off x="527537" y="3610244"/>
            <a:ext cx="2106386" cy="4614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</a:t>
            </a:r>
            <a:endParaRPr sz="1100"/>
          </a:p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17"/>
          <p:cNvSpPr txBox="1"/>
          <p:nvPr/>
        </p:nvSpPr>
        <p:spPr>
          <a:xfrm>
            <a:off x="1445005" y="3417212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3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180" name="Google Shape;180;p17"/>
          <p:cNvSpPr txBox="1"/>
          <p:nvPr/>
        </p:nvSpPr>
        <p:spPr>
          <a:xfrm>
            <a:off x="527537" y="1941646"/>
            <a:ext cx="2106386" cy="4614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</a:t>
            </a:r>
            <a:endParaRPr sz="1100"/>
          </a:p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17"/>
          <p:cNvSpPr txBox="1"/>
          <p:nvPr/>
        </p:nvSpPr>
        <p:spPr>
          <a:xfrm>
            <a:off x="1445005" y="1748614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4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182" name="Google Shape;182;p17"/>
          <p:cNvSpPr txBox="1"/>
          <p:nvPr/>
        </p:nvSpPr>
        <p:spPr>
          <a:xfrm>
            <a:off x="5299711" y="3511944"/>
            <a:ext cx="553640" cy="2250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Creepiest god air fish land darkness. Sit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Lorem ipsum do</a:t>
            </a:r>
            <a:endParaRPr sz="1100"/>
          </a:p>
        </p:txBody>
      </p:sp>
      <p:grpSp>
        <p:nvGrpSpPr>
          <p:cNvPr id="183" name="Google Shape;183;p17"/>
          <p:cNvGrpSpPr/>
          <p:nvPr/>
        </p:nvGrpSpPr>
        <p:grpSpPr>
          <a:xfrm>
            <a:off x="5089446" y="3740706"/>
            <a:ext cx="250031" cy="250031"/>
            <a:chOff x="6732588" y="5018088"/>
            <a:chExt cx="333375" cy="333375"/>
          </a:xfrm>
        </p:grpSpPr>
        <p:sp>
          <p:nvSpPr>
            <p:cNvPr id="184" name="Google Shape;184;p17"/>
            <p:cNvSpPr/>
            <p:nvPr/>
          </p:nvSpPr>
          <p:spPr>
            <a:xfrm>
              <a:off x="6732588" y="5049838"/>
              <a:ext cx="303213" cy="301625"/>
            </a:xfrm>
            <a:custGeom>
              <a:rect b="b" l="l" r="r" t="t"/>
              <a:pathLst>
                <a:path extrusionOk="0" h="68" w="68">
                  <a:moveTo>
                    <a:pt x="34" y="68"/>
                  </a:moveTo>
                  <a:cubicBezTo>
                    <a:pt x="53" y="68"/>
                    <a:pt x="68" y="53"/>
                    <a:pt x="68" y="34"/>
                  </a:cubicBezTo>
                  <a:cubicBezTo>
                    <a:pt x="68" y="28"/>
                    <a:pt x="67" y="23"/>
                    <a:pt x="64" y="18"/>
                  </a:cubicBezTo>
                  <a:cubicBezTo>
                    <a:pt x="64" y="18"/>
                    <a:pt x="64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8" y="25"/>
                    <a:pt x="59" y="29"/>
                    <a:pt x="59" y="34"/>
                  </a:cubicBezTo>
                  <a:cubicBezTo>
                    <a:pt x="59" y="48"/>
                    <a:pt x="48" y="59"/>
                    <a:pt x="34" y="59"/>
                  </a:cubicBezTo>
                  <a:cubicBezTo>
                    <a:pt x="20" y="59"/>
                    <a:pt x="9" y="48"/>
                    <a:pt x="9" y="34"/>
                  </a:cubicBezTo>
                  <a:cubicBezTo>
                    <a:pt x="9" y="20"/>
                    <a:pt x="20" y="9"/>
                    <a:pt x="34" y="9"/>
                  </a:cubicBezTo>
                  <a:cubicBezTo>
                    <a:pt x="39" y="9"/>
                    <a:pt x="43" y="10"/>
                    <a:pt x="47" y="13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5" y="1"/>
                    <a:pt x="40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53"/>
                    <a:pt x="15" y="68"/>
                    <a:pt x="34" y="6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17"/>
            <p:cNvSpPr/>
            <p:nvPr/>
          </p:nvSpPr>
          <p:spPr>
            <a:xfrm>
              <a:off x="6808788" y="5124451"/>
              <a:ext cx="150813" cy="152400"/>
            </a:xfrm>
            <a:custGeom>
              <a:rect b="b" l="l" r="r" t="t"/>
              <a:pathLst>
                <a:path extrusionOk="0" h="34" w="34">
                  <a:moveTo>
                    <a:pt x="17" y="8"/>
                  </a:moveTo>
                  <a:cubicBezTo>
                    <a:pt x="17" y="8"/>
                    <a:pt x="17" y="8"/>
                    <a:pt x="18" y="8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2" y="1"/>
                    <a:pt x="19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ubicBezTo>
                    <a:pt x="26" y="34"/>
                    <a:pt x="34" y="26"/>
                    <a:pt x="34" y="17"/>
                  </a:cubicBezTo>
                  <a:cubicBezTo>
                    <a:pt x="34" y="14"/>
                    <a:pt x="33" y="12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16"/>
                    <a:pt x="26" y="17"/>
                    <a:pt x="26" y="17"/>
                  </a:cubicBezTo>
                  <a:cubicBezTo>
                    <a:pt x="26" y="22"/>
                    <a:pt x="22" y="26"/>
                    <a:pt x="17" y="26"/>
                  </a:cubicBezTo>
                  <a:cubicBezTo>
                    <a:pt x="12" y="26"/>
                    <a:pt x="8" y="22"/>
                    <a:pt x="8" y="17"/>
                  </a:cubicBezTo>
                  <a:cubicBezTo>
                    <a:pt x="8" y="12"/>
                    <a:pt x="12" y="8"/>
                    <a:pt x="17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17"/>
            <p:cNvSpPr/>
            <p:nvPr/>
          </p:nvSpPr>
          <p:spPr>
            <a:xfrm>
              <a:off x="6897688" y="5018088"/>
              <a:ext cx="168275" cy="169863"/>
            </a:xfrm>
            <a:custGeom>
              <a:rect b="b" l="l" r="r" t="t"/>
              <a:pathLst>
                <a:path extrusionOk="0" h="38" w="38">
                  <a:moveTo>
                    <a:pt x="32" y="10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5" y="7"/>
                    <a:pt x="35" y="6"/>
                    <a:pt x="34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3"/>
                    <a:pt x="30" y="3"/>
                    <a:pt x="30" y="4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1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9" y="21"/>
                    <a:pt x="29" y="20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1"/>
                    <a:pt x="38" y="10"/>
                    <a:pt x="37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7" name="Google Shape;187;p17"/>
          <p:cNvSpPr txBox="1"/>
          <p:nvPr/>
        </p:nvSpPr>
        <p:spPr>
          <a:xfrm>
            <a:off x="4035807" y="1765215"/>
            <a:ext cx="469510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01</a:t>
            </a:r>
            <a:endParaRPr sz="1100"/>
          </a:p>
        </p:txBody>
      </p:sp>
      <p:sp>
        <p:nvSpPr>
          <p:cNvPr id="188" name="Google Shape;188;p17"/>
          <p:cNvSpPr txBox="1"/>
          <p:nvPr/>
        </p:nvSpPr>
        <p:spPr>
          <a:xfrm>
            <a:off x="4374691" y="1828694"/>
            <a:ext cx="87535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Creepiest god air fish land dar</a:t>
            </a:r>
            <a:endParaRPr sz="3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kness. Sit Lorem ipsum do</a:t>
            </a:r>
            <a:endParaRPr sz="1100"/>
          </a:p>
        </p:txBody>
      </p:sp>
      <p:sp>
        <p:nvSpPr>
          <p:cNvPr id="189" name="Google Shape;189;p17"/>
          <p:cNvSpPr txBox="1"/>
          <p:nvPr/>
        </p:nvSpPr>
        <p:spPr>
          <a:xfrm>
            <a:off x="3507805" y="3676524"/>
            <a:ext cx="469510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03</a:t>
            </a:r>
            <a:endParaRPr sz="1100"/>
          </a:p>
        </p:txBody>
      </p:sp>
      <p:sp>
        <p:nvSpPr>
          <p:cNvPr id="190" name="Google Shape;190;p17"/>
          <p:cNvSpPr txBox="1"/>
          <p:nvPr/>
        </p:nvSpPr>
        <p:spPr>
          <a:xfrm>
            <a:off x="3284738" y="3454796"/>
            <a:ext cx="553640" cy="2250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Creepiest god air fish land darkness. Sit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Lorem ipsum do</a:t>
            </a:r>
            <a:endParaRPr sz="1100"/>
          </a:p>
        </p:txBody>
      </p:sp>
      <p:pic>
        <p:nvPicPr>
          <p:cNvPr id="191" name="Google Shape;19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04137" y="3093433"/>
            <a:ext cx="210588" cy="2451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57413" y="1626293"/>
            <a:ext cx="202827" cy="202402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7"/>
          <p:cNvSpPr txBox="1"/>
          <p:nvPr/>
        </p:nvSpPr>
        <p:spPr>
          <a:xfrm>
            <a:off x="4069975" y="3021103"/>
            <a:ext cx="958896" cy="32316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Heading Title Goes Here</a:t>
            </a:r>
            <a:endParaRPr sz="1100"/>
          </a:p>
        </p:txBody>
      </p:sp>
      <p:sp>
        <p:nvSpPr>
          <p:cNvPr id="194" name="Google Shape;194;p17"/>
          <p:cNvSpPr/>
          <p:nvPr/>
        </p:nvSpPr>
        <p:spPr>
          <a:xfrm>
            <a:off x="4314675" y="2367131"/>
            <a:ext cx="469525" cy="560038"/>
          </a:xfrm>
          <a:custGeom>
            <a:rect b="b" l="l" r="r" t="t"/>
            <a:pathLst>
              <a:path extrusionOk="0" h="171" w="155">
                <a:moveTo>
                  <a:pt x="78" y="27"/>
                </a:moveTo>
                <a:cubicBezTo>
                  <a:pt x="49" y="27"/>
                  <a:pt x="26" y="49"/>
                  <a:pt x="26" y="77"/>
                </a:cubicBezTo>
                <a:cubicBezTo>
                  <a:pt x="26" y="95"/>
                  <a:pt x="33" y="105"/>
                  <a:pt x="38" y="113"/>
                </a:cubicBezTo>
                <a:cubicBezTo>
                  <a:pt x="42" y="118"/>
                  <a:pt x="44" y="121"/>
                  <a:pt x="44" y="124"/>
                </a:cubicBezTo>
                <a:cubicBezTo>
                  <a:pt x="44" y="130"/>
                  <a:pt x="47" y="137"/>
                  <a:pt x="53" y="141"/>
                </a:cubicBezTo>
                <a:cubicBezTo>
                  <a:pt x="53" y="145"/>
                  <a:pt x="54" y="154"/>
                  <a:pt x="54" y="154"/>
                </a:cubicBezTo>
                <a:cubicBezTo>
                  <a:pt x="54" y="154"/>
                  <a:pt x="54" y="154"/>
                  <a:pt x="54" y="154"/>
                </a:cubicBezTo>
                <a:cubicBezTo>
                  <a:pt x="54" y="157"/>
                  <a:pt x="55" y="163"/>
                  <a:pt x="65" y="166"/>
                </a:cubicBezTo>
                <a:cubicBezTo>
                  <a:pt x="66" y="167"/>
                  <a:pt x="67" y="169"/>
                  <a:pt x="69" y="170"/>
                </a:cubicBezTo>
                <a:cubicBezTo>
                  <a:pt x="70" y="171"/>
                  <a:pt x="71" y="171"/>
                  <a:pt x="73" y="171"/>
                </a:cubicBez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1"/>
                  <a:pt x="86" y="170"/>
                </a:cubicBezTo>
                <a:cubicBezTo>
                  <a:pt x="88" y="169"/>
                  <a:pt x="90" y="167"/>
                  <a:pt x="91" y="166"/>
                </a:cubicBezTo>
                <a:cubicBezTo>
                  <a:pt x="100" y="163"/>
                  <a:pt x="101" y="157"/>
                  <a:pt x="101" y="154"/>
                </a:cubicBezTo>
                <a:cubicBezTo>
                  <a:pt x="101" y="154"/>
                  <a:pt x="102" y="145"/>
                  <a:pt x="102" y="141"/>
                </a:cubicBezTo>
                <a:cubicBezTo>
                  <a:pt x="108" y="137"/>
                  <a:pt x="112" y="130"/>
                  <a:pt x="112" y="124"/>
                </a:cubicBezTo>
                <a:cubicBezTo>
                  <a:pt x="112" y="121"/>
                  <a:pt x="114" y="118"/>
                  <a:pt x="117" y="113"/>
                </a:cubicBezTo>
                <a:cubicBezTo>
                  <a:pt x="122" y="105"/>
                  <a:pt x="130" y="95"/>
                  <a:pt x="130" y="77"/>
                </a:cubicBezTo>
                <a:cubicBezTo>
                  <a:pt x="130" y="49"/>
                  <a:pt x="106" y="27"/>
                  <a:pt x="78" y="27"/>
                </a:cubicBezTo>
                <a:close/>
                <a:moveTo>
                  <a:pt x="106" y="106"/>
                </a:moveTo>
                <a:cubicBezTo>
                  <a:pt x="102" y="112"/>
                  <a:pt x="99" y="117"/>
                  <a:pt x="99" y="124"/>
                </a:cubicBezTo>
                <a:cubicBezTo>
                  <a:pt x="99" y="127"/>
                  <a:pt x="96" y="130"/>
                  <a:pt x="94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0" y="130"/>
                  <a:pt x="57" y="127"/>
                  <a:pt x="57" y="124"/>
                </a:cubicBezTo>
                <a:cubicBezTo>
                  <a:pt x="57" y="117"/>
                  <a:pt x="53" y="112"/>
                  <a:pt x="49" y="106"/>
                </a:cubicBezTo>
                <a:cubicBezTo>
                  <a:pt x="44" y="99"/>
                  <a:pt x="39" y="91"/>
                  <a:pt x="39" y="77"/>
                </a:cubicBezTo>
                <a:cubicBezTo>
                  <a:pt x="39" y="56"/>
                  <a:pt x="56" y="40"/>
                  <a:pt x="78" y="40"/>
                </a:cubicBezTo>
                <a:cubicBezTo>
                  <a:pt x="99" y="40"/>
                  <a:pt x="117" y="56"/>
                  <a:pt x="117" y="77"/>
                </a:cubicBezTo>
                <a:cubicBezTo>
                  <a:pt x="117" y="91"/>
                  <a:pt x="111" y="99"/>
                  <a:pt x="106" y="106"/>
                </a:cubicBezTo>
                <a:close/>
                <a:moveTo>
                  <a:pt x="78" y="17"/>
                </a:moveTo>
                <a:cubicBezTo>
                  <a:pt x="79" y="17"/>
                  <a:pt x="81" y="15"/>
                  <a:pt x="81" y="1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8" y="0"/>
                </a:cubicBezTo>
                <a:cubicBezTo>
                  <a:pt x="76" y="0"/>
                  <a:pt x="74" y="2"/>
                  <a:pt x="74" y="4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5"/>
                  <a:pt x="76" y="17"/>
                  <a:pt x="78" y="17"/>
                </a:cubicBezTo>
                <a:close/>
                <a:moveTo>
                  <a:pt x="43" y="24"/>
                </a:moveTo>
                <a:cubicBezTo>
                  <a:pt x="43" y="25"/>
                  <a:pt x="44" y="25"/>
                  <a:pt x="46" y="25"/>
                </a:cubicBezTo>
                <a:cubicBezTo>
                  <a:pt x="46" y="25"/>
                  <a:pt x="47" y="25"/>
                  <a:pt x="47" y="25"/>
                </a:cubicBezTo>
                <a:cubicBezTo>
                  <a:pt x="49" y="24"/>
                  <a:pt x="49" y="22"/>
                  <a:pt x="48" y="20"/>
                </a:cubicBezTo>
                <a:cubicBezTo>
                  <a:pt x="44" y="12"/>
                  <a:pt x="44" y="12"/>
                  <a:pt x="44" y="12"/>
                </a:cubicBezTo>
                <a:cubicBezTo>
                  <a:pt x="43" y="10"/>
                  <a:pt x="41" y="10"/>
                  <a:pt x="39" y="11"/>
                </a:cubicBezTo>
                <a:cubicBezTo>
                  <a:pt x="37" y="11"/>
                  <a:pt x="37" y="13"/>
                  <a:pt x="38" y="15"/>
                </a:cubicBezTo>
                <a:lnTo>
                  <a:pt x="43" y="24"/>
                </a:lnTo>
                <a:close/>
                <a:moveTo>
                  <a:pt x="24" y="43"/>
                </a:moveTo>
                <a:cubicBezTo>
                  <a:pt x="15" y="38"/>
                  <a:pt x="15" y="38"/>
                  <a:pt x="15" y="38"/>
                </a:cubicBezTo>
                <a:cubicBezTo>
                  <a:pt x="14" y="37"/>
                  <a:pt x="12" y="37"/>
                  <a:pt x="11" y="39"/>
                </a:cubicBezTo>
                <a:cubicBezTo>
                  <a:pt x="10" y="40"/>
                  <a:pt x="10" y="42"/>
                  <a:pt x="12" y="43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2" y="49"/>
                  <a:pt x="22" y="49"/>
                </a:cubicBezTo>
                <a:cubicBezTo>
                  <a:pt x="23" y="49"/>
                  <a:pt x="24" y="48"/>
                  <a:pt x="25" y="47"/>
                </a:cubicBezTo>
                <a:cubicBezTo>
                  <a:pt x="26" y="46"/>
                  <a:pt x="25" y="43"/>
                  <a:pt x="24" y="43"/>
                </a:cubicBezTo>
                <a:close/>
                <a:moveTo>
                  <a:pt x="17" y="77"/>
                </a:moveTo>
                <a:cubicBezTo>
                  <a:pt x="17" y="76"/>
                  <a:pt x="15" y="74"/>
                  <a:pt x="14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2" y="74"/>
                  <a:pt x="0" y="76"/>
                  <a:pt x="0" y="77"/>
                </a:cubicBezTo>
                <a:cubicBezTo>
                  <a:pt x="0" y="79"/>
                  <a:pt x="2" y="81"/>
                  <a:pt x="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1"/>
                  <a:pt x="17" y="79"/>
                  <a:pt x="17" y="77"/>
                </a:cubicBezTo>
                <a:close/>
                <a:moveTo>
                  <a:pt x="21" y="107"/>
                </a:moveTo>
                <a:cubicBezTo>
                  <a:pt x="12" y="112"/>
                  <a:pt x="12" y="112"/>
                  <a:pt x="12" y="112"/>
                </a:cubicBezTo>
                <a:cubicBezTo>
                  <a:pt x="10" y="113"/>
                  <a:pt x="10" y="115"/>
                  <a:pt x="11" y="116"/>
                </a:cubicBezTo>
                <a:cubicBezTo>
                  <a:pt x="11" y="117"/>
                  <a:pt x="13" y="118"/>
                  <a:pt x="14" y="118"/>
                </a:cubicBezTo>
                <a:cubicBezTo>
                  <a:pt x="14" y="118"/>
                  <a:pt x="15" y="118"/>
                  <a:pt x="15" y="117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5" y="111"/>
                  <a:pt x="26" y="109"/>
                  <a:pt x="25" y="108"/>
                </a:cubicBezTo>
                <a:cubicBezTo>
                  <a:pt x="24" y="106"/>
                  <a:pt x="22" y="106"/>
                  <a:pt x="21" y="107"/>
                </a:cubicBezTo>
                <a:close/>
                <a:moveTo>
                  <a:pt x="143" y="112"/>
                </a:moveTo>
                <a:cubicBezTo>
                  <a:pt x="135" y="107"/>
                  <a:pt x="135" y="107"/>
                  <a:pt x="135" y="107"/>
                </a:cubicBezTo>
                <a:cubicBezTo>
                  <a:pt x="133" y="106"/>
                  <a:pt x="131" y="106"/>
                  <a:pt x="130" y="108"/>
                </a:cubicBezTo>
                <a:cubicBezTo>
                  <a:pt x="129" y="109"/>
                  <a:pt x="130" y="111"/>
                  <a:pt x="132" y="112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8"/>
                  <a:pt x="141" y="118"/>
                  <a:pt x="142" y="118"/>
                </a:cubicBezTo>
                <a:cubicBezTo>
                  <a:pt x="143" y="118"/>
                  <a:pt x="144" y="117"/>
                  <a:pt x="145" y="116"/>
                </a:cubicBezTo>
                <a:cubicBezTo>
                  <a:pt x="145" y="115"/>
                  <a:pt x="145" y="113"/>
                  <a:pt x="143" y="112"/>
                </a:cubicBezTo>
                <a:close/>
                <a:moveTo>
                  <a:pt x="152" y="74"/>
                </a:moveTo>
                <a:cubicBezTo>
                  <a:pt x="142" y="74"/>
                  <a:pt x="142" y="74"/>
                  <a:pt x="142" y="74"/>
                </a:cubicBezTo>
                <a:cubicBezTo>
                  <a:pt x="140" y="74"/>
                  <a:pt x="139" y="76"/>
                  <a:pt x="139" y="77"/>
                </a:cubicBezTo>
                <a:cubicBezTo>
                  <a:pt x="139" y="79"/>
                  <a:pt x="140" y="81"/>
                  <a:pt x="142" y="81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1"/>
                  <a:pt x="155" y="79"/>
                  <a:pt x="155" y="77"/>
                </a:cubicBezTo>
                <a:cubicBezTo>
                  <a:pt x="155" y="76"/>
                  <a:pt x="153" y="74"/>
                  <a:pt x="152" y="74"/>
                </a:cubicBezTo>
                <a:close/>
                <a:moveTo>
                  <a:pt x="133" y="49"/>
                </a:moveTo>
                <a:cubicBezTo>
                  <a:pt x="134" y="49"/>
                  <a:pt x="134" y="49"/>
                  <a:pt x="135" y="48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5" y="42"/>
                  <a:pt x="145" y="40"/>
                  <a:pt x="145" y="39"/>
                </a:cubicBezTo>
                <a:cubicBezTo>
                  <a:pt x="144" y="37"/>
                  <a:pt x="142" y="37"/>
                  <a:pt x="140" y="38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0" y="43"/>
                  <a:pt x="129" y="46"/>
                  <a:pt x="130" y="47"/>
                </a:cubicBezTo>
                <a:cubicBezTo>
                  <a:pt x="131" y="48"/>
                  <a:pt x="132" y="49"/>
                  <a:pt x="133" y="49"/>
                </a:cubicBezTo>
                <a:close/>
                <a:moveTo>
                  <a:pt x="108" y="25"/>
                </a:moveTo>
                <a:cubicBezTo>
                  <a:pt x="109" y="25"/>
                  <a:pt x="109" y="25"/>
                  <a:pt x="110" y="25"/>
                </a:cubicBezTo>
                <a:cubicBezTo>
                  <a:pt x="111" y="25"/>
                  <a:pt x="112" y="25"/>
                  <a:pt x="113" y="24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8" y="11"/>
                  <a:pt x="116" y="11"/>
                </a:cubicBezTo>
                <a:cubicBezTo>
                  <a:pt x="115" y="10"/>
                  <a:pt x="113" y="10"/>
                  <a:pt x="112" y="12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2"/>
                  <a:pt x="107" y="24"/>
                  <a:pt x="108" y="25"/>
                </a:cubicBezTo>
                <a:close/>
                <a:moveTo>
                  <a:pt x="73" y="97"/>
                </a:moveTo>
                <a:cubicBezTo>
                  <a:pt x="74" y="100"/>
                  <a:pt x="75" y="101"/>
                  <a:pt x="78" y="101"/>
                </a:cubicBezTo>
                <a:cubicBezTo>
                  <a:pt x="80" y="101"/>
                  <a:pt x="82" y="100"/>
                  <a:pt x="82" y="97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72"/>
                  <a:pt x="86" y="71"/>
                  <a:pt x="86" y="69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2"/>
                  <a:pt x="83" y="50"/>
                  <a:pt x="78" y="50"/>
                </a:cubicBezTo>
                <a:cubicBezTo>
                  <a:pt x="73" y="50"/>
                  <a:pt x="70" y="52"/>
                  <a:pt x="70" y="58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71"/>
                  <a:pt x="70" y="72"/>
                  <a:pt x="70" y="74"/>
                </a:cubicBezTo>
                <a:lnTo>
                  <a:pt x="73" y="97"/>
                </a:lnTo>
                <a:close/>
                <a:moveTo>
                  <a:pt x="78" y="108"/>
                </a:moveTo>
                <a:cubicBezTo>
                  <a:pt x="73" y="108"/>
                  <a:pt x="69" y="111"/>
                  <a:pt x="69" y="116"/>
                </a:cubicBezTo>
                <a:cubicBezTo>
                  <a:pt x="69" y="120"/>
                  <a:pt x="73" y="124"/>
                  <a:pt x="78" y="124"/>
                </a:cubicBezTo>
                <a:cubicBezTo>
                  <a:pt x="82" y="124"/>
                  <a:pt x="86" y="120"/>
                  <a:pt x="86" y="116"/>
                </a:cubicBezTo>
                <a:cubicBezTo>
                  <a:pt x="86" y="111"/>
                  <a:pt x="82" y="108"/>
                  <a:pt x="78" y="1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17"/>
          <p:cNvSpPr/>
          <p:nvPr/>
        </p:nvSpPr>
        <p:spPr>
          <a:xfrm>
            <a:off x="2817722" y="1780772"/>
            <a:ext cx="267074" cy="268980"/>
          </a:xfrm>
          <a:custGeom>
            <a:rect b="b" l="l" r="r" t="t"/>
            <a:pathLst>
              <a:path extrusionOk="0" h="132" w="142">
                <a:moveTo>
                  <a:pt x="136" y="67"/>
                </a:moveTo>
                <a:cubicBezTo>
                  <a:pt x="39" y="67"/>
                  <a:pt x="39" y="67"/>
                  <a:pt x="39" y="67"/>
                </a:cubicBezTo>
                <a:cubicBezTo>
                  <a:pt x="35" y="67"/>
                  <a:pt x="31" y="69"/>
                  <a:pt x="29" y="73"/>
                </a:cubicBezTo>
                <a:cubicBezTo>
                  <a:pt x="3" y="126"/>
                  <a:pt x="3" y="126"/>
                  <a:pt x="3" y="126"/>
                </a:cubicBezTo>
                <a:cubicBezTo>
                  <a:pt x="1" y="129"/>
                  <a:pt x="3" y="132"/>
                  <a:pt x="6" y="132"/>
                </a:cubicBezTo>
                <a:cubicBezTo>
                  <a:pt x="104" y="132"/>
                  <a:pt x="104" y="132"/>
                  <a:pt x="104" y="132"/>
                </a:cubicBezTo>
                <a:cubicBezTo>
                  <a:pt x="108" y="132"/>
                  <a:pt x="112" y="129"/>
                  <a:pt x="114" y="126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2" y="69"/>
                  <a:pt x="140" y="67"/>
                  <a:pt x="136" y="67"/>
                </a:cubicBezTo>
                <a:moveTo>
                  <a:pt x="39" y="60"/>
                </a:moveTo>
                <a:cubicBezTo>
                  <a:pt x="111" y="60"/>
                  <a:pt x="111" y="60"/>
                  <a:pt x="111" y="60"/>
                </a:cubicBezTo>
                <a:cubicBezTo>
                  <a:pt x="111" y="60"/>
                  <a:pt x="111" y="60"/>
                  <a:pt x="111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0"/>
                  <a:pt x="120" y="0"/>
                  <a:pt x="120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11"/>
                  <a:pt x="34" y="11"/>
                  <a:pt x="34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35"/>
                  <a:pt x="17" y="35"/>
                  <a:pt x="17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4" y="35"/>
                  <a:pt x="0" y="39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23" y="70"/>
                  <a:pt x="23" y="70"/>
                  <a:pt x="23" y="70"/>
                </a:cubicBezTo>
                <a:cubicBezTo>
                  <a:pt x="26" y="64"/>
                  <a:pt x="32" y="60"/>
                  <a:pt x="39" y="60"/>
                </a:cubicBezTo>
                <a:moveTo>
                  <a:pt x="41" y="8"/>
                </a:moveTo>
                <a:cubicBezTo>
                  <a:pt x="113" y="8"/>
                  <a:pt x="113" y="8"/>
                  <a:pt x="113" y="8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41" y="52"/>
                  <a:pt x="41" y="52"/>
                  <a:pt x="41" y="52"/>
                </a:cubicBezTo>
                <a:lnTo>
                  <a:pt x="41" y="8"/>
                </a:lnTo>
                <a:close/>
                <a:moveTo>
                  <a:pt x="25" y="19"/>
                </a:moveTo>
                <a:cubicBezTo>
                  <a:pt x="34" y="19"/>
                  <a:pt x="34" y="19"/>
                  <a:pt x="34" y="19"/>
                </a:cubicBezTo>
                <a:cubicBezTo>
                  <a:pt x="34" y="52"/>
                  <a:pt x="34" y="52"/>
                  <a:pt x="34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17"/>
          <p:cNvSpPr/>
          <p:nvPr/>
        </p:nvSpPr>
        <p:spPr>
          <a:xfrm>
            <a:off x="2728297" y="3517349"/>
            <a:ext cx="263621" cy="325104"/>
          </a:xfrm>
          <a:custGeom>
            <a:rect b="b" l="l" r="r" t="t"/>
            <a:pathLst>
              <a:path extrusionOk="0" h="181" w="159">
                <a:moveTo>
                  <a:pt x="6" y="91"/>
                </a:moveTo>
                <a:cubicBezTo>
                  <a:pt x="18" y="88"/>
                  <a:pt x="30" y="81"/>
                  <a:pt x="31" y="81"/>
                </a:cubicBezTo>
                <a:cubicBezTo>
                  <a:pt x="47" y="70"/>
                  <a:pt x="62" y="55"/>
                  <a:pt x="62" y="54"/>
                </a:cubicBezTo>
                <a:cubicBezTo>
                  <a:pt x="68" y="47"/>
                  <a:pt x="77" y="40"/>
                  <a:pt x="85" y="43"/>
                </a:cubicBezTo>
                <a:cubicBezTo>
                  <a:pt x="89" y="44"/>
                  <a:pt x="92" y="46"/>
                  <a:pt x="93" y="49"/>
                </a:cubicBezTo>
                <a:cubicBezTo>
                  <a:pt x="95" y="53"/>
                  <a:pt x="95" y="59"/>
                  <a:pt x="93" y="64"/>
                </a:cubicBezTo>
                <a:cubicBezTo>
                  <a:pt x="93" y="64"/>
                  <a:pt x="92" y="65"/>
                  <a:pt x="92" y="65"/>
                </a:cubicBezTo>
                <a:cubicBezTo>
                  <a:pt x="95" y="66"/>
                  <a:pt x="97" y="66"/>
                  <a:pt x="100" y="67"/>
                </a:cubicBezTo>
                <a:cubicBezTo>
                  <a:pt x="103" y="59"/>
                  <a:pt x="103" y="52"/>
                  <a:pt x="100" y="46"/>
                </a:cubicBezTo>
                <a:cubicBezTo>
                  <a:pt x="98" y="41"/>
                  <a:pt x="93" y="37"/>
                  <a:pt x="87" y="35"/>
                </a:cubicBezTo>
                <a:cubicBezTo>
                  <a:pt x="78" y="33"/>
                  <a:pt x="67" y="38"/>
                  <a:pt x="56" y="49"/>
                </a:cubicBezTo>
                <a:cubicBezTo>
                  <a:pt x="56" y="49"/>
                  <a:pt x="42" y="65"/>
                  <a:pt x="27" y="74"/>
                </a:cubicBezTo>
                <a:cubicBezTo>
                  <a:pt x="26" y="74"/>
                  <a:pt x="15" y="81"/>
                  <a:pt x="4" y="84"/>
                </a:cubicBezTo>
                <a:cubicBezTo>
                  <a:pt x="2" y="84"/>
                  <a:pt x="0" y="87"/>
                  <a:pt x="1" y="89"/>
                </a:cubicBezTo>
                <a:cubicBezTo>
                  <a:pt x="2" y="91"/>
                  <a:pt x="4" y="92"/>
                  <a:pt x="6" y="91"/>
                </a:cubicBezTo>
                <a:moveTo>
                  <a:pt x="4" y="52"/>
                </a:moveTo>
                <a:cubicBezTo>
                  <a:pt x="5" y="52"/>
                  <a:pt x="6" y="52"/>
                  <a:pt x="10" y="50"/>
                </a:cubicBezTo>
                <a:cubicBezTo>
                  <a:pt x="11" y="48"/>
                  <a:pt x="14" y="46"/>
                  <a:pt x="16" y="44"/>
                </a:cubicBezTo>
                <a:cubicBezTo>
                  <a:pt x="17" y="42"/>
                  <a:pt x="17" y="42"/>
                  <a:pt x="17" y="42"/>
                </a:cubicBezTo>
                <a:cubicBezTo>
                  <a:pt x="24" y="32"/>
                  <a:pt x="43" y="8"/>
                  <a:pt x="69" y="9"/>
                </a:cubicBezTo>
                <a:cubicBezTo>
                  <a:pt x="91" y="11"/>
                  <a:pt x="106" y="27"/>
                  <a:pt x="113" y="57"/>
                </a:cubicBezTo>
                <a:cubicBezTo>
                  <a:pt x="114" y="58"/>
                  <a:pt x="114" y="58"/>
                  <a:pt x="114" y="59"/>
                </a:cubicBezTo>
                <a:cubicBezTo>
                  <a:pt x="115" y="63"/>
                  <a:pt x="117" y="69"/>
                  <a:pt x="120" y="71"/>
                </a:cubicBezTo>
                <a:cubicBezTo>
                  <a:pt x="120" y="72"/>
                  <a:pt x="121" y="72"/>
                  <a:pt x="122" y="72"/>
                </a:cubicBezTo>
                <a:cubicBezTo>
                  <a:pt x="123" y="72"/>
                  <a:pt x="124" y="72"/>
                  <a:pt x="125" y="71"/>
                </a:cubicBezTo>
                <a:cubicBezTo>
                  <a:pt x="126" y="69"/>
                  <a:pt x="126" y="67"/>
                  <a:pt x="124" y="65"/>
                </a:cubicBezTo>
                <a:cubicBezTo>
                  <a:pt x="124" y="64"/>
                  <a:pt x="122" y="60"/>
                  <a:pt x="121" y="57"/>
                </a:cubicBezTo>
                <a:cubicBezTo>
                  <a:pt x="121" y="56"/>
                  <a:pt x="121" y="56"/>
                  <a:pt x="121" y="56"/>
                </a:cubicBezTo>
                <a:cubicBezTo>
                  <a:pt x="121" y="56"/>
                  <a:pt x="121" y="55"/>
                  <a:pt x="121" y="55"/>
                </a:cubicBezTo>
                <a:cubicBezTo>
                  <a:pt x="120" y="50"/>
                  <a:pt x="116" y="38"/>
                  <a:pt x="109" y="26"/>
                </a:cubicBezTo>
                <a:cubicBezTo>
                  <a:pt x="99" y="11"/>
                  <a:pt x="86" y="3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39" y="0"/>
                  <a:pt x="19" y="27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7" y="42"/>
                  <a:pt x="4" y="44"/>
                  <a:pt x="3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1" y="46"/>
                  <a:pt x="1" y="48"/>
                  <a:pt x="1" y="49"/>
                </a:cubicBezTo>
                <a:cubicBezTo>
                  <a:pt x="1" y="50"/>
                  <a:pt x="3" y="52"/>
                  <a:pt x="4" y="52"/>
                </a:cubicBezTo>
                <a:moveTo>
                  <a:pt x="46" y="109"/>
                </a:moveTo>
                <a:cubicBezTo>
                  <a:pt x="46" y="108"/>
                  <a:pt x="46" y="106"/>
                  <a:pt x="46" y="105"/>
                </a:cubicBezTo>
                <a:cubicBezTo>
                  <a:pt x="35" y="111"/>
                  <a:pt x="21" y="119"/>
                  <a:pt x="10" y="124"/>
                </a:cubicBezTo>
                <a:cubicBezTo>
                  <a:pt x="8" y="125"/>
                  <a:pt x="8" y="127"/>
                  <a:pt x="8" y="129"/>
                </a:cubicBezTo>
                <a:cubicBezTo>
                  <a:pt x="9" y="130"/>
                  <a:pt x="10" y="131"/>
                  <a:pt x="12" y="131"/>
                </a:cubicBezTo>
                <a:cubicBezTo>
                  <a:pt x="12" y="131"/>
                  <a:pt x="13" y="131"/>
                  <a:pt x="13" y="131"/>
                </a:cubicBezTo>
                <a:cubicBezTo>
                  <a:pt x="23" y="127"/>
                  <a:pt x="36" y="120"/>
                  <a:pt x="46" y="114"/>
                </a:cubicBezTo>
                <a:cubicBezTo>
                  <a:pt x="46" y="112"/>
                  <a:pt x="46" y="111"/>
                  <a:pt x="46" y="109"/>
                </a:cubicBezTo>
                <a:moveTo>
                  <a:pt x="38" y="38"/>
                </a:moveTo>
                <a:cubicBezTo>
                  <a:pt x="37" y="40"/>
                  <a:pt x="35" y="42"/>
                  <a:pt x="33" y="44"/>
                </a:cubicBezTo>
                <a:cubicBezTo>
                  <a:pt x="31" y="47"/>
                  <a:pt x="29" y="49"/>
                  <a:pt x="26" y="51"/>
                </a:cubicBezTo>
                <a:cubicBezTo>
                  <a:pt x="24" y="54"/>
                  <a:pt x="22" y="55"/>
                  <a:pt x="18" y="57"/>
                </a:cubicBezTo>
                <a:cubicBezTo>
                  <a:pt x="15" y="59"/>
                  <a:pt x="12" y="61"/>
                  <a:pt x="9" y="62"/>
                </a:cubicBezTo>
                <a:cubicBezTo>
                  <a:pt x="7" y="63"/>
                  <a:pt x="6" y="63"/>
                  <a:pt x="5" y="64"/>
                </a:cubicBezTo>
                <a:cubicBezTo>
                  <a:pt x="3" y="64"/>
                  <a:pt x="2" y="66"/>
                  <a:pt x="2" y="68"/>
                </a:cubicBezTo>
                <a:cubicBezTo>
                  <a:pt x="3" y="70"/>
                  <a:pt x="5" y="72"/>
                  <a:pt x="7" y="71"/>
                </a:cubicBezTo>
                <a:cubicBezTo>
                  <a:pt x="11" y="70"/>
                  <a:pt x="15" y="68"/>
                  <a:pt x="18" y="66"/>
                </a:cubicBezTo>
                <a:cubicBezTo>
                  <a:pt x="21" y="64"/>
                  <a:pt x="24" y="63"/>
                  <a:pt x="27" y="61"/>
                </a:cubicBezTo>
                <a:cubicBezTo>
                  <a:pt x="32" y="56"/>
                  <a:pt x="37" y="52"/>
                  <a:pt x="41" y="46"/>
                </a:cubicBezTo>
                <a:cubicBezTo>
                  <a:pt x="43" y="44"/>
                  <a:pt x="45" y="42"/>
                  <a:pt x="47" y="40"/>
                </a:cubicBezTo>
                <a:cubicBezTo>
                  <a:pt x="48" y="39"/>
                  <a:pt x="49" y="38"/>
                  <a:pt x="50" y="37"/>
                </a:cubicBezTo>
                <a:cubicBezTo>
                  <a:pt x="50" y="37"/>
                  <a:pt x="51" y="36"/>
                  <a:pt x="52" y="36"/>
                </a:cubicBezTo>
                <a:cubicBezTo>
                  <a:pt x="52" y="36"/>
                  <a:pt x="52" y="35"/>
                  <a:pt x="52" y="35"/>
                </a:cubicBezTo>
                <a:cubicBezTo>
                  <a:pt x="53" y="35"/>
                  <a:pt x="53" y="35"/>
                  <a:pt x="53" y="34"/>
                </a:cubicBezTo>
                <a:cubicBezTo>
                  <a:pt x="56" y="32"/>
                  <a:pt x="59" y="31"/>
                  <a:pt x="62" y="29"/>
                </a:cubicBezTo>
                <a:cubicBezTo>
                  <a:pt x="65" y="28"/>
                  <a:pt x="67" y="27"/>
                  <a:pt x="71" y="26"/>
                </a:cubicBezTo>
                <a:cubicBezTo>
                  <a:pt x="72" y="26"/>
                  <a:pt x="72" y="26"/>
                  <a:pt x="73" y="26"/>
                </a:cubicBezTo>
                <a:cubicBezTo>
                  <a:pt x="75" y="25"/>
                  <a:pt x="77" y="24"/>
                  <a:pt x="77" y="22"/>
                </a:cubicBezTo>
                <a:cubicBezTo>
                  <a:pt x="77" y="20"/>
                  <a:pt x="75" y="18"/>
                  <a:pt x="73" y="18"/>
                </a:cubicBezTo>
                <a:cubicBezTo>
                  <a:pt x="59" y="19"/>
                  <a:pt x="47" y="28"/>
                  <a:pt x="38" y="38"/>
                </a:cubicBezTo>
                <a:moveTo>
                  <a:pt x="8" y="111"/>
                </a:moveTo>
                <a:cubicBezTo>
                  <a:pt x="14" y="110"/>
                  <a:pt x="31" y="103"/>
                  <a:pt x="50" y="90"/>
                </a:cubicBezTo>
                <a:cubicBezTo>
                  <a:pt x="55" y="79"/>
                  <a:pt x="65" y="71"/>
                  <a:pt x="77" y="67"/>
                </a:cubicBezTo>
                <a:cubicBezTo>
                  <a:pt x="79" y="65"/>
                  <a:pt x="81" y="62"/>
                  <a:pt x="83" y="59"/>
                </a:cubicBezTo>
                <a:cubicBezTo>
                  <a:pt x="85" y="57"/>
                  <a:pt x="84" y="55"/>
                  <a:pt x="83" y="54"/>
                </a:cubicBezTo>
                <a:cubicBezTo>
                  <a:pt x="81" y="52"/>
                  <a:pt x="78" y="53"/>
                  <a:pt x="77" y="55"/>
                </a:cubicBezTo>
                <a:cubicBezTo>
                  <a:pt x="55" y="86"/>
                  <a:pt x="14" y="101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4" y="105"/>
                  <a:pt x="3" y="107"/>
                  <a:pt x="3" y="109"/>
                </a:cubicBezTo>
                <a:cubicBezTo>
                  <a:pt x="4" y="111"/>
                  <a:pt x="5" y="112"/>
                  <a:pt x="7" y="112"/>
                </a:cubicBezTo>
                <a:cubicBezTo>
                  <a:pt x="7" y="112"/>
                  <a:pt x="8" y="112"/>
                  <a:pt x="8" y="111"/>
                </a:cubicBezTo>
                <a:close/>
                <a:moveTo>
                  <a:pt x="52" y="132"/>
                </a:moveTo>
                <a:cubicBezTo>
                  <a:pt x="51" y="129"/>
                  <a:pt x="50" y="127"/>
                  <a:pt x="49" y="125"/>
                </a:cubicBezTo>
                <a:cubicBezTo>
                  <a:pt x="47" y="126"/>
                  <a:pt x="46" y="126"/>
                  <a:pt x="45" y="127"/>
                </a:cubicBezTo>
                <a:cubicBezTo>
                  <a:pt x="35" y="134"/>
                  <a:pt x="24" y="141"/>
                  <a:pt x="20" y="142"/>
                </a:cubicBezTo>
                <a:cubicBezTo>
                  <a:pt x="18" y="143"/>
                  <a:pt x="16" y="145"/>
                  <a:pt x="17" y="147"/>
                </a:cubicBezTo>
                <a:cubicBezTo>
                  <a:pt x="17" y="148"/>
                  <a:pt x="19" y="150"/>
                  <a:pt x="21" y="150"/>
                </a:cubicBezTo>
                <a:cubicBezTo>
                  <a:pt x="21" y="150"/>
                  <a:pt x="21" y="149"/>
                  <a:pt x="22" y="149"/>
                </a:cubicBezTo>
                <a:cubicBezTo>
                  <a:pt x="28" y="148"/>
                  <a:pt x="38" y="141"/>
                  <a:pt x="49" y="134"/>
                </a:cubicBezTo>
                <a:cubicBezTo>
                  <a:pt x="50" y="133"/>
                  <a:pt x="51" y="132"/>
                  <a:pt x="52" y="132"/>
                </a:cubicBezTo>
                <a:moveTo>
                  <a:pt x="103" y="153"/>
                </a:moveTo>
                <a:cubicBezTo>
                  <a:pt x="102" y="153"/>
                  <a:pt x="101" y="152"/>
                  <a:pt x="100" y="152"/>
                </a:cubicBezTo>
                <a:cubicBezTo>
                  <a:pt x="97" y="153"/>
                  <a:pt x="93" y="153"/>
                  <a:pt x="90" y="153"/>
                </a:cubicBezTo>
                <a:cubicBezTo>
                  <a:pt x="89" y="153"/>
                  <a:pt x="88" y="153"/>
                  <a:pt x="87" y="153"/>
                </a:cubicBezTo>
                <a:cubicBezTo>
                  <a:pt x="92" y="156"/>
                  <a:pt x="97" y="159"/>
                  <a:pt x="101" y="160"/>
                </a:cubicBezTo>
                <a:cubicBezTo>
                  <a:pt x="102" y="161"/>
                  <a:pt x="105" y="160"/>
                  <a:pt x="105" y="158"/>
                </a:cubicBezTo>
                <a:cubicBezTo>
                  <a:pt x="106" y="156"/>
                  <a:pt x="105" y="154"/>
                  <a:pt x="103" y="153"/>
                </a:cubicBezTo>
                <a:moveTo>
                  <a:pt x="59" y="141"/>
                </a:moveTo>
                <a:cubicBezTo>
                  <a:pt x="54" y="144"/>
                  <a:pt x="47" y="149"/>
                  <a:pt x="37" y="156"/>
                </a:cubicBezTo>
                <a:cubicBezTo>
                  <a:pt x="35" y="158"/>
                  <a:pt x="34" y="159"/>
                  <a:pt x="32" y="160"/>
                </a:cubicBezTo>
                <a:cubicBezTo>
                  <a:pt x="31" y="161"/>
                  <a:pt x="30" y="163"/>
                  <a:pt x="31" y="165"/>
                </a:cubicBezTo>
                <a:cubicBezTo>
                  <a:pt x="32" y="166"/>
                  <a:pt x="33" y="167"/>
                  <a:pt x="35" y="167"/>
                </a:cubicBezTo>
                <a:cubicBezTo>
                  <a:pt x="35" y="167"/>
                  <a:pt x="36" y="167"/>
                  <a:pt x="37" y="166"/>
                </a:cubicBezTo>
                <a:cubicBezTo>
                  <a:pt x="38" y="165"/>
                  <a:pt x="40" y="164"/>
                  <a:pt x="42" y="162"/>
                </a:cubicBezTo>
                <a:cubicBezTo>
                  <a:pt x="47" y="159"/>
                  <a:pt x="59" y="150"/>
                  <a:pt x="66" y="146"/>
                </a:cubicBezTo>
                <a:cubicBezTo>
                  <a:pt x="63" y="144"/>
                  <a:pt x="61" y="143"/>
                  <a:pt x="59" y="141"/>
                </a:cubicBezTo>
                <a:moveTo>
                  <a:pt x="90" y="172"/>
                </a:moveTo>
                <a:cubicBezTo>
                  <a:pt x="88" y="171"/>
                  <a:pt x="86" y="169"/>
                  <a:pt x="84" y="168"/>
                </a:cubicBezTo>
                <a:cubicBezTo>
                  <a:pt x="78" y="163"/>
                  <a:pt x="72" y="159"/>
                  <a:pt x="66" y="160"/>
                </a:cubicBezTo>
                <a:cubicBezTo>
                  <a:pt x="60" y="162"/>
                  <a:pt x="49" y="172"/>
                  <a:pt x="47" y="175"/>
                </a:cubicBezTo>
                <a:cubicBezTo>
                  <a:pt x="46" y="176"/>
                  <a:pt x="46" y="178"/>
                  <a:pt x="47" y="180"/>
                </a:cubicBezTo>
                <a:cubicBezTo>
                  <a:pt x="48" y="181"/>
                  <a:pt x="49" y="181"/>
                  <a:pt x="50" y="181"/>
                </a:cubicBezTo>
                <a:cubicBezTo>
                  <a:pt x="51" y="181"/>
                  <a:pt x="52" y="181"/>
                  <a:pt x="53" y="180"/>
                </a:cubicBezTo>
                <a:cubicBezTo>
                  <a:pt x="58" y="175"/>
                  <a:pt x="65" y="169"/>
                  <a:pt x="68" y="168"/>
                </a:cubicBezTo>
                <a:cubicBezTo>
                  <a:pt x="71" y="168"/>
                  <a:pt x="75" y="171"/>
                  <a:pt x="80" y="174"/>
                </a:cubicBezTo>
                <a:cubicBezTo>
                  <a:pt x="82" y="175"/>
                  <a:pt x="84" y="177"/>
                  <a:pt x="86" y="178"/>
                </a:cubicBezTo>
                <a:cubicBezTo>
                  <a:pt x="88" y="180"/>
                  <a:pt x="90" y="179"/>
                  <a:pt x="91" y="177"/>
                </a:cubicBezTo>
                <a:cubicBezTo>
                  <a:pt x="92" y="175"/>
                  <a:pt x="92" y="173"/>
                  <a:pt x="90" y="172"/>
                </a:cubicBezTo>
                <a:moveTo>
                  <a:pt x="156" y="166"/>
                </a:moveTo>
                <a:cubicBezTo>
                  <a:pt x="121" y="132"/>
                  <a:pt x="121" y="132"/>
                  <a:pt x="121" y="132"/>
                </a:cubicBezTo>
                <a:cubicBezTo>
                  <a:pt x="127" y="126"/>
                  <a:pt x="130" y="117"/>
                  <a:pt x="130" y="108"/>
                </a:cubicBezTo>
                <a:cubicBezTo>
                  <a:pt x="130" y="87"/>
                  <a:pt x="113" y="70"/>
                  <a:pt x="92" y="70"/>
                </a:cubicBezTo>
                <a:cubicBezTo>
                  <a:pt x="70" y="70"/>
                  <a:pt x="53" y="87"/>
                  <a:pt x="53" y="108"/>
                </a:cubicBezTo>
                <a:cubicBezTo>
                  <a:pt x="53" y="129"/>
                  <a:pt x="70" y="147"/>
                  <a:pt x="92" y="147"/>
                </a:cubicBezTo>
                <a:cubicBezTo>
                  <a:pt x="98" y="147"/>
                  <a:pt x="104" y="145"/>
                  <a:pt x="110" y="142"/>
                </a:cubicBezTo>
                <a:cubicBezTo>
                  <a:pt x="145" y="177"/>
                  <a:pt x="145" y="177"/>
                  <a:pt x="145" y="177"/>
                </a:cubicBezTo>
                <a:cubicBezTo>
                  <a:pt x="147" y="178"/>
                  <a:pt x="149" y="179"/>
                  <a:pt x="151" y="179"/>
                </a:cubicBezTo>
                <a:cubicBezTo>
                  <a:pt x="152" y="179"/>
                  <a:pt x="154" y="178"/>
                  <a:pt x="156" y="177"/>
                </a:cubicBezTo>
                <a:cubicBezTo>
                  <a:pt x="159" y="174"/>
                  <a:pt x="159" y="169"/>
                  <a:pt x="156" y="166"/>
                </a:cubicBezTo>
                <a:moveTo>
                  <a:pt x="73" y="128"/>
                </a:moveTo>
                <a:cubicBezTo>
                  <a:pt x="73" y="129"/>
                  <a:pt x="72" y="129"/>
                  <a:pt x="72" y="129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72" y="129"/>
                  <a:pt x="72" y="128"/>
                  <a:pt x="72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1" y="128"/>
                  <a:pt x="71" y="127"/>
                  <a:pt x="71" y="126"/>
                </a:cubicBezTo>
                <a:cubicBezTo>
                  <a:pt x="71" y="126"/>
                  <a:pt x="71" y="125"/>
                  <a:pt x="72" y="125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3" y="124"/>
                  <a:pt x="73" y="125"/>
                </a:cubicBezTo>
                <a:cubicBezTo>
                  <a:pt x="73" y="125"/>
                  <a:pt x="73" y="126"/>
                  <a:pt x="73" y="126"/>
                </a:cubicBezTo>
                <a:cubicBezTo>
                  <a:pt x="73" y="127"/>
                  <a:pt x="73" y="128"/>
                  <a:pt x="73" y="128"/>
                </a:cubicBezTo>
                <a:moveTo>
                  <a:pt x="116" y="122"/>
                </a:moveTo>
                <a:cubicBezTo>
                  <a:pt x="115" y="123"/>
                  <a:pt x="114" y="123"/>
                  <a:pt x="114" y="123"/>
                </a:cubicBezTo>
                <a:cubicBezTo>
                  <a:pt x="114" y="124"/>
                  <a:pt x="113" y="125"/>
                  <a:pt x="113" y="126"/>
                </a:cubicBezTo>
                <a:cubicBezTo>
                  <a:pt x="113" y="127"/>
                  <a:pt x="112" y="128"/>
                  <a:pt x="112" y="128"/>
                </a:cubicBezTo>
                <a:cubicBezTo>
                  <a:pt x="112" y="123"/>
                  <a:pt x="112" y="123"/>
                  <a:pt x="112" y="123"/>
                </a:cubicBezTo>
                <a:cubicBezTo>
                  <a:pt x="110" y="123"/>
                  <a:pt x="110" y="123"/>
                  <a:pt x="110" y="123"/>
                </a:cubicBezTo>
                <a:cubicBezTo>
                  <a:pt x="107" y="125"/>
                  <a:pt x="107" y="125"/>
                  <a:pt x="107" y="125"/>
                </a:cubicBezTo>
                <a:cubicBezTo>
                  <a:pt x="108" y="126"/>
                  <a:pt x="108" y="126"/>
                  <a:pt x="108" y="126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09" y="125"/>
                  <a:pt x="109" y="125"/>
                  <a:pt x="110" y="125"/>
                </a:cubicBezTo>
                <a:cubicBezTo>
                  <a:pt x="110" y="125"/>
                  <a:pt x="110" y="126"/>
                  <a:pt x="110" y="126"/>
                </a:cubicBezTo>
                <a:cubicBezTo>
                  <a:pt x="110" y="130"/>
                  <a:pt x="110" y="130"/>
                  <a:pt x="110" y="130"/>
                </a:cubicBezTo>
                <a:cubicBezTo>
                  <a:pt x="105" y="134"/>
                  <a:pt x="98" y="137"/>
                  <a:pt x="92" y="137"/>
                </a:cubicBezTo>
                <a:cubicBezTo>
                  <a:pt x="85" y="137"/>
                  <a:pt x="78" y="134"/>
                  <a:pt x="73" y="130"/>
                </a:cubicBezTo>
                <a:cubicBezTo>
                  <a:pt x="74" y="130"/>
                  <a:pt x="74" y="130"/>
                  <a:pt x="74" y="129"/>
                </a:cubicBezTo>
                <a:cubicBezTo>
                  <a:pt x="75" y="129"/>
                  <a:pt x="75" y="128"/>
                  <a:pt x="75" y="126"/>
                </a:cubicBezTo>
                <a:cubicBezTo>
                  <a:pt x="75" y="125"/>
                  <a:pt x="75" y="124"/>
                  <a:pt x="74" y="123"/>
                </a:cubicBezTo>
                <a:cubicBezTo>
                  <a:pt x="74" y="123"/>
                  <a:pt x="73" y="122"/>
                  <a:pt x="72" y="122"/>
                </a:cubicBezTo>
                <a:cubicBezTo>
                  <a:pt x="71" y="122"/>
                  <a:pt x="70" y="123"/>
                  <a:pt x="70" y="123"/>
                </a:cubicBezTo>
                <a:cubicBezTo>
                  <a:pt x="70" y="124"/>
                  <a:pt x="69" y="125"/>
                  <a:pt x="69" y="126"/>
                </a:cubicBezTo>
                <a:cubicBezTo>
                  <a:pt x="69" y="125"/>
                  <a:pt x="69" y="125"/>
                  <a:pt x="68" y="124"/>
                </a:cubicBezTo>
                <a:cubicBezTo>
                  <a:pt x="68" y="124"/>
                  <a:pt x="68" y="124"/>
                  <a:pt x="68" y="123"/>
                </a:cubicBezTo>
                <a:cubicBezTo>
                  <a:pt x="68" y="123"/>
                  <a:pt x="68" y="123"/>
                  <a:pt x="67" y="123"/>
                </a:cubicBezTo>
                <a:cubicBezTo>
                  <a:pt x="65" y="120"/>
                  <a:pt x="64" y="116"/>
                  <a:pt x="64" y="113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64" y="114"/>
                  <a:pt x="65" y="114"/>
                  <a:pt x="66" y="114"/>
                </a:cubicBezTo>
                <a:cubicBezTo>
                  <a:pt x="67" y="114"/>
                  <a:pt x="67" y="114"/>
                  <a:pt x="68" y="113"/>
                </a:cubicBezTo>
                <a:cubicBezTo>
                  <a:pt x="68" y="112"/>
                  <a:pt x="69" y="111"/>
                  <a:pt x="69" y="110"/>
                </a:cubicBezTo>
                <a:cubicBezTo>
                  <a:pt x="69" y="109"/>
                  <a:pt x="68" y="108"/>
                  <a:pt x="68" y="107"/>
                </a:cubicBezTo>
                <a:cubicBezTo>
                  <a:pt x="67" y="106"/>
                  <a:pt x="67" y="106"/>
                  <a:pt x="66" y="106"/>
                </a:cubicBezTo>
                <a:cubicBezTo>
                  <a:pt x="65" y="106"/>
                  <a:pt x="64" y="106"/>
                  <a:pt x="64" y="107"/>
                </a:cubicBezTo>
                <a:cubicBezTo>
                  <a:pt x="64" y="107"/>
                  <a:pt x="63" y="107"/>
                  <a:pt x="63" y="108"/>
                </a:cubicBezTo>
                <a:cubicBezTo>
                  <a:pt x="63" y="104"/>
                  <a:pt x="64" y="101"/>
                  <a:pt x="66" y="97"/>
                </a:cubicBezTo>
                <a:cubicBezTo>
                  <a:pt x="66" y="97"/>
                  <a:pt x="66" y="97"/>
                  <a:pt x="66" y="97"/>
                </a:cubicBezTo>
                <a:cubicBezTo>
                  <a:pt x="67" y="97"/>
                  <a:pt x="67" y="97"/>
                  <a:pt x="68" y="96"/>
                </a:cubicBezTo>
                <a:cubicBezTo>
                  <a:pt x="68" y="96"/>
                  <a:pt x="69" y="95"/>
                  <a:pt x="69" y="93"/>
                </a:cubicBezTo>
                <a:cubicBezTo>
                  <a:pt x="69" y="93"/>
                  <a:pt x="69" y="92"/>
                  <a:pt x="68" y="92"/>
                </a:cubicBezTo>
                <a:cubicBezTo>
                  <a:pt x="74" y="85"/>
                  <a:pt x="82" y="80"/>
                  <a:pt x="92" y="80"/>
                </a:cubicBezTo>
                <a:cubicBezTo>
                  <a:pt x="101" y="80"/>
                  <a:pt x="109" y="85"/>
                  <a:pt x="114" y="91"/>
                </a:cubicBezTo>
                <a:cubicBezTo>
                  <a:pt x="113" y="92"/>
                  <a:pt x="113" y="92"/>
                  <a:pt x="113" y="92"/>
                </a:cubicBezTo>
                <a:cubicBezTo>
                  <a:pt x="114" y="93"/>
                  <a:pt x="114" y="93"/>
                  <a:pt x="114" y="93"/>
                </a:cubicBezTo>
                <a:cubicBezTo>
                  <a:pt x="115" y="93"/>
                  <a:pt x="115" y="93"/>
                  <a:pt x="115" y="93"/>
                </a:cubicBezTo>
                <a:cubicBezTo>
                  <a:pt x="115" y="93"/>
                  <a:pt x="116" y="94"/>
                  <a:pt x="116" y="94"/>
                </a:cubicBezTo>
                <a:cubicBezTo>
                  <a:pt x="116" y="97"/>
                  <a:pt x="116" y="97"/>
                  <a:pt x="116" y="97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9" y="101"/>
                  <a:pt x="120" y="104"/>
                  <a:pt x="120" y="108"/>
                </a:cubicBezTo>
                <a:cubicBezTo>
                  <a:pt x="120" y="114"/>
                  <a:pt x="118" y="118"/>
                  <a:pt x="116" y="122"/>
                </a:cubicBezTo>
                <a:moveTo>
                  <a:pt x="65" y="110"/>
                </a:moveTo>
                <a:cubicBezTo>
                  <a:pt x="65" y="109"/>
                  <a:pt x="65" y="108"/>
                  <a:pt x="65" y="108"/>
                </a:cubicBezTo>
                <a:cubicBezTo>
                  <a:pt x="65" y="108"/>
                  <a:pt x="66" y="108"/>
                  <a:pt x="66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6" y="109"/>
                  <a:pt x="66" y="109"/>
                  <a:pt x="66" y="110"/>
                </a:cubicBezTo>
                <a:cubicBezTo>
                  <a:pt x="66" y="111"/>
                  <a:pt x="66" y="111"/>
                  <a:pt x="66" y="112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66" y="112"/>
                  <a:pt x="65" y="112"/>
                  <a:pt x="65" y="112"/>
                </a:cubicBezTo>
                <a:cubicBezTo>
                  <a:pt x="65" y="111"/>
                  <a:pt x="65" y="111"/>
                  <a:pt x="65" y="110"/>
                </a:cubicBezTo>
                <a:moveTo>
                  <a:pt x="71" y="92"/>
                </a:moveTo>
                <a:cubicBezTo>
                  <a:pt x="72" y="92"/>
                  <a:pt x="72" y="92"/>
                  <a:pt x="72" y="92"/>
                </a:cubicBezTo>
                <a:cubicBezTo>
                  <a:pt x="72" y="92"/>
                  <a:pt x="72" y="93"/>
                  <a:pt x="72" y="93"/>
                </a:cubicBezTo>
                <a:cubicBezTo>
                  <a:pt x="72" y="97"/>
                  <a:pt x="72" y="97"/>
                  <a:pt x="72" y="97"/>
                </a:cubicBezTo>
                <a:cubicBezTo>
                  <a:pt x="74" y="97"/>
                  <a:pt x="74" y="97"/>
                  <a:pt x="74" y="97"/>
                </a:cubicBezTo>
                <a:cubicBezTo>
                  <a:pt x="74" y="90"/>
                  <a:pt x="74" y="90"/>
                  <a:pt x="74" y="90"/>
                </a:cubicBezTo>
                <a:cubicBezTo>
                  <a:pt x="72" y="90"/>
                  <a:pt x="72" y="90"/>
                  <a:pt x="72" y="90"/>
                </a:cubicBezTo>
                <a:cubicBezTo>
                  <a:pt x="69" y="92"/>
                  <a:pt x="69" y="92"/>
                  <a:pt x="69" y="92"/>
                </a:cubicBezTo>
                <a:cubicBezTo>
                  <a:pt x="70" y="93"/>
                  <a:pt x="70" y="93"/>
                  <a:pt x="70" y="93"/>
                </a:cubicBezTo>
                <a:lnTo>
                  <a:pt x="71" y="92"/>
                </a:lnTo>
                <a:close/>
                <a:moveTo>
                  <a:pt x="78" y="90"/>
                </a:moveTo>
                <a:cubicBezTo>
                  <a:pt x="77" y="90"/>
                  <a:pt x="77" y="90"/>
                  <a:pt x="76" y="90"/>
                </a:cubicBezTo>
                <a:cubicBezTo>
                  <a:pt x="76" y="91"/>
                  <a:pt x="76" y="92"/>
                  <a:pt x="76" y="93"/>
                </a:cubicBezTo>
                <a:cubicBezTo>
                  <a:pt x="76" y="95"/>
                  <a:pt x="76" y="96"/>
                  <a:pt x="76" y="96"/>
                </a:cubicBezTo>
                <a:cubicBezTo>
                  <a:pt x="77" y="97"/>
                  <a:pt x="77" y="97"/>
                  <a:pt x="78" y="97"/>
                </a:cubicBezTo>
                <a:cubicBezTo>
                  <a:pt x="79" y="97"/>
                  <a:pt x="80" y="97"/>
                  <a:pt x="80" y="96"/>
                </a:cubicBezTo>
                <a:cubicBezTo>
                  <a:pt x="81" y="96"/>
                  <a:pt x="81" y="95"/>
                  <a:pt x="81" y="93"/>
                </a:cubicBezTo>
                <a:cubicBezTo>
                  <a:pt x="81" y="92"/>
                  <a:pt x="81" y="91"/>
                  <a:pt x="80" y="91"/>
                </a:cubicBezTo>
                <a:cubicBezTo>
                  <a:pt x="80" y="90"/>
                  <a:pt x="79" y="90"/>
                  <a:pt x="78" y="90"/>
                </a:cubicBezTo>
                <a:moveTo>
                  <a:pt x="79" y="95"/>
                </a:moveTo>
                <a:cubicBezTo>
                  <a:pt x="79" y="96"/>
                  <a:pt x="79" y="96"/>
                  <a:pt x="78" y="96"/>
                </a:cubicBezTo>
                <a:cubicBezTo>
                  <a:pt x="78" y="96"/>
                  <a:pt x="78" y="96"/>
                  <a:pt x="78" y="95"/>
                </a:cubicBezTo>
                <a:cubicBezTo>
                  <a:pt x="78" y="95"/>
                  <a:pt x="78" y="94"/>
                  <a:pt x="78" y="93"/>
                </a:cubicBezTo>
                <a:cubicBezTo>
                  <a:pt x="78" y="93"/>
                  <a:pt x="78" y="92"/>
                  <a:pt x="78" y="92"/>
                </a:cubicBezTo>
                <a:cubicBezTo>
                  <a:pt x="78" y="91"/>
                  <a:pt x="78" y="91"/>
                  <a:pt x="78" y="91"/>
                </a:cubicBezTo>
                <a:cubicBezTo>
                  <a:pt x="79" y="91"/>
                  <a:pt x="79" y="91"/>
                  <a:pt x="79" y="92"/>
                </a:cubicBezTo>
                <a:cubicBezTo>
                  <a:pt x="79" y="92"/>
                  <a:pt x="79" y="93"/>
                  <a:pt x="79" y="93"/>
                </a:cubicBezTo>
                <a:cubicBezTo>
                  <a:pt x="79" y="94"/>
                  <a:pt x="79" y="95"/>
                  <a:pt x="79" y="95"/>
                </a:cubicBezTo>
                <a:moveTo>
                  <a:pt x="84" y="92"/>
                </a:move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3"/>
                  <a:pt x="84" y="93"/>
                </a:cubicBezTo>
                <a:cubicBezTo>
                  <a:pt x="84" y="97"/>
                  <a:pt x="84" y="97"/>
                  <a:pt x="84" y="97"/>
                </a:cubicBezTo>
                <a:cubicBezTo>
                  <a:pt x="86" y="97"/>
                  <a:pt x="86" y="97"/>
                  <a:pt x="86" y="97"/>
                </a:cubicBezTo>
                <a:cubicBezTo>
                  <a:pt x="86" y="90"/>
                  <a:pt x="86" y="90"/>
                  <a:pt x="86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2" y="92"/>
                  <a:pt x="82" y="92"/>
                  <a:pt x="82" y="92"/>
                </a:cubicBezTo>
                <a:cubicBezTo>
                  <a:pt x="83" y="93"/>
                  <a:pt x="83" y="93"/>
                  <a:pt x="83" y="93"/>
                </a:cubicBezTo>
                <a:lnTo>
                  <a:pt x="84" y="92"/>
                </a:lnTo>
                <a:close/>
                <a:moveTo>
                  <a:pt x="91" y="90"/>
                </a:moveTo>
                <a:cubicBezTo>
                  <a:pt x="90" y="90"/>
                  <a:pt x="89" y="90"/>
                  <a:pt x="89" y="90"/>
                </a:cubicBezTo>
                <a:cubicBezTo>
                  <a:pt x="88" y="91"/>
                  <a:pt x="88" y="92"/>
                  <a:pt x="88" y="93"/>
                </a:cubicBezTo>
                <a:cubicBezTo>
                  <a:pt x="88" y="95"/>
                  <a:pt x="88" y="96"/>
                  <a:pt x="89" y="96"/>
                </a:cubicBezTo>
                <a:cubicBezTo>
                  <a:pt x="89" y="97"/>
                  <a:pt x="90" y="97"/>
                  <a:pt x="91" y="97"/>
                </a:cubicBezTo>
                <a:cubicBezTo>
                  <a:pt x="92" y="97"/>
                  <a:pt x="93" y="97"/>
                  <a:pt x="93" y="96"/>
                </a:cubicBezTo>
                <a:cubicBezTo>
                  <a:pt x="93" y="96"/>
                  <a:pt x="94" y="95"/>
                  <a:pt x="94" y="93"/>
                </a:cubicBezTo>
                <a:cubicBezTo>
                  <a:pt x="94" y="92"/>
                  <a:pt x="93" y="91"/>
                  <a:pt x="93" y="91"/>
                </a:cubicBezTo>
                <a:cubicBezTo>
                  <a:pt x="93" y="90"/>
                  <a:pt x="92" y="90"/>
                  <a:pt x="91" y="90"/>
                </a:cubicBezTo>
                <a:moveTo>
                  <a:pt x="91" y="95"/>
                </a:moveTo>
                <a:cubicBezTo>
                  <a:pt x="91" y="96"/>
                  <a:pt x="91" y="96"/>
                  <a:pt x="91" y="96"/>
                </a:cubicBezTo>
                <a:cubicBezTo>
                  <a:pt x="91" y="96"/>
                  <a:pt x="91" y="96"/>
                  <a:pt x="90" y="95"/>
                </a:cubicBezTo>
                <a:cubicBezTo>
                  <a:pt x="90" y="95"/>
                  <a:pt x="90" y="94"/>
                  <a:pt x="90" y="93"/>
                </a:cubicBezTo>
                <a:cubicBezTo>
                  <a:pt x="90" y="93"/>
                  <a:pt x="90" y="92"/>
                  <a:pt x="90" y="92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91"/>
                  <a:pt x="91" y="91"/>
                  <a:pt x="91" y="92"/>
                </a:cubicBezTo>
                <a:cubicBezTo>
                  <a:pt x="92" y="92"/>
                  <a:pt x="92" y="93"/>
                  <a:pt x="92" y="93"/>
                </a:cubicBezTo>
                <a:cubicBezTo>
                  <a:pt x="92" y="94"/>
                  <a:pt x="92" y="95"/>
                  <a:pt x="91" y="95"/>
                </a:cubicBezTo>
                <a:moveTo>
                  <a:pt x="97" y="90"/>
                </a:moveTo>
                <a:cubicBezTo>
                  <a:pt x="96" y="90"/>
                  <a:pt x="96" y="90"/>
                  <a:pt x="95" y="90"/>
                </a:cubicBezTo>
                <a:cubicBezTo>
                  <a:pt x="95" y="91"/>
                  <a:pt x="94" y="92"/>
                  <a:pt x="94" y="93"/>
                </a:cubicBezTo>
                <a:cubicBezTo>
                  <a:pt x="94" y="95"/>
                  <a:pt x="95" y="96"/>
                  <a:pt x="95" y="96"/>
                </a:cubicBezTo>
                <a:cubicBezTo>
                  <a:pt x="96" y="97"/>
                  <a:pt x="96" y="97"/>
                  <a:pt x="97" y="97"/>
                </a:cubicBezTo>
                <a:cubicBezTo>
                  <a:pt x="98" y="97"/>
                  <a:pt x="99" y="97"/>
                  <a:pt x="99" y="96"/>
                </a:cubicBezTo>
                <a:cubicBezTo>
                  <a:pt x="100" y="96"/>
                  <a:pt x="100" y="95"/>
                  <a:pt x="100" y="93"/>
                </a:cubicBezTo>
                <a:cubicBezTo>
                  <a:pt x="100" y="92"/>
                  <a:pt x="100" y="91"/>
                  <a:pt x="99" y="91"/>
                </a:cubicBezTo>
                <a:cubicBezTo>
                  <a:pt x="99" y="90"/>
                  <a:pt x="98" y="90"/>
                  <a:pt x="97" y="90"/>
                </a:cubicBezTo>
                <a:moveTo>
                  <a:pt x="98" y="95"/>
                </a:moveTo>
                <a:cubicBezTo>
                  <a:pt x="98" y="96"/>
                  <a:pt x="97" y="96"/>
                  <a:pt x="97" y="96"/>
                </a:cubicBezTo>
                <a:cubicBezTo>
                  <a:pt x="97" y="96"/>
                  <a:pt x="97" y="96"/>
                  <a:pt x="97" y="95"/>
                </a:cubicBezTo>
                <a:cubicBezTo>
                  <a:pt x="97" y="95"/>
                  <a:pt x="97" y="94"/>
                  <a:pt x="97" y="93"/>
                </a:cubicBezTo>
                <a:cubicBezTo>
                  <a:pt x="97" y="93"/>
                  <a:pt x="97" y="92"/>
                  <a:pt x="97" y="92"/>
                </a:cubicBezTo>
                <a:cubicBezTo>
                  <a:pt x="97" y="91"/>
                  <a:pt x="97" y="91"/>
                  <a:pt x="97" y="91"/>
                </a:cubicBezTo>
                <a:cubicBezTo>
                  <a:pt x="97" y="91"/>
                  <a:pt x="98" y="91"/>
                  <a:pt x="98" y="92"/>
                </a:cubicBezTo>
                <a:cubicBezTo>
                  <a:pt x="98" y="92"/>
                  <a:pt x="98" y="93"/>
                  <a:pt x="98" y="93"/>
                </a:cubicBezTo>
                <a:cubicBezTo>
                  <a:pt x="98" y="94"/>
                  <a:pt x="98" y="95"/>
                  <a:pt x="98" y="95"/>
                </a:cubicBezTo>
                <a:moveTo>
                  <a:pt x="103" y="92"/>
                </a:moveTo>
                <a:cubicBezTo>
                  <a:pt x="103" y="92"/>
                  <a:pt x="103" y="92"/>
                  <a:pt x="103" y="92"/>
                </a:cubicBezTo>
                <a:cubicBezTo>
                  <a:pt x="103" y="92"/>
                  <a:pt x="103" y="93"/>
                  <a:pt x="103" y="93"/>
                </a:cubicBezTo>
                <a:cubicBezTo>
                  <a:pt x="103" y="97"/>
                  <a:pt x="103" y="97"/>
                  <a:pt x="103" y="97"/>
                </a:cubicBezTo>
                <a:cubicBezTo>
                  <a:pt x="105" y="97"/>
                  <a:pt x="105" y="97"/>
                  <a:pt x="105" y="97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3" y="90"/>
                  <a:pt x="103" y="90"/>
                  <a:pt x="103" y="90"/>
                </a:cubicBezTo>
                <a:cubicBezTo>
                  <a:pt x="101" y="92"/>
                  <a:pt x="101" y="92"/>
                  <a:pt x="101" y="92"/>
                </a:cubicBezTo>
                <a:cubicBezTo>
                  <a:pt x="102" y="93"/>
                  <a:pt x="102" y="93"/>
                  <a:pt x="102" y="93"/>
                </a:cubicBezTo>
                <a:lnTo>
                  <a:pt x="103" y="92"/>
                </a:lnTo>
                <a:close/>
                <a:moveTo>
                  <a:pt x="107" y="92"/>
                </a:moveTo>
                <a:cubicBezTo>
                  <a:pt x="108" y="93"/>
                  <a:pt x="108" y="93"/>
                  <a:pt x="108" y="93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09" y="92"/>
                  <a:pt x="109" y="92"/>
                  <a:pt x="110" y="92"/>
                </a:cubicBezTo>
                <a:cubicBezTo>
                  <a:pt x="110" y="92"/>
                  <a:pt x="110" y="93"/>
                  <a:pt x="110" y="93"/>
                </a:cubicBezTo>
                <a:cubicBezTo>
                  <a:pt x="110" y="97"/>
                  <a:pt x="110" y="97"/>
                  <a:pt x="110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0"/>
                  <a:pt x="112" y="90"/>
                  <a:pt x="112" y="90"/>
                </a:cubicBezTo>
                <a:cubicBezTo>
                  <a:pt x="110" y="90"/>
                  <a:pt x="110" y="90"/>
                  <a:pt x="110" y="90"/>
                </a:cubicBezTo>
                <a:lnTo>
                  <a:pt x="107" y="92"/>
                </a:lnTo>
                <a:close/>
                <a:moveTo>
                  <a:pt x="72" y="106"/>
                </a:moveTo>
                <a:cubicBezTo>
                  <a:pt x="71" y="106"/>
                  <a:pt x="70" y="106"/>
                  <a:pt x="70" y="107"/>
                </a:cubicBezTo>
                <a:cubicBezTo>
                  <a:pt x="70" y="108"/>
                  <a:pt x="69" y="109"/>
                  <a:pt x="69" y="110"/>
                </a:cubicBezTo>
                <a:cubicBezTo>
                  <a:pt x="69" y="111"/>
                  <a:pt x="70" y="112"/>
                  <a:pt x="70" y="113"/>
                </a:cubicBezTo>
                <a:cubicBezTo>
                  <a:pt x="70" y="114"/>
                  <a:pt x="71" y="114"/>
                  <a:pt x="72" y="114"/>
                </a:cubicBezTo>
                <a:cubicBezTo>
                  <a:pt x="73" y="114"/>
                  <a:pt x="74" y="114"/>
                  <a:pt x="74" y="113"/>
                </a:cubicBezTo>
                <a:cubicBezTo>
                  <a:pt x="75" y="112"/>
                  <a:pt x="75" y="111"/>
                  <a:pt x="75" y="110"/>
                </a:cubicBezTo>
                <a:cubicBezTo>
                  <a:pt x="75" y="109"/>
                  <a:pt x="75" y="108"/>
                  <a:pt x="74" y="107"/>
                </a:cubicBezTo>
                <a:cubicBezTo>
                  <a:pt x="74" y="106"/>
                  <a:pt x="73" y="106"/>
                  <a:pt x="72" y="106"/>
                </a:cubicBezTo>
                <a:moveTo>
                  <a:pt x="73" y="112"/>
                </a:moveTo>
                <a:cubicBezTo>
                  <a:pt x="73" y="112"/>
                  <a:pt x="72" y="112"/>
                  <a:pt x="72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1" y="111"/>
                  <a:pt x="71" y="111"/>
                  <a:pt x="71" y="110"/>
                </a:cubicBezTo>
                <a:cubicBezTo>
                  <a:pt x="71" y="109"/>
                  <a:pt x="71" y="108"/>
                  <a:pt x="72" y="10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8"/>
                  <a:pt x="73" y="108"/>
                  <a:pt x="73" y="108"/>
                </a:cubicBezTo>
                <a:cubicBezTo>
                  <a:pt x="73" y="109"/>
                  <a:pt x="73" y="109"/>
                  <a:pt x="73" y="110"/>
                </a:cubicBezTo>
                <a:cubicBezTo>
                  <a:pt x="73" y="111"/>
                  <a:pt x="73" y="111"/>
                  <a:pt x="73" y="112"/>
                </a:cubicBezTo>
                <a:moveTo>
                  <a:pt x="78" y="114"/>
                </a:moveTo>
                <a:cubicBezTo>
                  <a:pt x="80" y="114"/>
                  <a:pt x="80" y="114"/>
                  <a:pt x="80" y="114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78" y="106"/>
                  <a:pt x="78" y="106"/>
                  <a:pt x="78" y="106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7" y="110"/>
                  <a:pt x="77" y="110"/>
                  <a:pt x="77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8" y="109"/>
                  <a:pt x="78" y="109"/>
                  <a:pt x="78" y="108"/>
                </a:cubicBezTo>
                <a:cubicBezTo>
                  <a:pt x="78" y="109"/>
                  <a:pt x="78" y="109"/>
                  <a:pt x="78" y="110"/>
                </a:cubicBezTo>
                <a:lnTo>
                  <a:pt x="78" y="114"/>
                </a:lnTo>
                <a:close/>
                <a:moveTo>
                  <a:pt x="85" y="106"/>
                </a:moveTo>
                <a:cubicBezTo>
                  <a:pt x="84" y="106"/>
                  <a:pt x="83" y="106"/>
                  <a:pt x="83" y="107"/>
                </a:cubicBezTo>
                <a:cubicBezTo>
                  <a:pt x="82" y="108"/>
                  <a:pt x="82" y="109"/>
                  <a:pt x="82" y="110"/>
                </a:cubicBezTo>
                <a:cubicBezTo>
                  <a:pt x="82" y="111"/>
                  <a:pt x="82" y="112"/>
                  <a:pt x="83" y="113"/>
                </a:cubicBezTo>
                <a:cubicBezTo>
                  <a:pt x="83" y="114"/>
                  <a:pt x="84" y="114"/>
                  <a:pt x="85" y="114"/>
                </a:cubicBezTo>
                <a:cubicBezTo>
                  <a:pt x="86" y="114"/>
                  <a:pt x="86" y="114"/>
                  <a:pt x="87" y="113"/>
                </a:cubicBezTo>
                <a:cubicBezTo>
                  <a:pt x="87" y="112"/>
                  <a:pt x="87" y="111"/>
                  <a:pt x="87" y="110"/>
                </a:cubicBezTo>
                <a:cubicBezTo>
                  <a:pt x="87" y="109"/>
                  <a:pt x="87" y="108"/>
                  <a:pt x="87" y="107"/>
                </a:cubicBezTo>
                <a:cubicBezTo>
                  <a:pt x="86" y="106"/>
                  <a:pt x="86" y="106"/>
                  <a:pt x="85" y="106"/>
                </a:cubicBezTo>
                <a:moveTo>
                  <a:pt x="85" y="112"/>
                </a:moveTo>
                <a:cubicBezTo>
                  <a:pt x="85" y="112"/>
                  <a:pt x="85" y="112"/>
                  <a:pt x="85" y="112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11"/>
                  <a:pt x="84" y="111"/>
                  <a:pt x="84" y="110"/>
                </a:cubicBezTo>
                <a:cubicBezTo>
                  <a:pt x="84" y="109"/>
                  <a:pt x="84" y="108"/>
                  <a:pt x="84" y="108"/>
                </a:cubicBezTo>
                <a:cubicBezTo>
                  <a:pt x="84" y="108"/>
                  <a:pt x="84" y="108"/>
                  <a:pt x="85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5" y="109"/>
                  <a:pt x="85" y="109"/>
                  <a:pt x="85" y="110"/>
                </a:cubicBezTo>
                <a:cubicBezTo>
                  <a:pt x="85" y="111"/>
                  <a:pt x="85" y="111"/>
                  <a:pt x="85" y="112"/>
                </a:cubicBezTo>
                <a:moveTo>
                  <a:pt x="88" y="108"/>
                </a:moveTo>
                <a:cubicBezTo>
                  <a:pt x="89" y="110"/>
                  <a:pt x="89" y="110"/>
                  <a:pt x="89" y="110"/>
                </a:cubicBezTo>
                <a:cubicBezTo>
                  <a:pt x="90" y="109"/>
                  <a:pt x="90" y="109"/>
                  <a:pt x="90" y="109"/>
                </a:cubicBezTo>
                <a:cubicBezTo>
                  <a:pt x="90" y="109"/>
                  <a:pt x="91" y="109"/>
                  <a:pt x="91" y="108"/>
                </a:cubicBezTo>
                <a:cubicBezTo>
                  <a:pt x="91" y="109"/>
                  <a:pt x="91" y="109"/>
                  <a:pt x="91" y="110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93" y="114"/>
                  <a:pt x="93" y="114"/>
                  <a:pt x="93" y="114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91" y="106"/>
                  <a:pt x="91" y="106"/>
                  <a:pt x="91" y="106"/>
                </a:cubicBezTo>
                <a:lnTo>
                  <a:pt x="88" y="108"/>
                </a:lnTo>
                <a:close/>
                <a:moveTo>
                  <a:pt x="97" y="106"/>
                </a:moveTo>
                <a:cubicBezTo>
                  <a:pt x="96" y="106"/>
                  <a:pt x="96" y="106"/>
                  <a:pt x="95" y="107"/>
                </a:cubicBezTo>
                <a:cubicBezTo>
                  <a:pt x="95" y="108"/>
                  <a:pt x="94" y="109"/>
                  <a:pt x="94" y="110"/>
                </a:cubicBezTo>
                <a:cubicBezTo>
                  <a:pt x="94" y="111"/>
                  <a:pt x="95" y="112"/>
                  <a:pt x="95" y="113"/>
                </a:cubicBezTo>
                <a:cubicBezTo>
                  <a:pt x="96" y="114"/>
                  <a:pt x="96" y="114"/>
                  <a:pt x="97" y="114"/>
                </a:cubicBezTo>
                <a:cubicBezTo>
                  <a:pt x="98" y="114"/>
                  <a:pt x="99" y="114"/>
                  <a:pt x="99" y="113"/>
                </a:cubicBezTo>
                <a:cubicBezTo>
                  <a:pt x="100" y="112"/>
                  <a:pt x="100" y="111"/>
                  <a:pt x="100" y="110"/>
                </a:cubicBezTo>
                <a:cubicBezTo>
                  <a:pt x="100" y="109"/>
                  <a:pt x="100" y="108"/>
                  <a:pt x="99" y="107"/>
                </a:cubicBezTo>
                <a:cubicBezTo>
                  <a:pt x="99" y="106"/>
                  <a:pt x="98" y="106"/>
                  <a:pt x="97" y="106"/>
                </a:cubicBezTo>
                <a:moveTo>
                  <a:pt x="98" y="112"/>
                </a:moveTo>
                <a:cubicBezTo>
                  <a:pt x="98" y="112"/>
                  <a:pt x="97" y="112"/>
                  <a:pt x="97" y="112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97" y="111"/>
                  <a:pt x="97" y="111"/>
                  <a:pt x="97" y="110"/>
                </a:cubicBezTo>
                <a:cubicBezTo>
                  <a:pt x="97" y="109"/>
                  <a:pt x="97" y="108"/>
                  <a:pt x="97" y="108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97" y="108"/>
                  <a:pt x="98" y="108"/>
                  <a:pt x="98" y="108"/>
                </a:cubicBezTo>
                <a:cubicBezTo>
                  <a:pt x="98" y="109"/>
                  <a:pt x="98" y="109"/>
                  <a:pt x="98" y="110"/>
                </a:cubicBezTo>
                <a:cubicBezTo>
                  <a:pt x="98" y="111"/>
                  <a:pt x="98" y="111"/>
                  <a:pt x="98" y="112"/>
                </a:cubicBezTo>
                <a:moveTo>
                  <a:pt x="104" y="106"/>
                </a:moveTo>
                <a:cubicBezTo>
                  <a:pt x="103" y="106"/>
                  <a:pt x="102" y="106"/>
                  <a:pt x="101" y="107"/>
                </a:cubicBezTo>
                <a:cubicBezTo>
                  <a:pt x="101" y="108"/>
                  <a:pt x="101" y="109"/>
                  <a:pt x="101" y="110"/>
                </a:cubicBezTo>
                <a:cubicBezTo>
                  <a:pt x="101" y="111"/>
                  <a:pt x="101" y="112"/>
                  <a:pt x="101" y="113"/>
                </a:cubicBezTo>
                <a:cubicBezTo>
                  <a:pt x="102" y="114"/>
                  <a:pt x="103" y="114"/>
                  <a:pt x="104" y="114"/>
                </a:cubicBezTo>
                <a:cubicBezTo>
                  <a:pt x="104" y="114"/>
                  <a:pt x="105" y="114"/>
                  <a:pt x="106" y="113"/>
                </a:cubicBezTo>
                <a:cubicBezTo>
                  <a:pt x="106" y="112"/>
                  <a:pt x="106" y="111"/>
                  <a:pt x="106" y="110"/>
                </a:cubicBezTo>
                <a:cubicBezTo>
                  <a:pt x="106" y="109"/>
                  <a:pt x="106" y="108"/>
                  <a:pt x="106" y="107"/>
                </a:cubicBezTo>
                <a:cubicBezTo>
                  <a:pt x="105" y="106"/>
                  <a:pt x="104" y="106"/>
                  <a:pt x="104" y="106"/>
                </a:cubicBezTo>
                <a:moveTo>
                  <a:pt x="104" y="112"/>
                </a:moveTo>
                <a:cubicBezTo>
                  <a:pt x="104" y="112"/>
                  <a:pt x="104" y="112"/>
                  <a:pt x="104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1"/>
                  <a:pt x="103" y="111"/>
                  <a:pt x="103" y="110"/>
                </a:cubicBezTo>
                <a:cubicBezTo>
                  <a:pt x="103" y="109"/>
                  <a:pt x="103" y="108"/>
                  <a:pt x="103" y="108"/>
                </a:cubicBezTo>
                <a:cubicBezTo>
                  <a:pt x="103" y="108"/>
                  <a:pt x="103" y="108"/>
                  <a:pt x="104" y="108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9"/>
                  <a:pt x="104" y="109"/>
                  <a:pt x="104" y="110"/>
                </a:cubicBezTo>
                <a:cubicBezTo>
                  <a:pt x="104" y="111"/>
                  <a:pt x="104" y="111"/>
                  <a:pt x="104" y="112"/>
                </a:cubicBezTo>
                <a:moveTo>
                  <a:pt x="107" y="108"/>
                </a:moveTo>
                <a:cubicBezTo>
                  <a:pt x="108" y="110"/>
                  <a:pt x="108" y="110"/>
                  <a:pt x="108" y="110"/>
                </a:cubicBezTo>
                <a:cubicBezTo>
                  <a:pt x="109" y="109"/>
                  <a:pt x="109" y="109"/>
                  <a:pt x="109" y="109"/>
                </a:cubicBezTo>
                <a:cubicBezTo>
                  <a:pt x="109" y="109"/>
                  <a:pt x="109" y="109"/>
                  <a:pt x="110" y="108"/>
                </a:cubicBezTo>
                <a:cubicBezTo>
                  <a:pt x="110" y="109"/>
                  <a:pt x="110" y="109"/>
                  <a:pt x="110" y="110"/>
                </a:cubicBezTo>
                <a:cubicBezTo>
                  <a:pt x="110" y="114"/>
                  <a:pt x="110" y="114"/>
                  <a:pt x="110" y="114"/>
                </a:cubicBezTo>
                <a:cubicBezTo>
                  <a:pt x="112" y="114"/>
                  <a:pt x="112" y="114"/>
                  <a:pt x="112" y="114"/>
                </a:cubicBezTo>
                <a:cubicBezTo>
                  <a:pt x="112" y="106"/>
                  <a:pt x="112" y="106"/>
                  <a:pt x="112" y="106"/>
                </a:cubicBezTo>
                <a:cubicBezTo>
                  <a:pt x="110" y="106"/>
                  <a:pt x="110" y="106"/>
                  <a:pt x="110" y="106"/>
                </a:cubicBezTo>
                <a:lnTo>
                  <a:pt x="107" y="108"/>
                </a:lnTo>
                <a:close/>
                <a:moveTo>
                  <a:pt x="114" y="107"/>
                </a:moveTo>
                <a:cubicBezTo>
                  <a:pt x="114" y="108"/>
                  <a:pt x="113" y="109"/>
                  <a:pt x="113" y="110"/>
                </a:cubicBezTo>
                <a:cubicBezTo>
                  <a:pt x="113" y="111"/>
                  <a:pt x="114" y="112"/>
                  <a:pt x="114" y="113"/>
                </a:cubicBezTo>
                <a:cubicBezTo>
                  <a:pt x="115" y="114"/>
                  <a:pt x="115" y="114"/>
                  <a:pt x="116" y="114"/>
                </a:cubicBezTo>
                <a:cubicBezTo>
                  <a:pt x="117" y="114"/>
                  <a:pt x="118" y="114"/>
                  <a:pt x="118" y="113"/>
                </a:cubicBezTo>
                <a:cubicBezTo>
                  <a:pt x="119" y="112"/>
                  <a:pt x="119" y="111"/>
                  <a:pt x="119" y="110"/>
                </a:cubicBezTo>
                <a:cubicBezTo>
                  <a:pt x="119" y="109"/>
                  <a:pt x="119" y="108"/>
                  <a:pt x="118" y="107"/>
                </a:cubicBezTo>
                <a:cubicBezTo>
                  <a:pt x="118" y="106"/>
                  <a:pt x="117" y="106"/>
                  <a:pt x="116" y="106"/>
                </a:cubicBezTo>
                <a:cubicBezTo>
                  <a:pt x="115" y="106"/>
                  <a:pt x="114" y="106"/>
                  <a:pt x="114" y="107"/>
                </a:cubicBezTo>
                <a:moveTo>
                  <a:pt x="117" y="108"/>
                </a:moveTo>
                <a:cubicBezTo>
                  <a:pt x="117" y="109"/>
                  <a:pt x="117" y="109"/>
                  <a:pt x="117" y="110"/>
                </a:cubicBezTo>
                <a:cubicBezTo>
                  <a:pt x="117" y="111"/>
                  <a:pt x="117" y="111"/>
                  <a:pt x="117" y="112"/>
                </a:cubicBezTo>
                <a:cubicBezTo>
                  <a:pt x="117" y="112"/>
                  <a:pt x="116" y="112"/>
                  <a:pt x="116" y="112"/>
                </a:cubicBezTo>
                <a:cubicBezTo>
                  <a:pt x="116" y="112"/>
                  <a:pt x="116" y="112"/>
                  <a:pt x="116" y="112"/>
                </a:cubicBezTo>
                <a:cubicBezTo>
                  <a:pt x="115" y="111"/>
                  <a:pt x="115" y="111"/>
                  <a:pt x="115" y="110"/>
                </a:cubicBezTo>
                <a:cubicBezTo>
                  <a:pt x="115" y="109"/>
                  <a:pt x="115" y="108"/>
                  <a:pt x="116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6" y="108"/>
                  <a:pt x="117" y="108"/>
                  <a:pt x="117" y="108"/>
                </a:cubicBezTo>
                <a:moveTo>
                  <a:pt x="78" y="122"/>
                </a:moveTo>
                <a:cubicBezTo>
                  <a:pt x="77" y="122"/>
                  <a:pt x="77" y="123"/>
                  <a:pt x="76" y="123"/>
                </a:cubicBezTo>
                <a:cubicBezTo>
                  <a:pt x="76" y="124"/>
                  <a:pt x="76" y="125"/>
                  <a:pt x="76" y="126"/>
                </a:cubicBezTo>
                <a:cubicBezTo>
                  <a:pt x="76" y="128"/>
                  <a:pt x="76" y="129"/>
                  <a:pt x="76" y="129"/>
                </a:cubicBezTo>
                <a:cubicBezTo>
                  <a:pt x="77" y="130"/>
                  <a:pt x="77" y="130"/>
                  <a:pt x="78" y="130"/>
                </a:cubicBezTo>
                <a:cubicBezTo>
                  <a:pt x="79" y="130"/>
                  <a:pt x="80" y="130"/>
                  <a:pt x="80" y="129"/>
                </a:cubicBezTo>
                <a:cubicBezTo>
                  <a:pt x="81" y="129"/>
                  <a:pt x="81" y="128"/>
                  <a:pt x="81" y="126"/>
                </a:cubicBezTo>
                <a:cubicBezTo>
                  <a:pt x="81" y="125"/>
                  <a:pt x="81" y="124"/>
                  <a:pt x="80" y="123"/>
                </a:cubicBezTo>
                <a:cubicBezTo>
                  <a:pt x="80" y="123"/>
                  <a:pt x="79" y="122"/>
                  <a:pt x="78" y="122"/>
                </a:cubicBezTo>
                <a:moveTo>
                  <a:pt x="79" y="128"/>
                </a:moveTo>
                <a:cubicBezTo>
                  <a:pt x="79" y="129"/>
                  <a:pt x="79" y="129"/>
                  <a:pt x="78" y="129"/>
                </a:cubicBezTo>
                <a:cubicBezTo>
                  <a:pt x="78" y="129"/>
                  <a:pt x="78" y="129"/>
                  <a:pt x="78" y="128"/>
                </a:cubicBezTo>
                <a:cubicBezTo>
                  <a:pt x="78" y="128"/>
                  <a:pt x="78" y="127"/>
                  <a:pt x="78" y="126"/>
                </a:cubicBezTo>
                <a:cubicBezTo>
                  <a:pt x="78" y="126"/>
                  <a:pt x="78" y="125"/>
                  <a:pt x="78" y="125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9" y="124"/>
                  <a:pt x="79" y="124"/>
                  <a:pt x="79" y="125"/>
                </a:cubicBezTo>
                <a:cubicBezTo>
                  <a:pt x="79" y="125"/>
                  <a:pt x="79" y="126"/>
                  <a:pt x="79" y="126"/>
                </a:cubicBezTo>
                <a:cubicBezTo>
                  <a:pt x="79" y="127"/>
                  <a:pt x="79" y="128"/>
                  <a:pt x="79" y="128"/>
                </a:cubicBezTo>
                <a:moveTo>
                  <a:pt x="82" y="125"/>
                </a:moveTo>
                <a:cubicBezTo>
                  <a:pt x="83" y="126"/>
                  <a:pt x="83" y="126"/>
                  <a:pt x="83" y="126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6"/>
                  <a:pt x="84" y="126"/>
                </a:cubicBezTo>
                <a:cubicBezTo>
                  <a:pt x="84" y="130"/>
                  <a:pt x="84" y="130"/>
                  <a:pt x="84" y="130"/>
                </a:cubicBezTo>
                <a:cubicBezTo>
                  <a:pt x="86" y="130"/>
                  <a:pt x="86" y="130"/>
                  <a:pt x="86" y="130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5" y="123"/>
                  <a:pt x="85" y="123"/>
                  <a:pt x="85" y="123"/>
                </a:cubicBezTo>
                <a:lnTo>
                  <a:pt x="82" y="125"/>
                </a:lnTo>
                <a:close/>
                <a:moveTo>
                  <a:pt x="88" y="125"/>
                </a:moveTo>
                <a:cubicBezTo>
                  <a:pt x="89" y="126"/>
                  <a:pt x="89" y="126"/>
                  <a:pt x="89" y="126"/>
                </a:cubicBezTo>
                <a:cubicBezTo>
                  <a:pt x="90" y="125"/>
                  <a:pt x="90" y="125"/>
                  <a:pt x="90" y="125"/>
                </a:cubicBezTo>
                <a:cubicBezTo>
                  <a:pt x="90" y="125"/>
                  <a:pt x="91" y="125"/>
                  <a:pt x="91" y="125"/>
                </a:cubicBezTo>
                <a:cubicBezTo>
                  <a:pt x="91" y="125"/>
                  <a:pt x="91" y="126"/>
                  <a:pt x="91" y="126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3" y="130"/>
                  <a:pt x="93" y="130"/>
                  <a:pt x="93" y="130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91" y="123"/>
                  <a:pt x="91" y="123"/>
                  <a:pt x="91" y="123"/>
                </a:cubicBezTo>
                <a:lnTo>
                  <a:pt x="88" y="125"/>
                </a:lnTo>
                <a:close/>
                <a:moveTo>
                  <a:pt x="95" y="125"/>
                </a:moveTo>
                <a:cubicBezTo>
                  <a:pt x="96" y="126"/>
                  <a:pt x="96" y="126"/>
                  <a:pt x="96" y="126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7" y="125"/>
                  <a:pt x="97" y="125"/>
                  <a:pt x="97" y="125"/>
                </a:cubicBezTo>
                <a:cubicBezTo>
                  <a:pt x="97" y="125"/>
                  <a:pt x="97" y="126"/>
                  <a:pt x="97" y="126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9" y="130"/>
                  <a:pt x="99" y="130"/>
                  <a:pt x="99" y="130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7" y="123"/>
                  <a:pt x="97" y="123"/>
                  <a:pt x="97" y="123"/>
                </a:cubicBezTo>
                <a:lnTo>
                  <a:pt x="95" y="125"/>
                </a:lnTo>
                <a:close/>
                <a:moveTo>
                  <a:pt x="104" y="122"/>
                </a:moveTo>
                <a:cubicBezTo>
                  <a:pt x="103" y="122"/>
                  <a:pt x="102" y="123"/>
                  <a:pt x="101" y="123"/>
                </a:cubicBezTo>
                <a:cubicBezTo>
                  <a:pt x="101" y="124"/>
                  <a:pt x="101" y="125"/>
                  <a:pt x="101" y="126"/>
                </a:cubicBezTo>
                <a:cubicBezTo>
                  <a:pt x="101" y="128"/>
                  <a:pt x="101" y="129"/>
                  <a:pt x="101" y="129"/>
                </a:cubicBezTo>
                <a:cubicBezTo>
                  <a:pt x="102" y="130"/>
                  <a:pt x="103" y="130"/>
                  <a:pt x="104" y="130"/>
                </a:cubicBezTo>
                <a:cubicBezTo>
                  <a:pt x="104" y="130"/>
                  <a:pt x="105" y="130"/>
                  <a:pt x="106" y="129"/>
                </a:cubicBezTo>
                <a:cubicBezTo>
                  <a:pt x="106" y="129"/>
                  <a:pt x="106" y="128"/>
                  <a:pt x="106" y="126"/>
                </a:cubicBezTo>
                <a:cubicBezTo>
                  <a:pt x="106" y="125"/>
                  <a:pt x="106" y="124"/>
                  <a:pt x="106" y="123"/>
                </a:cubicBezTo>
                <a:cubicBezTo>
                  <a:pt x="105" y="123"/>
                  <a:pt x="104" y="122"/>
                  <a:pt x="104" y="122"/>
                </a:cubicBezTo>
                <a:moveTo>
                  <a:pt x="104" y="128"/>
                </a:moveTo>
                <a:cubicBezTo>
                  <a:pt x="104" y="129"/>
                  <a:pt x="104" y="129"/>
                  <a:pt x="104" y="129"/>
                </a:cubicBezTo>
                <a:cubicBezTo>
                  <a:pt x="103" y="129"/>
                  <a:pt x="103" y="129"/>
                  <a:pt x="103" y="128"/>
                </a:cubicBezTo>
                <a:cubicBezTo>
                  <a:pt x="103" y="128"/>
                  <a:pt x="103" y="127"/>
                  <a:pt x="103" y="126"/>
                </a:cubicBezTo>
                <a:cubicBezTo>
                  <a:pt x="103" y="126"/>
                  <a:pt x="103" y="125"/>
                  <a:pt x="103" y="125"/>
                </a:cubicBezTo>
                <a:cubicBezTo>
                  <a:pt x="103" y="124"/>
                  <a:pt x="103" y="124"/>
                  <a:pt x="104" y="124"/>
                </a:cubicBezTo>
                <a:cubicBezTo>
                  <a:pt x="104" y="124"/>
                  <a:pt x="104" y="124"/>
                  <a:pt x="104" y="125"/>
                </a:cubicBezTo>
                <a:cubicBezTo>
                  <a:pt x="104" y="125"/>
                  <a:pt x="104" y="126"/>
                  <a:pt x="104" y="126"/>
                </a:cubicBezTo>
                <a:cubicBezTo>
                  <a:pt x="104" y="127"/>
                  <a:pt x="104" y="128"/>
                  <a:pt x="104" y="128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17"/>
          <p:cNvSpPr/>
          <p:nvPr/>
        </p:nvSpPr>
        <p:spPr>
          <a:xfrm>
            <a:off x="6199066" y="1768982"/>
            <a:ext cx="312255" cy="292561"/>
          </a:xfrm>
          <a:custGeom>
            <a:rect b="b" l="l" r="r" t="t"/>
            <a:pathLst>
              <a:path extrusionOk="0" h="146" w="169">
                <a:moveTo>
                  <a:pt x="168" y="46"/>
                </a:moveTo>
                <a:cubicBezTo>
                  <a:pt x="72" y="0"/>
                  <a:pt x="72" y="0"/>
                  <a:pt x="72" y="0"/>
                </a:cubicBezTo>
                <a:cubicBezTo>
                  <a:pt x="71" y="0"/>
                  <a:pt x="70" y="0"/>
                  <a:pt x="69" y="1"/>
                </a:cubicBezTo>
                <a:cubicBezTo>
                  <a:pt x="48" y="45"/>
                  <a:pt x="48" y="45"/>
                  <a:pt x="48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75" y="13"/>
                  <a:pt x="75" y="13"/>
                  <a:pt x="75" y="13"/>
                </a:cubicBezTo>
                <a:cubicBezTo>
                  <a:pt x="158" y="53"/>
                  <a:pt x="158" y="53"/>
                  <a:pt x="158" y="53"/>
                </a:cubicBezTo>
                <a:cubicBezTo>
                  <a:pt x="132" y="107"/>
                  <a:pt x="132" y="107"/>
                  <a:pt x="132" y="107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128"/>
                  <a:pt x="117" y="128"/>
                  <a:pt x="117" y="128"/>
                </a:cubicBezTo>
                <a:cubicBezTo>
                  <a:pt x="126" y="133"/>
                  <a:pt x="126" y="133"/>
                  <a:pt x="126" y="133"/>
                </a:cubicBezTo>
                <a:cubicBezTo>
                  <a:pt x="127" y="133"/>
                  <a:pt x="129" y="133"/>
                  <a:pt x="129" y="132"/>
                </a:cubicBezTo>
                <a:cubicBezTo>
                  <a:pt x="169" y="49"/>
                  <a:pt x="169" y="49"/>
                  <a:pt x="169" y="49"/>
                </a:cubicBezTo>
                <a:cubicBezTo>
                  <a:pt x="169" y="48"/>
                  <a:pt x="169" y="47"/>
                  <a:pt x="168" y="46"/>
                </a:cubicBezTo>
                <a:moveTo>
                  <a:pt x="108" y="50"/>
                </a:move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51"/>
                  <a:pt x="0" y="5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5"/>
                  <a:pt x="1" y="146"/>
                  <a:pt x="2" y="146"/>
                </a:cubicBezTo>
                <a:cubicBezTo>
                  <a:pt x="108" y="146"/>
                  <a:pt x="108" y="146"/>
                  <a:pt x="108" y="146"/>
                </a:cubicBezTo>
                <a:cubicBezTo>
                  <a:pt x="110" y="146"/>
                  <a:pt x="111" y="145"/>
                  <a:pt x="111" y="144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1" y="51"/>
                  <a:pt x="110" y="50"/>
                  <a:pt x="108" y="50"/>
                </a:cubicBezTo>
                <a:moveTo>
                  <a:pt x="102" y="120"/>
                </a:moveTo>
                <a:cubicBezTo>
                  <a:pt x="96" y="120"/>
                  <a:pt x="96" y="120"/>
                  <a:pt x="96" y="120"/>
                </a:cubicBezTo>
                <a:cubicBezTo>
                  <a:pt x="92" y="110"/>
                  <a:pt x="87" y="96"/>
                  <a:pt x="80" y="98"/>
                </a:cubicBezTo>
                <a:cubicBezTo>
                  <a:pt x="71" y="100"/>
                  <a:pt x="67" y="120"/>
                  <a:pt x="67" y="120"/>
                </a:cubicBezTo>
                <a:cubicBezTo>
                  <a:pt x="67" y="120"/>
                  <a:pt x="62" y="98"/>
                  <a:pt x="50" y="86"/>
                </a:cubicBezTo>
                <a:cubicBezTo>
                  <a:pt x="38" y="74"/>
                  <a:pt x="26" y="120"/>
                  <a:pt x="26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10" y="60"/>
                  <a:pt x="10" y="60"/>
                  <a:pt x="10" y="60"/>
                </a:cubicBezTo>
                <a:cubicBezTo>
                  <a:pt x="102" y="60"/>
                  <a:pt x="102" y="60"/>
                  <a:pt x="102" y="60"/>
                </a:cubicBezTo>
                <a:lnTo>
                  <a:pt x="102" y="120"/>
                </a:lnTo>
                <a:close/>
                <a:moveTo>
                  <a:pt x="25" y="81"/>
                </a:moveTo>
                <a:cubicBezTo>
                  <a:pt x="29" y="81"/>
                  <a:pt x="33" y="77"/>
                  <a:pt x="33" y="73"/>
                </a:cubicBezTo>
                <a:cubicBezTo>
                  <a:pt x="33" y="69"/>
                  <a:pt x="29" y="66"/>
                  <a:pt x="25" y="66"/>
                </a:cubicBezTo>
                <a:cubicBezTo>
                  <a:pt x="21" y="66"/>
                  <a:pt x="18" y="69"/>
                  <a:pt x="18" y="73"/>
                </a:cubicBezTo>
                <a:cubicBezTo>
                  <a:pt x="18" y="77"/>
                  <a:pt x="21" y="81"/>
                  <a:pt x="25" y="81"/>
                </a:cubicBezTo>
                <a:moveTo>
                  <a:pt x="76" y="79"/>
                </a:moveTo>
                <a:cubicBezTo>
                  <a:pt x="77" y="79"/>
                  <a:pt x="79" y="78"/>
                  <a:pt x="80" y="78"/>
                </a:cubicBezTo>
                <a:cubicBezTo>
                  <a:pt x="82" y="79"/>
                  <a:pt x="84" y="79"/>
                  <a:pt x="86" y="79"/>
                </a:cubicBezTo>
                <a:cubicBezTo>
                  <a:pt x="91" y="79"/>
                  <a:pt x="96" y="77"/>
                  <a:pt x="96" y="73"/>
                </a:cubicBezTo>
                <a:cubicBezTo>
                  <a:pt x="96" y="70"/>
                  <a:pt x="91" y="67"/>
                  <a:pt x="86" y="67"/>
                </a:cubicBezTo>
                <a:cubicBezTo>
                  <a:pt x="84" y="67"/>
                  <a:pt x="82" y="68"/>
                  <a:pt x="80" y="68"/>
                </a:cubicBezTo>
                <a:cubicBezTo>
                  <a:pt x="80" y="68"/>
                  <a:pt x="79" y="67"/>
                  <a:pt x="78" y="67"/>
                </a:cubicBezTo>
                <a:cubicBezTo>
                  <a:pt x="76" y="67"/>
                  <a:pt x="76" y="67"/>
                  <a:pt x="76" y="67"/>
                </a:cubicBezTo>
                <a:cubicBezTo>
                  <a:pt x="75" y="67"/>
                  <a:pt x="73" y="69"/>
                  <a:pt x="73" y="70"/>
                </a:cubicBezTo>
                <a:cubicBezTo>
                  <a:pt x="68" y="71"/>
                  <a:pt x="65" y="72"/>
                  <a:pt x="65" y="74"/>
                </a:cubicBezTo>
                <a:cubicBezTo>
                  <a:pt x="65" y="77"/>
                  <a:pt x="70" y="79"/>
                  <a:pt x="76" y="7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17"/>
          <p:cNvSpPr/>
          <p:nvPr/>
        </p:nvSpPr>
        <p:spPr>
          <a:xfrm>
            <a:off x="6240661" y="3526186"/>
            <a:ext cx="257725" cy="307417"/>
          </a:xfrm>
          <a:custGeom>
            <a:rect b="b" l="l" r="r" t="t"/>
            <a:pathLst>
              <a:path extrusionOk="0" h="171" w="155">
                <a:moveTo>
                  <a:pt x="78" y="27"/>
                </a:moveTo>
                <a:cubicBezTo>
                  <a:pt x="49" y="27"/>
                  <a:pt x="26" y="49"/>
                  <a:pt x="26" y="77"/>
                </a:cubicBezTo>
                <a:cubicBezTo>
                  <a:pt x="26" y="95"/>
                  <a:pt x="33" y="105"/>
                  <a:pt x="38" y="113"/>
                </a:cubicBezTo>
                <a:cubicBezTo>
                  <a:pt x="42" y="118"/>
                  <a:pt x="44" y="121"/>
                  <a:pt x="44" y="124"/>
                </a:cubicBezTo>
                <a:cubicBezTo>
                  <a:pt x="44" y="130"/>
                  <a:pt x="47" y="137"/>
                  <a:pt x="53" y="141"/>
                </a:cubicBezTo>
                <a:cubicBezTo>
                  <a:pt x="53" y="145"/>
                  <a:pt x="54" y="154"/>
                  <a:pt x="54" y="154"/>
                </a:cubicBezTo>
                <a:cubicBezTo>
                  <a:pt x="54" y="154"/>
                  <a:pt x="54" y="154"/>
                  <a:pt x="54" y="154"/>
                </a:cubicBezTo>
                <a:cubicBezTo>
                  <a:pt x="54" y="157"/>
                  <a:pt x="55" y="163"/>
                  <a:pt x="65" y="166"/>
                </a:cubicBezTo>
                <a:cubicBezTo>
                  <a:pt x="66" y="167"/>
                  <a:pt x="67" y="169"/>
                  <a:pt x="69" y="170"/>
                </a:cubicBezTo>
                <a:cubicBezTo>
                  <a:pt x="70" y="171"/>
                  <a:pt x="71" y="171"/>
                  <a:pt x="73" y="171"/>
                </a:cubicBez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1"/>
                  <a:pt x="86" y="170"/>
                </a:cubicBezTo>
                <a:cubicBezTo>
                  <a:pt x="88" y="169"/>
                  <a:pt x="90" y="167"/>
                  <a:pt x="91" y="166"/>
                </a:cubicBezTo>
                <a:cubicBezTo>
                  <a:pt x="100" y="163"/>
                  <a:pt x="101" y="157"/>
                  <a:pt x="101" y="154"/>
                </a:cubicBezTo>
                <a:cubicBezTo>
                  <a:pt x="101" y="154"/>
                  <a:pt x="102" y="145"/>
                  <a:pt x="102" y="141"/>
                </a:cubicBezTo>
                <a:cubicBezTo>
                  <a:pt x="108" y="137"/>
                  <a:pt x="112" y="130"/>
                  <a:pt x="112" y="124"/>
                </a:cubicBezTo>
                <a:cubicBezTo>
                  <a:pt x="112" y="121"/>
                  <a:pt x="114" y="118"/>
                  <a:pt x="117" y="113"/>
                </a:cubicBezTo>
                <a:cubicBezTo>
                  <a:pt x="122" y="105"/>
                  <a:pt x="130" y="95"/>
                  <a:pt x="130" y="77"/>
                </a:cubicBezTo>
                <a:cubicBezTo>
                  <a:pt x="130" y="49"/>
                  <a:pt x="106" y="27"/>
                  <a:pt x="78" y="27"/>
                </a:cubicBezTo>
                <a:close/>
                <a:moveTo>
                  <a:pt x="106" y="106"/>
                </a:moveTo>
                <a:cubicBezTo>
                  <a:pt x="102" y="112"/>
                  <a:pt x="99" y="117"/>
                  <a:pt x="99" y="124"/>
                </a:cubicBezTo>
                <a:cubicBezTo>
                  <a:pt x="99" y="127"/>
                  <a:pt x="96" y="130"/>
                  <a:pt x="94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0" y="130"/>
                  <a:pt x="57" y="127"/>
                  <a:pt x="57" y="124"/>
                </a:cubicBezTo>
                <a:cubicBezTo>
                  <a:pt x="57" y="117"/>
                  <a:pt x="53" y="112"/>
                  <a:pt x="49" y="106"/>
                </a:cubicBezTo>
                <a:cubicBezTo>
                  <a:pt x="44" y="99"/>
                  <a:pt x="39" y="91"/>
                  <a:pt x="39" y="77"/>
                </a:cubicBezTo>
                <a:cubicBezTo>
                  <a:pt x="39" y="56"/>
                  <a:pt x="56" y="40"/>
                  <a:pt x="78" y="40"/>
                </a:cubicBezTo>
                <a:cubicBezTo>
                  <a:pt x="99" y="40"/>
                  <a:pt x="117" y="56"/>
                  <a:pt x="117" y="77"/>
                </a:cubicBezTo>
                <a:cubicBezTo>
                  <a:pt x="117" y="91"/>
                  <a:pt x="111" y="99"/>
                  <a:pt x="106" y="106"/>
                </a:cubicBezTo>
                <a:close/>
                <a:moveTo>
                  <a:pt x="78" y="17"/>
                </a:moveTo>
                <a:cubicBezTo>
                  <a:pt x="79" y="17"/>
                  <a:pt x="81" y="15"/>
                  <a:pt x="81" y="1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8" y="0"/>
                </a:cubicBezTo>
                <a:cubicBezTo>
                  <a:pt x="76" y="0"/>
                  <a:pt x="74" y="2"/>
                  <a:pt x="74" y="4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5"/>
                  <a:pt x="76" y="17"/>
                  <a:pt x="78" y="17"/>
                </a:cubicBezTo>
                <a:close/>
                <a:moveTo>
                  <a:pt x="43" y="24"/>
                </a:moveTo>
                <a:cubicBezTo>
                  <a:pt x="43" y="25"/>
                  <a:pt x="44" y="25"/>
                  <a:pt x="46" y="25"/>
                </a:cubicBezTo>
                <a:cubicBezTo>
                  <a:pt x="46" y="25"/>
                  <a:pt x="47" y="25"/>
                  <a:pt x="47" y="25"/>
                </a:cubicBezTo>
                <a:cubicBezTo>
                  <a:pt x="49" y="24"/>
                  <a:pt x="49" y="22"/>
                  <a:pt x="48" y="20"/>
                </a:cubicBezTo>
                <a:cubicBezTo>
                  <a:pt x="44" y="12"/>
                  <a:pt x="44" y="12"/>
                  <a:pt x="44" y="12"/>
                </a:cubicBezTo>
                <a:cubicBezTo>
                  <a:pt x="43" y="10"/>
                  <a:pt x="41" y="10"/>
                  <a:pt x="39" y="11"/>
                </a:cubicBezTo>
                <a:cubicBezTo>
                  <a:pt x="37" y="11"/>
                  <a:pt x="37" y="13"/>
                  <a:pt x="38" y="15"/>
                </a:cubicBezTo>
                <a:lnTo>
                  <a:pt x="43" y="24"/>
                </a:lnTo>
                <a:close/>
                <a:moveTo>
                  <a:pt x="24" y="43"/>
                </a:moveTo>
                <a:cubicBezTo>
                  <a:pt x="15" y="38"/>
                  <a:pt x="15" y="38"/>
                  <a:pt x="15" y="38"/>
                </a:cubicBezTo>
                <a:cubicBezTo>
                  <a:pt x="14" y="37"/>
                  <a:pt x="12" y="37"/>
                  <a:pt x="11" y="39"/>
                </a:cubicBezTo>
                <a:cubicBezTo>
                  <a:pt x="10" y="40"/>
                  <a:pt x="10" y="42"/>
                  <a:pt x="12" y="43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2" y="49"/>
                  <a:pt x="22" y="49"/>
                </a:cubicBezTo>
                <a:cubicBezTo>
                  <a:pt x="23" y="49"/>
                  <a:pt x="24" y="48"/>
                  <a:pt x="25" y="47"/>
                </a:cubicBezTo>
                <a:cubicBezTo>
                  <a:pt x="26" y="46"/>
                  <a:pt x="25" y="43"/>
                  <a:pt x="24" y="43"/>
                </a:cubicBezTo>
                <a:close/>
                <a:moveTo>
                  <a:pt x="17" y="77"/>
                </a:moveTo>
                <a:cubicBezTo>
                  <a:pt x="17" y="76"/>
                  <a:pt x="15" y="74"/>
                  <a:pt x="14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2" y="74"/>
                  <a:pt x="0" y="76"/>
                  <a:pt x="0" y="77"/>
                </a:cubicBezTo>
                <a:cubicBezTo>
                  <a:pt x="0" y="79"/>
                  <a:pt x="2" y="81"/>
                  <a:pt x="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1"/>
                  <a:pt x="17" y="79"/>
                  <a:pt x="17" y="77"/>
                </a:cubicBezTo>
                <a:close/>
                <a:moveTo>
                  <a:pt x="21" y="107"/>
                </a:moveTo>
                <a:cubicBezTo>
                  <a:pt x="12" y="112"/>
                  <a:pt x="12" y="112"/>
                  <a:pt x="12" y="112"/>
                </a:cubicBezTo>
                <a:cubicBezTo>
                  <a:pt x="10" y="113"/>
                  <a:pt x="10" y="115"/>
                  <a:pt x="11" y="116"/>
                </a:cubicBezTo>
                <a:cubicBezTo>
                  <a:pt x="11" y="117"/>
                  <a:pt x="13" y="118"/>
                  <a:pt x="14" y="118"/>
                </a:cubicBezTo>
                <a:cubicBezTo>
                  <a:pt x="14" y="118"/>
                  <a:pt x="15" y="118"/>
                  <a:pt x="15" y="117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5" y="111"/>
                  <a:pt x="26" y="109"/>
                  <a:pt x="25" y="108"/>
                </a:cubicBezTo>
                <a:cubicBezTo>
                  <a:pt x="24" y="106"/>
                  <a:pt x="22" y="106"/>
                  <a:pt x="21" y="107"/>
                </a:cubicBezTo>
                <a:close/>
                <a:moveTo>
                  <a:pt x="143" y="112"/>
                </a:moveTo>
                <a:cubicBezTo>
                  <a:pt x="135" y="107"/>
                  <a:pt x="135" y="107"/>
                  <a:pt x="135" y="107"/>
                </a:cubicBezTo>
                <a:cubicBezTo>
                  <a:pt x="133" y="106"/>
                  <a:pt x="131" y="106"/>
                  <a:pt x="130" y="108"/>
                </a:cubicBezTo>
                <a:cubicBezTo>
                  <a:pt x="129" y="109"/>
                  <a:pt x="130" y="111"/>
                  <a:pt x="132" y="112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8"/>
                  <a:pt x="141" y="118"/>
                  <a:pt x="142" y="118"/>
                </a:cubicBezTo>
                <a:cubicBezTo>
                  <a:pt x="143" y="118"/>
                  <a:pt x="144" y="117"/>
                  <a:pt x="145" y="116"/>
                </a:cubicBezTo>
                <a:cubicBezTo>
                  <a:pt x="145" y="115"/>
                  <a:pt x="145" y="113"/>
                  <a:pt x="143" y="112"/>
                </a:cubicBezTo>
                <a:close/>
                <a:moveTo>
                  <a:pt x="152" y="74"/>
                </a:moveTo>
                <a:cubicBezTo>
                  <a:pt x="142" y="74"/>
                  <a:pt x="142" y="74"/>
                  <a:pt x="142" y="74"/>
                </a:cubicBezTo>
                <a:cubicBezTo>
                  <a:pt x="140" y="74"/>
                  <a:pt x="139" y="76"/>
                  <a:pt x="139" y="77"/>
                </a:cubicBezTo>
                <a:cubicBezTo>
                  <a:pt x="139" y="79"/>
                  <a:pt x="140" y="81"/>
                  <a:pt x="142" y="81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1"/>
                  <a:pt x="155" y="79"/>
                  <a:pt x="155" y="77"/>
                </a:cubicBezTo>
                <a:cubicBezTo>
                  <a:pt x="155" y="76"/>
                  <a:pt x="153" y="74"/>
                  <a:pt x="152" y="74"/>
                </a:cubicBezTo>
                <a:close/>
                <a:moveTo>
                  <a:pt x="133" y="49"/>
                </a:moveTo>
                <a:cubicBezTo>
                  <a:pt x="134" y="49"/>
                  <a:pt x="134" y="49"/>
                  <a:pt x="135" y="48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5" y="42"/>
                  <a:pt x="145" y="40"/>
                  <a:pt x="145" y="39"/>
                </a:cubicBezTo>
                <a:cubicBezTo>
                  <a:pt x="144" y="37"/>
                  <a:pt x="142" y="37"/>
                  <a:pt x="140" y="38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0" y="43"/>
                  <a:pt x="129" y="46"/>
                  <a:pt x="130" y="47"/>
                </a:cubicBezTo>
                <a:cubicBezTo>
                  <a:pt x="131" y="48"/>
                  <a:pt x="132" y="49"/>
                  <a:pt x="133" y="49"/>
                </a:cubicBezTo>
                <a:close/>
                <a:moveTo>
                  <a:pt x="108" y="25"/>
                </a:moveTo>
                <a:cubicBezTo>
                  <a:pt x="109" y="25"/>
                  <a:pt x="109" y="25"/>
                  <a:pt x="110" y="25"/>
                </a:cubicBezTo>
                <a:cubicBezTo>
                  <a:pt x="111" y="25"/>
                  <a:pt x="112" y="25"/>
                  <a:pt x="113" y="24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8" y="11"/>
                  <a:pt x="116" y="11"/>
                </a:cubicBezTo>
                <a:cubicBezTo>
                  <a:pt x="115" y="10"/>
                  <a:pt x="113" y="10"/>
                  <a:pt x="112" y="12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2"/>
                  <a:pt x="107" y="24"/>
                  <a:pt x="108" y="25"/>
                </a:cubicBezTo>
                <a:close/>
                <a:moveTo>
                  <a:pt x="73" y="97"/>
                </a:moveTo>
                <a:cubicBezTo>
                  <a:pt x="74" y="100"/>
                  <a:pt x="75" y="101"/>
                  <a:pt x="78" y="101"/>
                </a:cubicBezTo>
                <a:cubicBezTo>
                  <a:pt x="80" y="101"/>
                  <a:pt x="82" y="100"/>
                  <a:pt x="82" y="97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72"/>
                  <a:pt x="86" y="71"/>
                  <a:pt x="86" y="69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2"/>
                  <a:pt x="83" y="50"/>
                  <a:pt x="78" y="50"/>
                </a:cubicBezTo>
                <a:cubicBezTo>
                  <a:pt x="73" y="50"/>
                  <a:pt x="70" y="52"/>
                  <a:pt x="70" y="58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71"/>
                  <a:pt x="70" y="72"/>
                  <a:pt x="70" y="74"/>
                </a:cubicBezTo>
                <a:lnTo>
                  <a:pt x="73" y="97"/>
                </a:lnTo>
                <a:close/>
                <a:moveTo>
                  <a:pt x="78" y="108"/>
                </a:moveTo>
                <a:cubicBezTo>
                  <a:pt x="73" y="108"/>
                  <a:pt x="69" y="111"/>
                  <a:pt x="69" y="116"/>
                </a:cubicBezTo>
                <a:cubicBezTo>
                  <a:pt x="69" y="120"/>
                  <a:pt x="73" y="124"/>
                  <a:pt x="78" y="124"/>
                </a:cubicBezTo>
                <a:cubicBezTo>
                  <a:pt x="82" y="124"/>
                  <a:pt x="86" y="120"/>
                  <a:pt x="86" y="116"/>
                </a:cubicBezTo>
                <a:cubicBezTo>
                  <a:pt x="86" y="111"/>
                  <a:pt x="82" y="108"/>
                  <a:pt x="78" y="10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8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www.infobusiness.com</a:t>
            </a:r>
            <a:endParaRPr sz="1100"/>
          </a:p>
        </p:txBody>
      </p:sp>
      <p:sp>
        <p:nvSpPr>
          <p:cNvPr id="204" name="Google Shape;204;p18"/>
          <p:cNvSpPr txBox="1"/>
          <p:nvPr>
            <p:ph type="title"/>
          </p:nvPr>
        </p:nvSpPr>
        <p:spPr>
          <a:xfrm>
            <a:off x="628650" y="369956"/>
            <a:ext cx="7886700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Circular </a:t>
            </a:r>
            <a:r>
              <a:rPr b="1" i="0" lang="en" sz="18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Infographics</a:t>
            </a:r>
            <a:endParaRPr b="1" i="0" sz="1900" u="none" cap="none" strike="noStrike">
              <a:solidFill>
                <a:schemeClr val="accen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05" name="Google Shape;205;p18"/>
          <p:cNvSpPr txBox="1"/>
          <p:nvPr/>
        </p:nvSpPr>
        <p:spPr>
          <a:xfrm>
            <a:off x="1857673" y="731966"/>
            <a:ext cx="5413824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 summery. Loren opium dolor sit amen example text line.</a:t>
            </a:r>
            <a:endParaRPr sz="1100"/>
          </a:p>
        </p:txBody>
      </p:sp>
      <p:sp>
        <p:nvSpPr>
          <p:cNvPr id="206" name="Google Shape;206;p18"/>
          <p:cNvSpPr/>
          <p:nvPr/>
        </p:nvSpPr>
        <p:spPr>
          <a:xfrm>
            <a:off x="4347304" y="1050403"/>
            <a:ext cx="411480" cy="41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18"/>
          <p:cNvSpPr txBox="1"/>
          <p:nvPr/>
        </p:nvSpPr>
        <p:spPr>
          <a:xfrm>
            <a:off x="6605252" y="1923868"/>
            <a:ext cx="2106386" cy="4614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</a:t>
            </a:r>
            <a:endParaRPr sz="1100"/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18"/>
          <p:cNvSpPr txBox="1"/>
          <p:nvPr/>
        </p:nvSpPr>
        <p:spPr>
          <a:xfrm>
            <a:off x="6605252" y="1730836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209" name="Google Shape;209;p18"/>
          <p:cNvSpPr txBox="1"/>
          <p:nvPr/>
        </p:nvSpPr>
        <p:spPr>
          <a:xfrm>
            <a:off x="6605252" y="3648045"/>
            <a:ext cx="2106386" cy="4614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</a:t>
            </a:r>
            <a:endParaRPr sz="1100"/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8"/>
          <p:cNvSpPr txBox="1"/>
          <p:nvPr/>
        </p:nvSpPr>
        <p:spPr>
          <a:xfrm>
            <a:off x="6605252" y="3455013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3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211" name="Google Shape;211;p18"/>
          <p:cNvSpPr txBox="1"/>
          <p:nvPr/>
        </p:nvSpPr>
        <p:spPr>
          <a:xfrm>
            <a:off x="462224" y="3610244"/>
            <a:ext cx="2106386" cy="4614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</a:t>
            </a:r>
            <a:endParaRPr sz="1100"/>
          </a:p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8"/>
          <p:cNvSpPr txBox="1"/>
          <p:nvPr/>
        </p:nvSpPr>
        <p:spPr>
          <a:xfrm>
            <a:off x="1379692" y="3417212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4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213" name="Google Shape;213;p18"/>
          <p:cNvSpPr txBox="1"/>
          <p:nvPr/>
        </p:nvSpPr>
        <p:spPr>
          <a:xfrm>
            <a:off x="462224" y="1941646"/>
            <a:ext cx="2106386" cy="4614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</a:t>
            </a:r>
            <a:endParaRPr sz="1100"/>
          </a:p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18"/>
          <p:cNvSpPr txBox="1"/>
          <p:nvPr/>
        </p:nvSpPr>
        <p:spPr>
          <a:xfrm>
            <a:off x="1379692" y="1748614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215" name="Google Shape;215;p18"/>
          <p:cNvSpPr/>
          <p:nvPr/>
        </p:nvSpPr>
        <p:spPr>
          <a:xfrm>
            <a:off x="2975372" y="1279922"/>
            <a:ext cx="2187178" cy="1447800"/>
          </a:xfrm>
          <a:custGeom>
            <a:rect b="b" l="l" r="r" t="t"/>
            <a:pathLst>
              <a:path extrusionOk="0" h="436" w="657">
                <a:moveTo>
                  <a:pt x="121" y="436"/>
                </a:moveTo>
                <a:cubicBezTo>
                  <a:pt x="121" y="436"/>
                  <a:pt x="0" y="202"/>
                  <a:pt x="159" y="111"/>
                </a:cubicBezTo>
                <a:cubicBezTo>
                  <a:pt x="353" y="0"/>
                  <a:pt x="657" y="249"/>
                  <a:pt x="657" y="249"/>
                </a:cubicBezTo>
                <a:cubicBezTo>
                  <a:pt x="657" y="249"/>
                  <a:pt x="475" y="167"/>
                  <a:pt x="304" y="234"/>
                </a:cubicBezTo>
                <a:cubicBezTo>
                  <a:pt x="185" y="281"/>
                  <a:pt x="121" y="436"/>
                  <a:pt x="121" y="436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18"/>
          <p:cNvSpPr/>
          <p:nvPr/>
        </p:nvSpPr>
        <p:spPr>
          <a:xfrm>
            <a:off x="4723210" y="1309688"/>
            <a:ext cx="1450181" cy="2181225"/>
          </a:xfrm>
          <a:custGeom>
            <a:rect b="b" l="l" r="r" t="t"/>
            <a:pathLst>
              <a:path extrusionOk="0" h="657" w="436">
                <a:moveTo>
                  <a:pt x="0" y="121"/>
                </a:moveTo>
                <a:cubicBezTo>
                  <a:pt x="0" y="121"/>
                  <a:pt x="234" y="0"/>
                  <a:pt x="325" y="159"/>
                </a:cubicBezTo>
                <a:cubicBezTo>
                  <a:pt x="436" y="353"/>
                  <a:pt x="187" y="657"/>
                  <a:pt x="187" y="657"/>
                </a:cubicBezTo>
                <a:cubicBezTo>
                  <a:pt x="187" y="657"/>
                  <a:pt x="269" y="475"/>
                  <a:pt x="202" y="305"/>
                </a:cubicBezTo>
                <a:cubicBezTo>
                  <a:pt x="156" y="186"/>
                  <a:pt x="0" y="121"/>
                  <a:pt x="0" y="121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18"/>
          <p:cNvSpPr/>
          <p:nvPr/>
        </p:nvSpPr>
        <p:spPr>
          <a:xfrm>
            <a:off x="3957638" y="3056335"/>
            <a:ext cx="2185988" cy="1446610"/>
          </a:xfrm>
          <a:custGeom>
            <a:rect b="b" l="l" r="r" t="t"/>
            <a:pathLst>
              <a:path extrusionOk="0" h="436" w="657">
                <a:moveTo>
                  <a:pt x="536" y="0"/>
                </a:moveTo>
                <a:cubicBezTo>
                  <a:pt x="536" y="0"/>
                  <a:pt x="657" y="234"/>
                  <a:pt x="499" y="324"/>
                </a:cubicBezTo>
                <a:cubicBezTo>
                  <a:pt x="305" y="436"/>
                  <a:pt x="0" y="187"/>
                  <a:pt x="0" y="187"/>
                </a:cubicBezTo>
                <a:cubicBezTo>
                  <a:pt x="0" y="187"/>
                  <a:pt x="183" y="269"/>
                  <a:pt x="353" y="202"/>
                </a:cubicBezTo>
                <a:cubicBezTo>
                  <a:pt x="472" y="155"/>
                  <a:pt x="536" y="0"/>
                  <a:pt x="536" y="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18"/>
          <p:cNvSpPr/>
          <p:nvPr/>
        </p:nvSpPr>
        <p:spPr>
          <a:xfrm>
            <a:off x="2945607" y="2291954"/>
            <a:ext cx="1451371" cy="2181225"/>
          </a:xfrm>
          <a:custGeom>
            <a:rect b="b" l="l" r="r" t="t"/>
            <a:pathLst>
              <a:path extrusionOk="0" h="657" w="436">
                <a:moveTo>
                  <a:pt x="436" y="536"/>
                </a:moveTo>
                <a:cubicBezTo>
                  <a:pt x="436" y="536"/>
                  <a:pt x="202" y="657"/>
                  <a:pt x="111" y="498"/>
                </a:cubicBezTo>
                <a:cubicBezTo>
                  <a:pt x="0" y="304"/>
                  <a:pt x="249" y="0"/>
                  <a:pt x="249" y="0"/>
                </a:cubicBezTo>
                <a:cubicBezTo>
                  <a:pt x="249" y="0"/>
                  <a:pt x="167" y="182"/>
                  <a:pt x="234" y="352"/>
                </a:cubicBezTo>
                <a:cubicBezTo>
                  <a:pt x="281" y="471"/>
                  <a:pt x="436" y="536"/>
                  <a:pt x="436" y="53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18"/>
          <p:cNvSpPr txBox="1"/>
          <p:nvPr/>
        </p:nvSpPr>
        <p:spPr>
          <a:xfrm>
            <a:off x="3301425" y="1904485"/>
            <a:ext cx="875351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Creepiest god air fish land dar</a:t>
            </a:r>
            <a:endParaRPr sz="3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kness. Sit Lorem ipsum do</a:t>
            </a:r>
            <a:endParaRPr sz="1100"/>
          </a:p>
        </p:txBody>
      </p:sp>
      <p:sp>
        <p:nvSpPr>
          <p:cNvPr id="220" name="Google Shape;220;p18"/>
          <p:cNvSpPr txBox="1"/>
          <p:nvPr/>
        </p:nvSpPr>
        <p:spPr>
          <a:xfrm>
            <a:off x="5309593" y="1968848"/>
            <a:ext cx="553640" cy="2250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Creepiest god air fish land darkness. Sit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Lorem ipsum do</a:t>
            </a:r>
            <a:endParaRPr sz="1100"/>
          </a:p>
        </p:txBody>
      </p:sp>
      <p:sp>
        <p:nvSpPr>
          <p:cNvPr id="221" name="Google Shape;221;p18"/>
          <p:cNvSpPr txBox="1"/>
          <p:nvPr/>
        </p:nvSpPr>
        <p:spPr>
          <a:xfrm>
            <a:off x="3247025" y="2041589"/>
            <a:ext cx="469510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01</a:t>
            </a:r>
            <a:endParaRPr sz="1100"/>
          </a:p>
        </p:txBody>
      </p:sp>
      <p:sp>
        <p:nvSpPr>
          <p:cNvPr id="222" name="Google Shape;222;p18"/>
          <p:cNvSpPr txBox="1"/>
          <p:nvPr/>
        </p:nvSpPr>
        <p:spPr>
          <a:xfrm>
            <a:off x="5412087" y="3503096"/>
            <a:ext cx="469510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03</a:t>
            </a:r>
            <a:endParaRPr sz="1100"/>
          </a:p>
        </p:txBody>
      </p:sp>
      <p:grpSp>
        <p:nvGrpSpPr>
          <p:cNvPr id="223" name="Google Shape;223;p18"/>
          <p:cNvGrpSpPr/>
          <p:nvPr/>
        </p:nvGrpSpPr>
        <p:grpSpPr>
          <a:xfrm>
            <a:off x="3907632" y="1649016"/>
            <a:ext cx="235744" cy="222647"/>
            <a:chOff x="5210176" y="2236788"/>
            <a:chExt cx="314325" cy="296863"/>
          </a:xfrm>
        </p:grpSpPr>
        <p:sp>
          <p:nvSpPr>
            <p:cNvPr id="224" name="Google Shape;224;p18"/>
            <p:cNvSpPr/>
            <p:nvPr/>
          </p:nvSpPr>
          <p:spPr>
            <a:xfrm>
              <a:off x="5210176" y="2236788"/>
              <a:ext cx="314325" cy="296863"/>
            </a:xfrm>
            <a:custGeom>
              <a:rect b="b" l="l" r="r" t="t"/>
              <a:pathLst>
                <a:path extrusionOk="0" h="67" w="71">
                  <a:moveTo>
                    <a:pt x="71" y="64"/>
                  </a:moveTo>
                  <a:cubicBezTo>
                    <a:pt x="71" y="66"/>
                    <a:pt x="71" y="67"/>
                    <a:pt x="69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1" y="67"/>
                    <a:pt x="0" y="66"/>
                    <a:pt x="0" y="6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1" y="0"/>
                    <a:pt x="3" y="0"/>
                  </a:cubicBezTo>
                  <a:cubicBezTo>
                    <a:pt x="4" y="0"/>
                    <a:pt x="5" y="0"/>
                    <a:pt x="5" y="2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" y="60"/>
                    <a:pt x="7" y="62"/>
                    <a:pt x="9" y="62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71" y="62"/>
                    <a:pt x="71" y="63"/>
                    <a:pt x="71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18"/>
            <p:cNvSpPr/>
            <p:nvPr/>
          </p:nvSpPr>
          <p:spPr>
            <a:xfrm>
              <a:off x="5259388" y="2263776"/>
              <a:ext cx="242887" cy="212725"/>
            </a:xfrm>
            <a:custGeom>
              <a:rect b="b" l="l" r="r" t="t"/>
              <a:pathLst>
                <a:path extrusionOk="0" h="48" w="55">
                  <a:moveTo>
                    <a:pt x="54" y="17"/>
                  </a:moveTo>
                  <a:cubicBezTo>
                    <a:pt x="55" y="17"/>
                    <a:pt x="55" y="17"/>
                    <a:pt x="55" y="1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1"/>
                    <a:pt x="53" y="0"/>
                    <a:pt x="52" y="1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8" y="6"/>
                    <a:pt x="38" y="7"/>
                    <a:pt x="38" y="7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2" y="9"/>
                    <a:pt x="42" y="10"/>
                    <a:pt x="41" y="11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7"/>
                    <a:pt x="30" y="27"/>
                    <a:pt x="29" y="27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1" y="21"/>
                    <a:pt x="11" y="22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5"/>
                    <a:pt x="0" y="36"/>
                    <a:pt x="0" y="3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8"/>
                    <a:pt x="1" y="47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1"/>
                    <a:pt x="15" y="31"/>
                    <a:pt x="16" y="31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8"/>
                    <a:pt x="34" y="37"/>
                    <a:pt x="34" y="37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9" y="15"/>
                    <a:pt x="50" y="14"/>
                    <a:pt x="51" y="15"/>
                  </a:cubicBezTo>
                  <a:lnTo>
                    <a:pt x="54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6" name="Google Shape;226;p18"/>
          <p:cNvSpPr/>
          <p:nvPr/>
        </p:nvSpPr>
        <p:spPr>
          <a:xfrm>
            <a:off x="3557588" y="3338513"/>
            <a:ext cx="33338" cy="29766"/>
          </a:xfrm>
          <a:custGeom>
            <a:rect b="b" l="l" r="r" t="t"/>
            <a:pathLst>
              <a:path extrusionOk="0" h="9" w="10">
                <a:moveTo>
                  <a:pt x="0" y="6"/>
                </a:moveTo>
                <a:cubicBezTo>
                  <a:pt x="0" y="6"/>
                  <a:pt x="0" y="5"/>
                  <a:pt x="0" y="4"/>
                </a:cubicBezTo>
                <a:cubicBezTo>
                  <a:pt x="1" y="3"/>
                  <a:pt x="1" y="2"/>
                  <a:pt x="1" y="2"/>
                </a:cubicBezTo>
                <a:cubicBezTo>
                  <a:pt x="1" y="1"/>
                  <a:pt x="2" y="0"/>
                  <a:pt x="2" y="1"/>
                </a:cubicBezTo>
                <a:cubicBezTo>
                  <a:pt x="2" y="1"/>
                  <a:pt x="4" y="1"/>
                  <a:pt x="6" y="1"/>
                </a:cubicBezTo>
                <a:cubicBezTo>
                  <a:pt x="7" y="1"/>
                  <a:pt x="9" y="2"/>
                  <a:pt x="9" y="2"/>
                </a:cubicBezTo>
                <a:cubicBezTo>
                  <a:pt x="9" y="2"/>
                  <a:pt x="10" y="3"/>
                  <a:pt x="10" y="4"/>
                </a:cubicBezTo>
                <a:cubicBezTo>
                  <a:pt x="10" y="4"/>
                  <a:pt x="10" y="5"/>
                  <a:pt x="10" y="6"/>
                </a:cubicBezTo>
                <a:cubicBezTo>
                  <a:pt x="10" y="7"/>
                  <a:pt x="9" y="8"/>
                  <a:pt x="9" y="8"/>
                </a:cubicBezTo>
                <a:cubicBezTo>
                  <a:pt x="9" y="9"/>
                  <a:pt x="8" y="9"/>
                  <a:pt x="7" y="9"/>
                </a:cubicBezTo>
                <a:cubicBezTo>
                  <a:pt x="7" y="9"/>
                  <a:pt x="6" y="9"/>
                  <a:pt x="4" y="8"/>
                </a:cubicBezTo>
                <a:cubicBezTo>
                  <a:pt x="3" y="8"/>
                  <a:pt x="1" y="8"/>
                  <a:pt x="1" y="8"/>
                </a:cubicBezTo>
                <a:cubicBezTo>
                  <a:pt x="0" y="8"/>
                  <a:pt x="0" y="7"/>
                  <a:pt x="0" y="6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7" name="Google Shape;22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93644" y="3889645"/>
            <a:ext cx="210588" cy="245171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18"/>
          <p:cNvSpPr/>
          <p:nvPr/>
        </p:nvSpPr>
        <p:spPr>
          <a:xfrm>
            <a:off x="3555207" y="3334941"/>
            <a:ext cx="19050" cy="36910"/>
          </a:xfrm>
          <a:custGeom>
            <a:rect b="b" l="l" r="r" t="t"/>
            <a:pathLst>
              <a:path extrusionOk="0" h="11" w="6">
                <a:moveTo>
                  <a:pt x="0" y="10"/>
                </a:moveTo>
                <a:cubicBezTo>
                  <a:pt x="0" y="10"/>
                  <a:pt x="0" y="9"/>
                  <a:pt x="1" y="8"/>
                </a:cubicBezTo>
                <a:cubicBezTo>
                  <a:pt x="1" y="8"/>
                  <a:pt x="1" y="6"/>
                  <a:pt x="1" y="5"/>
                </a:cubicBezTo>
                <a:cubicBezTo>
                  <a:pt x="2" y="4"/>
                  <a:pt x="2" y="2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2"/>
                </a:cubicBezTo>
                <a:cubicBezTo>
                  <a:pt x="6" y="3"/>
                  <a:pt x="5" y="4"/>
                  <a:pt x="5" y="6"/>
                </a:cubicBezTo>
                <a:cubicBezTo>
                  <a:pt x="5" y="7"/>
                  <a:pt x="4" y="9"/>
                  <a:pt x="4" y="10"/>
                </a:cubicBezTo>
                <a:cubicBezTo>
                  <a:pt x="4" y="11"/>
                  <a:pt x="3" y="11"/>
                  <a:pt x="3" y="11"/>
                </a:cubicBezTo>
                <a:lnTo>
                  <a:pt x="0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18"/>
          <p:cNvSpPr/>
          <p:nvPr/>
        </p:nvSpPr>
        <p:spPr>
          <a:xfrm>
            <a:off x="3540920" y="3374232"/>
            <a:ext cx="36909" cy="33338"/>
          </a:xfrm>
          <a:custGeom>
            <a:rect b="b" l="l" r="r" t="t"/>
            <a:pathLst>
              <a:path extrusionOk="0" h="10" w="11">
                <a:moveTo>
                  <a:pt x="0" y="5"/>
                </a:moveTo>
                <a:cubicBezTo>
                  <a:pt x="0" y="5"/>
                  <a:pt x="3" y="1"/>
                  <a:pt x="3" y="1"/>
                </a:cubicBezTo>
                <a:cubicBezTo>
                  <a:pt x="3" y="0"/>
                  <a:pt x="4" y="0"/>
                  <a:pt x="5" y="0"/>
                </a:cubicBezTo>
                <a:cubicBezTo>
                  <a:pt x="5" y="0"/>
                  <a:pt x="6" y="1"/>
                  <a:pt x="7" y="2"/>
                </a:cubicBezTo>
                <a:cubicBezTo>
                  <a:pt x="9" y="3"/>
                  <a:pt x="10" y="4"/>
                  <a:pt x="10" y="4"/>
                </a:cubicBezTo>
                <a:cubicBezTo>
                  <a:pt x="11" y="4"/>
                  <a:pt x="11" y="5"/>
                  <a:pt x="11" y="6"/>
                </a:cubicBezTo>
                <a:cubicBezTo>
                  <a:pt x="11" y="6"/>
                  <a:pt x="9" y="9"/>
                  <a:pt x="8" y="9"/>
                </a:cubicBezTo>
                <a:cubicBezTo>
                  <a:pt x="8" y="10"/>
                  <a:pt x="7" y="10"/>
                  <a:pt x="6" y="10"/>
                </a:cubicBezTo>
                <a:cubicBezTo>
                  <a:pt x="6" y="10"/>
                  <a:pt x="5" y="9"/>
                  <a:pt x="3" y="8"/>
                </a:cubicBezTo>
                <a:cubicBezTo>
                  <a:pt x="2" y="8"/>
                  <a:pt x="1" y="7"/>
                  <a:pt x="1" y="7"/>
                </a:cubicBezTo>
                <a:cubicBezTo>
                  <a:pt x="0" y="6"/>
                  <a:pt x="0" y="5"/>
                  <a:pt x="0" y="5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18"/>
          <p:cNvSpPr/>
          <p:nvPr/>
        </p:nvSpPr>
        <p:spPr>
          <a:xfrm>
            <a:off x="3534966" y="3368278"/>
            <a:ext cx="29765" cy="35719"/>
          </a:xfrm>
          <a:custGeom>
            <a:rect b="b" l="l" r="r" t="t"/>
            <a:pathLst>
              <a:path extrusionOk="0" h="11" w="9">
                <a:moveTo>
                  <a:pt x="0" y="9"/>
                </a:moveTo>
                <a:cubicBezTo>
                  <a:pt x="0" y="9"/>
                  <a:pt x="1" y="8"/>
                  <a:pt x="1" y="8"/>
                </a:cubicBezTo>
                <a:cubicBezTo>
                  <a:pt x="2" y="7"/>
                  <a:pt x="3" y="6"/>
                  <a:pt x="4" y="5"/>
                </a:cubicBezTo>
                <a:cubicBezTo>
                  <a:pt x="5" y="3"/>
                  <a:pt x="6" y="0"/>
                  <a:pt x="6" y="0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8" y="4"/>
                  <a:pt x="7" y="7"/>
                </a:cubicBezTo>
                <a:cubicBezTo>
                  <a:pt x="6" y="8"/>
                  <a:pt x="5" y="9"/>
                  <a:pt x="4" y="10"/>
                </a:cubicBezTo>
                <a:cubicBezTo>
                  <a:pt x="4" y="11"/>
                  <a:pt x="3" y="11"/>
                  <a:pt x="3" y="11"/>
                </a:cubicBezTo>
                <a:lnTo>
                  <a:pt x="0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18"/>
          <p:cNvSpPr/>
          <p:nvPr/>
        </p:nvSpPr>
        <p:spPr>
          <a:xfrm>
            <a:off x="3514726" y="3403997"/>
            <a:ext cx="36909" cy="36910"/>
          </a:xfrm>
          <a:custGeom>
            <a:rect b="b" l="l" r="r" t="t"/>
            <a:pathLst>
              <a:path extrusionOk="0" h="11" w="11">
                <a:moveTo>
                  <a:pt x="1" y="3"/>
                </a:moveTo>
                <a:cubicBezTo>
                  <a:pt x="1" y="3"/>
                  <a:pt x="4" y="0"/>
                  <a:pt x="4" y="0"/>
                </a:cubicBezTo>
                <a:cubicBezTo>
                  <a:pt x="5" y="0"/>
                  <a:pt x="6" y="0"/>
                  <a:pt x="6" y="0"/>
                </a:cubicBezTo>
                <a:cubicBezTo>
                  <a:pt x="6" y="0"/>
                  <a:pt x="7" y="2"/>
                  <a:pt x="8" y="3"/>
                </a:cubicBezTo>
                <a:cubicBezTo>
                  <a:pt x="9" y="4"/>
                  <a:pt x="10" y="5"/>
                  <a:pt x="10" y="5"/>
                </a:cubicBezTo>
                <a:cubicBezTo>
                  <a:pt x="11" y="6"/>
                  <a:pt x="10" y="7"/>
                  <a:pt x="10" y="8"/>
                </a:cubicBezTo>
                <a:cubicBezTo>
                  <a:pt x="10" y="8"/>
                  <a:pt x="9" y="8"/>
                  <a:pt x="8" y="9"/>
                </a:cubicBezTo>
                <a:cubicBezTo>
                  <a:pt x="7" y="10"/>
                  <a:pt x="6" y="10"/>
                  <a:pt x="6" y="10"/>
                </a:cubicBezTo>
                <a:cubicBezTo>
                  <a:pt x="6" y="11"/>
                  <a:pt x="5" y="11"/>
                  <a:pt x="4" y="10"/>
                </a:cubicBezTo>
                <a:cubicBezTo>
                  <a:pt x="4" y="10"/>
                  <a:pt x="3" y="9"/>
                  <a:pt x="2" y="7"/>
                </a:cubicBezTo>
                <a:cubicBezTo>
                  <a:pt x="1" y="6"/>
                  <a:pt x="0" y="5"/>
                  <a:pt x="0" y="5"/>
                </a:cubicBezTo>
                <a:cubicBezTo>
                  <a:pt x="0" y="4"/>
                  <a:pt x="0" y="3"/>
                  <a:pt x="1" y="3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8"/>
          <p:cNvSpPr/>
          <p:nvPr/>
        </p:nvSpPr>
        <p:spPr>
          <a:xfrm>
            <a:off x="3508772" y="3398045"/>
            <a:ext cx="35719" cy="33338"/>
          </a:xfrm>
          <a:custGeom>
            <a:rect b="b" l="l" r="r" t="t"/>
            <a:pathLst>
              <a:path extrusionOk="0" h="10" w="11">
                <a:moveTo>
                  <a:pt x="0" y="6"/>
                </a:moveTo>
                <a:cubicBezTo>
                  <a:pt x="0" y="6"/>
                  <a:pt x="2" y="5"/>
                  <a:pt x="4" y="4"/>
                </a:cubicBezTo>
                <a:cubicBezTo>
                  <a:pt x="7" y="2"/>
                  <a:pt x="8" y="0"/>
                  <a:pt x="8" y="0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2"/>
                  <a:pt x="9" y="5"/>
                  <a:pt x="7" y="6"/>
                </a:cubicBezTo>
                <a:cubicBezTo>
                  <a:pt x="4" y="8"/>
                  <a:pt x="2" y="10"/>
                  <a:pt x="2" y="10"/>
                </a:cubicBezTo>
                <a:lnTo>
                  <a:pt x="0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18"/>
          <p:cNvSpPr/>
          <p:nvPr/>
        </p:nvSpPr>
        <p:spPr>
          <a:xfrm>
            <a:off x="3481388" y="3420666"/>
            <a:ext cx="29765" cy="36910"/>
          </a:xfrm>
          <a:custGeom>
            <a:rect b="b" l="l" r="r" t="t"/>
            <a:pathLst>
              <a:path extrusionOk="0" h="11" w="9">
                <a:moveTo>
                  <a:pt x="1" y="2"/>
                </a:moveTo>
                <a:cubicBezTo>
                  <a:pt x="1" y="2"/>
                  <a:pt x="2" y="1"/>
                  <a:pt x="3" y="1"/>
                </a:cubicBezTo>
                <a:cubicBezTo>
                  <a:pt x="4" y="1"/>
                  <a:pt x="4" y="1"/>
                  <a:pt x="4" y="1"/>
                </a:cubicBezTo>
                <a:cubicBezTo>
                  <a:pt x="5" y="1"/>
                  <a:pt x="5" y="0"/>
                  <a:pt x="5" y="0"/>
                </a:cubicBezTo>
                <a:cubicBezTo>
                  <a:pt x="6" y="0"/>
                  <a:pt x="7" y="1"/>
                  <a:pt x="7" y="2"/>
                </a:cubicBezTo>
                <a:cubicBezTo>
                  <a:pt x="7" y="2"/>
                  <a:pt x="7" y="3"/>
                  <a:pt x="8" y="5"/>
                </a:cubicBezTo>
                <a:cubicBezTo>
                  <a:pt x="8" y="6"/>
                  <a:pt x="9" y="8"/>
                  <a:pt x="9" y="8"/>
                </a:cubicBezTo>
                <a:cubicBezTo>
                  <a:pt x="9" y="8"/>
                  <a:pt x="8" y="9"/>
                  <a:pt x="7" y="10"/>
                </a:cubicBezTo>
                <a:cubicBezTo>
                  <a:pt x="7" y="10"/>
                  <a:pt x="4" y="11"/>
                  <a:pt x="4" y="11"/>
                </a:cubicBezTo>
                <a:cubicBezTo>
                  <a:pt x="3" y="11"/>
                  <a:pt x="2" y="10"/>
                  <a:pt x="2" y="10"/>
                </a:cubicBezTo>
                <a:cubicBezTo>
                  <a:pt x="2" y="10"/>
                  <a:pt x="1" y="8"/>
                  <a:pt x="1" y="7"/>
                </a:cubicBezTo>
                <a:cubicBezTo>
                  <a:pt x="0" y="5"/>
                  <a:pt x="0" y="4"/>
                  <a:pt x="0" y="4"/>
                </a:cubicBezTo>
                <a:cubicBezTo>
                  <a:pt x="0" y="3"/>
                  <a:pt x="0" y="2"/>
                  <a:pt x="1" y="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8"/>
          <p:cNvSpPr/>
          <p:nvPr/>
        </p:nvSpPr>
        <p:spPr>
          <a:xfrm>
            <a:off x="3475435" y="3418285"/>
            <a:ext cx="39290" cy="22622"/>
          </a:xfrm>
          <a:custGeom>
            <a:rect b="b" l="l" r="r" t="t"/>
            <a:pathLst>
              <a:path extrusionOk="0" h="7" w="12">
                <a:moveTo>
                  <a:pt x="0" y="3"/>
                </a:moveTo>
                <a:cubicBezTo>
                  <a:pt x="0" y="3"/>
                  <a:pt x="0" y="3"/>
                  <a:pt x="1" y="3"/>
                </a:cubicBezTo>
                <a:cubicBezTo>
                  <a:pt x="2" y="3"/>
                  <a:pt x="4" y="3"/>
                  <a:pt x="5" y="2"/>
                </a:cubicBezTo>
                <a:cubicBezTo>
                  <a:pt x="6" y="2"/>
                  <a:pt x="7" y="1"/>
                  <a:pt x="8" y="1"/>
                </a:cubicBezTo>
                <a:cubicBezTo>
                  <a:pt x="9" y="1"/>
                  <a:pt x="10" y="0"/>
                  <a:pt x="10" y="0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1" y="4"/>
                  <a:pt x="10" y="4"/>
                </a:cubicBezTo>
                <a:cubicBezTo>
                  <a:pt x="9" y="5"/>
                  <a:pt x="7" y="5"/>
                  <a:pt x="6" y="6"/>
                </a:cubicBezTo>
                <a:cubicBezTo>
                  <a:pt x="5" y="6"/>
                  <a:pt x="3" y="7"/>
                  <a:pt x="2" y="7"/>
                </a:cubicBezTo>
                <a:cubicBezTo>
                  <a:pt x="1" y="7"/>
                  <a:pt x="0" y="7"/>
                  <a:pt x="0" y="7"/>
                </a:cubicBez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18"/>
          <p:cNvSpPr/>
          <p:nvPr/>
        </p:nvSpPr>
        <p:spPr>
          <a:xfrm>
            <a:off x="3442097" y="3427810"/>
            <a:ext cx="26194" cy="33338"/>
          </a:xfrm>
          <a:custGeom>
            <a:rect b="b" l="l" r="r" t="t"/>
            <a:pathLst>
              <a:path extrusionOk="0" h="10" w="8">
                <a:moveTo>
                  <a:pt x="2" y="0"/>
                </a:moveTo>
                <a:cubicBezTo>
                  <a:pt x="2" y="0"/>
                  <a:pt x="3" y="0"/>
                  <a:pt x="4" y="0"/>
                </a:cubicBezTo>
                <a:cubicBezTo>
                  <a:pt x="6" y="0"/>
                  <a:pt x="7" y="0"/>
                  <a:pt x="7" y="0"/>
                </a:cubicBezTo>
                <a:cubicBezTo>
                  <a:pt x="7" y="0"/>
                  <a:pt x="8" y="1"/>
                  <a:pt x="8" y="2"/>
                </a:cubicBezTo>
                <a:cubicBezTo>
                  <a:pt x="8" y="2"/>
                  <a:pt x="8" y="3"/>
                  <a:pt x="8" y="5"/>
                </a:cubicBezTo>
                <a:cubicBezTo>
                  <a:pt x="8" y="7"/>
                  <a:pt x="7" y="8"/>
                  <a:pt x="7" y="8"/>
                </a:cubicBezTo>
                <a:cubicBezTo>
                  <a:pt x="7" y="9"/>
                  <a:pt x="7" y="10"/>
                  <a:pt x="6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3" y="9"/>
                  <a:pt x="2" y="9"/>
                  <a:pt x="2" y="9"/>
                </a:cubicBezTo>
                <a:cubicBezTo>
                  <a:pt x="1" y="9"/>
                  <a:pt x="0" y="8"/>
                  <a:pt x="0" y="7"/>
                </a:cubicBezTo>
                <a:cubicBezTo>
                  <a:pt x="0" y="7"/>
                  <a:pt x="0" y="6"/>
                  <a:pt x="0" y="4"/>
                </a:cubicBezTo>
                <a:cubicBezTo>
                  <a:pt x="0" y="3"/>
                  <a:pt x="1" y="1"/>
                  <a:pt x="1" y="1"/>
                </a:cubicBezTo>
                <a:cubicBezTo>
                  <a:pt x="1" y="0"/>
                  <a:pt x="2" y="0"/>
                  <a:pt x="2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18"/>
          <p:cNvSpPr/>
          <p:nvPr/>
        </p:nvSpPr>
        <p:spPr>
          <a:xfrm>
            <a:off x="3434953" y="3424238"/>
            <a:ext cx="40481" cy="16669"/>
          </a:xfrm>
          <a:custGeom>
            <a:rect b="b" l="l" r="r" t="t"/>
            <a:pathLst>
              <a:path extrusionOk="0" h="5" w="12">
                <a:moveTo>
                  <a:pt x="1" y="0"/>
                </a:moveTo>
                <a:cubicBezTo>
                  <a:pt x="3" y="1"/>
                  <a:pt x="3" y="1"/>
                  <a:pt x="3" y="1"/>
                </a:cubicBezTo>
                <a:cubicBezTo>
                  <a:pt x="4" y="1"/>
                  <a:pt x="5" y="1"/>
                  <a:pt x="6" y="1"/>
                </a:cubicBezTo>
                <a:cubicBezTo>
                  <a:pt x="9" y="1"/>
                  <a:pt x="12" y="1"/>
                  <a:pt x="12" y="1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5"/>
                  <a:pt x="9" y="5"/>
                  <a:pt x="6" y="5"/>
                </a:cubicBezTo>
                <a:cubicBezTo>
                  <a:pt x="5" y="5"/>
                  <a:pt x="3" y="4"/>
                  <a:pt x="2" y="4"/>
                </a:cubicBezTo>
                <a:cubicBezTo>
                  <a:pt x="1" y="4"/>
                  <a:pt x="0" y="4"/>
                  <a:pt x="0" y="4"/>
                </a:cubicBez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8"/>
          <p:cNvSpPr/>
          <p:nvPr/>
        </p:nvSpPr>
        <p:spPr>
          <a:xfrm>
            <a:off x="3398045" y="3414713"/>
            <a:ext cx="33338" cy="36910"/>
          </a:xfrm>
          <a:custGeom>
            <a:rect b="b" l="l" r="r" t="t"/>
            <a:pathLst>
              <a:path extrusionOk="0" h="11" w="10">
                <a:moveTo>
                  <a:pt x="5" y="0"/>
                </a:moveTo>
                <a:cubicBezTo>
                  <a:pt x="5" y="0"/>
                  <a:pt x="9" y="2"/>
                  <a:pt x="9" y="2"/>
                </a:cubicBezTo>
                <a:cubicBezTo>
                  <a:pt x="10" y="2"/>
                  <a:pt x="10" y="3"/>
                  <a:pt x="10" y="4"/>
                </a:cubicBezTo>
                <a:cubicBezTo>
                  <a:pt x="9" y="7"/>
                  <a:pt x="9" y="7"/>
                  <a:pt x="9" y="7"/>
                </a:cubicBezTo>
                <a:cubicBezTo>
                  <a:pt x="8" y="8"/>
                  <a:pt x="7" y="10"/>
                  <a:pt x="7" y="10"/>
                </a:cubicBezTo>
                <a:cubicBezTo>
                  <a:pt x="7" y="11"/>
                  <a:pt x="6" y="11"/>
                  <a:pt x="5" y="11"/>
                </a:cubicBezTo>
                <a:cubicBezTo>
                  <a:pt x="5" y="11"/>
                  <a:pt x="1" y="9"/>
                  <a:pt x="1" y="9"/>
                </a:cubicBezTo>
                <a:cubicBezTo>
                  <a:pt x="1" y="8"/>
                  <a:pt x="0" y="7"/>
                  <a:pt x="1" y="7"/>
                </a:cubicBezTo>
                <a:cubicBezTo>
                  <a:pt x="2" y="4"/>
                  <a:pt x="2" y="4"/>
                  <a:pt x="2" y="4"/>
                </a:cubicBezTo>
                <a:cubicBezTo>
                  <a:pt x="3" y="2"/>
                  <a:pt x="3" y="1"/>
                  <a:pt x="3" y="1"/>
                </a:cubicBezTo>
                <a:cubicBezTo>
                  <a:pt x="4" y="0"/>
                  <a:pt x="5" y="0"/>
                  <a:pt x="5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8"/>
          <p:cNvSpPr/>
          <p:nvPr/>
        </p:nvSpPr>
        <p:spPr>
          <a:xfrm>
            <a:off x="3401616" y="3411141"/>
            <a:ext cx="36909" cy="26194"/>
          </a:xfrm>
          <a:custGeom>
            <a:rect b="b" l="l" r="r" t="t"/>
            <a:pathLst>
              <a:path extrusionOk="0" h="8" w="11">
                <a:moveTo>
                  <a:pt x="2" y="0"/>
                </a:moveTo>
                <a:cubicBezTo>
                  <a:pt x="2" y="0"/>
                  <a:pt x="2" y="0"/>
                  <a:pt x="3" y="0"/>
                </a:cubicBezTo>
                <a:cubicBezTo>
                  <a:pt x="4" y="1"/>
                  <a:pt x="5" y="2"/>
                  <a:pt x="6" y="2"/>
                </a:cubicBezTo>
                <a:cubicBezTo>
                  <a:pt x="9" y="4"/>
                  <a:pt x="11" y="4"/>
                  <a:pt x="11" y="4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7" y="7"/>
                  <a:pt x="5" y="6"/>
                </a:cubicBezTo>
                <a:cubicBezTo>
                  <a:pt x="3" y="5"/>
                  <a:pt x="2" y="4"/>
                  <a:pt x="1" y="4"/>
                </a:cubicBezTo>
                <a:cubicBezTo>
                  <a:pt x="0" y="3"/>
                  <a:pt x="0" y="2"/>
                  <a:pt x="0" y="2"/>
                </a:cubicBez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18"/>
          <p:cNvSpPr/>
          <p:nvPr/>
        </p:nvSpPr>
        <p:spPr>
          <a:xfrm>
            <a:off x="3364707" y="3390901"/>
            <a:ext cx="36909" cy="33338"/>
          </a:xfrm>
          <a:custGeom>
            <a:rect b="b" l="l" r="r" t="t"/>
            <a:pathLst>
              <a:path extrusionOk="0" h="10" w="11">
                <a:moveTo>
                  <a:pt x="7" y="0"/>
                </a:moveTo>
                <a:cubicBezTo>
                  <a:pt x="7" y="0"/>
                  <a:pt x="10" y="4"/>
                  <a:pt x="10" y="4"/>
                </a:cubicBezTo>
                <a:cubicBezTo>
                  <a:pt x="11" y="4"/>
                  <a:pt x="11" y="5"/>
                  <a:pt x="10" y="6"/>
                </a:cubicBezTo>
                <a:cubicBezTo>
                  <a:pt x="10" y="6"/>
                  <a:pt x="9" y="7"/>
                  <a:pt x="8" y="8"/>
                </a:cubicBezTo>
                <a:cubicBezTo>
                  <a:pt x="7" y="9"/>
                  <a:pt x="6" y="10"/>
                  <a:pt x="6" y="10"/>
                </a:cubicBezTo>
                <a:cubicBezTo>
                  <a:pt x="5" y="10"/>
                  <a:pt x="4" y="10"/>
                  <a:pt x="3" y="10"/>
                </a:cubicBezTo>
                <a:cubicBezTo>
                  <a:pt x="3" y="10"/>
                  <a:pt x="3" y="9"/>
                  <a:pt x="2" y="8"/>
                </a:cubicBezTo>
                <a:cubicBezTo>
                  <a:pt x="1" y="8"/>
                  <a:pt x="1" y="7"/>
                  <a:pt x="1" y="7"/>
                </a:cubicBezTo>
                <a:cubicBezTo>
                  <a:pt x="0" y="6"/>
                  <a:pt x="0" y="5"/>
                  <a:pt x="1" y="4"/>
                </a:cubicBezTo>
                <a:cubicBezTo>
                  <a:pt x="1" y="4"/>
                  <a:pt x="2" y="3"/>
                  <a:pt x="3" y="2"/>
                </a:cubicBezTo>
                <a:cubicBezTo>
                  <a:pt x="4" y="1"/>
                  <a:pt x="5" y="0"/>
                  <a:pt x="5" y="0"/>
                </a:cubicBezTo>
                <a:cubicBezTo>
                  <a:pt x="6" y="0"/>
                  <a:pt x="7" y="0"/>
                  <a:pt x="7" y="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18"/>
          <p:cNvSpPr/>
          <p:nvPr/>
        </p:nvSpPr>
        <p:spPr>
          <a:xfrm>
            <a:off x="3371851" y="3384947"/>
            <a:ext cx="36909" cy="33338"/>
          </a:xfrm>
          <a:custGeom>
            <a:rect b="b" l="l" r="r" t="t"/>
            <a:pathLst>
              <a:path extrusionOk="0" h="10" w="11">
                <a:moveTo>
                  <a:pt x="4" y="0"/>
                </a:moveTo>
                <a:cubicBezTo>
                  <a:pt x="4" y="0"/>
                  <a:pt x="5" y="2"/>
                  <a:pt x="7" y="4"/>
                </a:cubicBezTo>
                <a:cubicBezTo>
                  <a:pt x="9" y="6"/>
                  <a:pt x="11" y="8"/>
                  <a:pt x="11" y="8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6" y="9"/>
                  <a:pt x="4" y="6"/>
                </a:cubicBezTo>
                <a:cubicBezTo>
                  <a:pt x="2" y="4"/>
                  <a:pt x="0" y="2"/>
                  <a:pt x="0" y="2"/>
                </a:cubicBezTo>
                <a:lnTo>
                  <a:pt x="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18"/>
          <p:cNvSpPr/>
          <p:nvPr/>
        </p:nvSpPr>
        <p:spPr>
          <a:xfrm>
            <a:off x="3342085" y="3357563"/>
            <a:ext cx="36909" cy="33338"/>
          </a:xfrm>
          <a:custGeom>
            <a:rect b="b" l="l" r="r" t="t"/>
            <a:pathLst>
              <a:path extrusionOk="0" h="10" w="11">
                <a:moveTo>
                  <a:pt x="10" y="1"/>
                </a:moveTo>
                <a:cubicBezTo>
                  <a:pt x="10" y="1"/>
                  <a:pt x="10" y="1"/>
                  <a:pt x="10" y="2"/>
                </a:cubicBezTo>
                <a:cubicBezTo>
                  <a:pt x="10" y="2"/>
                  <a:pt x="10" y="3"/>
                  <a:pt x="10" y="3"/>
                </a:cubicBezTo>
                <a:cubicBezTo>
                  <a:pt x="10" y="4"/>
                  <a:pt x="11" y="4"/>
                  <a:pt x="11" y="4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6"/>
                  <a:pt x="11" y="7"/>
                  <a:pt x="10" y="7"/>
                </a:cubicBezTo>
                <a:cubicBezTo>
                  <a:pt x="10" y="7"/>
                  <a:pt x="9" y="8"/>
                  <a:pt x="7" y="8"/>
                </a:cubicBezTo>
                <a:cubicBezTo>
                  <a:pt x="6" y="9"/>
                  <a:pt x="5" y="9"/>
                  <a:pt x="5" y="9"/>
                </a:cubicBezTo>
                <a:cubicBezTo>
                  <a:pt x="4" y="10"/>
                  <a:pt x="3" y="9"/>
                  <a:pt x="2" y="8"/>
                </a:cubicBezTo>
                <a:cubicBezTo>
                  <a:pt x="2" y="8"/>
                  <a:pt x="1" y="5"/>
                  <a:pt x="1" y="5"/>
                </a:cubicBezTo>
                <a:cubicBezTo>
                  <a:pt x="0" y="4"/>
                  <a:pt x="1" y="3"/>
                  <a:pt x="2" y="2"/>
                </a:cubicBezTo>
                <a:cubicBezTo>
                  <a:pt x="2" y="2"/>
                  <a:pt x="3" y="2"/>
                  <a:pt x="5" y="1"/>
                </a:cubicBezTo>
                <a:cubicBezTo>
                  <a:pt x="6" y="1"/>
                  <a:pt x="8" y="0"/>
                  <a:pt x="8" y="0"/>
                </a:cubicBezTo>
                <a:cubicBezTo>
                  <a:pt x="9" y="0"/>
                  <a:pt x="9" y="0"/>
                  <a:pt x="10" y="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18"/>
          <p:cNvSpPr/>
          <p:nvPr/>
        </p:nvSpPr>
        <p:spPr>
          <a:xfrm>
            <a:off x="3358753" y="3351610"/>
            <a:ext cx="26194" cy="39291"/>
          </a:xfrm>
          <a:custGeom>
            <a:rect b="b" l="l" r="r" t="t"/>
            <a:pathLst>
              <a:path extrusionOk="0" h="12" w="8">
                <a:moveTo>
                  <a:pt x="4" y="0"/>
                </a:moveTo>
                <a:cubicBezTo>
                  <a:pt x="4" y="0"/>
                  <a:pt x="4" y="1"/>
                  <a:pt x="4" y="2"/>
                </a:cubicBezTo>
                <a:cubicBezTo>
                  <a:pt x="4" y="2"/>
                  <a:pt x="4" y="3"/>
                  <a:pt x="5" y="3"/>
                </a:cubicBezTo>
                <a:cubicBezTo>
                  <a:pt x="5" y="4"/>
                  <a:pt x="5" y="4"/>
                  <a:pt x="5" y="5"/>
                </a:cubicBezTo>
                <a:cubicBezTo>
                  <a:pt x="6" y="6"/>
                  <a:pt x="6" y="7"/>
                  <a:pt x="7" y="8"/>
                </a:cubicBezTo>
                <a:cubicBezTo>
                  <a:pt x="7" y="9"/>
                  <a:pt x="8" y="10"/>
                  <a:pt x="8" y="10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1"/>
                  <a:pt x="4" y="10"/>
                </a:cubicBezTo>
                <a:cubicBezTo>
                  <a:pt x="3" y="9"/>
                  <a:pt x="2" y="8"/>
                  <a:pt x="2" y="6"/>
                </a:cubicBezTo>
                <a:cubicBezTo>
                  <a:pt x="2" y="6"/>
                  <a:pt x="1" y="5"/>
                  <a:pt x="1" y="4"/>
                </a:cubicBezTo>
                <a:cubicBezTo>
                  <a:pt x="1" y="4"/>
                  <a:pt x="1" y="3"/>
                  <a:pt x="1" y="2"/>
                </a:cubicBezTo>
                <a:cubicBezTo>
                  <a:pt x="0" y="1"/>
                  <a:pt x="0" y="1"/>
                  <a:pt x="0" y="1"/>
                </a:cubicBezTo>
                <a:lnTo>
                  <a:pt x="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18"/>
          <p:cNvSpPr/>
          <p:nvPr/>
        </p:nvSpPr>
        <p:spPr>
          <a:xfrm>
            <a:off x="3338513" y="3321845"/>
            <a:ext cx="29765" cy="22622"/>
          </a:xfrm>
          <a:custGeom>
            <a:rect b="b" l="l" r="r" t="t"/>
            <a:pathLst>
              <a:path extrusionOk="0" h="7" w="9">
                <a:moveTo>
                  <a:pt x="9" y="2"/>
                </a:moveTo>
                <a:cubicBezTo>
                  <a:pt x="9" y="2"/>
                  <a:pt x="9" y="3"/>
                  <a:pt x="9" y="4"/>
                </a:cubicBezTo>
                <a:cubicBezTo>
                  <a:pt x="9" y="5"/>
                  <a:pt x="9" y="6"/>
                  <a:pt x="9" y="6"/>
                </a:cubicBezTo>
                <a:cubicBezTo>
                  <a:pt x="9" y="7"/>
                  <a:pt x="9" y="7"/>
                  <a:pt x="8" y="7"/>
                </a:cubicBezTo>
                <a:cubicBezTo>
                  <a:pt x="8" y="7"/>
                  <a:pt x="6" y="7"/>
                  <a:pt x="5" y="7"/>
                </a:cubicBezTo>
                <a:cubicBezTo>
                  <a:pt x="3" y="7"/>
                  <a:pt x="2" y="7"/>
                  <a:pt x="2" y="7"/>
                </a:cubicBezTo>
                <a:cubicBezTo>
                  <a:pt x="1" y="7"/>
                  <a:pt x="0" y="7"/>
                  <a:pt x="0" y="6"/>
                </a:cubicBezTo>
                <a:cubicBezTo>
                  <a:pt x="0" y="6"/>
                  <a:pt x="0" y="5"/>
                  <a:pt x="0" y="4"/>
                </a:cubicBezTo>
                <a:cubicBezTo>
                  <a:pt x="0" y="3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3" y="0"/>
                  <a:pt x="5" y="0"/>
                </a:cubicBezTo>
                <a:cubicBezTo>
                  <a:pt x="6" y="0"/>
                  <a:pt x="8" y="0"/>
                  <a:pt x="8" y="0"/>
                </a:cubicBezTo>
                <a:cubicBezTo>
                  <a:pt x="9" y="0"/>
                  <a:pt x="9" y="1"/>
                  <a:pt x="9" y="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8"/>
          <p:cNvSpPr/>
          <p:nvPr/>
        </p:nvSpPr>
        <p:spPr>
          <a:xfrm>
            <a:off x="3358753" y="3314701"/>
            <a:ext cx="13096" cy="40481"/>
          </a:xfrm>
          <a:custGeom>
            <a:rect b="b" l="l" r="r" t="t"/>
            <a:pathLst>
              <a:path extrusionOk="0" h="12" w="4">
                <a:moveTo>
                  <a:pt x="4" y="0"/>
                </a:moveTo>
                <a:cubicBezTo>
                  <a:pt x="4" y="0"/>
                  <a:pt x="3" y="3"/>
                  <a:pt x="3" y="6"/>
                </a:cubicBezTo>
                <a:cubicBezTo>
                  <a:pt x="3" y="8"/>
                  <a:pt x="4" y="11"/>
                  <a:pt x="4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9"/>
                  <a:pt x="0" y="6"/>
                </a:cubicBezTo>
                <a:cubicBezTo>
                  <a:pt x="0" y="3"/>
                  <a:pt x="0" y="0"/>
                  <a:pt x="0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18"/>
          <p:cNvSpPr/>
          <p:nvPr/>
        </p:nvSpPr>
        <p:spPr>
          <a:xfrm>
            <a:off x="3342085" y="3278982"/>
            <a:ext cx="36909" cy="32147"/>
          </a:xfrm>
          <a:custGeom>
            <a:rect b="b" l="l" r="r" t="t"/>
            <a:pathLst>
              <a:path extrusionOk="0" h="10" w="11">
                <a:moveTo>
                  <a:pt x="11" y="4"/>
                </a:moveTo>
                <a:cubicBezTo>
                  <a:pt x="11" y="4"/>
                  <a:pt x="11" y="5"/>
                  <a:pt x="11" y="5"/>
                </a:cubicBezTo>
                <a:cubicBezTo>
                  <a:pt x="11" y="5"/>
                  <a:pt x="10" y="6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9"/>
                  <a:pt x="9" y="10"/>
                  <a:pt x="8" y="9"/>
                </a:cubicBezTo>
                <a:cubicBezTo>
                  <a:pt x="8" y="9"/>
                  <a:pt x="6" y="9"/>
                  <a:pt x="5" y="8"/>
                </a:cubicBezTo>
                <a:cubicBezTo>
                  <a:pt x="3" y="8"/>
                  <a:pt x="2" y="7"/>
                  <a:pt x="2" y="7"/>
                </a:cubicBezTo>
                <a:cubicBezTo>
                  <a:pt x="1" y="7"/>
                  <a:pt x="0" y="6"/>
                  <a:pt x="1" y="5"/>
                </a:cubicBezTo>
                <a:cubicBezTo>
                  <a:pt x="1" y="5"/>
                  <a:pt x="2" y="1"/>
                  <a:pt x="2" y="1"/>
                </a:cubicBezTo>
                <a:cubicBezTo>
                  <a:pt x="3" y="0"/>
                  <a:pt x="4" y="0"/>
                  <a:pt x="5" y="0"/>
                </a:cubicBezTo>
                <a:cubicBezTo>
                  <a:pt x="5" y="0"/>
                  <a:pt x="6" y="1"/>
                  <a:pt x="7" y="1"/>
                </a:cubicBezTo>
                <a:cubicBezTo>
                  <a:pt x="9" y="2"/>
                  <a:pt x="10" y="2"/>
                  <a:pt x="10" y="2"/>
                </a:cubicBezTo>
                <a:cubicBezTo>
                  <a:pt x="11" y="3"/>
                  <a:pt x="11" y="4"/>
                  <a:pt x="11" y="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18"/>
          <p:cNvSpPr/>
          <p:nvPr/>
        </p:nvSpPr>
        <p:spPr>
          <a:xfrm>
            <a:off x="3358753" y="3278982"/>
            <a:ext cx="26194" cy="35719"/>
          </a:xfrm>
          <a:custGeom>
            <a:rect b="b" l="l" r="r" t="t"/>
            <a:pathLst>
              <a:path extrusionOk="0" h="11" w="8">
                <a:moveTo>
                  <a:pt x="8" y="2"/>
                </a:moveTo>
                <a:cubicBezTo>
                  <a:pt x="8" y="2"/>
                  <a:pt x="7" y="2"/>
                  <a:pt x="7" y="3"/>
                </a:cubicBezTo>
                <a:cubicBezTo>
                  <a:pt x="6" y="4"/>
                  <a:pt x="6" y="5"/>
                  <a:pt x="5" y="6"/>
                </a:cubicBezTo>
                <a:cubicBezTo>
                  <a:pt x="5" y="7"/>
                  <a:pt x="5" y="8"/>
                  <a:pt x="5" y="8"/>
                </a:cubicBezTo>
                <a:cubicBezTo>
                  <a:pt x="4" y="9"/>
                  <a:pt x="4" y="9"/>
                  <a:pt x="4" y="10"/>
                </a:cubicBezTo>
                <a:cubicBezTo>
                  <a:pt x="4" y="11"/>
                  <a:pt x="4" y="11"/>
                  <a:pt x="4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0"/>
                  <a:pt x="1" y="9"/>
                </a:cubicBezTo>
                <a:cubicBezTo>
                  <a:pt x="1" y="8"/>
                  <a:pt x="1" y="8"/>
                  <a:pt x="1" y="7"/>
                </a:cubicBezTo>
                <a:cubicBezTo>
                  <a:pt x="1" y="6"/>
                  <a:pt x="2" y="6"/>
                  <a:pt x="2" y="5"/>
                </a:cubicBezTo>
                <a:cubicBezTo>
                  <a:pt x="2" y="4"/>
                  <a:pt x="3" y="2"/>
                  <a:pt x="4" y="1"/>
                </a:cubicBezTo>
                <a:cubicBezTo>
                  <a:pt x="4" y="0"/>
                  <a:pt x="4" y="0"/>
                  <a:pt x="4" y="0"/>
                </a:cubicBezTo>
                <a:lnTo>
                  <a:pt x="8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18"/>
          <p:cNvSpPr/>
          <p:nvPr/>
        </p:nvSpPr>
        <p:spPr>
          <a:xfrm>
            <a:off x="3364707" y="3242072"/>
            <a:ext cx="36909" cy="36910"/>
          </a:xfrm>
          <a:custGeom>
            <a:rect b="b" l="l" r="r" t="t"/>
            <a:pathLst>
              <a:path extrusionOk="0" h="11" w="11">
                <a:moveTo>
                  <a:pt x="10" y="7"/>
                </a:moveTo>
                <a:cubicBezTo>
                  <a:pt x="10" y="7"/>
                  <a:pt x="7" y="10"/>
                  <a:pt x="7" y="10"/>
                </a:cubicBezTo>
                <a:cubicBezTo>
                  <a:pt x="7" y="11"/>
                  <a:pt x="6" y="11"/>
                  <a:pt x="5" y="10"/>
                </a:cubicBezTo>
                <a:cubicBezTo>
                  <a:pt x="5" y="10"/>
                  <a:pt x="4" y="9"/>
                  <a:pt x="3" y="8"/>
                </a:cubicBezTo>
                <a:cubicBezTo>
                  <a:pt x="2" y="7"/>
                  <a:pt x="1" y="6"/>
                  <a:pt x="1" y="6"/>
                </a:cubicBezTo>
                <a:cubicBezTo>
                  <a:pt x="0" y="5"/>
                  <a:pt x="0" y="4"/>
                  <a:pt x="1" y="4"/>
                </a:cubicBezTo>
                <a:cubicBezTo>
                  <a:pt x="1" y="4"/>
                  <a:pt x="1" y="3"/>
                  <a:pt x="2" y="2"/>
                </a:cubicBezTo>
                <a:cubicBezTo>
                  <a:pt x="3" y="1"/>
                  <a:pt x="3" y="1"/>
                  <a:pt x="3" y="1"/>
                </a:cubicBezTo>
                <a:cubicBezTo>
                  <a:pt x="4" y="0"/>
                  <a:pt x="5" y="0"/>
                  <a:pt x="6" y="1"/>
                </a:cubicBezTo>
                <a:cubicBezTo>
                  <a:pt x="6" y="1"/>
                  <a:pt x="7" y="2"/>
                  <a:pt x="8" y="3"/>
                </a:cubicBezTo>
                <a:cubicBezTo>
                  <a:pt x="9" y="4"/>
                  <a:pt x="10" y="5"/>
                  <a:pt x="10" y="5"/>
                </a:cubicBezTo>
                <a:cubicBezTo>
                  <a:pt x="11" y="5"/>
                  <a:pt x="11" y="6"/>
                  <a:pt x="10" y="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8"/>
          <p:cNvSpPr/>
          <p:nvPr/>
        </p:nvSpPr>
        <p:spPr>
          <a:xfrm>
            <a:off x="3375422" y="3248026"/>
            <a:ext cx="33338" cy="36910"/>
          </a:xfrm>
          <a:custGeom>
            <a:rect b="b" l="l" r="r" t="t"/>
            <a:pathLst>
              <a:path extrusionOk="0" h="11" w="10">
                <a:moveTo>
                  <a:pt x="10" y="3"/>
                </a:moveTo>
                <a:cubicBezTo>
                  <a:pt x="10" y="3"/>
                  <a:pt x="8" y="4"/>
                  <a:pt x="6" y="6"/>
                </a:cubicBezTo>
                <a:cubicBezTo>
                  <a:pt x="4" y="8"/>
                  <a:pt x="3" y="11"/>
                  <a:pt x="3" y="11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1" y="6"/>
                  <a:pt x="3" y="4"/>
                </a:cubicBezTo>
                <a:cubicBezTo>
                  <a:pt x="5" y="2"/>
                  <a:pt x="8" y="0"/>
                  <a:pt x="8" y="0"/>
                </a:cubicBezTo>
                <a:lnTo>
                  <a:pt x="1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8"/>
          <p:cNvSpPr/>
          <p:nvPr/>
        </p:nvSpPr>
        <p:spPr>
          <a:xfrm>
            <a:off x="3398045" y="3215878"/>
            <a:ext cx="33338" cy="39291"/>
          </a:xfrm>
          <a:custGeom>
            <a:rect b="b" l="l" r="r" t="t"/>
            <a:pathLst>
              <a:path extrusionOk="0" h="12" w="10">
                <a:moveTo>
                  <a:pt x="9" y="9"/>
                </a:moveTo>
                <a:cubicBezTo>
                  <a:pt x="9" y="9"/>
                  <a:pt x="5" y="11"/>
                  <a:pt x="5" y="11"/>
                </a:cubicBezTo>
                <a:cubicBezTo>
                  <a:pt x="5" y="12"/>
                  <a:pt x="4" y="11"/>
                  <a:pt x="3" y="11"/>
                </a:cubicBezTo>
                <a:cubicBezTo>
                  <a:pt x="3" y="11"/>
                  <a:pt x="3" y="9"/>
                  <a:pt x="2" y="8"/>
                </a:cubicBezTo>
                <a:cubicBezTo>
                  <a:pt x="1" y="5"/>
                  <a:pt x="1" y="5"/>
                  <a:pt x="1" y="5"/>
                </a:cubicBezTo>
                <a:cubicBezTo>
                  <a:pt x="0" y="4"/>
                  <a:pt x="1" y="3"/>
                  <a:pt x="1" y="3"/>
                </a:cubicBezTo>
                <a:cubicBezTo>
                  <a:pt x="1" y="2"/>
                  <a:pt x="5" y="1"/>
                  <a:pt x="5" y="1"/>
                </a:cubicBezTo>
                <a:cubicBezTo>
                  <a:pt x="6" y="0"/>
                  <a:pt x="7" y="1"/>
                  <a:pt x="7" y="2"/>
                </a:cubicBezTo>
                <a:cubicBezTo>
                  <a:pt x="7" y="2"/>
                  <a:pt x="8" y="3"/>
                  <a:pt x="9" y="4"/>
                </a:cubicBezTo>
                <a:cubicBezTo>
                  <a:pt x="9" y="6"/>
                  <a:pt x="10" y="7"/>
                  <a:pt x="10" y="7"/>
                </a:cubicBezTo>
                <a:cubicBezTo>
                  <a:pt x="10" y="8"/>
                  <a:pt x="10" y="9"/>
                  <a:pt x="9" y="9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18"/>
          <p:cNvSpPr/>
          <p:nvPr/>
        </p:nvSpPr>
        <p:spPr>
          <a:xfrm>
            <a:off x="3401616" y="3231357"/>
            <a:ext cx="36909" cy="27385"/>
          </a:xfrm>
          <a:custGeom>
            <a:rect b="b" l="l" r="r" t="t"/>
            <a:pathLst>
              <a:path extrusionOk="0" h="8" w="11">
                <a:moveTo>
                  <a:pt x="11" y="3"/>
                </a:moveTo>
                <a:cubicBezTo>
                  <a:pt x="11" y="3"/>
                  <a:pt x="9" y="4"/>
                  <a:pt x="6" y="5"/>
                </a:cubicBezTo>
                <a:cubicBezTo>
                  <a:pt x="5" y="6"/>
                  <a:pt x="4" y="6"/>
                  <a:pt x="3" y="7"/>
                </a:cubicBezTo>
                <a:cubicBezTo>
                  <a:pt x="2" y="8"/>
                  <a:pt x="2" y="8"/>
                  <a:pt x="2" y="8"/>
                </a:cubicBez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4"/>
                  <a:pt x="1" y="4"/>
                </a:cubicBezTo>
                <a:cubicBezTo>
                  <a:pt x="2" y="3"/>
                  <a:pt x="3" y="2"/>
                  <a:pt x="5" y="2"/>
                </a:cubicBezTo>
                <a:cubicBezTo>
                  <a:pt x="7" y="0"/>
                  <a:pt x="10" y="0"/>
                  <a:pt x="10" y="0"/>
                </a:cubicBezTo>
                <a:lnTo>
                  <a:pt x="11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18"/>
          <p:cNvSpPr/>
          <p:nvPr/>
        </p:nvSpPr>
        <p:spPr>
          <a:xfrm>
            <a:off x="3442097" y="3208735"/>
            <a:ext cx="26194" cy="33338"/>
          </a:xfrm>
          <a:custGeom>
            <a:rect b="b" l="l" r="r" t="t"/>
            <a:pathLst>
              <a:path extrusionOk="0" h="10" w="8">
                <a:moveTo>
                  <a:pt x="7" y="9"/>
                </a:moveTo>
                <a:cubicBezTo>
                  <a:pt x="7" y="9"/>
                  <a:pt x="6" y="9"/>
                  <a:pt x="4" y="9"/>
                </a:cubicBezTo>
                <a:cubicBezTo>
                  <a:pt x="3" y="9"/>
                  <a:pt x="2" y="10"/>
                  <a:pt x="2" y="10"/>
                </a:cubicBezTo>
                <a:cubicBezTo>
                  <a:pt x="2" y="10"/>
                  <a:pt x="1" y="9"/>
                  <a:pt x="1" y="8"/>
                </a:cubicBezTo>
                <a:cubicBezTo>
                  <a:pt x="1" y="8"/>
                  <a:pt x="0" y="7"/>
                  <a:pt x="0" y="5"/>
                </a:cubicBezTo>
                <a:cubicBezTo>
                  <a:pt x="0" y="4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" y="0"/>
                  <a:pt x="3" y="0"/>
                  <a:pt x="4" y="0"/>
                </a:cubicBezTo>
                <a:cubicBezTo>
                  <a:pt x="6" y="0"/>
                  <a:pt x="6" y="0"/>
                  <a:pt x="6" y="0"/>
                </a:cubicBezTo>
                <a:cubicBezTo>
                  <a:pt x="7" y="0"/>
                  <a:pt x="7" y="0"/>
                  <a:pt x="7" y="1"/>
                </a:cubicBezTo>
                <a:cubicBezTo>
                  <a:pt x="7" y="1"/>
                  <a:pt x="8" y="3"/>
                  <a:pt x="8" y="4"/>
                </a:cubicBezTo>
                <a:cubicBezTo>
                  <a:pt x="8" y="6"/>
                  <a:pt x="8" y="8"/>
                  <a:pt x="8" y="8"/>
                </a:cubicBezTo>
                <a:cubicBezTo>
                  <a:pt x="8" y="8"/>
                  <a:pt x="7" y="9"/>
                  <a:pt x="7" y="9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18"/>
          <p:cNvSpPr/>
          <p:nvPr/>
        </p:nvSpPr>
        <p:spPr>
          <a:xfrm>
            <a:off x="3434953" y="3225403"/>
            <a:ext cx="40481" cy="16669"/>
          </a:xfrm>
          <a:custGeom>
            <a:rect b="b" l="l" r="r" t="t"/>
            <a:pathLst>
              <a:path extrusionOk="0" h="5" w="12">
                <a:moveTo>
                  <a:pt x="12" y="4"/>
                </a:moveTo>
                <a:cubicBezTo>
                  <a:pt x="12" y="4"/>
                  <a:pt x="9" y="4"/>
                  <a:pt x="6" y="4"/>
                </a:cubicBezTo>
                <a:cubicBezTo>
                  <a:pt x="5" y="4"/>
                  <a:pt x="4" y="5"/>
                  <a:pt x="3" y="5"/>
                </a:cubicBezTo>
                <a:cubicBezTo>
                  <a:pt x="1" y="5"/>
                  <a:pt x="1" y="5"/>
                  <a:pt x="1" y="5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1" y="1"/>
                  <a:pt x="2" y="1"/>
                </a:cubicBezTo>
                <a:cubicBezTo>
                  <a:pt x="3" y="1"/>
                  <a:pt x="5" y="1"/>
                  <a:pt x="6" y="1"/>
                </a:cubicBezTo>
                <a:cubicBezTo>
                  <a:pt x="9" y="0"/>
                  <a:pt x="12" y="1"/>
                  <a:pt x="12" y="1"/>
                </a:cubicBezTo>
                <a:lnTo>
                  <a:pt x="12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18"/>
          <p:cNvSpPr/>
          <p:nvPr/>
        </p:nvSpPr>
        <p:spPr>
          <a:xfrm>
            <a:off x="3481388" y="3208735"/>
            <a:ext cx="29765" cy="36910"/>
          </a:xfrm>
          <a:custGeom>
            <a:rect b="b" l="l" r="r" t="t"/>
            <a:pathLst>
              <a:path extrusionOk="0" h="11" w="9">
                <a:moveTo>
                  <a:pt x="5" y="11"/>
                </a:moveTo>
                <a:cubicBezTo>
                  <a:pt x="5" y="11"/>
                  <a:pt x="5" y="11"/>
                  <a:pt x="4" y="11"/>
                </a:cubicBezTo>
                <a:cubicBezTo>
                  <a:pt x="4" y="11"/>
                  <a:pt x="4" y="10"/>
                  <a:pt x="3" y="10"/>
                </a:cubicBezTo>
                <a:cubicBezTo>
                  <a:pt x="2" y="10"/>
                  <a:pt x="1" y="10"/>
                  <a:pt x="1" y="10"/>
                </a:cubicBezTo>
                <a:cubicBezTo>
                  <a:pt x="0" y="10"/>
                  <a:pt x="0" y="9"/>
                  <a:pt x="0" y="8"/>
                </a:cubicBezTo>
                <a:cubicBezTo>
                  <a:pt x="0" y="8"/>
                  <a:pt x="0" y="6"/>
                  <a:pt x="1" y="5"/>
                </a:cubicBezTo>
                <a:cubicBezTo>
                  <a:pt x="1" y="3"/>
                  <a:pt x="2" y="2"/>
                  <a:pt x="2" y="2"/>
                </a:cubicBezTo>
                <a:cubicBezTo>
                  <a:pt x="2" y="1"/>
                  <a:pt x="3" y="0"/>
                  <a:pt x="4" y="1"/>
                </a:cubicBezTo>
                <a:cubicBezTo>
                  <a:pt x="4" y="1"/>
                  <a:pt x="7" y="2"/>
                  <a:pt x="7" y="2"/>
                </a:cubicBezTo>
                <a:cubicBezTo>
                  <a:pt x="8" y="2"/>
                  <a:pt x="9" y="3"/>
                  <a:pt x="9" y="4"/>
                </a:cubicBezTo>
                <a:cubicBezTo>
                  <a:pt x="9" y="4"/>
                  <a:pt x="8" y="5"/>
                  <a:pt x="8" y="7"/>
                </a:cubicBezTo>
                <a:cubicBezTo>
                  <a:pt x="7" y="8"/>
                  <a:pt x="7" y="10"/>
                  <a:pt x="7" y="10"/>
                </a:cubicBezTo>
                <a:cubicBezTo>
                  <a:pt x="7" y="11"/>
                  <a:pt x="6" y="11"/>
                  <a:pt x="5" y="11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8"/>
          <p:cNvSpPr/>
          <p:nvPr/>
        </p:nvSpPr>
        <p:spPr>
          <a:xfrm>
            <a:off x="3475435" y="3228976"/>
            <a:ext cx="39290" cy="19050"/>
          </a:xfrm>
          <a:custGeom>
            <a:rect b="b" l="l" r="r" t="t"/>
            <a:pathLst>
              <a:path extrusionOk="0" h="6" w="12">
                <a:moveTo>
                  <a:pt x="10" y="6"/>
                </a:moveTo>
                <a:cubicBezTo>
                  <a:pt x="10" y="6"/>
                  <a:pt x="9" y="6"/>
                  <a:pt x="8" y="5"/>
                </a:cubicBezTo>
                <a:cubicBezTo>
                  <a:pt x="7" y="5"/>
                  <a:pt x="6" y="5"/>
                  <a:pt x="5" y="4"/>
                </a:cubicBezTo>
                <a:cubicBezTo>
                  <a:pt x="4" y="4"/>
                  <a:pt x="2" y="4"/>
                  <a:pt x="1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0"/>
                  <a:pt x="2" y="0"/>
                </a:cubicBezTo>
                <a:cubicBezTo>
                  <a:pt x="3" y="0"/>
                  <a:pt x="5" y="0"/>
                  <a:pt x="6" y="1"/>
                </a:cubicBezTo>
                <a:cubicBezTo>
                  <a:pt x="7" y="1"/>
                  <a:pt x="9" y="2"/>
                  <a:pt x="10" y="2"/>
                </a:cubicBezTo>
                <a:cubicBezTo>
                  <a:pt x="11" y="2"/>
                  <a:pt x="12" y="3"/>
                  <a:pt x="12" y="3"/>
                </a:cubicBezTo>
                <a:lnTo>
                  <a:pt x="10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8"/>
          <p:cNvSpPr/>
          <p:nvPr/>
        </p:nvSpPr>
        <p:spPr>
          <a:xfrm>
            <a:off x="3514726" y="3228976"/>
            <a:ext cx="36909" cy="35719"/>
          </a:xfrm>
          <a:custGeom>
            <a:rect b="b" l="l" r="r" t="t"/>
            <a:pathLst>
              <a:path extrusionOk="0" h="11" w="11">
                <a:moveTo>
                  <a:pt x="4" y="10"/>
                </a:moveTo>
                <a:cubicBezTo>
                  <a:pt x="4" y="10"/>
                  <a:pt x="1" y="8"/>
                  <a:pt x="1" y="8"/>
                </a:cubicBezTo>
                <a:cubicBezTo>
                  <a:pt x="0" y="7"/>
                  <a:pt x="0" y="6"/>
                  <a:pt x="0" y="6"/>
                </a:cubicBezTo>
                <a:cubicBezTo>
                  <a:pt x="0" y="6"/>
                  <a:pt x="1" y="4"/>
                  <a:pt x="2" y="3"/>
                </a:cubicBezTo>
                <a:cubicBezTo>
                  <a:pt x="3" y="2"/>
                  <a:pt x="4" y="1"/>
                  <a:pt x="4" y="1"/>
                </a:cubicBezTo>
                <a:cubicBezTo>
                  <a:pt x="5" y="0"/>
                  <a:pt x="6" y="0"/>
                  <a:pt x="6" y="0"/>
                </a:cubicBezTo>
                <a:cubicBezTo>
                  <a:pt x="6" y="0"/>
                  <a:pt x="7" y="1"/>
                  <a:pt x="8" y="1"/>
                </a:cubicBezTo>
                <a:cubicBezTo>
                  <a:pt x="9" y="2"/>
                  <a:pt x="10" y="3"/>
                  <a:pt x="10" y="3"/>
                </a:cubicBezTo>
                <a:cubicBezTo>
                  <a:pt x="10" y="3"/>
                  <a:pt x="11" y="4"/>
                  <a:pt x="10" y="5"/>
                </a:cubicBezTo>
                <a:cubicBezTo>
                  <a:pt x="10" y="5"/>
                  <a:pt x="9" y="6"/>
                  <a:pt x="8" y="8"/>
                </a:cubicBezTo>
                <a:cubicBezTo>
                  <a:pt x="7" y="9"/>
                  <a:pt x="6" y="10"/>
                  <a:pt x="6" y="10"/>
                </a:cubicBezTo>
                <a:cubicBezTo>
                  <a:pt x="6" y="11"/>
                  <a:pt x="5" y="11"/>
                  <a:pt x="4" y="1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18"/>
          <p:cNvSpPr/>
          <p:nvPr/>
        </p:nvSpPr>
        <p:spPr>
          <a:xfrm>
            <a:off x="3508772" y="3238501"/>
            <a:ext cx="35719" cy="29766"/>
          </a:xfrm>
          <a:custGeom>
            <a:rect b="b" l="l" r="r" t="t"/>
            <a:pathLst>
              <a:path extrusionOk="0" h="9" w="11">
                <a:moveTo>
                  <a:pt x="8" y="9"/>
                </a:moveTo>
                <a:cubicBezTo>
                  <a:pt x="8" y="9"/>
                  <a:pt x="7" y="7"/>
                  <a:pt x="4" y="6"/>
                </a:cubicBezTo>
                <a:cubicBezTo>
                  <a:pt x="2" y="4"/>
                  <a:pt x="0" y="3"/>
                  <a:pt x="0" y="3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4" y="1"/>
                  <a:pt x="7" y="3"/>
                </a:cubicBezTo>
                <a:cubicBezTo>
                  <a:pt x="9" y="5"/>
                  <a:pt x="11" y="7"/>
                  <a:pt x="11" y="7"/>
                </a:cubicBezTo>
                <a:lnTo>
                  <a:pt x="8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18"/>
          <p:cNvSpPr/>
          <p:nvPr/>
        </p:nvSpPr>
        <p:spPr>
          <a:xfrm>
            <a:off x="3540920" y="3258741"/>
            <a:ext cx="36909" cy="33338"/>
          </a:xfrm>
          <a:custGeom>
            <a:rect b="b" l="l" r="r" t="t"/>
            <a:pathLst>
              <a:path extrusionOk="0" h="10" w="11">
                <a:moveTo>
                  <a:pt x="3" y="10"/>
                </a:moveTo>
                <a:cubicBezTo>
                  <a:pt x="3" y="9"/>
                  <a:pt x="0" y="6"/>
                  <a:pt x="0" y="6"/>
                </a:cubicBezTo>
                <a:cubicBezTo>
                  <a:pt x="0" y="5"/>
                  <a:pt x="0" y="4"/>
                  <a:pt x="1" y="4"/>
                </a:cubicBezTo>
                <a:cubicBezTo>
                  <a:pt x="1" y="4"/>
                  <a:pt x="2" y="3"/>
                  <a:pt x="3" y="2"/>
                </a:cubicBezTo>
                <a:cubicBezTo>
                  <a:pt x="5" y="1"/>
                  <a:pt x="6" y="0"/>
                  <a:pt x="6" y="0"/>
                </a:cubicBezTo>
                <a:cubicBezTo>
                  <a:pt x="7" y="0"/>
                  <a:pt x="8" y="0"/>
                  <a:pt x="8" y="1"/>
                </a:cubicBezTo>
                <a:cubicBezTo>
                  <a:pt x="9" y="1"/>
                  <a:pt x="11" y="4"/>
                  <a:pt x="11" y="4"/>
                </a:cubicBezTo>
                <a:cubicBezTo>
                  <a:pt x="11" y="5"/>
                  <a:pt x="11" y="6"/>
                  <a:pt x="10" y="7"/>
                </a:cubicBezTo>
                <a:cubicBezTo>
                  <a:pt x="7" y="8"/>
                  <a:pt x="7" y="8"/>
                  <a:pt x="7" y="8"/>
                </a:cubicBezTo>
                <a:cubicBezTo>
                  <a:pt x="6" y="9"/>
                  <a:pt x="5" y="10"/>
                  <a:pt x="5" y="10"/>
                </a:cubicBezTo>
                <a:cubicBezTo>
                  <a:pt x="4" y="10"/>
                  <a:pt x="3" y="10"/>
                  <a:pt x="3" y="1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18"/>
          <p:cNvSpPr/>
          <p:nvPr/>
        </p:nvSpPr>
        <p:spPr>
          <a:xfrm>
            <a:off x="3534966" y="3262313"/>
            <a:ext cx="29765" cy="35719"/>
          </a:xfrm>
          <a:custGeom>
            <a:rect b="b" l="l" r="r" t="t"/>
            <a:pathLst>
              <a:path extrusionOk="0" h="11" w="9">
                <a:moveTo>
                  <a:pt x="6" y="11"/>
                </a:moveTo>
                <a:cubicBezTo>
                  <a:pt x="6" y="11"/>
                  <a:pt x="5" y="9"/>
                  <a:pt x="4" y="7"/>
                </a:cubicBezTo>
                <a:cubicBezTo>
                  <a:pt x="3" y="5"/>
                  <a:pt x="2" y="5"/>
                  <a:pt x="1" y="4"/>
                </a:cubicBezTo>
                <a:cubicBezTo>
                  <a:pt x="1" y="3"/>
                  <a:pt x="0" y="2"/>
                  <a:pt x="0" y="2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4" y="0"/>
                  <a:pt x="4" y="1"/>
                </a:cubicBezTo>
                <a:cubicBezTo>
                  <a:pt x="5" y="2"/>
                  <a:pt x="6" y="3"/>
                  <a:pt x="7" y="5"/>
                </a:cubicBezTo>
                <a:cubicBezTo>
                  <a:pt x="8" y="7"/>
                  <a:pt x="9" y="10"/>
                  <a:pt x="9" y="10"/>
                </a:cubicBezTo>
                <a:lnTo>
                  <a:pt x="6" y="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18"/>
          <p:cNvSpPr/>
          <p:nvPr/>
        </p:nvSpPr>
        <p:spPr>
          <a:xfrm>
            <a:off x="3557588" y="3298032"/>
            <a:ext cx="33338" cy="29766"/>
          </a:xfrm>
          <a:custGeom>
            <a:rect b="b" l="l" r="r" t="t"/>
            <a:pathLst>
              <a:path extrusionOk="0" h="9" w="10">
                <a:moveTo>
                  <a:pt x="1" y="8"/>
                </a:moveTo>
                <a:cubicBezTo>
                  <a:pt x="1" y="8"/>
                  <a:pt x="1" y="7"/>
                  <a:pt x="0" y="5"/>
                </a:cubicBezTo>
                <a:cubicBezTo>
                  <a:pt x="0" y="4"/>
                  <a:pt x="0" y="3"/>
                  <a:pt x="0" y="3"/>
                </a:cubicBezTo>
                <a:cubicBezTo>
                  <a:pt x="0" y="3"/>
                  <a:pt x="0" y="2"/>
                  <a:pt x="1" y="1"/>
                </a:cubicBezTo>
                <a:cubicBezTo>
                  <a:pt x="1" y="1"/>
                  <a:pt x="3" y="1"/>
                  <a:pt x="4" y="1"/>
                </a:cubicBezTo>
                <a:cubicBezTo>
                  <a:pt x="6" y="1"/>
                  <a:pt x="7" y="0"/>
                  <a:pt x="7" y="0"/>
                </a:cubicBezTo>
                <a:cubicBezTo>
                  <a:pt x="8" y="0"/>
                  <a:pt x="9" y="1"/>
                  <a:pt x="9" y="2"/>
                </a:cubicBezTo>
                <a:cubicBezTo>
                  <a:pt x="9" y="2"/>
                  <a:pt x="10" y="3"/>
                  <a:pt x="10" y="4"/>
                </a:cubicBezTo>
                <a:cubicBezTo>
                  <a:pt x="10" y="5"/>
                  <a:pt x="10" y="6"/>
                  <a:pt x="10" y="6"/>
                </a:cubicBezTo>
                <a:cubicBezTo>
                  <a:pt x="10" y="7"/>
                  <a:pt x="9" y="8"/>
                  <a:pt x="9" y="8"/>
                </a:cubicBezTo>
                <a:cubicBezTo>
                  <a:pt x="9" y="8"/>
                  <a:pt x="7" y="8"/>
                  <a:pt x="6" y="8"/>
                </a:cubicBezTo>
                <a:cubicBezTo>
                  <a:pt x="4" y="9"/>
                  <a:pt x="2" y="9"/>
                  <a:pt x="2" y="9"/>
                </a:cubicBezTo>
                <a:cubicBezTo>
                  <a:pt x="2" y="9"/>
                  <a:pt x="1" y="8"/>
                  <a:pt x="1" y="8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18"/>
          <p:cNvSpPr/>
          <p:nvPr/>
        </p:nvSpPr>
        <p:spPr>
          <a:xfrm>
            <a:off x="3555207" y="3294460"/>
            <a:ext cx="19050" cy="40481"/>
          </a:xfrm>
          <a:custGeom>
            <a:rect b="b" l="l" r="r" t="t"/>
            <a:pathLst>
              <a:path extrusionOk="0" h="12" w="6">
                <a:moveTo>
                  <a:pt x="2" y="12"/>
                </a:moveTo>
                <a:cubicBezTo>
                  <a:pt x="2" y="12"/>
                  <a:pt x="2" y="11"/>
                  <a:pt x="2" y="10"/>
                </a:cubicBezTo>
                <a:cubicBezTo>
                  <a:pt x="2" y="9"/>
                  <a:pt x="2" y="8"/>
                  <a:pt x="1" y="6"/>
                </a:cubicBezTo>
                <a:cubicBezTo>
                  <a:pt x="1" y="5"/>
                  <a:pt x="1" y="4"/>
                  <a:pt x="1" y="3"/>
                </a:cubicBezTo>
                <a:cubicBezTo>
                  <a:pt x="0" y="2"/>
                  <a:pt x="0" y="1"/>
                  <a:pt x="0" y="1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3"/>
                  <a:pt x="5" y="4"/>
                  <a:pt x="5" y="6"/>
                </a:cubicBezTo>
                <a:cubicBezTo>
                  <a:pt x="5" y="7"/>
                  <a:pt x="6" y="9"/>
                  <a:pt x="6" y="10"/>
                </a:cubicBezTo>
                <a:cubicBezTo>
                  <a:pt x="6" y="11"/>
                  <a:pt x="6" y="12"/>
                  <a:pt x="6" y="12"/>
                </a:cubicBezTo>
                <a:lnTo>
                  <a:pt x="2" y="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18"/>
          <p:cNvSpPr/>
          <p:nvPr/>
        </p:nvSpPr>
        <p:spPr>
          <a:xfrm>
            <a:off x="3384947" y="3251597"/>
            <a:ext cx="163115" cy="163116"/>
          </a:xfrm>
          <a:custGeom>
            <a:rect b="b" l="l" r="r" t="t"/>
            <a:pathLst>
              <a:path extrusionOk="0" h="49" w="49">
                <a:moveTo>
                  <a:pt x="24" y="49"/>
                </a:moveTo>
                <a:cubicBezTo>
                  <a:pt x="11" y="49"/>
                  <a:pt x="0" y="38"/>
                  <a:pt x="0" y="25"/>
                </a:cubicBezTo>
                <a:cubicBezTo>
                  <a:pt x="0" y="11"/>
                  <a:pt x="11" y="0"/>
                  <a:pt x="24" y="0"/>
                </a:cubicBezTo>
                <a:cubicBezTo>
                  <a:pt x="38" y="0"/>
                  <a:pt x="49" y="11"/>
                  <a:pt x="49" y="25"/>
                </a:cubicBezTo>
                <a:cubicBezTo>
                  <a:pt x="49" y="38"/>
                  <a:pt x="38" y="49"/>
                  <a:pt x="24" y="49"/>
                </a:cubicBezTo>
                <a:moveTo>
                  <a:pt x="24" y="2"/>
                </a:moveTo>
                <a:cubicBezTo>
                  <a:pt x="12" y="2"/>
                  <a:pt x="2" y="12"/>
                  <a:pt x="2" y="25"/>
                </a:cubicBezTo>
                <a:cubicBezTo>
                  <a:pt x="2" y="37"/>
                  <a:pt x="12" y="47"/>
                  <a:pt x="24" y="47"/>
                </a:cubicBezTo>
                <a:cubicBezTo>
                  <a:pt x="37" y="47"/>
                  <a:pt x="47" y="37"/>
                  <a:pt x="47" y="25"/>
                </a:cubicBezTo>
                <a:cubicBezTo>
                  <a:pt x="47" y="12"/>
                  <a:pt x="37" y="2"/>
                  <a:pt x="24" y="2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18"/>
          <p:cNvSpPr/>
          <p:nvPr/>
        </p:nvSpPr>
        <p:spPr>
          <a:xfrm>
            <a:off x="5497116" y="2322910"/>
            <a:ext cx="273844" cy="239316"/>
          </a:xfrm>
          <a:custGeom>
            <a:rect b="b" l="l" r="r" t="t"/>
            <a:pathLst>
              <a:path extrusionOk="0" h="72" w="82">
                <a:moveTo>
                  <a:pt x="70" y="47"/>
                </a:moveTo>
                <a:cubicBezTo>
                  <a:pt x="66" y="47"/>
                  <a:pt x="62" y="49"/>
                  <a:pt x="60" y="51"/>
                </a:cubicBezTo>
                <a:cubicBezTo>
                  <a:pt x="40" y="41"/>
                  <a:pt x="40" y="41"/>
                  <a:pt x="40" y="41"/>
                </a:cubicBezTo>
                <a:cubicBezTo>
                  <a:pt x="41" y="39"/>
                  <a:pt x="42" y="37"/>
                  <a:pt x="42" y="34"/>
                </a:cubicBezTo>
                <a:cubicBezTo>
                  <a:pt x="42" y="31"/>
                  <a:pt x="41" y="28"/>
                  <a:pt x="40" y="26"/>
                </a:cubicBezTo>
                <a:cubicBezTo>
                  <a:pt x="55" y="17"/>
                  <a:pt x="55" y="17"/>
                  <a:pt x="55" y="17"/>
                </a:cubicBezTo>
                <a:cubicBezTo>
                  <a:pt x="57" y="18"/>
                  <a:pt x="59" y="19"/>
                  <a:pt x="61" y="19"/>
                </a:cubicBezTo>
                <a:cubicBezTo>
                  <a:pt x="66" y="19"/>
                  <a:pt x="71" y="15"/>
                  <a:pt x="71" y="9"/>
                </a:cubicBezTo>
                <a:cubicBezTo>
                  <a:pt x="71" y="4"/>
                  <a:pt x="66" y="0"/>
                  <a:pt x="61" y="0"/>
                </a:cubicBezTo>
                <a:cubicBezTo>
                  <a:pt x="56" y="0"/>
                  <a:pt x="52" y="4"/>
                  <a:pt x="52" y="9"/>
                </a:cubicBezTo>
                <a:cubicBezTo>
                  <a:pt x="52" y="10"/>
                  <a:pt x="52" y="11"/>
                  <a:pt x="52" y="12"/>
                </a:cubicBezTo>
                <a:cubicBezTo>
                  <a:pt x="37" y="21"/>
                  <a:pt x="37" y="21"/>
                  <a:pt x="37" y="21"/>
                </a:cubicBezTo>
                <a:cubicBezTo>
                  <a:pt x="33" y="16"/>
                  <a:pt x="27" y="13"/>
                  <a:pt x="21" y="13"/>
                </a:cubicBezTo>
                <a:cubicBezTo>
                  <a:pt x="9" y="13"/>
                  <a:pt x="0" y="22"/>
                  <a:pt x="0" y="34"/>
                </a:cubicBezTo>
                <a:cubicBezTo>
                  <a:pt x="0" y="46"/>
                  <a:pt x="9" y="55"/>
                  <a:pt x="21" y="55"/>
                </a:cubicBezTo>
                <a:cubicBezTo>
                  <a:pt x="28" y="55"/>
                  <a:pt x="34" y="52"/>
                  <a:pt x="38" y="46"/>
                </a:cubicBezTo>
                <a:cubicBezTo>
                  <a:pt x="57" y="57"/>
                  <a:pt x="57" y="57"/>
                  <a:pt x="57" y="57"/>
                </a:cubicBezTo>
                <a:cubicBezTo>
                  <a:pt x="57" y="58"/>
                  <a:pt x="57" y="59"/>
                  <a:pt x="57" y="60"/>
                </a:cubicBezTo>
                <a:cubicBezTo>
                  <a:pt x="57" y="67"/>
                  <a:pt x="63" y="72"/>
                  <a:pt x="70" y="72"/>
                </a:cubicBezTo>
                <a:cubicBezTo>
                  <a:pt x="77" y="72"/>
                  <a:pt x="82" y="67"/>
                  <a:pt x="82" y="60"/>
                </a:cubicBezTo>
                <a:cubicBezTo>
                  <a:pt x="82" y="53"/>
                  <a:pt x="77" y="47"/>
                  <a:pt x="70" y="47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8"/>
          <p:cNvSpPr txBox="1"/>
          <p:nvPr/>
        </p:nvSpPr>
        <p:spPr>
          <a:xfrm>
            <a:off x="5062133" y="1647930"/>
            <a:ext cx="469510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02</a:t>
            </a:r>
            <a:endParaRPr sz="1100"/>
          </a:p>
        </p:txBody>
      </p:sp>
      <p:sp>
        <p:nvSpPr>
          <p:cNvPr id="264" name="Google Shape;264;p18"/>
          <p:cNvSpPr txBox="1"/>
          <p:nvPr/>
        </p:nvSpPr>
        <p:spPr>
          <a:xfrm>
            <a:off x="5123359" y="3863578"/>
            <a:ext cx="553640" cy="2250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Creepiest god air fish land darkness. Sit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Lorem ipsum do</a:t>
            </a:r>
            <a:endParaRPr sz="1100"/>
          </a:p>
        </p:txBody>
      </p:sp>
      <p:sp>
        <p:nvSpPr>
          <p:cNvPr id="265" name="Google Shape;265;p18"/>
          <p:cNvSpPr txBox="1"/>
          <p:nvPr/>
        </p:nvSpPr>
        <p:spPr>
          <a:xfrm>
            <a:off x="3258742" y="3592235"/>
            <a:ext cx="553640" cy="2250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Creepiest god air fish land darkness. Sit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Lorem ipsum do</a:t>
            </a:r>
            <a:endParaRPr sz="1100"/>
          </a:p>
        </p:txBody>
      </p:sp>
      <p:sp>
        <p:nvSpPr>
          <p:cNvPr id="266" name="Google Shape;266;p18"/>
          <p:cNvSpPr txBox="1"/>
          <p:nvPr/>
        </p:nvSpPr>
        <p:spPr>
          <a:xfrm>
            <a:off x="3531704" y="3851197"/>
            <a:ext cx="469510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04</a:t>
            </a:r>
            <a:endParaRPr sz="1100"/>
          </a:p>
        </p:txBody>
      </p:sp>
      <p:sp>
        <p:nvSpPr>
          <p:cNvPr id="267" name="Google Shape;267;p18"/>
          <p:cNvSpPr txBox="1"/>
          <p:nvPr/>
        </p:nvSpPr>
        <p:spPr>
          <a:xfrm>
            <a:off x="4069975" y="3021103"/>
            <a:ext cx="958896" cy="32316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Heading Title Goes Here</a:t>
            </a:r>
            <a:endParaRPr sz="1100"/>
          </a:p>
        </p:txBody>
      </p:sp>
      <p:sp>
        <p:nvSpPr>
          <p:cNvPr id="268" name="Google Shape;268;p18"/>
          <p:cNvSpPr/>
          <p:nvPr/>
        </p:nvSpPr>
        <p:spPr>
          <a:xfrm>
            <a:off x="4314675" y="2367131"/>
            <a:ext cx="469525" cy="560038"/>
          </a:xfrm>
          <a:custGeom>
            <a:rect b="b" l="l" r="r" t="t"/>
            <a:pathLst>
              <a:path extrusionOk="0" h="171" w="155">
                <a:moveTo>
                  <a:pt x="78" y="27"/>
                </a:moveTo>
                <a:cubicBezTo>
                  <a:pt x="49" y="27"/>
                  <a:pt x="26" y="49"/>
                  <a:pt x="26" y="77"/>
                </a:cubicBezTo>
                <a:cubicBezTo>
                  <a:pt x="26" y="95"/>
                  <a:pt x="33" y="105"/>
                  <a:pt x="38" y="113"/>
                </a:cubicBezTo>
                <a:cubicBezTo>
                  <a:pt x="42" y="118"/>
                  <a:pt x="44" y="121"/>
                  <a:pt x="44" y="124"/>
                </a:cubicBezTo>
                <a:cubicBezTo>
                  <a:pt x="44" y="130"/>
                  <a:pt x="47" y="137"/>
                  <a:pt x="53" y="141"/>
                </a:cubicBezTo>
                <a:cubicBezTo>
                  <a:pt x="53" y="145"/>
                  <a:pt x="54" y="154"/>
                  <a:pt x="54" y="154"/>
                </a:cubicBezTo>
                <a:cubicBezTo>
                  <a:pt x="54" y="154"/>
                  <a:pt x="54" y="154"/>
                  <a:pt x="54" y="154"/>
                </a:cubicBezTo>
                <a:cubicBezTo>
                  <a:pt x="54" y="157"/>
                  <a:pt x="55" y="163"/>
                  <a:pt x="65" y="166"/>
                </a:cubicBezTo>
                <a:cubicBezTo>
                  <a:pt x="66" y="167"/>
                  <a:pt x="67" y="169"/>
                  <a:pt x="69" y="170"/>
                </a:cubicBezTo>
                <a:cubicBezTo>
                  <a:pt x="70" y="171"/>
                  <a:pt x="71" y="171"/>
                  <a:pt x="73" y="171"/>
                </a:cubicBez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1"/>
                  <a:pt x="86" y="170"/>
                </a:cubicBezTo>
                <a:cubicBezTo>
                  <a:pt x="88" y="169"/>
                  <a:pt x="90" y="167"/>
                  <a:pt x="91" y="166"/>
                </a:cubicBezTo>
                <a:cubicBezTo>
                  <a:pt x="100" y="163"/>
                  <a:pt x="101" y="157"/>
                  <a:pt x="101" y="154"/>
                </a:cubicBezTo>
                <a:cubicBezTo>
                  <a:pt x="101" y="154"/>
                  <a:pt x="102" y="145"/>
                  <a:pt x="102" y="141"/>
                </a:cubicBezTo>
                <a:cubicBezTo>
                  <a:pt x="108" y="137"/>
                  <a:pt x="112" y="130"/>
                  <a:pt x="112" y="124"/>
                </a:cubicBezTo>
                <a:cubicBezTo>
                  <a:pt x="112" y="121"/>
                  <a:pt x="114" y="118"/>
                  <a:pt x="117" y="113"/>
                </a:cubicBezTo>
                <a:cubicBezTo>
                  <a:pt x="122" y="105"/>
                  <a:pt x="130" y="95"/>
                  <a:pt x="130" y="77"/>
                </a:cubicBezTo>
                <a:cubicBezTo>
                  <a:pt x="130" y="49"/>
                  <a:pt x="106" y="27"/>
                  <a:pt x="78" y="27"/>
                </a:cubicBezTo>
                <a:close/>
                <a:moveTo>
                  <a:pt x="106" y="106"/>
                </a:moveTo>
                <a:cubicBezTo>
                  <a:pt x="102" y="112"/>
                  <a:pt x="99" y="117"/>
                  <a:pt x="99" y="124"/>
                </a:cubicBezTo>
                <a:cubicBezTo>
                  <a:pt x="99" y="127"/>
                  <a:pt x="96" y="130"/>
                  <a:pt x="94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0" y="130"/>
                  <a:pt x="57" y="127"/>
                  <a:pt x="57" y="124"/>
                </a:cubicBezTo>
                <a:cubicBezTo>
                  <a:pt x="57" y="117"/>
                  <a:pt x="53" y="112"/>
                  <a:pt x="49" y="106"/>
                </a:cubicBezTo>
                <a:cubicBezTo>
                  <a:pt x="44" y="99"/>
                  <a:pt x="39" y="91"/>
                  <a:pt x="39" y="77"/>
                </a:cubicBezTo>
                <a:cubicBezTo>
                  <a:pt x="39" y="56"/>
                  <a:pt x="56" y="40"/>
                  <a:pt x="78" y="40"/>
                </a:cubicBezTo>
                <a:cubicBezTo>
                  <a:pt x="99" y="40"/>
                  <a:pt x="117" y="56"/>
                  <a:pt x="117" y="77"/>
                </a:cubicBezTo>
                <a:cubicBezTo>
                  <a:pt x="117" y="91"/>
                  <a:pt x="111" y="99"/>
                  <a:pt x="106" y="106"/>
                </a:cubicBezTo>
                <a:close/>
                <a:moveTo>
                  <a:pt x="78" y="17"/>
                </a:moveTo>
                <a:cubicBezTo>
                  <a:pt x="79" y="17"/>
                  <a:pt x="81" y="15"/>
                  <a:pt x="81" y="1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8" y="0"/>
                </a:cubicBezTo>
                <a:cubicBezTo>
                  <a:pt x="76" y="0"/>
                  <a:pt x="74" y="2"/>
                  <a:pt x="74" y="4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5"/>
                  <a:pt x="76" y="17"/>
                  <a:pt x="78" y="17"/>
                </a:cubicBezTo>
                <a:close/>
                <a:moveTo>
                  <a:pt x="43" y="24"/>
                </a:moveTo>
                <a:cubicBezTo>
                  <a:pt x="43" y="25"/>
                  <a:pt x="44" y="25"/>
                  <a:pt x="46" y="25"/>
                </a:cubicBezTo>
                <a:cubicBezTo>
                  <a:pt x="46" y="25"/>
                  <a:pt x="47" y="25"/>
                  <a:pt x="47" y="25"/>
                </a:cubicBezTo>
                <a:cubicBezTo>
                  <a:pt x="49" y="24"/>
                  <a:pt x="49" y="22"/>
                  <a:pt x="48" y="20"/>
                </a:cubicBezTo>
                <a:cubicBezTo>
                  <a:pt x="44" y="12"/>
                  <a:pt x="44" y="12"/>
                  <a:pt x="44" y="12"/>
                </a:cubicBezTo>
                <a:cubicBezTo>
                  <a:pt x="43" y="10"/>
                  <a:pt x="41" y="10"/>
                  <a:pt x="39" y="11"/>
                </a:cubicBezTo>
                <a:cubicBezTo>
                  <a:pt x="37" y="11"/>
                  <a:pt x="37" y="13"/>
                  <a:pt x="38" y="15"/>
                </a:cubicBezTo>
                <a:lnTo>
                  <a:pt x="43" y="24"/>
                </a:lnTo>
                <a:close/>
                <a:moveTo>
                  <a:pt x="24" y="43"/>
                </a:moveTo>
                <a:cubicBezTo>
                  <a:pt x="15" y="38"/>
                  <a:pt x="15" y="38"/>
                  <a:pt x="15" y="38"/>
                </a:cubicBezTo>
                <a:cubicBezTo>
                  <a:pt x="14" y="37"/>
                  <a:pt x="12" y="37"/>
                  <a:pt x="11" y="39"/>
                </a:cubicBezTo>
                <a:cubicBezTo>
                  <a:pt x="10" y="40"/>
                  <a:pt x="10" y="42"/>
                  <a:pt x="12" y="43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2" y="49"/>
                  <a:pt x="22" y="49"/>
                </a:cubicBezTo>
                <a:cubicBezTo>
                  <a:pt x="23" y="49"/>
                  <a:pt x="24" y="48"/>
                  <a:pt x="25" y="47"/>
                </a:cubicBezTo>
                <a:cubicBezTo>
                  <a:pt x="26" y="46"/>
                  <a:pt x="25" y="43"/>
                  <a:pt x="24" y="43"/>
                </a:cubicBezTo>
                <a:close/>
                <a:moveTo>
                  <a:pt x="17" y="77"/>
                </a:moveTo>
                <a:cubicBezTo>
                  <a:pt x="17" y="76"/>
                  <a:pt x="15" y="74"/>
                  <a:pt x="14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2" y="74"/>
                  <a:pt x="0" y="76"/>
                  <a:pt x="0" y="77"/>
                </a:cubicBezTo>
                <a:cubicBezTo>
                  <a:pt x="0" y="79"/>
                  <a:pt x="2" y="81"/>
                  <a:pt x="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1"/>
                  <a:pt x="17" y="79"/>
                  <a:pt x="17" y="77"/>
                </a:cubicBezTo>
                <a:close/>
                <a:moveTo>
                  <a:pt x="21" y="107"/>
                </a:moveTo>
                <a:cubicBezTo>
                  <a:pt x="12" y="112"/>
                  <a:pt x="12" y="112"/>
                  <a:pt x="12" y="112"/>
                </a:cubicBezTo>
                <a:cubicBezTo>
                  <a:pt x="10" y="113"/>
                  <a:pt x="10" y="115"/>
                  <a:pt x="11" y="116"/>
                </a:cubicBezTo>
                <a:cubicBezTo>
                  <a:pt x="11" y="117"/>
                  <a:pt x="13" y="118"/>
                  <a:pt x="14" y="118"/>
                </a:cubicBezTo>
                <a:cubicBezTo>
                  <a:pt x="14" y="118"/>
                  <a:pt x="15" y="118"/>
                  <a:pt x="15" y="117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5" y="111"/>
                  <a:pt x="26" y="109"/>
                  <a:pt x="25" y="108"/>
                </a:cubicBezTo>
                <a:cubicBezTo>
                  <a:pt x="24" y="106"/>
                  <a:pt x="22" y="106"/>
                  <a:pt x="21" y="107"/>
                </a:cubicBezTo>
                <a:close/>
                <a:moveTo>
                  <a:pt x="143" y="112"/>
                </a:moveTo>
                <a:cubicBezTo>
                  <a:pt x="135" y="107"/>
                  <a:pt x="135" y="107"/>
                  <a:pt x="135" y="107"/>
                </a:cubicBezTo>
                <a:cubicBezTo>
                  <a:pt x="133" y="106"/>
                  <a:pt x="131" y="106"/>
                  <a:pt x="130" y="108"/>
                </a:cubicBezTo>
                <a:cubicBezTo>
                  <a:pt x="129" y="109"/>
                  <a:pt x="130" y="111"/>
                  <a:pt x="132" y="112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8"/>
                  <a:pt x="141" y="118"/>
                  <a:pt x="142" y="118"/>
                </a:cubicBezTo>
                <a:cubicBezTo>
                  <a:pt x="143" y="118"/>
                  <a:pt x="144" y="117"/>
                  <a:pt x="145" y="116"/>
                </a:cubicBezTo>
                <a:cubicBezTo>
                  <a:pt x="145" y="115"/>
                  <a:pt x="145" y="113"/>
                  <a:pt x="143" y="112"/>
                </a:cubicBezTo>
                <a:close/>
                <a:moveTo>
                  <a:pt x="152" y="74"/>
                </a:moveTo>
                <a:cubicBezTo>
                  <a:pt x="142" y="74"/>
                  <a:pt x="142" y="74"/>
                  <a:pt x="142" y="74"/>
                </a:cubicBezTo>
                <a:cubicBezTo>
                  <a:pt x="140" y="74"/>
                  <a:pt x="139" y="76"/>
                  <a:pt x="139" y="77"/>
                </a:cubicBezTo>
                <a:cubicBezTo>
                  <a:pt x="139" y="79"/>
                  <a:pt x="140" y="81"/>
                  <a:pt x="142" y="81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1"/>
                  <a:pt x="155" y="79"/>
                  <a:pt x="155" y="77"/>
                </a:cubicBezTo>
                <a:cubicBezTo>
                  <a:pt x="155" y="76"/>
                  <a:pt x="153" y="74"/>
                  <a:pt x="152" y="74"/>
                </a:cubicBezTo>
                <a:close/>
                <a:moveTo>
                  <a:pt x="133" y="49"/>
                </a:moveTo>
                <a:cubicBezTo>
                  <a:pt x="134" y="49"/>
                  <a:pt x="134" y="49"/>
                  <a:pt x="135" y="48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5" y="42"/>
                  <a:pt x="145" y="40"/>
                  <a:pt x="145" y="39"/>
                </a:cubicBezTo>
                <a:cubicBezTo>
                  <a:pt x="144" y="37"/>
                  <a:pt x="142" y="37"/>
                  <a:pt x="140" y="38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0" y="43"/>
                  <a:pt x="129" y="46"/>
                  <a:pt x="130" y="47"/>
                </a:cubicBezTo>
                <a:cubicBezTo>
                  <a:pt x="131" y="48"/>
                  <a:pt x="132" y="49"/>
                  <a:pt x="133" y="49"/>
                </a:cubicBezTo>
                <a:close/>
                <a:moveTo>
                  <a:pt x="108" y="25"/>
                </a:moveTo>
                <a:cubicBezTo>
                  <a:pt x="109" y="25"/>
                  <a:pt x="109" y="25"/>
                  <a:pt x="110" y="25"/>
                </a:cubicBezTo>
                <a:cubicBezTo>
                  <a:pt x="111" y="25"/>
                  <a:pt x="112" y="25"/>
                  <a:pt x="113" y="24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8" y="11"/>
                  <a:pt x="116" y="11"/>
                </a:cubicBezTo>
                <a:cubicBezTo>
                  <a:pt x="115" y="10"/>
                  <a:pt x="113" y="10"/>
                  <a:pt x="112" y="12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2"/>
                  <a:pt x="107" y="24"/>
                  <a:pt x="108" y="25"/>
                </a:cubicBezTo>
                <a:close/>
                <a:moveTo>
                  <a:pt x="73" y="97"/>
                </a:moveTo>
                <a:cubicBezTo>
                  <a:pt x="74" y="100"/>
                  <a:pt x="75" y="101"/>
                  <a:pt x="78" y="101"/>
                </a:cubicBezTo>
                <a:cubicBezTo>
                  <a:pt x="80" y="101"/>
                  <a:pt x="82" y="100"/>
                  <a:pt x="82" y="97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72"/>
                  <a:pt x="86" y="71"/>
                  <a:pt x="86" y="69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2"/>
                  <a:pt x="83" y="50"/>
                  <a:pt x="78" y="50"/>
                </a:cubicBezTo>
                <a:cubicBezTo>
                  <a:pt x="73" y="50"/>
                  <a:pt x="70" y="52"/>
                  <a:pt x="70" y="58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71"/>
                  <a:pt x="70" y="72"/>
                  <a:pt x="70" y="74"/>
                </a:cubicBezTo>
                <a:lnTo>
                  <a:pt x="73" y="97"/>
                </a:lnTo>
                <a:close/>
                <a:moveTo>
                  <a:pt x="78" y="108"/>
                </a:moveTo>
                <a:cubicBezTo>
                  <a:pt x="73" y="108"/>
                  <a:pt x="69" y="111"/>
                  <a:pt x="69" y="116"/>
                </a:cubicBezTo>
                <a:cubicBezTo>
                  <a:pt x="69" y="120"/>
                  <a:pt x="73" y="124"/>
                  <a:pt x="78" y="124"/>
                </a:cubicBezTo>
                <a:cubicBezTo>
                  <a:pt x="82" y="124"/>
                  <a:pt x="86" y="120"/>
                  <a:pt x="86" y="116"/>
                </a:cubicBezTo>
                <a:cubicBezTo>
                  <a:pt x="86" y="111"/>
                  <a:pt x="82" y="108"/>
                  <a:pt x="78" y="1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18"/>
          <p:cNvSpPr/>
          <p:nvPr/>
        </p:nvSpPr>
        <p:spPr>
          <a:xfrm>
            <a:off x="2764747" y="1780772"/>
            <a:ext cx="267074" cy="268980"/>
          </a:xfrm>
          <a:custGeom>
            <a:rect b="b" l="l" r="r" t="t"/>
            <a:pathLst>
              <a:path extrusionOk="0" h="132" w="142">
                <a:moveTo>
                  <a:pt x="136" y="67"/>
                </a:moveTo>
                <a:cubicBezTo>
                  <a:pt x="39" y="67"/>
                  <a:pt x="39" y="67"/>
                  <a:pt x="39" y="67"/>
                </a:cubicBezTo>
                <a:cubicBezTo>
                  <a:pt x="35" y="67"/>
                  <a:pt x="31" y="69"/>
                  <a:pt x="29" y="73"/>
                </a:cubicBezTo>
                <a:cubicBezTo>
                  <a:pt x="3" y="126"/>
                  <a:pt x="3" y="126"/>
                  <a:pt x="3" y="126"/>
                </a:cubicBezTo>
                <a:cubicBezTo>
                  <a:pt x="1" y="129"/>
                  <a:pt x="3" y="132"/>
                  <a:pt x="6" y="132"/>
                </a:cubicBezTo>
                <a:cubicBezTo>
                  <a:pt x="104" y="132"/>
                  <a:pt x="104" y="132"/>
                  <a:pt x="104" y="132"/>
                </a:cubicBezTo>
                <a:cubicBezTo>
                  <a:pt x="108" y="132"/>
                  <a:pt x="112" y="129"/>
                  <a:pt x="114" y="126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2" y="69"/>
                  <a:pt x="140" y="67"/>
                  <a:pt x="136" y="67"/>
                </a:cubicBezTo>
                <a:moveTo>
                  <a:pt x="39" y="60"/>
                </a:moveTo>
                <a:cubicBezTo>
                  <a:pt x="111" y="60"/>
                  <a:pt x="111" y="60"/>
                  <a:pt x="111" y="60"/>
                </a:cubicBezTo>
                <a:cubicBezTo>
                  <a:pt x="111" y="60"/>
                  <a:pt x="111" y="60"/>
                  <a:pt x="111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0"/>
                  <a:pt x="120" y="0"/>
                  <a:pt x="120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11"/>
                  <a:pt x="34" y="11"/>
                  <a:pt x="34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35"/>
                  <a:pt x="17" y="35"/>
                  <a:pt x="17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4" y="35"/>
                  <a:pt x="0" y="39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23" y="70"/>
                  <a:pt x="23" y="70"/>
                  <a:pt x="23" y="70"/>
                </a:cubicBezTo>
                <a:cubicBezTo>
                  <a:pt x="26" y="64"/>
                  <a:pt x="32" y="60"/>
                  <a:pt x="39" y="60"/>
                </a:cubicBezTo>
                <a:moveTo>
                  <a:pt x="41" y="8"/>
                </a:moveTo>
                <a:cubicBezTo>
                  <a:pt x="113" y="8"/>
                  <a:pt x="113" y="8"/>
                  <a:pt x="113" y="8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41" y="52"/>
                  <a:pt x="41" y="52"/>
                  <a:pt x="41" y="52"/>
                </a:cubicBezTo>
                <a:lnTo>
                  <a:pt x="41" y="8"/>
                </a:lnTo>
                <a:close/>
                <a:moveTo>
                  <a:pt x="25" y="19"/>
                </a:moveTo>
                <a:cubicBezTo>
                  <a:pt x="34" y="19"/>
                  <a:pt x="34" y="19"/>
                  <a:pt x="34" y="19"/>
                </a:cubicBezTo>
                <a:cubicBezTo>
                  <a:pt x="34" y="52"/>
                  <a:pt x="34" y="52"/>
                  <a:pt x="34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18"/>
          <p:cNvSpPr/>
          <p:nvPr/>
        </p:nvSpPr>
        <p:spPr>
          <a:xfrm>
            <a:off x="2728297" y="3517349"/>
            <a:ext cx="263621" cy="325104"/>
          </a:xfrm>
          <a:custGeom>
            <a:rect b="b" l="l" r="r" t="t"/>
            <a:pathLst>
              <a:path extrusionOk="0" h="181" w="159">
                <a:moveTo>
                  <a:pt x="6" y="91"/>
                </a:moveTo>
                <a:cubicBezTo>
                  <a:pt x="18" y="88"/>
                  <a:pt x="30" y="81"/>
                  <a:pt x="31" y="81"/>
                </a:cubicBezTo>
                <a:cubicBezTo>
                  <a:pt x="47" y="70"/>
                  <a:pt x="62" y="55"/>
                  <a:pt x="62" y="54"/>
                </a:cubicBezTo>
                <a:cubicBezTo>
                  <a:pt x="68" y="47"/>
                  <a:pt x="77" y="40"/>
                  <a:pt x="85" y="43"/>
                </a:cubicBezTo>
                <a:cubicBezTo>
                  <a:pt x="89" y="44"/>
                  <a:pt x="92" y="46"/>
                  <a:pt x="93" y="49"/>
                </a:cubicBezTo>
                <a:cubicBezTo>
                  <a:pt x="95" y="53"/>
                  <a:pt x="95" y="59"/>
                  <a:pt x="93" y="64"/>
                </a:cubicBezTo>
                <a:cubicBezTo>
                  <a:pt x="93" y="64"/>
                  <a:pt x="92" y="65"/>
                  <a:pt x="92" y="65"/>
                </a:cubicBezTo>
                <a:cubicBezTo>
                  <a:pt x="95" y="66"/>
                  <a:pt x="97" y="66"/>
                  <a:pt x="100" y="67"/>
                </a:cubicBezTo>
                <a:cubicBezTo>
                  <a:pt x="103" y="59"/>
                  <a:pt x="103" y="52"/>
                  <a:pt x="100" y="46"/>
                </a:cubicBezTo>
                <a:cubicBezTo>
                  <a:pt x="98" y="41"/>
                  <a:pt x="93" y="37"/>
                  <a:pt x="87" y="35"/>
                </a:cubicBezTo>
                <a:cubicBezTo>
                  <a:pt x="78" y="33"/>
                  <a:pt x="67" y="38"/>
                  <a:pt x="56" y="49"/>
                </a:cubicBezTo>
                <a:cubicBezTo>
                  <a:pt x="56" y="49"/>
                  <a:pt x="42" y="65"/>
                  <a:pt x="27" y="74"/>
                </a:cubicBezTo>
                <a:cubicBezTo>
                  <a:pt x="26" y="74"/>
                  <a:pt x="15" y="81"/>
                  <a:pt x="4" y="84"/>
                </a:cubicBezTo>
                <a:cubicBezTo>
                  <a:pt x="2" y="84"/>
                  <a:pt x="0" y="87"/>
                  <a:pt x="1" y="89"/>
                </a:cubicBezTo>
                <a:cubicBezTo>
                  <a:pt x="2" y="91"/>
                  <a:pt x="4" y="92"/>
                  <a:pt x="6" y="91"/>
                </a:cubicBezTo>
                <a:moveTo>
                  <a:pt x="4" y="52"/>
                </a:moveTo>
                <a:cubicBezTo>
                  <a:pt x="5" y="52"/>
                  <a:pt x="6" y="52"/>
                  <a:pt x="10" y="50"/>
                </a:cubicBezTo>
                <a:cubicBezTo>
                  <a:pt x="11" y="48"/>
                  <a:pt x="14" y="46"/>
                  <a:pt x="16" y="44"/>
                </a:cubicBezTo>
                <a:cubicBezTo>
                  <a:pt x="17" y="42"/>
                  <a:pt x="17" y="42"/>
                  <a:pt x="17" y="42"/>
                </a:cubicBezTo>
                <a:cubicBezTo>
                  <a:pt x="24" y="32"/>
                  <a:pt x="43" y="8"/>
                  <a:pt x="69" y="9"/>
                </a:cubicBezTo>
                <a:cubicBezTo>
                  <a:pt x="91" y="11"/>
                  <a:pt x="106" y="27"/>
                  <a:pt x="113" y="57"/>
                </a:cubicBezTo>
                <a:cubicBezTo>
                  <a:pt x="114" y="58"/>
                  <a:pt x="114" y="58"/>
                  <a:pt x="114" y="59"/>
                </a:cubicBezTo>
                <a:cubicBezTo>
                  <a:pt x="115" y="63"/>
                  <a:pt x="117" y="69"/>
                  <a:pt x="120" y="71"/>
                </a:cubicBezTo>
                <a:cubicBezTo>
                  <a:pt x="120" y="72"/>
                  <a:pt x="121" y="72"/>
                  <a:pt x="122" y="72"/>
                </a:cubicBezTo>
                <a:cubicBezTo>
                  <a:pt x="123" y="72"/>
                  <a:pt x="124" y="72"/>
                  <a:pt x="125" y="71"/>
                </a:cubicBezTo>
                <a:cubicBezTo>
                  <a:pt x="126" y="69"/>
                  <a:pt x="126" y="67"/>
                  <a:pt x="124" y="65"/>
                </a:cubicBezTo>
                <a:cubicBezTo>
                  <a:pt x="124" y="64"/>
                  <a:pt x="122" y="60"/>
                  <a:pt x="121" y="57"/>
                </a:cubicBezTo>
                <a:cubicBezTo>
                  <a:pt x="121" y="56"/>
                  <a:pt x="121" y="56"/>
                  <a:pt x="121" y="56"/>
                </a:cubicBezTo>
                <a:cubicBezTo>
                  <a:pt x="121" y="56"/>
                  <a:pt x="121" y="55"/>
                  <a:pt x="121" y="55"/>
                </a:cubicBezTo>
                <a:cubicBezTo>
                  <a:pt x="120" y="50"/>
                  <a:pt x="116" y="38"/>
                  <a:pt x="109" y="26"/>
                </a:cubicBezTo>
                <a:cubicBezTo>
                  <a:pt x="99" y="11"/>
                  <a:pt x="86" y="3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39" y="0"/>
                  <a:pt x="19" y="27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7" y="42"/>
                  <a:pt x="4" y="44"/>
                  <a:pt x="3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1" y="46"/>
                  <a:pt x="1" y="48"/>
                  <a:pt x="1" y="49"/>
                </a:cubicBezTo>
                <a:cubicBezTo>
                  <a:pt x="1" y="50"/>
                  <a:pt x="3" y="52"/>
                  <a:pt x="4" y="52"/>
                </a:cubicBezTo>
                <a:moveTo>
                  <a:pt x="46" y="109"/>
                </a:moveTo>
                <a:cubicBezTo>
                  <a:pt x="46" y="108"/>
                  <a:pt x="46" y="106"/>
                  <a:pt x="46" y="105"/>
                </a:cubicBezTo>
                <a:cubicBezTo>
                  <a:pt x="35" y="111"/>
                  <a:pt x="21" y="119"/>
                  <a:pt x="10" y="124"/>
                </a:cubicBezTo>
                <a:cubicBezTo>
                  <a:pt x="8" y="125"/>
                  <a:pt x="8" y="127"/>
                  <a:pt x="8" y="129"/>
                </a:cubicBezTo>
                <a:cubicBezTo>
                  <a:pt x="9" y="130"/>
                  <a:pt x="10" y="131"/>
                  <a:pt x="12" y="131"/>
                </a:cubicBezTo>
                <a:cubicBezTo>
                  <a:pt x="12" y="131"/>
                  <a:pt x="13" y="131"/>
                  <a:pt x="13" y="131"/>
                </a:cubicBezTo>
                <a:cubicBezTo>
                  <a:pt x="23" y="127"/>
                  <a:pt x="36" y="120"/>
                  <a:pt x="46" y="114"/>
                </a:cubicBezTo>
                <a:cubicBezTo>
                  <a:pt x="46" y="112"/>
                  <a:pt x="46" y="111"/>
                  <a:pt x="46" y="109"/>
                </a:cubicBezTo>
                <a:moveTo>
                  <a:pt x="38" y="38"/>
                </a:moveTo>
                <a:cubicBezTo>
                  <a:pt x="37" y="40"/>
                  <a:pt x="35" y="42"/>
                  <a:pt x="33" y="44"/>
                </a:cubicBezTo>
                <a:cubicBezTo>
                  <a:pt x="31" y="47"/>
                  <a:pt x="29" y="49"/>
                  <a:pt x="26" y="51"/>
                </a:cubicBezTo>
                <a:cubicBezTo>
                  <a:pt x="24" y="54"/>
                  <a:pt x="22" y="55"/>
                  <a:pt x="18" y="57"/>
                </a:cubicBezTo>
                <a:cubicBezTo>
                  <a:pt x="15" y="59"/>
                  <a:pt x="12" y="61"/>
                  <a:pt x="9" y="62"/>
                </a:cubicBezTo>
                <a:cubicBezTo>
                  <a:pt x="7" y="63"/>
                  <a:pt x="6" y="63"/>
                  <a:pt x="5" y="64"/>
                </a:cubicBezTo>
                <a:cubicBezTo>
                  <a:pt x="3" y="64"/>
                  <a:pt x="2" y="66"/>
                  <a:pt x="2" y="68"/>
                </a:cubicBezTo>
                <a:cubicBezTo>
                  <a:pt x="3" y="70"/>
                  <a:pt x="5" y="72"/>
                  <a:pt x="7" y="71"/>
                </a:cubicBezTo>
                <a:cubicBezTo>
                  <a:pt x="11" y="70"/>
                  <a:pt x="15" y="68"/>
                  <a:pt x="18" y="66"/>
                </a:cubicBezTo>
                <a:cubicBezTo>
                  <a:pt x="21" y="64"/>
                  <a:pt x="24" y="63"/>
                  <a:pt x="27" y="61"/>
                </a:cubicBezTo>
                <a:cubicBezTo>
                  <a:pt x="32" y="56"/>
                  <a:pt x="37" y="52"/>
                  <a:pt x="41" y="46"/>
                </a:cubicBezTo>
                <a:cubicBezTo>
                  <a:pt x="43" y="44"/>
                  <a:pt x="45" y="42"/>
                  <a:pt x="47" y="40"/>
                </a:cubicBezTo>
                <a:cubicBezTo>
                  <a:pt x="48" y="39"/>
                  <a:pt x="49" y="38"/>
                  <a:pt x="50" y="37"/>
                </a:cubicBezTo>
                <a:cubicBezTo>
                  <a:pt x="50" y="37"/>
                  <a:pt x="51" y="36"/>
                  <a:pt x="52" y="36"/>
                </a:cubicBezTo>
                <a:cubicBezTo>
                  <a:pt x="52" y="36"/>
                  <a:pt x="52" y="35"/>
                  <a:pt x="52" y="35"/>
                </a:cubicBezTo>
                <a:cubicBezTo>
                  <a:pt x="53" y="35"/>
                  <a:pt x="53" y="35"/>
                  <a:pt x="53" y="34"/>
                </a:cubicBezTo>
                <a:cubicBezTo>
                  <a:pt x="56" y="32"/>
                  <a:pt x="59" y="31"/>
                  <a:pt x="62" y="29"/>
                </a:cubicBezTo>
                <a:cubicBezTo>
                  <a:pt x="65" y="28"/>
                  <a:pt x="67" y="27"/>
                  <a:pt x="71" y="26"/>
                </a:cubicBezTo>
                <a:cubicBezTo>
                  <a:pt x="72" y="26"/>
                  <a:pt x="72" y="26"/>
                  <a:pt x="73" y="26"/>
                </a:cubicBezTo>
                <a:cubicBezTo>
                  <a:pt x="75" y="25"/>
                  <a:pt x="77" y="24"/>
                  <a:pt x="77" y="22"/>
                </a:cubicBezTo>
                <a:cubicBezTo>
                  <a:pt x="77" y="20"/>
                  <a:pt x="75" y="18"/>
                  <a:pt x="73" y="18"/>
                </a:cubicBezTo>
                <a:cubicBezTo>
                  <a:pt x="59" y="19"/>
                  <a:pt x="47" y="28"/>
                  <a:pt x="38" y="38"/>
                </a:cubicBezTo>
                <a:moveTo>
                  <a:pt x="8" y="111"/>
                </a:moveTo>
                <a:cubicBezTo>
                  <a:pt x="14" y="110"/>
                  <a:pt x="31" y="103"/>
                  <a:pt x="50" y="90"/>
                </a:cubicBezTo>
                <a:cubicBezTo>
                  <a:pt x="55" y="79"/>
                  <a:pt x="65" y="71"/>
                  <a:pt x="77" y="67"/>
                </a:cubicBezTo>
                <a:cubicBezTo>
                  <a:pt x="79" y="65"/>
                  <a:pt x="81" y="62"/>
                  <a:pt x="83" y="59"/>
                </a:cubicBezTo>
                <a:cubicBezTo>
                  <a:pt x="85" y="57"/>
                  <a:pt x="84" y="55"/>
                  <a:pt x="83" y="54"/>
                </a:cubicBezTo>
                <a:cubicBezTo>
                  <a:pt x="81" y="52"/>
                  <a:pt x="78" y="53"/>
                  <a:pt x="77" y="55"/>
                </a:cubicBezTo>
                <a:cubicBezTo>
                  <a:pt x="55" y="86"/>
                  <a:pt x="14" y="101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4" y="105"/>
                  <a:pt x="3" y="107"/>
                  <a:pt x="3" y="109"/>
                </a:cubicBezTo>
                <a:cubicBezTo>
                  <a:pt x="4" y="111"/>
                  <a:pt x="5" y="112"/>
                  <a:pt x="7" y="112"/>
                </a:cubicBezTo>
                <a:cubicBezTo>
                  <a:pt x="7" y="112"/>
                  <a:pt x="8" y="112"/>
                  <a:pt x="8" y="111"/>
                </a:cubicBezTo>
                <a:close/>
                <a:moveTo>
                  <a:pt x="52" y="132"/>
                </a:moveTo>
                <a:cubicBezTo>
                  <a:pt x="51" y="129"/>
                  <a:pt x="50" y="127"/>
                  <a:pt x="49" y="125"/>
                </a:cubicBezTo>
                <a:cubicBezTo>
                  <a:pt x="47" y="126"/>
                  <a:pt x="46" y="126"/>
                  <a:pt x="45" y="127"/>
                </a:cubicBezTo>
                <a:cubicBezTo>
                  <a:pt x="35" y="134"/>
                  <a:pt x="24" y="141"/>
                  <a:pt x="20" y="142"/>
                </a:cubicBezTo>
                <a:cubicBezTo>
                  <a:pt x="18" y="143"/>
                  <a:pt x="16" y="145"/>
                  <a:pt x="17" y="147"/>
                </a:cubicBezTo>
                <a:cubicBezTo>
                  <a:pt x="17" y="148"/>
                  <a:pt x="19" y="150"/>
                  <a:pt x="21" y="150"/>
                </a:cubicBezTo>
                <a:cubicBezTo>
                  <a:pt x="21" y="150"/>
                  <a:pt x="21" y="149"/>
                  <a:pt x="22" y="149"/>
                </a:cubicBezTo>
                <a:cubicBezTo>
                  <a:pt x="28" y="148"/>
                  <a:pt x="38" y="141"/>
                  <a:pt x="49" y="134"/>
                </a:cubicBezTo>
                <a:cubicBezTo>
                  <a:pt x="50" y="133"/>
                  <a:pt x="51" y="132"/>
                  <a:pt x="52" y="132"/>
                </a:cubicBezTo>
                <a:moveTo>
                  <a:pt x="103" y="153"/>
                </a:moveTo>
                <a:cubicBezTo>
                  <a:pt x="102" y="153"/>
                  <a:pt x="101" y="152"/>
                  <a:pt x="100" y="152"/>
                </a:cubicBezTo>
                <a:cubicBezTo>
                  <a:pt x="97" y="153"/>
                  <a:pt x="93" y="153"/>
                  <a:pt x="90" y="153"/>
                </a:cubicBezTo>
                <a:cubicBezTo>
                  <a:pt x="89" y="153"/>
                  <a:pt x="88" y="153"/>
                  <a:pt x="87" y="153"/>
                </a:cubicBezTo>
                <a:cubicBezTo>
                  <a:pt x="92" y="156"/>
                  <a:pt x="97" y="159"/>
                  <a:pt x="101" y="160"/>
                </a:cubicBezTo>
                <a:cubicBezTo>
                  <a:pt x="102" y="161"/>
                  <a:pt x="105" y="160"/>
                  <a:pt x="105" y="158"/>
                </a:cubicBezTo>
                <a:cubicBezTo>
                  <a:pt x="106" y="156"/>
                  <a:pt x="105" y="154"/>
                  <a:pt x="103" y="153"/>
                </a:cubicBezTo>
                <a:moveTo>
                  <a:pt x="59" y="141"/>
                </a:moveTo>
                <a:cubicBezTo>
                  <a:pt x="54" y="144"/>
                  <a:pt x="47" y="149"/>
                  <a:pt x="37" y="156"/>
                </a:cubicBezTo>
                <a:cubicBezTo>
                  <a:pt x="35" y="158"/>
                  <a:pt x="34" y="159"/>
                  <a:pt x="32" y="160"/>
                </a:cubicBezTo>
                <a:cubicBezTo>
                  <a:pt x="31" y="161"/>
                  <a:pt x="30" y="163"/>
                  <a:pt x="31" y="165"/>
                </a:cubicBezTo>
                <a:cubicBezTo>
                  <a:pt x="32" y="166"/>
                  <a:pt x="33" y="167"/>
                  <a:pt x="35" y="167"/>
                </a:cubicBezTo>
                <a:cubicBezTo>
                  <a:pt x="35" y="167"/>
                  <a:pt x="36" y="167"/>
                  <a:pt x="37" y="166"/>
                </a:cubicBezTo>
                <a:cubicBezTo>
                  <a:pt x="38" y="165"/>
                  <a:pt x="40" y="164"/>
                  <a:pt x="42" y="162"/>
                </a:cubicBezTo>
                <a:cubicBezTo>
                  <a:pt x="47" y="159"/>
                  <a:pt x="59" y="150"/>
                  <a:pt x="66" y="146"/>
                </a:cubicBezTo>
                <a:cubicBezTo>
                  <a:pt x="63" y="144"/>
                  <a:pt x="61" y="143"/>
                  <a:pt x="59" y="141"/>
                </a:cubicBezTo>
                <a:moveTo>
                  <a:pt x="90" y="172"/>
                </a:moveTo>
                <a:cubicBezTo>
                  <a:pt x="88" y="171"/>
                  <a:pt x="86" y="169"/>
                  <a:pt x="84" y="168"/>
                </a:cubicBezTo>
                <a:cubicBezTo>
                  <a:pt x="78" y="163"/>
                  <a:pt x="72" y="159"/>
                  <a:pt x="66" y="160"/>
                </a:cubicBezTo>
                <a:cubicBezTo>
                  <a:pt x="60" y="162"/>
                  <a:pt x="49" y="172"/>
                  <a:pt x="47" y="175"/>
                </a:cubicBezTo>
                <a:cubicBezTo>
                  <a:pt x="46" y="176"/>
                  <a:pt x="46" y="178"/>
                  <a:pt x="47" y="180"/>
                </a:cubicBezTo>
                <a:cubicBezTo>
                  <a:pt x="48" y="181"/>
                  <a:pt x="49" y="181"/>
                  <a:pt x="50" y="181"/>
                </a:cubicBezTo>
                <a:cubicBezTo>
                  <a:pt x="51" y="181"/>
                  <a:pt x="52" y="181"/>
                  <a:pt x="53" y="180"/>
                </a:cubicBezTo>
                <a:cubicBezTo>
                  <a:pt x="58" y="175"/>
                  <a:pt x="65" y="169"/>
                  <a:pt x="68" y="168"/>
                </a:cubicBezTo>
                <a:cubicBezTo>
                  <a:pt x="71" y="168"/>
                  <a:pt x="75" y="171"/>
                  <a:pt x="80" y="174"/>
                </a:cubicBezTo>
                <a:cubicBezTo>
                  <a:pt x="82" y="175"/>
                  <a:pt x="84" y="177"/>
                  <a:pt x="86" y="178"/>
                </a:cubicBezTo>
                <a:cubicBezTo>
                  <a:pt x="88" y="180"/>
                  <a:pt x="90" y="179"/>
                  <a:pt x="91" y="177"/>
                </a:cubicBezTo>
                <a:cubicBezTo>
                  <a:pt x="92" y="175"/>
                  <a:pt x="92" y="173"/>
                  <a:pt x="90" y="172"/>
                </a:cubicBezTo>
                <a:moveTo>
                  <a:pt x="156" y="166"/>
                </a:moveTo>
                <a:cubicBezTo>
                  <a:pt x="121" y="132"/>
                  <a:pt x="121" y="132"/>
                  <a:pt x="121" y="132"/>
                </a:cubicBezTo>
                <a:cubicBezTo>
                  <a:pt x="127" y="126"/>
                  <a:pt x="130" y="117"/>
                  <a:pt x="130" y="108"/>
                </a:cubicBezTo>
                <a:cubicBezTo>
                  <a:pt x="130" y="87"/>
                  <a:pt x="113" y="70"/>
                  <a:pt x="92" y="70"/>
                </a:cubicBezTo>
                <a:cubicBezTo>
                  <a:pt x="70" y="70"/>
                  <a:pt x="53" y="87"/>
                  <a:pt x="53" y="108"/>
                </a:cubicBezTo>
                <a:cubicBezTo>
                  <a:pt x="53" y="129"/>
                  <a:pt x="70" y="147"/>
                  <a:pt x="92" y="147"/>
                </a:cubicBezTo>
                <a:cubicBezTo>
                  <a:pt x="98" y="147"/>
                  <a:pt x="104" y="145"/>
                  <a:pt x="110" y="142"/>
                </a:cubicBezTo>
                <a:cubicBezTo>
                  <a:pt x="145" y="177"/>
                  <a:pt x="145" y="177"/>
                  <a:pt x="145" y="177"/>
                </a:cubicBezTo>
                <a:cubicBezTo>
                  <a:pt x="147" y="178"/>
                  <a:pt x="149" y="179"/>
                  <a:pt x="151" y="179"/>
                </a:cubicBezTo>
                <a:cubicBezTo>
                  <a:pt x="152" y="179"/>
                  <a:pt x="154" y="178"/>
                  <a:pt x="156" y="177"/>
                </a:cubicBezTo>
                <a:cubicBezTo>
                  <a:pt x="159" y="174"/>
                  <a:pt x="159" y="169"/>
                  <a:pt x="156" y="166"/>
                </a:cubicBezTo>
                <a:moveTo>
                  <a:pt x="73" y="128"/>
                </a:moveTo>
                <a:cubicBezTo>
                  <a:pt x="73" y="129"/>
                  <a:pt x="72" y="129"/>
                  <a:pt x="72" y="129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72" y="129"/>
                  <a:pt x="72" y="128"/>
                  <a:pt x="72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1" y="128"/>
                  <a:pt x="71" y="127"/>
                  <a:pt x="71" y="126"/>
                </a:cubicBezTo>
                <a:cubicBezTo>
                  <a:pt x="71" y="126"/>
                  <a:pt x="71" y="125"/>
                  <a:pt x="72" y="125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3" y="124"/>
                  <a:pt x="73" y="125"/>
                </a:cubicBezTo>
                <a:cubicBezTo>
                  <a:pt x="73" y="125"/>
                  <a:pt x="73" y="126"/>
                  <a:pt x="73" y="126"/>
                </a:cubicBezTo>
                <a:cubicBezTo>
                  <a:pt x="73" y="127"/>
                  <a:pt x="73" y="128"/>
                  <a:pt x="73" y="128"/>
                </a:cubicBezTo>
                <a:moveTo>
                  <a:pt x="116" y="122"/>
                </a:moveTo>
                <a:cubicBezTo>
                  <a:pt x="115" y="123"/>
                  <a:pt x="114" y="123"/>
                  <a:pt x="114" y="123"/>
                </a:cubicBezTo>
                <a:cubicBezTo>
                  <a:pt x="114" y="124"/>
                  <a:pt x="113" y="125"/>
                  <a:pt x="113" y="126"/>
                </a:cubicBezTo>
                <a:cubicBezTo>
                  <a:pt x="113" y="127"/>
                  <a:pt x="112" y="128"/>
                  <a:pt x="112" y="128"/>
                </a:cubicBezTo>
                <a:cubicBezTo>
                  <a:pt x="112" y="123"/>
                  <a:pt x="112" y="123"/>
                  <a:pt x="112" y="123"/>
                </a:cubicBezTo>
                <a:cubicBezTo>
                  <a:pt x="110" y="123"/>
                  <a:pt x="110" y="123"/>
                  <a:pt x="110" y="123"/>
                </a:cubicBezTo>
                <a:cubicBezTo>
                  <a:pt x="107" y="125"/>
                  <a:pt x="107" y="125"/>
                  <a:pt x="107" y="125"/>
                </a:cubicBezTo>
                <a:cubicBezTo>
                  <a:pt x="108" y="126"/>
                  <a:pt x="108" y="126"/>
                  <a:pt x="108" y="126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09" y="125"/>
                  <a:pt x="109" y="125"/>
                  <a:pt x="110" y="125"/>
                </a:cubicBezTo>
                <a:cubicBezTo>
                  <a:pt x="110" y="125"/>
                  <a:pt x="110" y="126"/>
                  <a:pt x="110" y="126"/>
                </a:cubicBezTo>
                <a:cubicBezTo>
                  <a:pt x="110" y="130"/>
                  <a:pt x="110" y="130"/>
                  <a:pt x="110" y="130"/>
                </a:cubicBezTo>
                <a:cubicBezTo>
                  <a:pt x="105" y="134"/>
                  <a:pt x="98" y="137"/>
                  <a:pt x="92" y="137"/>
                </a:cubicBezTo>
                <a:cubicBezTo>
                  <a:pt x="85" y="137"/>
                  <a:pt x="78" y="134"/>
                  <a:pt x="73" y="130"/>
                </a:cubicBezTo>
                <a:cubicBezTo>
                  <a:pt x="74" y="130"/>
                  <a:pt x="74" y="130"/>
                  <a:pt x="74" y="129"/>
                </a:cubicBezTo>
                <a:cubicBezTo>
                  <a:pt x="75" y="129"/>
                  <a:pt x="75" y="128"/>
                  <a:pt x="75" y="126"/>
                </a:cubicBezTo>
                <a:cubicBezTo>
                  <a:pt x="75" y="125"/>
                  <a:pt x="75" y="124"/>
                  <a:pt x="74" y="123"/>
                </a:cubicBezTo>
                <a:cubicBezTo>
                  <a:pt x="74" y="123"/>
                  <a:pt x="73" y="122"/>
                  <a:pt x="72" y="122"/>
                </a:cubicBezTo>
                <a:cubicBezTo>
                  <a:pt x="71" y="122"/>
                  <a:pt x="70" y="123"/>
                  <a:pt x="70" y="123"/>
                </a:cubicBezTo>
                <a:cubicBezTo>
                  <a:pt x="70" y="124"/>
                  <a:pt x="69" y="125"/>
                  <a:pt x="69" y="126"/>
                </a:cubicBezTo>
                <a:cubicBezTo>
                  <a:pt x="69" y="125"/>
                  <a:pt x="69" y="125"/>
                  <a:pt x="68" y="124"/>
                </a:cubicBezTo>
                <a:cubicBezTo>
                  <a:pt x="68" y="124"/>
                  <a:pt x="68" y="124"/>
                  <a:pt x="68" y="123"/>
                </a:cubicBezTo>
                <a:cubicBezTo>
                  <a:pt x="68" y="123"/>
                  <a:pt x="68" y="123"/>
                  <a:pt x="67" y="123"/>
                </a:cubicBezTo>
                <a:cubicBezTo>
                  <a:pt x="65" y="120"/>
                  <a:pt x="64" y="116"/>
                  <a:pt x="64" y="113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64" y="114"/>
                  <a:pt x="65" y="114"/>
                  <a:pt x="66" y="114"/>
                </a:cubicBezTo>
                <a:cubicBezTo>
                  <a:pt x="67" y="114"/>
                  <a:pt x="67" y="114"/>
                  <a:pt x="68" y="113"/>
                </a:cubicBezTo>
                <a:cubicBezTo>
                  <a:pt x="68" y="112"/>
                  <a:pt x="69" y="111"/>
                  <a:pt x="69" y="110"/>
                </a:cubicBezTo>
                <a:cubicBezTo>
                  <a:pt x="69" y="109"/>
                  <a:pt x="68" y="108"/>
                  <a:pt x="68" y="107"/>
                </a:cubicBezTo>
                <a:cubicBezTo>
                  <a:pt x="67" y="106"/>
                  <a:pt x="67" y="106"/>
                  <a:pt x="66" y="106"/>
                </a:cubicBezTo>
                <a:cubicBezTo>
                  <a:pt x="65" y="106"/>
                  <a:pt x="64" y="106"/>
                  <a:pt x="64" y="107"/>
                </a:cubicBezTo>
                <a:cubicBezTo>
                  <a:pt x="64" y="107"/>
                  <a:pt x="63" y="107"/>
                  <a:pt x="63" y="108"/>
                </a:cubicBezTo>
                <a:cubicBezTo>
                  <a:pt x="63" y="104"/>
                  <a:pt x="64" y="101"/>
                  <a:pt x="66" y="97"/>
                </a:cubicBezTo>
                <a:cubicBezTo>
                  <a:pt x="66" y="97"/>
                  <a:pt x="66" y="97"/>
                  <a:pt x="66" y="97"/>
                </a:cubicBezTo>
                <a:cubicBezTo>
                  <a:pt x="67" y="97"/>
                  <a:pt x="67" y="97"/>
                  <a:pt x="68" y="96"/>
                </a:cubicBezTo>
                <a:cubicBezTo>
                  <a:pt x="68" y="96"/>
                  <a:pt x="69" y="95"/>
                  <a:pt x="69" y="93"/>
                </a:cubicBezTo>
                <a:cubicBezTo>
                  <a:pt x="69" y="93"/>
                  <a:pt x="69" y="92"/>
                  <a:pt x="68" y="92"/>
                </a:cubicBezTo>
                <a:cubicBezTo>
                  <a:pt x="74" y="85"/>
                  <a:pt x="82" y="80"/>
                  <a:pt x="92" y="80"/>
                </a:cubicBezTo>
                <a:cubicBezTo>
                  <a:pt x="101" y="80"/>
                  <a:pt x="109" y="85"/>
                  <a:pt x="114" y="91"/>
                </a:cubicBezTo>
                <a:cubicBezTo>
                  <a:pt x="113" y="92"/>
                  <a:pt x="113" y="92"/>
                  <a:pt x="113" y="92"/>
                </a:cubicBezTo>
                <a:cubicBezTo>
                  <a:pt x="114" y="93"/>
                  <a:pt x="114" y="93"/>
                  <a:pt x="114" y="93"/>
                </a:cubicBezTo>
                <a:cubicBezTo>
                  <a:pt x="115" y="93"/>
                  <a:pt x="115" y="93"/>
                  <a:pt x="115" y="93"/>
                </a:cubicBezTo>
                <a:cubicBezTo>
                  <a:pt x="115" y="93"/>
                  <a:pt x="116" y="94"/>
                  <a:pt x="116" y="94"/>
                </a:cubicBezTo>
                <a:cubicBezTo>
                  <a:pt x="116" y="97"/>
                  <a:pt x="116" y="97"/>
                  <a:pt x="116" y="97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9" y="101"/>
                  <a:pt x="120" y="104"/>
                  <a:pt x="120" y="108"/>
                </a:cubicBezTo>
                <a:cubicBezTo>
                  <a:pt x="120" y="114"/>
                  <a:pt x="118" y="118"/>
                  <a:pt x="116" y="122"/>
                </a:cubicBezTo>
                <a:moveTo>
                  <a:pt x="65" y="110"/>
                </a:moveTo>
                <a:cubicBezTo>
                  <a:pt x="65" y="109"/>
                  <a:pt x="65" y="108"/>
                  <a:pt x="65" y="108"/>
                </a:cubicBezTo>
                <a:cubicBezTo>
                  <a:pt x="65" y="108"/>
                  <a:pt x="66" y="108"/>
                  <a:pt x="66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6" y="109"/>
                  <a:pt x="66" y="109"/>
                  <a:pt x="66" y="110"/>
                </a:cubicBezTo>
                <a:cubicBezTo>
                  <a:pt x="66" y="111"/>
                  <a:pt x="66" y="111"/>
                  <a:pt x="66" y="112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66" y="112"/>
                  <a:pt x="65" y="112"/>
                  <a:pt x="65" y="112"/>
                </a:cubicBezTo>
                <a:cubicBezTo>
                  <a:pt x="65" y="111"/>
                  <a:pt x="65" y="111"/>
                  <a:pt x="65" y="110"/>
                </a:cubicBezTo>
                <a:moveTo>
                  <a:pt x="71" y="92"/>
                </a:moveTo>
                <a:cubicBezTo>
                  <a:pt x="72" y="92"/>
                  <a:pt x="72" y="92"/>
                  <a:pt x="72" y="92"/>
                </a:cubicBezTo>
                <a:cubicBezTo>
                  <a:pt x="72" y="92"/>
                  <a:pt x="72" y="93"/>
                  <a:pt x="72" y="93"/>
                </a:cubicBezTo>
                <a:cubicBezTo>
                  <a:pt x="72" y="97"/>
                  <a:pt x="72" y="97"/>
                  <a:pt x="72" y="97"/>
                </a:cubicBezTo>
                <a:cubicBezTo>
                  <a:pt x="74" y="97"/>
                  <a:pt x="74" y="97"/>
                  <a:pt x="74" y="97"/>
                </a:cubicBezTo>
                <a:cubicBezTo>
                  <a:pt x="74" y="90"/>
                  <a:pt x="74" y="90"/>
                  <a:pt x="74" y="90"/>
                </a:cubicBezTo>
                <a:cubicBezTo>
                  <a:pt x="72" y="90"/>
                  <a:pt x="72" y="90"/>
                  <a:pt x="72" y="90"/>
                </a:cubicBezTo>
                <a:cubicBezTo>
                  <a:pt x="69" y="92"/>
                  <a:pt x="69" y="92"/>
                  <a:pt x="69" y="92"/>
                </a:cubicBezTo>
                <a:cubicBezTo>
                  <a:pt x="70" y="93"/>
                  <a:pt x="70" y="93"/>
                  <a:pt x="70" y="93"/>
                </a:cubicBezTo>
                <a:lnTo>
                  <a:pt x="71" y="92"/>
                </a:lnTo>
                <a:close/>
                <a:moveTo>
                  <a:pt x="78" y="90"/>
                </a:moveTo>
                <a:cubicBezTo>
                  <a:pt x="77" y="90"/>
                  <a:pt x="77" y="90"/>
                  <a:pt x="76" y="90"/>
                </a:cubicBezTo>
                <a:cubicBezTo>
                  <a:pt x="76" y="91"/>
                  <a:pt x="76" y="92"/>
                  <a:pt x="76" y="93"/>
                </a:cubicBezTo>
                <a:cubicBezTo>
                  <a:pt x="76" y="95"/>
                  <a:pt x="76" y="96"/>
                  <a:pt x="76" y="96"/>
                </a:cubicBezTo>
                <a:cubicBezTo>
                  <a:pt x="77" y="97"/>
                  <a:pt x="77" y="97"/>
                  <a:pt x="78" y="97"/>
                </a:cubicBezTo>
                <a:cubicBezTo>
                  <a:pt x="79" y="97"/>
                  <a:pt x="80" y="97"/>
                  <a:pt x="80" y="96"/>
                </a:cubicBezTo>
                <a:cubicBezTo>
                  <a:pt x="81" y="96"/>
                  <a:pt x="81" y="95"/>
                  <a:pt x="81" y="93"/>
                </a:cubicBezTo>
                <a:cubicBezTo>
                  <a:pt x="81" y="92"/>
                  <a:pt x="81" y="91"/>
                  <a:pt x="80" y="91"/>
                </a:cubicBezTo>
                <a:cubicBezTo>
                  <a:pt x="80" y="90"/>
                  <a:pt x="79" y="90"/>
                  <a:pt x="78" y="90"/>
                </a:cubicBezTo>
                <a:moveTo>
                  <a:pt x="79" y="95"/>
                </a:moveTo>
                <a:cubicBezTo>
                  <a:pt x="79" y="96"/>
                  <a:pt x="79" y="96"/>
                  <a:pt x="78" y="96"/>
                </a:cubicBezTo>
                <a:cubicBezTo>
                  <a:pt x="78" y="96"/>
                  <a:pt x="78" y="96"/>
                  <a:pt x="78" y="95"/>
                </a:cubicBezTo>
                <a:cubicBezTo>
                  <a:pt x="78" y="95"/>
                  <a:pt x="78" y="94"/>
                  <a:pt x="78" y="93"/>
                </a:cubicBezTo>
                <a:cubicBezTo>
                  <a:pt x="78" y="93"/>
                  <a:pt x="78" y="92"/>
                  <a:pt x="78" y="92"/>
                </a:cubicBezTo>
                <a:cubicBezTo>
                  <a:pt x="78" y="91"/>
                  <a:pt x="78" y="91"/>
                  <a:pt x="78" y="91"/>
                </a:cubicBezTo>
                <a:cubicBezTo>
                  <a:pt x="79" y="91"/>
                  <a:pt x="79" y="91"/>
                  <a:pt x="79" y="92"/>
                </a:cubicBezTo>
                <a:cubicBezTo>
                  <a:pt x="79" y="92"/>
                  <a:pt x="79" y="93"/>
                  <a:pt x="79" y="93"/>
                </a:cubicBezTo>
                <a:cubicBezTo>
                  <a:pt x="79" y="94"/>
                  <a:pt x="79" y="95"/>
                  <a:pt x="79" y="95"/>
                </a:cubicBezTo>
                <a:moveTo>
                  <a:pt x="84" y="92"/>
                </a:move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3"/>
                  <a:pt x="84" y="93"/>
                </a:cubicBezTo>
                <a:cubicBezTo>
                  <a:pt x="84" y="97"/>
                  <a:pt x="84" y="97"/>
                  <a:pt x="84" y="97"/>
                </a:cubicBezTo>
                <a:cubicBezTo>
                  <a:pt x="86" y="97"/>
                  <a:pt x="86" y="97"/>
                  <a:pt x="86" y="97"/>
                </a:cubicBezTo>
                <a:cubicBezTo>
                  <a:pt x="86" y="90"/>
                  <a:pt x="86" y="90"/>
                  <a:pt x="86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2" y="92"/>
                  <a:pt x="82" y="92"/>
                  <a:pt x="82" y="92"/>
                </a:cubicBezTo>
                <a:cubicBezTo>
                  <a:pt x="83" y="93"/>
                  <a:pt x="83" y="93"/>
                  <a:pt x="83" y="93"/>
                </a:cubicBezTo>
                <a:lnTo>
                  <a:pt x="84" y="92"/>
                </a:lnTo>
                <a:close/>
                <a:moveTo>
                  <a:pt x="91" y="90"/>
                </a:moveTo>
                <a:cubicBezTo>
                  <a:pt x="90" y="90"/>
                  <a:pt x="89" y="90"/>
                  <a:pt x="89" y="90"/>
                </a:cubicBezTo>
                <a:cubicBezTo>
                  <a:pt x="88" y="91"/>
                  <a:pt x="88" y="92"/>
                  <a:pt x="88" y="93"/>
                </a:cubicBezTo>
                <a:cubicBezTo>
                  <a:pt x="88" y="95"/>
                  <a:pt x="88" y="96"/>
                  <a:pt x="89" y="96"/>
                </a:cubicBezTo>
                <a:cubicBezTo>
                  <a:pt x="89" y="97"/>
                  <a:pt x="90" y="97"/>
                  <a:pt x="91" y="97"/>
                </a:cubicBezTo>
                <a:cubicBezTo>
                  <a:pt x="92" y="97"/>
                  <a:pt x="93" y="97"/>
                  <a:pt x="93" y="96"/>
                </a:cubicBezTo>
                <a:cubicBezTo>
                  <a:pt x="93" y="96"/>
                  <a:pt x="94" y="95"/>
                  <a:pt x="94" y="93"/>
                </a:cubicBezTo>
                <a:cubicBezTo>
                  <a:pt x="94" y="92"/>
                  <a:pt x="93" y="91"/>
                  <a:pt x="93" y="91"/>
                </a:cubicBezTo>
                <a:cubicBezTo>
                  <a:pt x="93" y="90"/>
                  <a:pt x="92" y="90"/>
                  <a:pt x="91" y="90"/>
                </a:cubicBezTo>
                <a:moveTo>
                  <a:pt x="91" y="95"/>
                </a:moveTo>
                <a:cubicBezTo>
                  <a:pt x="91" y="96"/>
                  <a:pt x="91" y="96"/>
                  <a:pt x="91" y="96"/>
                </a:cubicBezTo>
                <a:cubicBezTo>
                  <a:pt x="91" y="96"/>
                  <a:pt x="91" y="96"/>
                  <a:pt x="90" y="95"/>
                </a:cubicBezTo>
                <a:cubicBezTo>
                  <a:pt x="90" y="95"/>
                  <a:pt x="90" y="94"/>
                  <a:pt x="90" y="93"/>
                </a:cubicBezTo>
                <a:cubicBezTo>
                  <a:pt x="90" y="93"/>
                  <a:pt x="90" y="92"/>
                  <a:pt x="90" y="92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91"/>
                  <a:pt x="91" y="91"/>
                  <a:pt x="91" y="92"/>
                </a:cubicBezTo>
                <a:cubicBezTo>
                  <a:pt x="92" y="92"/>
                  <a:pt x="92" y="93"/>
                  <a:pt x="92" y="93"/>
                </a:cubicBezTo>
                <a:cubicBezTo>
                  <a:pt x="92" y="94"/>
                  <a:pt x="92" y="95"/>
                  <a:pt x="91" y="95"/>
                </a:cubicBezTo>
                <a:moveTo>
                  <a:pt x="97" y="90"/>
                </a:moveTo>
                <a:cubicBezTo>
                  <a:pt x="96" y="90"/>
                  <a:pt x="96" y="90"/>
                  <a:pt x="95" y="90"/>
                </a:cubicBezTo>
                <a:cubicBezTo>
                  <a:pt x="95" y="91"/>
                  <a:pt x="94" y="92"/>
                  <a:pt x="94" y="93"/>
                </a:cubicBezTo>
                <a:cubicBezTo>
                  <a:pt x="94" y="95"/>
                  <a:pt x="95" y="96"/>
                  <a:pt x="95" y="96"/>
                </a:cubicBezTo>
                <a:cubicBezTo>
                  <a:pt x="96" y="97"/>
                  <a:pt x="96" y="97"/>
                  <a:pt x="97" y="97"/>
                </a:cubicBezTo>
                <a:cubicBezTo>
                  <a:pt x="98" y="97"/>
                  <a:pt x="99" y="97"/>
                  <a:pt x="99" y="96"/>
                </a:cubicBezTo>
                <a:cubicBezTo>
                  <a:pt x="100" y="96"/>
                  <a:pt x="100" y="95"/>
                  <a:pt x="100" y="93"/>
                </a:cubicBezTo>
                <a:cubicBezTo>
                  <a:pt x="100" y="92"/>
                  <a:pt x="100" y="91"/>
                  <a:pt x="99" y="91"/>
                </a:cubicBezTo>
                <a:cubicBezTo>
                  <a:pt x="99" y="90"/>
                  <a:pt x="98" y="90"/>
                  <a:pt x="97" y="90"/>
                </a:cubicBezTo>
                <a:moveTo>
                  <a:pt x="98" y="95"/>
                </a:moveTo>
                <a:cubicBezTo>
                  <a:pt x="98" y="96"/>
                  <a:pt x="97" y="96"/>
                  <a:pt x="97" y="96"/>
                </a:cubicBezTo>
                <a:cubicBezTo>
                  <a:pt x="97" y="96"/>
                  <a:pt x="97" y="96"/>
                  <a:pt x="97" y="95"/>
                </a:cubicBezTo>
                <a:cubicBezTo>
                  <a:pt x="97" y="95"/>
                  <a:pt x="97" y="94"/>
                  <a:pt x="97" y="93"/>
                </a:cubicBezTo>
                <a:cubicBezTo>
                  <a:pt x="97" y="93"/>
                  <a:pt x="97" y="92"/>
                  <a:pt x="97" y="92"/>
                </a:cubicBezTo>
                <a:cubicBezTo>
                  <a:pt x="97" y="91"/>
                  <a:pt x="97" y="91"/>
                  <a:pt x="97" y="91"/>
                </a:cubicBezTo>
                <a:cubicBezTo>
                  <a:pt x="97" y="91"/>
                  <a:pt x="98" y="91"/>
                  <a:pt x="98" y="92"/>
                </a:cubicBezTo>
                <a:cubicBezTo>
                  <a:pt x="98" y="92"/>
                  <a:pt x="98" y="93"/>
                  <a:pt x="98" y="93"/>
                </a:cubicBezTo>
                <a:cubicBezTo>
                  <a:pt x="98" y="94"/>
                  <a:pt x="98" y="95"/>
                  <a:pt x="98" y="95"/>
                </a:cubicBezTo>
                <a:moveTo>
                  <a:pt x="103" y="92"/>
                </a:moveTo>
                <a:cubicBezTo>
                  <a:pt x="103" y="92"/>
                  <a:pt x="103" y="92"/>
                  <a:pt x="103" y="92"/>
                </a:cubicBezTo>
                <a:cubicBezTo>
                  <a:pt x="103" y="92"/>
                  <a:pt x="103" y="93"/>
                  <a:pt x="103" y="93"/>
                </a:cubicBezTo>
                <a:cubicBezTo>
                  <a:pt x="103" y="97"/>
                  <a:pt x="103" y="97"/>
                  <a:pt x="103" y="97"/>
                </a:cubicBezTo>
                <a:cubicBezTo>
                  <a:pt x="105" y="97"/>
                  <a:pt x="105" y="97"/>
                  <a:pt x="105" y="97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3" y="90"/>
                  <a:pt x="103" y="90"/>
                  <a:pt x="103" y="90"/>
                </a:cubicBezTo>
                <a:cubicBezTo>
                  <a:pt x="101" y="92"/>
                  <a:pt x="101" y="92"/>
                  <a:pt x="101" y="92"/>
                </a:cubicBezTo>
                <a:cubicBezTo>
                  <a:pt x="102" y="93"/>
                  <a:pt x="102" y="93"/>
                  <a:pt x="102" y="93"/>
                </a:cubicBezTo>
                <a:lnTo>
                  <a:pt x="103" y="92"/>
                </a:lnTo>
                <a:close/>
                <a:moveTo>
                  <a:pt x="107" y="92"/>
                </a:moveTo>
                <a:cubicBezTo>
                  <a:pt x="108" y="93"/>
                  <a:pt x="108" y="93"/>
                  <a:pt x="108" y="93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09" y="92"/>
                  <a:pt x="109" y="92"/>
                  <a:pt x="110" y="92"/>
                </a:cubicBezTo>
                <a:cubicBezTo>
                  <a:pt x="110" y="92"/>
                  <a:pt x="110" y="93"/>
                  <a:pt x="110" y="93"/>
                </a:cubicBezTo>
                <a:cubicBezTo>
                  <a:pt x="110" y="97"/>
                  <a:pt x="110" y="97"/>
                  <a:pt x="110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0"/>
                  <a:pt x="112" y="90"/>
                  <a:pt x="112" y="90"/>
                </a:cubicBezTo>
                <a:cubicBezTo>
                  <a:pt x="110" y="90"/>
                  <a:pt x="110" y="90"/>
                  <a:pt x="110" y="90"/>
                </a:cubicBezTo>
                <a:lnTo>
                  <a:pt x="107" y="92"/>
                </a:lnTo>
                <a:close/>
                <a:moveTo>
                  <a:pt x="72" y="106"/>
                </a:moveTo>
                <a:cubicBezTo>
                  <a:pt x="71" y="106"/>
                  <a:pt x="70" y="106"/>
                  <a:pt x="70" y="107"/>
                </a:cubicBezTo>
                <a:cubicBezTo>
                  <a:pt x="70" y="108"/>
                  <a:pt x="69" y="109"/>
                  <a:pt x="69" y="110"/>
                </a:cubicBezTo>
                <a:cubicBezTo>
                  <a:pt x="69" y="111"/>
                  <a:pt x="70" y="112"/>
                  <a:pt x="70" y="113"/>
                </a:cubicBezTo>
                <a:cubicBezTo>
                  <a:pt x="70" y="114"/>
                  <a:pt x="71" y="114"/>
                  <a:pt x="72" y="114"/>
                </a:cubicBezTo>
                <a:cubicBezTo>
                  <a:pt x="73" y="114"/>
                  <a:pt x="74" y="114"/>
                  <a:pt x="74" y="113"/>
                </a:cubicBezTo>
                <a:cubicBezTo>
                  <a:pt x="75" y="112"/>
                  <a:pt x="75" y="111"/>
                  <a:pt x="75" y="110"/>
                </a:cubicBezTo>
                <a:cubicBezTo>
                  <a:pt x="75" y="109"/>
                  <a:pt x="75" y="108"/>
                  <a:pt x="74" y="107"/>
                </a:cubicBezTo>
                <a:cubicBezTo>
                  <a:pt x="74" y="106"/>
                  <a:pt x="73" y="106"/>
                  <a:pt x="72" y="106"/>
                </a:cubicBezTo>
                <a:moveTo>
                  <a:pt x="73" y="112"/>
                </a:moveTo>
                <a:cubicBezTo>
                  <a:pt x="73" y="112"/>
                  <a:pt x="72" y="112"/>
                  <a:pt x="72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1" y="111"/>
                  <a:pt x="71" y="111"/>
                  <a:pt x="71" y="110"/>
                </a:cubicBezTo>
                <a:cubicBezTo>
                  <a:pt x="71" y="109"/>
                  <a:pt x="71" y="108"/>
                  <a:pt x="72" y="10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8"/>
                  <a:pt x="73" y="108"/>
                  <a:pt x="73" y="108"/>
                </a:cubicBezTo>
                <a:cubicBezTo>
                  <a:pt x="73" y="109"/>
                  <a:pt x="73" y="109"/>
                  <a:pt x="73" y="110"/>
                </a:cubicBezTo>
                <a:cubicBezTo>
                  <a:pt x="73" y="111"/>
                  <a:pt x="73" y="111"/>
                  <a:pt x="73" y="112"/>
                </a:cubicBezTo>
                <a:moveTo>
                  <a:pt x="78" y="114"/>
                </a:moveTo>
                <a:cubicBezTo>
                  <a:pt x="80" y="114"/>
                  <a:pt x="80" y="114"/>
                  <a:pt x="80" y="114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78" y="106"/>
                  <a:pt x="78" y="106"/>
                  <a:pt x="78" y="106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7" y="110"/>
                  <a:pt x="77" y="110"/>
                  <a:pt x="77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8" y="109"/>
                  <a:pt x="78" y="109"/>
                  <a:pt x="78" y="108"/>
                </a:cubicBezTo>
                <a:cubicBezTo>
                  <a:pt x="78" y="109"/>
                  <a:pt x="78" y="109"/>
                  <a:pt x="78" y="110"/>
                </a:cubicBezTo>
                <a:lnTo>
                  <a:pt x="78" y="114"/>
                </a:lnTo>
                <a:close/>
                <a:moveTo>
                  <a:pt x="85" y="106"/>
                </a:moveTo>
                <a:cubicBezTo>
                  <a:pt x="84" y="106"/>
                  <a:pt x="83" y="106"/>
                  <a:pt x="83" y="107"/>
                </a:cubicBezTo>
                <a:cubicBezTo>
                  <a:pt x="82" y="108"/>
                  <a:pt x="82" y="109"/>
                  <a:pt x="82" y="110"/>
                </a:cubicBezTo>
                <a:cubicBezTo>
                  <a:pt x="82" y="111"/>
                  <a:pt x="82" y="112"/>
                  <a:pt x="83" y="113"/>
                </a:cubicBezTo>
                <a:cubicBezTo>
                  <a:pt x="83" y="114"/>
                  <a:pt x="84" y="114"/>
                  <a:pt x="85" y="114"/>
                </a:cubicBezTo>
                <a:cubicBezTo>
                  <a:pt x="86" y="114"/>
                  <a:pt x="86" y="114"/>
                  <a:pt x="87" y="113"/>
                </a:cubicBezTo>
                <a:cubicBezTo>
                  <a:pt x="87" y="112"/>
                  <a:pt x="87" y="111"/>
                  <a:pt x="87" y="110"/>
                </a:cubicBezTo>
                <a:cubicBezTo>
                  <a:pt x="87" y="109"/>
                  <a:pt x="87" y="108"/>
                  <a:pt x="87" y="107"/>
                </a:cubicBezTo>
                <a:cubicBezTo>
                  <a:pt x="86" y="106"/>
                  <a:pt x="86" y="106"/>
                  <a:pt x="85" y="106"/>
                </a:cubicBezTo>
                <a:moveTo>
                  <a:pt x="85" y="112"/>
                </a:moveTo>
                <a:cubicBezTo>
                  <a:pt x="85" y="112"/>
                  <a:pt x="85" y="112"/>
                  <a:pt x="85" y="112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11"/>
                  <a:pt x="84" y="111"/>
                  <a:pt x="84" y="110"/>
                </a:cubicBezTo>
                <a:cubicBezTo>
                  <a:pt x="84" y="109"/>
                  <a:pt x="84" y="108"/>
                  <a:pt x="84" y="108"/>
                </a:cubicBezTo>
                <a:cubicBezTo>
                  <a:pt x="84" y="108"/>
                  <a:pt x="84" y="108"/>
                  <a:pt x="85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5" y="109"/>
                  <a:pt x="85" y="109"/>
                  <a:pt x="85" y="110"/>
                </a:cubicBezTo>
                <a:cubicBezTo>
                  <a:pt x="85" y="111"/>
                  <a:pt x="85" y="111"/>
                  <a:pt x="85" y="112"/>
                </a:cubicBezTo>
                <a:moveTo>
                  <a:pt x="88" y="108"/>
                </a:moveTo>
                <a:cubicBezTo>
                  <a:pt x="89" y="110"/>
                  <a:pt x="89" y="110"/>
                  <a:pt x="89" y="110"/>
                </a:cubicBezTo>
                <a:cubicBezTo>
                  <a:pt x="90" y="109"/>
                  <a:pt x="90" y="109"/>
                  <a:pt x="90" y="109"/>
                </a:cubicBezTo>
                <a:cubicBezTo>
                  <a:pt x="90" y="109"/>
                  <a:pt x="91" y="109"/>
                  <a:pt x="91" y="108"/>
                </a:cubicBezTo>
                <a:cubicBezTo>
                  <a:pt x="91" y="109"/>
                  <a:pt x="91" y="109"/>
                  <a:pt x="91" y="110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93" y="114"/>
                  <a:pt x="93" y="114"/>
                  <a:pt x="93" y="114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91" y="106"/>
                  <a:pt x="91" y="106"/>
                  <a:pt x="91" y="106"/>
                </a:cubicBezTo>
                <a:lnTo>
                  <a:pt x="88" y="108"/>
                </a:lnTo>
                <a:close/>
                <a:moveTo>
                  <a:pt x="97" y="106"/>
                </a:moveTo>
                <a:cubicBezTo>
                  <a:pt x="96" y="106"/>
                  <a:pt x="96" y="106"/>
                  <a:pt x="95" y="107"/>
                </a:cubicBezTo>
                <a:cubicBezTo>
                  <a:pt x="95" y="108"/>
                  <a:pt x="94" y="109"/>
                  <a:pt x="94" y="110"/>
                </a:cubicBezTo>
                <a:cubicBezTo>
                  <a:pt x="94" y="111"/>
                  <a:pt x="95" y="112"/>
                  <a:pt x="95" y="113"/>
                </a:cubicBezTo>
                <a:cubicBezTo>
                  <a:pt x="96" y="114"/>
                  <a:pt x="96" y="114"/>
                  <a:pt x="97" y="114"/>
                </a:cubicBezTo>
                <a:cubicBezTo>
                  <a:pt x="98" y="114"/>
                  <a:pt x="99" y="114"/>
                  <a:pt x="99" y="113"/>
                </a:cubicBezTo>
                <a:cubicBezTo>
                  <a:pt x="100" y="112"/>
                  <a:pt x="100" y="111"/>
                  <a:pt x="100" y="110"/>
                </a:cubicBezTo>
                <a:cubicBezTo>
                  <a:pt x="100" y="109"/>
                  <a:pt x="100" y="108"/>
                  <a:pt x="99" y="107"/>
                </a:cubicBezTo>
                <a:cubicBezTo>
                  <a:pt x="99" y="106"/>
                  <a:pt x="98" y="106"/>
                  <a:pt x="97" y="106"/>
                </a:cubicBezTo>
                <a:moveTo>
                  <a:pt x="98" y="112"/>
                </a:moveTo>
                <a:cubicBezTo>
                  <a:pt x="98" y="112"/>
                  <a:pt x="97" y="112"/>
                  <a:pt x="97" y="112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97" y="111"/>
                  <a:pt x="97" y="111"/>
                  <a:pt x="97" y="110"/>
                </a:cubicBezTo>
                <a:cubicBezTo>
                  <a:pt x="97" y="109"/>
                  <a:pt x="97" y="108"/>
                  <a:pt x="97" y="108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97" y="108"/>
                  <a:pt x="98" y="108"/>
                  <a:pt x="98" y="108"/>
                </a:cubicBezTo>
                <a:cubicBezTo>
                  <a:pt x="98" y="109"/>
                  <a:pt x="98" y="109"/>
                  <a:pt x="98" y="110"/>
                </a:cubicBezTo>
                <a:cubicBezTo>
                  <a:pt x="98" y="111"/>
                  <a:pt x="98" y="111"/>
                  <a:pt x="98" y="112"/>
                </a:cubicBezTo>
                <a:moveTo>
                  <a:pt x="104" y="106"/>
                </a:moveTo>
                <a:cubicBezTo>
                  <a:pt x="103" y="106"/>
                  <a:pt x="102" y="106"/>
                  <a:pt x="101" y="107"/>
                </a:cubicBezTo>
                <a:cubicBezTo>
                  <a:pt x="101" y="108"/>
                  <a:pt x="101" y="109"/>
                  <a:pt x="101" y="110"/>
                </a:cubicBezTo>
                <a:cubicBezTo>
                  <a:pt x="101" y="111"/>
                  <a:pt x="101" y="112"/>
                  <a:pt x="101" y="113"/>
                </a:cubicBezTo>
                <a:cubicBezTo>
                  <a:pt x="102" y="114"/>
                  <a:pt x="103" y="114"/>
                  <a:pt x="104" y="114"/>
                </a:cubicBezTo>
                <a:cubicBezTo>
                  <a:pt x="104" y="114"/>
                  <a:pt x="105" y="114"/>
                  <a:pt x="106" y="113"/>
                </a:cubicBezTo>
                <a:cubicBezTo>
                  <a:pt x="106" y="112"/>
                  <a:pt x="106" y="111"/>
                  <a:pt x="106" y="110"/>
                </a:cubicBezTo>
                <a:cubicBezTo>
                  <a:pt x="106" y="109"/>
                  <a:pt x="106" y="108"/>
                  <a:pt x="106" y="107"/>
                </a:cubicBezTo>
                <a:cubicBezTo>
                  <a:pt x="105" y="106"/>
                  <a:pt x="104" y="106"/>
                  <a:pt x="104" y="106"/>
                </a:cubicBezTo>
                <a:moveTo>
                  <a:pt x="104" y="112"/>
                </a:moveTo>
                <a:cubicBezTo>
                  <a:pt x="104" y="112"/>
                  <a:pt x="104" y="112"/>
                  <a:pt x="104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1"/>
                  <a:pt x="103" y="111"/>
                  <a:pt x="103" y="110"/>
                </a:cubicBezTo>
                <a:cubicBezTo>
                  <a:pt x="103" y="109"/>
                  <a:pt x="103" y="108"/>
                  <a:pt x="103" y="108"/>
                </a:cubicBezTo>
                <a:cubicBezTo>
                  <a:pt x="103" y="108"/>
                  <a:pt x="103" y="108"/>
                  <a:pt x="104" y="108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9"/>
                  <a:pt x="104" y="109"/>
                  <a:pt x="104" y="110"/>
                </a:cubicBezTo>
                <a:cubicBezTo>
                  <a:pt x="104" y="111"/>
                  <a:pt x="104" y="111"/>
                  <a:pt x="104" y="112"/>
                </a:cubicBezTo>
                <a:moveTo>
                  <a:pt x="107" y="108"/>
                </a:moveTo>
                <a:cubicBezTo>
                  <a:pt x="108" y="110"/>
                  <a:pt x="108" y="110"/>
                  <a:pt x="108" y="110"/>
                </a:cubicBezTo>
                <a:cubicBezTo>
                  <a:pt x="109" y="109"/>
                  <a:pt x="109" y="109"/>
                  <a:pt x="109" y="109"/>
                </a:cubicBezTo>
                <a:cubicBezTo>
                  <a:pt x="109" y="109"/>
                  <a:pt x="109" y="109"/>
                  <a:pt x="110" y="108"/>
                </a:cubicBezTo>
                <a:cubicBezTo>
                  <a:pt x="110" y="109"/>
                  <a:pt x="110" y="109"/>
                  <a:pt x="110" y="110"/>
                </a:cubicBezTo>
                <a:cubicBezTo>
                  <a:pt x="110" y="114"/>
                  <a:pt x="110" y="114"/>
                  <a:pt x="110" y="114"/>
                </a:cubicBezTo>
                <a:cubicBezTo>
                  <a:pt x="112" y="114"/>
                  <a:pt x="112" y="114"/>
                  <a:pt x="112" y="114"/>
                </a:cubicBezTo>
                <a:cubicBezTo>
                  <a:pt x="112" y="106"/>
                  <a:pt x="112" y="106"/>
                  <a:pt x="112" y="106"/>
                </a:cubicBezTo>
                <a:cubicBezTo>
                  <a:pt x="110" y="106"/>
                  <a:pt x="110" y="106"/>
                  <a:pt x="110" y="106"/>
                </a:cubicBezTo>
                <a:lnTo>
                  <a:pt x="107" y="108"/>
                </a:lnTo>
                <a:close/>
                <a:moveTo>
                  <a:pt x="114" y="107"/>
                </a:moveTo>
                <a:cubicBezTo>
                  <a:pt x="114" y="108"/>
                  <a:pt x="113" y="109"/>
                  <a:pt x="113" y="110"/>
                </a:cubicBezTo>
                <a:cubicBezTo>
                  <a:pt x="113" y="111"/>
                  <a:pt x="114" y="112"/>
                  <a:pt x="114" y="113"/>
                </a:cubicBezTo>
                <a:cubicBezTo>
                  <a:pt x="115" y="114"/>
                  <a:pt x="115" y="114"/>
                  <a:pt x="116" y="114"/>
                </a:cubicBezTo>
                <a:cubicBezTo>
                  <a:pt x="117" y="114"/>
                  <a:pt x="118" y="114"/>
                  <a:pt x="118" y="113"/>
                </a:cubicBezTo>
                <a:cubicBezTo>
                  <a:pt x="119" y="112"/>
                  <a:pt x="119" y="111"/>
                  <a:pt x="119" y="110"/>
                </a:cubicBezTo>
                <a:cubicBezTo>
                  <a:pt x="119" y="109"/>
                  <a:pt x="119" y="108"/>
                  <a:pt x="118" y="107"/>
                </a:cubicBezTo>
                <a:cubicBezTo>
                  <a:pt x="118" y="106"/>
                  <a:pt x="117" y="106"/>
                  <a:pt x="116" y="106"/>
                </a:cubicBezTo>
                <a:cubicBezTo>
                  <a:pt x="115" y="106"/>
                  <a:pt x="114" y="106"/>
                  <a:pt x="114" y="107"/>
                </a:cubicBezTo>
                <a:moveTo>
                  <a:pt x="117" y="108"/>
                </a:moveTo>
                <a:cubicBezTo>
                  <a:pt x="117" y="109"/>
                  <a:pt x="117" y="109"/>
                  <a:pt x="117" y="110"/>
                </a:cubicBezTo>
                <a:cubicBezTo>
                  <a:pt x="117" y="111"/>
                  <a:pt x="117" y="111"/>
                  <a:pt x="117" y="112"/>
                </a:cubicBezTo>
                <a:cubicBezTo>
                  <a:pt x="117" y="112"/>
                  <a:pt x="116" y="112"/>
                  <a:pt x="116" y="112"/>
                </a:cubicBezTo>
                <a:cubicBezTo>
                  <a:pt x="116" y="112"/>
                  <a:pt x="116" y="112"/>
                  <a:pt x="116" y="112"/>
                </a:cubicBezTo>
                <a:cubicBezTo>
                  <a:pt x="115" y="111"/>
                  <a:pt x="115" y="111"/>
                  <a:pt x="115" y="110"/>
                </a:cubicBezTo>
                <a:cubicBezTo>
                  <a:pt x="115" y="109"/>
                  <a:pt x="115" y="108"/>
                  <a:pt x="116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6" y="108"/>
                  <a:pt x="117" y="108"/>
                  <a:pt x="117" y="108"/>
                </a:cubicBezTo>
                <a:moveTo>
                  <a:pt x="78" y="122"/>
                </a:moveTo>
                <a:cubicBezTo>
                  <a:pt x="77" y="122"/>
                  <a:pt x="77" y="123"/>
                  <a:pt x="76" y="123"/>
                </a:cubicBezTo>
                <a:cubicBezTo>
                  <a:pt x="76" y="124"/>
                  <a:pt x="76" y="125"/>
                  <a:pt x="76" y="126"/>
                </a:cubicBezTo>
                <a:cubicBezTo>
                  <a:pt x="76" y="128"/>
                  <a:pt x="76" y="129"/>
                  <a:pt x="76" y="129"/>
                </a:cubicBezTo>
                <a:cubicBezTo>
                  <a:pt x="77" y="130"/>
                  <a:pt x="77" y="130"/>
                  <a:pt x="78" y="130"/>
                </a:cubicBezTo>
                <a:cubicBezTo>
                  <a:pt x="79" y="130"/>
                  <a:pt x="80" y="130"/>
                  <a:pt x="80" y="129"/>
                </a:cubicBezTo>
                <a:cubicBezTo>
                  <a:pt x="81" y="129"/>
                  <a:pt x="81" y="128"/>
                  <a:pt x="81" y="126"/>
                </a:cubicBezTo>
                <a:cubicBezTo>
                  <a:pt x="81" y="125"/>
                  <a:pt x="81" y="124"/>
                  <a:pt x="80" y="123"/>
                </a:cubicBezTo>
                <a:cubicBezTo>
                  <a:pt x="80" y="123"/>
                  <a:pt x="79" y="122"/>
                  <a:pt x="78" y="122"/>
                </a:cubicBezTo>
                <a:moveTo>
                  <a:pt x="79" y="128"/>
                </a:moveTo>
                <a:cubicBezTo>
                  <a:pt x="79" y="129"/>
                  <a:pt x="79" y="129"/>
                  <a:pt x="78" y="129"/>
                </a:cubicBezTo>
                <a:cubicBezTo>
                  <a:pt x="78" y="129"/>
                  <a:pt x="78" y="129"/>
                  <a:pt x="78" y="128"/>
                </a:cubicBezTo>
                <a:cubicBezTo>
                  <a:pt x="78" y="128"/>
                  <a:pt x="78" y="127"/>
                  <a:pt x="78" y="126"/>
                </a:cubicBezTo>
                <a:cubicBezTo>
                  <a:pt x="78" y="126"/>
                  <a:pt x="78" y="125"/>
                  <a:pt x="78" y="125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9" y="124"/>
                  <a:pt x="79" y="124"/>
                  <a:pt x="79" y="125"/>
                </a:cubicBezTo>
                <a:cubicBezTo>
                  <a:pt x="79" y="125"/>
                  <a:pt x="79" y="126"/>
                  <a:pt x="79" y="126"/>
                </a:cubicBezTo>
                <a:cubicBezTo>
                  <a:pt x="79" y="127"/>
                  <a:pt x="79" y="128"/>
                  <a:pt x="79" y="128"/>
                </a:cubicBezTo>
                <a:moveTo>
                  <a:pt x="82" y="125"/>
                </a:moveTo>
                <a:cubicBezTo>
                  <a:pt x="83" y="126"/>
                  <a:pt x="83" y="126"/>
                  <a:pt x="83" y="126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6"/>
                  <a:pt x="84" y="126"/>
                </a:cubicBezTo>
                <a:cubicBezTo>
                  <a:pt x="84" y="130"/>
                  <a:pt x="84" y="130"/>
                  <a:pt x="84" y="130"/>
                </a:cubicBezTo>
                <a:cubicBezTo>
                  <a:pt x="86" y="130"/>
                  <a:pt x="86" y="130"/>
                  <a:pt x="86" y="130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5" y="123"/>
                  <a:pt x="85" y="123"/>
                  <a:pt x="85" y="123"/>
                </a:cubicBezTo>
                <a:lnTo>
                  <a:pt x="82" y="125"/>
                </a:lnTo>
                <a:close/>
                <a:moveTo>
                  <a:pt x="88" y="125"/>
                </a:moveTo>
                <a:cubicBezTo>
                  <a:pt x="89" y="126"/>
                  <a:pt x="89" y="126"/>
                  <a:pt x="89" y="126"/>
                </a:cubicBezTo>
                <a:cubicBezTo>
                  <a:pt x="90" y="125"/>
                  <a:pt x="90" y="125"/>
                  <a:pt x="90" y="125"/>
                </a:cubicBezTo>
                <a:cubicBezTo>
                  <a:pt x="90" y="125"/>
                  <a:pt x="91" y="125"/>
                  <a:pt x="91" y="125"/>
                </a:cubicBezTo>
                <a:cubicBezTo>
                  <a:pt x="91" y="125"/>
                  <a:pt x="91" y="126"/>
                  <a:pt x="91" y="126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3" y="130"/>
                  <a:pt x="93" y="130"/>
                  <a:pt x="93" y="130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91" y="123"/>
                  <a:pt x="91" y="123"/>
                  <a:pt x="91" y="123"/>
                </a:cubicBezTo>
                <a:lnTo>
                  <a:pt x="88" y="125"/>
                </a:lnTo>
                <a:close/>
                <a:moveTo>
                  <a:pt x="95" y="125"/>
                </a:moveTo>
                <a:cubicBezTo>
                  <a:pt x="96" y="126"/>
                  <a:pt x="96" y="126"/>
                  <a:pt x="96" y="126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7" y="125"/>
                  <a:pt x="97" y="125"/>
                  <a:pt x="97" y="125"/>
                </a:cubicBezTo>
                <a:cubicBezTo>
                  <a:pt x="97" y="125"/>
                  <a:pt x="97" y="126"/>
                  <a:pt x="97" y="126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9" y="130"/>
                  <a:pt x="99" y="130"/>
                  <a:pt x="99" y="130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7" y="123"/>
                  <a:pt x="97" y="123"/>
                  <a:pt x="97" y="123"/>
                </a:cubicBezTo>
                <a:lnTo>
                  <a:pt x="95" y="125"/>
                </a:lnTo>
                <a:close/>
                <a:moveTo>
                  <a:pt x="104" y="122"/>
                </a:moveTo>
                <a:cubicBezTo>
                  <a:pt x="103" y="122"/>
                  <a:pt x="102" y="123"/>
                  <a:pt x="101" y="123"/>
                </a:cubicBezTo>
                <a:cubicBezTo>
                  <a:pt x="101" y="124"/>
                  <a:pt x="101" y="125"/>
                  <a:pt x="101" y="126"/>
                </a:cubicBezTo>
                <a:cubicBezTo>
                  <a:pt x="101" y="128"/>
                  <a:pt x="101" y="129"/>
                  <a:pt x="101" y="129"/>
                </a:cubicBezTo>
                <a:cubicBezTo>
                  <a:pt x="102" y="130"/>
                  <a:pt x="103" y="130"/>
                  <a:pt x="104" y="130"/>
                </a:cubicBezTo>
                <a:cubicBezTo>
                  <a:pt x="104" y="130"/>
                  <a:pt x="105" y="130"/>
                  <a:pt x="106" y="129"/>
                </a:cubicBezTo>
                <a:cubicBezTo>
                  <a:pt x="106" y="129"/>
                  <a:pt x="106" y="128"/>
                  <a:pt x="106" y="126"/>
                </a:cubicBezTo>
                <a:cubicBezTo>
                  <a:pt x="106" y="125"/>
                  <a:pt x="106" y="124"/>
                  <a:pt x="106" y="123"/>
                </a:cubicBezTo>
                <a:cubicBezTo>
                  <a:pt x="105" y="123"/>
                  <a:pt x="104" y="122"/>
                  <a:pt x="104" y="122"/>
                </a:cubicBezTo>
                <a:moveTo>
                  <a:pt x="104" y="128"/>
                </a:moveTo>
                <a:cubicBezTo>
                  <a:pt x="104" y="129"/>
                  <a:pt x="104" y="129"/>
                  <a:pt x="104" y="129"/>
                </a:cubicBezTo>
                <a:cubicBezTo>
                  <a:pt x="103" y="129"/>
                  <a:pt x="103" y="129"/>
                  <a:pt x="103" y="128"/>
                </a:cubicBezTo>
                <a:cubicBezTo>
                  <a:pt x="103" y="128"/>
                  <a:pt x="103" y="127"/>
                  <a:pt x="103" y="126"/>
                </a:cubicBezTo>
                <a:cubicBezTo>
                  <a:pt x="103" y="126"/>
                  <a:pt x="103" y="125"/>
                  <a:pt x="103" y="125"/>
                </a:cubicBezTo>
                <a:cubicBezTo>
                  <a:pt x="103" y="124"/>
                  <a:pt x="103" y="124"/>
                  <a:pt x="104" y="124"/>
                </a:cubicBezTo>
                <a:cubicBezTo>
                  <a:pt x="104" y="124"/>
                  <a:pt x="104" y="124"/>
                  <a:pt x="104" y="125"/>
                </a:cubicBezTo>
                <a:cubicBezTo>
                  <a:pt x="104" y="125"/>
                  <a:pt x="104" y="126"/>
                  <a:pt x="104" y="126"/>
                </a:cubicBezTo>
                <a:cubicBezTo>
                  <a:pt x="104" y="127"/>
                  <a:pt x="104" y="128"/>
                  <a:pt x="104" y="12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1" name="Google Shape;271;p18"/>
          <p:cNvSpPr/>
          <p:nvPr/>
        </p:nvSpPr>
        <p:spPr>
          <a:xfrm>
            <a:off x="6199066" y="1768982"/>
            <a:ext cx="312255" cy="292561"/>
          </a:xfrm>
          <a:custGeom>
            <a:rect b="b" l="l" r="r" t="t"/>
            <a:pathLst>
              <a:path extrusionOk="0" h="146" w="169">
                <a:moveTo>
                  <a:pt x="168" y="46"/>
                </a:moveTo>
                <a:cubicBezTo>
                  <a:pt x="72" y="0"/>
                  <a:pt x="72" y="0"/>
                  <a:pt x="72" y="0"/>
                </a:cubicBezTo>
                <a:cubicBezTo>
                  <a:pt x="71" y="0"/>
                  <a:pt x="70" y="0"/>
                  <a:pt x="69" y="1"/>
                </a:cubicBezTo>
                <a:cubicBezTo>
                  <a:pt x="48" y="45"/>
                  <a:pt x="48" y="45"/>
                  <a:pt x="48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75" y="13"/>
                  <a:pt x="75" y="13"/>
                  <a:pt x="75" y="13"/>
                </a:cubicBezTo>
                <a:cubicBezTo>
                  <a:pt x="158" y="53"/>
                  <a:pt x="158" y="53"/>
                  <a:pt x="158" y="53"/>
                </a:cubicBezTo>
                <a:cubicBezTo>
                  <a:pt x="132" y="107"/>
                  <a:pt x="132" y="107"/>
                  <a:pt x="132" y="107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128"/>
                  <a:pt x="117" y="128"/>
                  <a:pt x="117" y="128"/>
                </a:cubicBezTo>
                <a:cubicBezTo>
                  <a:pt x="126" y="133"/>
                  <a:pt x="126" y="133"/>
                  <a:pt x="126" y="133"/>
                </a:cubicBezTo>
                <a:cubicBezTo>
                  <a:pt x="127" y="133"/>
                  <a:pt x="129" y="133"/>
                  <a:pt x="129" y="132"/>
                </a:cubicBezTo>
                <a:cubicBezTo>
                  <a:pt x="169" y="49"/>
                  <a:pt x="169" y="49"/>
                  <a:pt x="169" y="49"/>
                </a:cubicBezTo>
                <a:cubicBezTo>
                  <a:pt x="169" y="48"/>
                  <a:pt x="169" y="47"/>
                  <a:pt x="168" y="46"/>
                </a:cubicBezTo>
                <a:moveTo>
                  <a:pt x="108" y="50"/>
                </a:move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51"/>
                  <a:pt x="0" y="5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5"/>
                  <a:pt x="1" y="146"/>
                  <a:pt x="2" y="146"/>
                </a:cubicBezTo>
                <a:cubicBezTo>
                  <a:pt x="108" y="146"/>
                  <a:pt x="108" y="146"/>
                  <a:pt x="108" y="146"/>
                </a:cubicBezTo>
                <a:cubicBezTo>
                  <a:pt x="110" y="146"/>
                  <a:pt x="111" y="145"/>
                  <a:pt x="111" y="144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1" y="51"/>
                  <a:pt x="110" y="50"/>
                  <a:pt x="108" y="50"/>
                </a:cubicBezTo>
                <a:moveTo>
                  <a:pt x="102" y="120"/>
                </a:moveTo>
                <a:cubicBezTo>
                  <a:pt x="96" y="120"/>
                  <a:pt x="96" y="120"/>
                  <a:pt x="96" y="120"/>
                </a:cubicBezTo>
                <a:cubicBezTo>
                  <a:pt x="92" y="110"/>
                  <a:pt x="87" y="96"/>
                  <a:pt x="80" y="98"/>
                </a:cubicBezTo>
                <a:cubicBezTo>
                  <a:pt x="71" y="100"/>
                  <a:pt x="67" y="120"/>
                  <a:pt x="67" y="120"/>
                </a:cubicBezTo>
                <a:cubicBezTo>
                  <a:pt x="67" y="120"/>
                  <a:pt x="62" y="98"/>
                  <a:pt x="50" y="86"/>
                </a:cubicBezTo>
                <a:cubicBezTo>
                  <a:pt x="38" y="74"/>
                  <a:pt x="26" y="120"/>
                  <a:pt x="26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10" y="60"/>
                  <a:pt x="10" y="60"/>
                  <a:pt x="10" y="60"/>
                </a:cubicBezTo>
                <a:cubicBezTo>
                  <a:pt x="102" y="60"/>
                  <a:pt x="102" y="60"/>
                  <a:pt x="102" y="60"/>
                </a:cubicBezTo>
                <a:lnTo>
                  <a:pt x="102" y="120"/>
                </a:lnTo>
                <a:close/>
                <a:moveTo>
                  <a:pt x="25" y="81"/>
                </a:moveTo>
                <a:cubicBezTo>
                  <a:pt x="29" y="81"/>
                  <a:pt x="33" y="77"/>
                  <a:pt x="33" y="73"/>
                </a:cubicBezTo>
                <a:cubicBezTo>
                  <a:pt x="33" y="69"/>
                  <a:pt x="29" y="66"/>
                  <a:pt x="25" y="66"/>
                </a:cubicBezTo>
                <a:cubicBezTo>
                  <a:pt x="21" y="66"/>
                  <a:pt x="18" y="69"/>
                  <a:pt x="18" y="73"/>
                </a:cubicBezTo>
                <a:cubicBezTo>
                  <a:pt x="18" y="77"/>
                  <a:pt x="21" y="81"/>
                  <a:pt x="25" y="81"/>
                </a:cubicBezTo>
                <a:moveTo>
                  <a:pt x="76" y="79"/>
                </a:moveTo>
                <a:cubicBezTo>
                  <a:pt x="77" y="79"/>
                  <a:pt x="79" y="78"/>
                  <a:pt x="80" y="78"/>
                </a:cubicBezTo>
                <a:cubicBezTo>
                  <a:pt x="82" y="79"/>
                  <a:pt x="84" y="79"/>
                  <a:pt x="86" y="79"/>
                </a:cubicBezTo>
                <a:cubicBezTo>
                  <a:pt x="91" y="79"/>
                  <a:pt x="96" y="77"/>
                  <a:pt x="96" y="73"/>
                </a:cubicBezTo>
                <a:cubicBezTo>
                  <a:pt x="96" y="70"/>
                  <a:pt x="91" y="67"/>
                  <a:pt x="86" y="67"/>
                </a:cubicBezTo>
                <a:cubicBezTo>
                  <a:pt x="84" y="67"/>
                  <a:pt x="82" y="68"/>
                  <a:pt x="80" y="68"/>
                </a:cubicBezTo>
                <a:cubicBezTo>
                  <a:pt x="80" y="68"/>
                  <a:pt x="79" y="67"/>
                  <a:pt x="78" y="67"/>
                </a:cubicBezTo>
                <a:cubicBezTo>
                  <a:pt x="76" y="67"/>
                  <a:pt x="76" y="67"/>
                  <a:pt x="76" y="67"/>
                </a:cubicBezTo>
                <a:cubicBezTo>
                  <a:pt x="75" y="67"/>
                  <a:pt x="73" y="69"/>
                  <a:pt x="73" y="70"/>
                </a:cubicBezTo>
                <a:cubicBezTo>
                  <a:pt x="68" y="71"/>
                  <a:pt x="65" y="72"/>
                  <a:pt x="65" y="74"/>
                </a:cubicBezTo>
                <a:cubicBezTo>
                  <a:pt x="65" y="77"/>
                  <a:pt x="70" y="79"/>
                  <a:pt x="76" y="79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18"/>
          <p:cNvSpPr/>
          <p:nvPr/>
        </p:nvSpPr>
        <p:spPr>
          <a:xfrm>
            <a:off x="6240661" y="3526186"/>
            <a:ext cx="257725" cy="307417"/>
          </a:xfrm>
          <a:custGeom>
            <a:rect b="b" l="l" r="r" t="t"/>
            <a:pathLst>
              <a:path extrusionOk="0" h="171" w="155">
                <a:moveTo>
                  <a:pt x="78" y="27"/>
                </a:moveTo>
                <a:cubicBezTo>
                  <a:pt x="49" y="27"/>
                  <a:pt x="26" y="49"/>
                  <a:pt x="26" y="77"/>
                </a:cubicBezTo>
                <a:cubicBezTo>
                  <a:pt x="26" y="95"/>
                  <a:pt x="33" y="105"/>
                  <a:pt x="38" y="113"/>
                </a:cubicBezTo>
                <a:cubicBezTo>
                  <a:pt x="42" y="118"/>
                  <a:pt x="44" y="121"/>
                  <a:pt x="44" y="124"/>
                </a:cubicBezTo>
                <a:cubicBezTo>
                  <a:pt x="44" y="130"/>
                  <a:pt x="47" y="137"/>
                  <a:pt x="53" y="141"/>
                </a:cubicBezTo>
                <a:cubicBezTo>
                  <a:pt x="53" y="145"/>
                  <a:pt x="54" y="154"/>
                  <a:pt x="54" y="154"/>
                </a:cubicBezTo>
                <a:cubicBezTo>
                  <a:pt x="54" y="154"/>
                  <a:pt x="54" y="154"/>
                  <a:pt x="54" y="154"/>
                </a:cubicBezTo>
                <a:cubicBezTo>
                  <a:pt x="54" y="157"/>
                  <a:pt x="55" y="163"/>
                  <a:pt x="65" y="166"/>
                </a:cubicBezTo>
                <a:cubicBezTo>
                  <a:pt x="66" y="167"/>
                  <a:pt x="67" y="169"/>
                  <a:pt x="69" y="170"/>
                </a:cubicBezTo>
                <a:cubicBezTo>
                  <a:pt x="70" y="171"/>
                  <a:pt x="71" y="171"/>
                  <a:pt x="73" y="171"/>
                </a:cubicBez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1"/>
                  <a:pt x="86" y="170"/>
                </a:cubicBezTo>
                <a:cubicBezTo>
                  <a:pt x="88" y="169"/>
                  <a:pt x="90" y="167"/>
                  <a:pt x="91" y="166"/>
                </a:cubicBezTo>
                <a:cubicBezTo>
                  <a:pt x="100" y="163"/>
                  <a:pt x="101" y="157"/>
                  <a:pt x="101" y="154"/>
                </a:cubicBezTo>
                <a:cubicBezTo>
                  <a:pt x="101" y="154"/>
                  <a:pt x="102" y="145"/>
                  <a:pt x="102" y="141"/>
                </a:cubicBezTo>
                <a:cubicBezTo>
                  <a:pt x="108" y="137"/>
                  <a:pt x="112" y="130"/>
                  <a:pt x="112" y="124"/>
                </a:cubicBezTo>
                <a:cubicBezTo>
                  <a:pt x="112" y="121"/>
                  <a:pt x="114" y="118"/>
                  <a:pt x="117" y="113"/>
                </a:cubicBezTo>
                <a:cubicBezTo>
                  <a:pt x="122" y="105"/>
                  <a:pt x="130" y="95"/>
                  <a:pt x="130" y="77"/>
                </a:cubicBezTo>
                <a:cubicBezTo>
                  <a:pt x="130" y="49"/>
                  <a:pt x="106" y="27"/>
                  <a:pt x="78" y="27"/>
                </a:cubicBezTo>
                <a:close/>
                <a:moveTo>
                  <a:pt x="106" y="106"/>
                </a:moveTo>
                <a:cubicBezTo>
                  <a:pt x="102" y="112"/>
                  <a:pt x="99" y="117"/>
                  <a:pt x="99" y="124"/>
                </a:cubicBezTo>
                <a:cubicBezTo>
                  <a:pt x="99" y="127"/>
                  <a:pt x="96" y="130"/>
                  <a:pt x="94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0" y="130"/>
                  <a:pt x="57" y="127"/>
                  <a:pt x="57" y="124"/>
                </a:cubicBezTo>
                <a:cubicBezTo>
                  <a:pt x="57" y="117"/>
                  <a:pt x="53" y="112"/>
                  <a:pt x="49" y="106"/>
                </a:cubicBezTo>
                <a:cubicBezTo>
                  <a:pt x="44" y="99"/>
                  <a:pt x="39" y="91"/>
                  <a:pt x="39" y="77"/>
                </a:cubicBezTo>
                <a:cubicBezTo>
                  <a:pt x="39" y="56"/>
                  <a:pt x="56" y="40"/>
                  <a:pt x="78" y="40"/>
                </a:cubicBezTo>
                <a:cubicBezTo>
                  <a:pt x="99" y="40"/>
                  <a:pt x="117" y="56"/>
                  <a:pt x="117" y="77"/>
                </a:cubicBezTo>
                <a:cubicBezTo>
                  <a:pt x="117" y="91"/>
                  <a:pt x="111" y="99"/>
                  <a:pt x="106" y="106"/>
                </a:cubicBezTo>
                <a:close/>
                <a:moveTo>
                  <a:pt x="78" y="17"/>
                </a:moveTo>
                <a:cubicBezTo>
                  <a:pt x="79" y="17"/>
                  <a:pt x="81" y="15"/>
                  <a:pt x="81" y="1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8" y="0"/>
                </a:cubicBezTo>
                <a:cubicBezTo>
                  <a:pt x="76" y="0"/>
                  <a:pt x="74" y="2"/>
                  <a:pt x="74" y="4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5"/>
                  <a:pt x="76" y="17"/>
                  <a:pt x="78" y="17"/>
                </a:cubicBezTo>
                <a:close/>
                <a:moveTo>
                  <a:pt x="43" y="24"/>
                </a:moveTo>
                <a:cubicBezTo>
                  <a:pt x="43" y="25"/>
                  <a:pt x="44" y="25"/>
                  <a:pt x="46" y="25"/>
                </a:cubicBezTo>
                <a:cubicBezTo>
                  <a:pt x="46" y="25"/>
                  <a:pt x="47" y="25"/>
                  <a:pt x="47" y="25"/>
                </a:cubicBezTo>
                <a:cubicBezTo>
                  <a:pt x="49" y="24"/>
                  <a:pt x="49" y="22"/>
                  <a:pt x="48" y="20"/>
                </a:cubicBezTo>
                <a:cubicBezTo>
                  <a:pt x="44" y="12"/>
                  <a:pt x="44" y="12"/>
                  <a:pt x="44" y="12"/>
                </a:cubicBezTo>
                <a:cubicBezTo>
                  <a:pt x="43" y="10"/>
                  <a:pt x="41" y="10"/>
                  <a:pt x="39" y="11"/>
                </a:cubicBezTo>
                <a:cubicBezTo>
                  <a:pt x="37" y="11"/>
                  <a:pt x="37" y="13"/>
                  <a:pt x="38" y="15"/>
                </a:cubicBezTo>
                <a:lnTo>
                  <a:pt x="43" y="24"/>
                </a:lnTo>
                <a:close/>
                <a:moveTo>
                  <a:pt x="24" y="43"/>
                </a:moveTo>
                <a:cubicBezTo>
                  <a:pt x="15" y="38"/>
                  <a:pt x="15" y="38"/>
                  <a:pt x="15" y="38"/>
                </a:cubicBezTo>
                <a:cubicBezTo>
                  <a:pt x="14" y="37"/>
                  <a:pt x="12" y="37"/>
                  <a:pt x="11" y="39"/>
                </a:cubicBezTo>
                <a:cubicBezTo>
                  <a:pt x="10" y="40"/>
                  <a:pt x="10" y="42"/>
                  <a:pt x="12" y="43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2" y="49"/>
                  <a:pt x="22" y="49"/>
                </a:cubicBezTo>
                <a:cubicBezTo>
                  <a:pt x="23" y="49"/>
                  <a:pt x="24" y="48"/>
                  <a:pt x="25" y="47"/>
                </a:cubicBezTo>
                <a:cubicBezTo>
                  <a:pt x="26" y="46"/>
                  <a:pt x="25" y="43"/>
                  <a:pt x="24" y="43"/>
                </a:cubicBezTo>
                <a:close/>
                <a:moveTo>
                  <a:pt x="17" y="77"/>
                </a:moveTo>
                <a:cubicBezTo>
                  <a:pt x="17" y="76"/>
                  <a:pt x="15" y="74"/>
                  <a:pt x="14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2" y="74"/>
                  <a:pt x="0" y="76"/>
                  <a:pt x="0" y="77"/>
                </a:cubicBezTo>
                <a:cubicBezTo>
                  <a:pt x="0" y="79"/>
                  <a:pt x="2" y="81"/>
                  <a:pt x="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1"/>
                  <a:pt x="17" y="79"/>
                  <a:pt x="17" y="77"/>
                </a:cubicBezTo>
                <a:close/>
                <a:moveTo>
                  <a:pt x="21" y="107"/>
                </a:moveTo>
                <a:cubicBezTo>
                  <a:pt x="12" y="112"/>
                  <a:pt x="12" y="112"/>
                  <a:pt x="12" y="112"/>
                </a:cubicBezTo>
                <a:cubicBezTo>
                  <a:pt x="10" y="113"/>
                  <a:pt x="10" y="115"/>
                  <a:pt x="11" y="116"/>
                </a:cubicBezTo>
                <a:cubicBezTo>
                  <a:pt x="11" y="117"/>
                  <a:pt x="13" y="118"/>
                  <a:pt x="14" y="118"/>
                </a:cubicBezTo>
                <a:cubicBezTo>
                  <a:pt x="14" y="118"/>
                  <a:pt x="15" y="118"/>
                  <a:pt x="15" y="117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5" y="111"/>
                  <a:pt x="26" y="109"/>
                  <a:pt x="25" y="108"/>
                </a:cubicBezTo>
                <a:cubicBezTo>
                  <a:pt x="24" y="106"/>
                  <a:pt x="22" y="106"/>
                  <a:pt x="21" y="107"/>
                </a:cubicBezTo>
                <a:close/>
                <a:moveTo>
                  <a:pt x="143" y="112"/>
                </a:moveTo>
                <a:cubicBezTo>
                  <a:pt x="135" y="107"/>
                  <a:pt x="135" y="107"/>
                  <a:pt x="135" y="107"/>
                </a:cubicBezTo>
                <a:cubicBezTo>
                  <a:pt x="133" y="106"/>
                  <a:pt x="131" y="106"/>
                  <a:pt x="130" y="108"/>
                </a:cubicBezTo>
                <a:cubicBezTo>
                  <a:pt x="129" y="109"/>
                  <a:pt x="130" y="111"/>
                  <a:pt x="132" y="112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8"/>
                  <a:pt x="141" y="118"/>
                  <a:pt x="142" y="118"/>
                </a:cubicBezTo>
                <a:cubicBezTo>
                  <a:pt x="143" y="118"/>
                  <a:pt x="144" y="117"/>
                  <a:pt x="145" y="116"/>
                </a:cubicBezTo>
                <a:cubicBezTo>
                  <a:pt x="145" y="115"/>
                  <a:pt x="145" y="113"/>
                  <a:pt x="143" y="112"/>
                </a:cubicBezTo>
                <a:close/>
                <a:moveTo>
                  <a:pt x="152" y="74"/>
                </a:moveTo>
                <a:cubicBezTo>
                  <a:pt x="142" y="74"/>
                  <a:pt x="142" y="74"/>
                  <a:pt x="142" y="74"/>
                </a:cubicBezTo>
                <a:cubicBezTo>
                  <a:pt x="140" y="74"/>
                  <a:pt x="139" y="76"/>
                  <a:pt x="139" y="77"/>
                </a:cubicBezTo>
                <a:cubicBezTo>
                  <a:pt x="139" y="79"/>
                  <a:pt x="140" y="81"/>
                  <a:pt x="142" y="81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1"/>
                  <a:pt x="155" y="79"/>
                  <a:pt x="155" y="77"/>
                </a:cubicBezTo>
                <a:cubicBezTo>
                  <a:pt x="155" y="76"/>
                  <a:pt x="153" y="74"/>
                  <a:pt x="152" y="74"/>
                </a:cubicBezTo>
                <a:close/>
                <a:moveTo>
                  <a:pt x="133" y="49"/>
                </a:moveTo>
                <a:cubicBezTo>
                  <a:pt x="134" y="49"/>
                  <a:pt x="134" y="49"/>
                  <a:pt x="135" y="48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5" y="42"/>
                  <a:pt x="145" y="40"/>
                  <a:pt x="145" y="39"/>
                </a:cubicBezTo>
                <a:cubicBezTo>
                  <a:pt x="144" y="37"/>
                  <a:pt x="142" y="37"/>
                  <a:pt x="140" y="38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0" y="43"/>
                  <a:pt x="129" y="46"/>
                  <a:pt x="130" y="47"/>
                </a:cubicBezTo>
                <a:cubicBezTo>
                  <a:pt x="131" y="48"/>
                  <a:pt x="132" y="49"/>
                  <a:pt x="133" y="49"/>
                </a:cubicBezTo>
                <a:close/>
                <a:moveTo>
                  <a:pt x="108" y="25"/>
                </a:moveTo>
                <a:cubicBezTo>
                  <a:pt x="109" y="25"/>
                  <a:pt x="109" y="25"/>
                  <a:pt x="110" y="25"/>
                </a:cubicBezTo>
                <a:cubicBezTo>
                  <a:pt x="111" y="25"/>
                  <a:pt x="112" y="25"/>
                  <a:pt x="113" y="24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8" y="11"/>
                  <a:pt x="116" y="11"/>
                </a:cubicBezTo>
                <a:cubicBezTo>
                  <a:pt x="115" y="10"/>
                  <a:pt x="113" y="10"/>
                  <a:pt x="112" y="12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2"/>
                  <a:pt x="107" y="24"/>
                  <a:pt x="108" y="25"/>
                </a:cubicBezTo>
                <a:close/>
                <a:moveTo>
                  <a:pt x="73" y="97"/>
                </a:moveTo>
                <a:cubicBezTo>
                  <a:pt x="74" y="100"/>
                  <a:pt x="75" y="101"/>
                  <a:pt x="78" y="101"/>
                </a:cubicBezTo>
                <a:cubicBezTo>
                  <a:pt x="80" y="101"/>
                  <a:pt x="82" y="100"/>
                  <a:pt x="82" y="97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72"/>
                  <a:pt x="86" y="71"/>
                  <a:pt x="86" y="69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2"/>
                  <a:pt x="83" y="50"/>
                  <a:pt x="78" y="50"/>
                </a:cubicBezTo>
                <a:cubicBezTo>
                  <a:pt x="73" y="50"/>
                  <a:pt x="70" y="52"/>
                  <a:pt x="70" y="58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71"/>
                  <a:pt x="70" y="72"/>
                  <a:pt x="70" y="74"/>
                </a:cubicBezTo>
                <a:lnTo>
                  <a:pt x="73" y="97"/>
                </a:lnTo>
                <a:close/>
                <a:moveTo>
                  <a:pt x="78" y="108"/>
                </a:moveTo>
                <a:cubicBezTo>
                  <a:pt x="73" y="108"/>
                  <a:pt x="69" y="111"/>
                  <a:pt x="69" y="116"/>
                </a:cubicBezTo>
                <a:cubicBezTo>
                  <a:pt x="69" y="120"/>
                  <a:pt x="73" y="124"/>
                  <a:pt x="78" y="124"/>
                </a:cubicBezTo>
                <a:cubicBezTo>
                  <a:pt x="82" y="124"/>
                  <a:pt x="86" y="120"/>
                  <a:pt x="86" y="116"/>
                </a:cubicBezTo>
                <a:cubicBezTo>
                  <a:pt x="86" y="111"/>
                  <a:pt x="82" y="108"/>
                  <a:pt x="78" y="1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9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www.infobusiness.com</a:t>
            </a:r>
            <a:endParaRPr sz="1100"/>
          </a:p>
        </p:txBody>
      </p:sp>
      <p:sp>
        <p:nvSpPr>
          <p:cNvPr id="278" name="Google Shape;278;p19"/>
          <p:cNvSpPr txBox="1"/>
          <p:nvPr>
            <p:ph type="title"/>
          </p:nvPr>
        </p:nvSpPr>
        <p:spPr>
          <a:xfrm>
            <a:off x="628650" y="369956"/>
            <a:ext cx="7886700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Circular </a:t>
            </a:r>
            <a:r>
              <a:rPr b="1" i="0" lang="en" sz="18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Infographics</a:t>
            </a:r>
            <a:endParaRPr b="1" i="0" sz="1900" u="none" cap="none" strike="noStrike">
              <a:solidFill>
                <a:schemeClr val="accen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79" name="Google Shape;279;p19"/>
          <p:cNvSpPr txBox="1"/>
          <p:nvPr/>
        </p:nvSpPr>
        <p:spPr>
          <a:xfrm>
            <a:off x="1857673" y="731966"/>
            <a:ext cx="5413824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 summery. Loren opium dolor sit amen example text line.</a:t>
            </a:r>
            <a:endParaRPr sz="1100"/>
          </a:p>
        </p:txBody>
      </p:sp>
      <p:sp>
        <p:nvSpPr>
          <p:cNvPr id="280" name="Google Shape;280;p19"/>
          <p:cNvSpPr/>
          <p:nvPr/>
        </p:nvSpPr>
        <p:spPr>
          <a:xfrm>
            <a:off x="4347304" y="1050403"/>
            <a:ext cx="411480" cy="41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1" name="Google Shape;281;p19"/>
          <p:cNvGrpSpPr/>
          <p:nvPr/>
        </p:nvGrpSpPr>
        <p:grpSpPr>
          <a:xfrm>
            <a:off x="3040857" y="1431808"/>
            <a:ext cx="3052762" cy="3200401"/>
            <a:chOff x="4054476" y="1647825"/>
            <a:chExt cx="4070350" cy="4267201"/>
          </a:xfrm>
        </p:grpSpPr>
        <p:sp>
          <p:nvSpPr>
            <p:cNvPr id="282" name="Google Shape;282;p19"/>
            <p:cNvSpPr/>
            <p:nvPr/>
          </p:nvSpPr>
          <p:spPr>
            <a:xfrm>
              <a:off x="5613401" y="1647825"/>
              <a:ext cx="1835150" cy="1984375"/>
            </a:xfrm>
            <a:custGeom>
              <a:rect b="b" l="l" r="r" t="t"/>
              <a:pathLst>
                <a:path extrusionOk="0" h="412" w="380">
                  <a:moveTo>
                    <a:pt x="0" y="92"/>
                  </a:moveTo>
                  <a:cubicBezTo>
                    <a:pt x="0" y="92"/>
                    <a:pt x="101" y="0"/>
                    <a:pt x="227" y="53"/>
                  </a:cubicBezTo>
                  <a:cubicBezTo>
                    <a:pt x="380" y="119"/>
                    <a:pt x="354" y="412"/>
                    <a:pt x="354" y="412"/>
                  </a:cubicBezTo>
                  <a:cubicBezTo>
                    <a:pt x="354" y="412"/>
                    <a:pt x="290" y="249"/>
                    <a:pt x="199" y="179"/>
                  </a:cubicBezTo>
                  <a:cubicBezTo>
                    <a:pt x="99" y="102"/>
                    <a:pt x="0" y="92"/>
                    <a:pt x="0" y="9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19"/>
            <p:cNvSpPr/>
            <p:nvPr/>
          </p:nvSpPr>
          <p:spPr>
            <a:xfrm>
              <a:off x="4730751" y="3930651"/>
              <a:ext cx="1833563" cy="1984375"/>
            </a:xfrm>
            <a:custGeom>
              <a:rect b="b" l="l" r="r" t="t"/>
              <a:pathLst>
                <a:path extrusionOk="0" h="412" w="380">
                  <a:moveTo>
                    <a:pt x="380" y="320"/>
                  </a:moveTo>
                  <a:cubicBezTo>
                    <a:pt x="380" y="320"/>
                    <a:pt x="279" y="412"/>
                    <a:pt x="153" y="359"/>
                  </a:cubicBezTo>
                  <a:cubicBezTo>
                    <a:pt x="0" y="293"/>
                    <a:pt x="27" y="0"/>
                    <a:pt x="27" y="0"/>
                  </a:cubicBezTo>
                  <a:cubicBezTo>
                    <a:pt x="27" y="0"/>
                    <a:pt x="90" y="163"/>
                    <a:pt x="181" y="233"/>
                  </a:cubicBezTo>
                  <a:cubicBezTo>
                    <a:pt x="282" y="310"/>
                    <a:pt x="380" y="320"/>
                    <a:pt x="380" y="32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84" name="Google Shape;284;p19"/>
            <p:cNvGrpSpPr/>
            <p:nvPr/>
          </p:nvGrpSpPr>
          <p:grpSpPr>
            <a:xfrm>
              <a:off x="4054476" y="1825625"/>
              <a:ext cx="4070350" cy="3911601"/>
              <a:chOff x="4054476" y="1825625"/>
              <a:chExt cx="4070350" cy="3911601"/>
            </a:xfrm>
          </p:grpSpPr>
          <p:sp>
            <p:nvSpPr>
              <p:cNvPr id="285" name="Google Shape;285;p19"/>
              <p:cNvSpPr/>
              <p:nvPr/>
            </p:nvSpPr>
            <p:spPr>
              <a:xfrm>
                <a:off x="4054476" y="2794000"/>
                <a:ext cx="1289050" cy="2239963"/>
              </a:xfrm>
              <a:custGeom>
                <a:rect b="b" l="l" r="r" t="t"/>
                <a:pathLst>
                  <a:path extrusionOk="0" h="465" w="267">
                    <a:moveTo>
                      <a:pt x="167" y="465"/>
                    </a:moveTo>
                    <a:cubicBezTo>
                      <a:pt x="167" y="465"/>
                      <a:pt x="37" y="424"/>
                      <a:pt x="20" y="289"/>
                    </a:cubicBezTo>
                    <a:cubicBezTo>
                      <a:pt x="0" y="123"/>
                      <a:pt x="267" y="0"/>
                      <a:pt x="267" y="0"/>
                    </a:cubicBezTo>
                    <a:cubicBezTo>
                      <a:pt x="267" y="0"/>
                      <a:pt x="158" y="136"/>
                      <a:pt x="143" y="250"/>
                    </a:cubicBezTo>
                    <a:cubicBezTo>
                      <a:pt x="126" y="376"/>
                      <a:pt x="167" y="465"/>
                      <a:pt x="167" y="465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" name="Google Shape;286;p19"/>
              <p:cNvSpPr/>
              <p:nvPr/>
            </p:nvSpPr>
            <p:spPr>
              <a:xfrm>
                <a:off x="4243389" y="1825625"/>
                <a:ext cx="2332038" cy="1522413"/>
              </a:xfrm>
              <a:custGeom>
                <a:rect b="b" l="l" r="r" t="t"/>
                <a:pathLst>
                  <a:path extrusionOk="0" h="316" w="483">
                    <a:moveTo>
                      <a:pt x="30" y="316"/>
                    </a:moveTo>
                    <a:cubicBezTo>
                      <a:pt x="30" y="316"/>
                      <a:pt x="0" y="183"/>
                      <a:pt x="109" y="100"/>
                    </a:cubicBezTo>
                    <a:cubicBezTo>
                      <a:pt x="243" y="0"/>
                      <a:pt x="483" y="170"/>
                      <a:pt x="483" y="170"/>
                    </a:cubicBezTo>
                    <a:cubicBezTo>
                      <a:pt x="483" y="170"/>
                      <a:pt x="310" y="143"/>
                      <a:pt x="204" y="187"/>
                    </a:cubicBezTo>
                    <a:cubicBezTo>
                      <a:pt x="87" y="235"/>
                      <a:pt x="30" y="316"/>
                      <a:pt x="30" y="3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" name="Google Shape;287;p19"/>
              <p:cNvSpPr/>
              <p:nvPr/>
            </p:nvSpPr>
            <p:spPr>
              <a:xfrm>
                <a:off x="6835776" y="2528888"/>
                <a:ext cx="1289050" cy="2239963"/>
              </a:xfrm>
              <a:custGeom>
                <a:rect b="b" l="l" r="r" t="t"/>
                <a:pathLst>
                  <a:path extrusionOk="0" h="465" w="267">
                    <a:moveTo>
                      <a:pt x="100" y="0"/>
                    </a:moveTo>
                    <a:cubicBezTo>
                      <a:pt x="100" y="0"/>
                      <a:pt x="230" y="41"/>
                      <a:pt x="247" y="176"/>
                    </a:cubicBezTo>
                    <a:cubicBezTo>
                      <a:pt x="267" y="342"/>
                      <a:pt x="0" y="465"/>
                      <a:pt x="0" y="465"/>
                    </a:cubicBezTo>
                    <a:cubicBezTo>
                      <a:pt x="0" y="465"/>
                      <a:pt x="109" y="329"/>
                      <a:pt x="124" y="215"/>
                    </a:cubicBezTo>
                    <a:cubicBezTo>
                      <a:pt x="141" y="89"/>
                      <a:pt x="100" y="0"/>
                      <a:pt x="100" y="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" name="Google Shape;288;p19"/>
              <p:cNvSpPr/>
              <p:nvPr/>
            </p:nvSpPr>
            <p:spPr>
              <a:xfrm>
                <a:off x="5603876" y="4214813"/>
                <a:ext cx="2332038" cy="1522413"/>
              </a:xfrm>
              <a:custGeom>
                <a:rect b="b" l="l" r="r" t="t"/>
                <a:pathLst>
                  <a:path extrusionOk="0" h="316" w="483">
                    <a:moveTo>
                      <a:pt x="453" y="0"/>
                    </a:moveTo>
                    <a:cubicBezTo>
                      <a:pt x="453" y="0"/>
                      <a:pt x="483" y="133"/>
                      <a:pt x="374" y="216"/>
                    </a:cubicBezTo>
                    <a:cubicBezTo>
                      <a:pt x="241" y="316"/>
                      <a:pt x="0" y="146"/>
                      <a:pt x="0" y="146"/>
                    </a:cubicBezTo>
                    <a:cubicBezTo>
                      <a:pt x="0" y="146"/>
                      <a:pt x="173" y="173"/>
                      <a:pt x="279" y="129"/>
                    </a:cubicBezTo>
                    <a:cubicBezTo>
                      <a:pt x="396" y="81"/>
                      <a:pt x="453" y="0"/>
                      <a:pt x="453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" name="Google Shape;289;p19"/>
              <p:cNvSpPr/>
              <p:nvPr/>
            </p:nvSpPr>
            <p:spPr>
              <a:xfrm>
                <a:off x="4359276" y="3752850"/>
                <a:ext cx="250825" cy="250825"/>
              </a:xfrm>
              <a:custGeom>
                <a:rect b="b" l="l" r="r" t="t"/>
                <a:pathLst>
                  <a:path extrusionOk="0" h="52" w="52">
                    <a:moveTo>
                      <a:pt x="26" y="52"/>
                    </a:moveTo>
                    <a:cubicBezTo>
                      <a:pt x="40" y="52"/>
                      <a:pt x="52" y="40"/>
                      <a:pt x="52" y="26"/>
                    </a:cubicBezTo>
                    <a:cubicBezTo>
                      <a:pt x="52" y="22"/>
                      <a:pt x="51" y="18"/>
                      <a:pt x="49" y="14"/>
                    </a:cubicBezTo>
                    <a:cubicBezTo>
                      <a:pt x="49" y="14"/>
                      <a:pt x="48" y="14"/>
                      <a:pt x="48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4" y="19"/>
                      <a:pt x="45" y="22"/>
                      <a:pt x="45" y="26"/>
                    </a:cubicBezTo>
                    <a:cubicBezTo>
                      <a:pt x="45" y="37"/>
                      <a:pt x="37" y="45"/>
                      <a:pt x="26" y="45"/>
                    </a:cubicBezTo>
                    <a:cubicBezTo>
                      <a:pt x="16" y="45"/>
                      <a:pt x="7" y="37"/>
                      <a:pt x="7" y="26"/>
                    </a:cubicBezTo>
                    <a:cubicBezTo>
                      <a:pt x="7" y="16"/>
                      <a:pt x="16" y="7"/>
                      <a:pt x="26" y="7"/>
                    </a:cubicBezTo>
                    <a:cubicBezTo>
                      <a:pt x="30" y="7"/>
                      <a:pt x="33" y="8"/>
                      <a:pt x="36" y="10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8" y="4"/>
                      <a:pt x="38" y="4"/>
                      <a:pt x="38" y="4"/>
                    </a:cubicBezTo>
                    <a:cubicBezTo>
                      <a:pt x="38" y="4"/>
                      <a:pt x="38" y="4"/>
                      <a:pt x="38" y="3"/>
                    </a:cubicBezTo>
                    <a:cubicBezTo>
                      <a:pt x="34" y="1"/>
                      <a:pt x="30" y="0"/>
                      <a:pt x="26" y="0"/>
                    </a:cubicBezTo>
                    <a:cubicBezTo>
                      <a:pt x="12" y="0"/>
                      <a:pt x="0" y="12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" name="Google Shape;290;p19"/>
              <p:cNvSpPr/>
              <p:nvPr/>
            </p:nvSpPr>
            <p:spPr>
              <a:xfrm>
                <a:off x="4421189" y="3814763"/>
                <a:ext cx="125413" cy="125413"/>
              </a:xfrm>
              <a:custGeom>
                <a:rect b="b" l="l" r="r" t="t"/>
                <a:pathLst>
                  <a:path extrusionOk="0" h="26" w="26">
                    <a:moveTo>
                      <a:pt x="13" y="6"/>
                    </a:moveTo>
                    <a:cubicBezTo>
                      <a:pt x="13" y="6"/>
                      <a:pt x="13" y="6"/>
                      <a:pt x="14" y="6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7" y="1"/>
                      <a:pt x="15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11"/>
                      <a:pt x="25" y="9"/>
                      <a:pt x="25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7"/>
                      <a:pt x="17" y="20"/>
                      <a:pt x="13" y="20"/>
                    </a:cubicBezTo>
                    <a:cubicBezTo>
                      <a:pt x="9" y="20"/>
                      <a:pt x="6" y="17"/>
                      <a:pt x="6" y="13"/>
                    </a:cubicBezTo>
                    <a:cubicBezTo>
                      <a:pt x="6" y="9"/>
                      <a:pt x="9" y="6"/>
                      <a:pt x="13" y="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" name="Google Shape;291;p19"/>
              <p:cNvSpPr/>
              <p:nvPr/>
            </p:nvSpPr>
            <p:spPr>
              <a:xfrm>
                <a:off x="4494214" y="3729038"/>
                <a:ext cx="139700" cy="139700"/>
              </a:xfrm>
              <a:custGeom>
                <a:rect b="b" l="l" r="r" t="t"/>
                <a:pathLst>
                  <a:path extrusionOk="0" h="29" w="29">
                    <a:moveTo>
                      <a:pt x="25" y="8"/>
                    </a:moveTo>
                    <a:cubicBezTo>
                      <a:pt x="26" y="6"/>
                      <a:pt x="26" y="6"/>
                      <a:pt x="26" y="6"/>
                    </a:cubicBezTo>
                    <a:cubicBezTo>
                      <a:pt x="27" y="6"/>
                      <a:pt x="27" y="5"/>
                      <a:pt x="26" y="4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3"/>
                      <a:pt x="24" y="3"/>
                      <a:pt x="24" y="3"/>
                    </a:cubicBezTo>
                    <a:cubicBezTo>
                      <a:pt x="24" y="3"/>
                      <a:pt x="23" y="3"/>
                      <a:pt x="23" y="3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3" y="7"/>
                      <a:pt x="13" y="8"/>
                      <a:pt x="13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1" y="25"/>
                      <a:pt x="1" y="25"/>
                      <a:pt x="1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8"/>
                      <a:pt x="1" y="29"/>
                      <a:pt x="2" y="29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6"/>
                      <a:pt x="21" y="16"/>
                      <a:pt x="21" y="16"/>
                    </a:cubicBezTo>
                    <a:cubicBezTo>
                      <a:pt x="21" y="16"/>
                      <a:pt x="22" y="16"/>
                      <a:pt x="23" y="15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9"/>
                      <a:pt x="29" y="8"/>
                      <a:pt x="28" y="8"/>
                    </a:cubicBezTo>
                    <a:lnTo>
                      <a:pt x="25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" name="Google Shape;292;p19"/>
              <p:cNvSpPr/>
              <p:nvPr/>
            </p:nvSpPr>
            <p:spPr>
              <a:xfrm>
                <a:off x="6821489" y="2322513"/>
                <a:ext cx="33338" cy="28575"/>
              </a:xfrm>
              <a:custGeom>
                <a:rect b="b" l="l" r="r" t="t"/>
                <a:pathLst>
                  <a:path extrusionOk="0" h="6" w="7">
                    <a:moveTo>
                      <a:pt x="0" y="4"/>
                    </a:moveTo>
                    <a:cubicBezTo>
                      <a:pt x="0" y="4"/>
                      <a:pt x="0" y="3"/>
                      <a:pt x="1" y="3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0"/>
                      <a:pt x="3" y="1"/>
                      <a:pt x="4" y="1"/>
                    </a:cubicBezTo>
                    <a:cubicBezTo>
                      <a:pt x="5" y="1"/>
                      <a:pt x="6" y="1"/>
                      <a:pt x="6" y="1"/>
                    </a:cubicBezTo>
                    <a:cubicBezTo>
                      <a:pt x="7" y="1"/>
                      <a:pt x="7" y="2"/>
                      <a:pt x="7" y="3"/>
                    </a:cubicBezTo>
                    <a:cubicBezTo>
                      <a:pt x="7" y="3"/>
                      <a:pt x="7" y="3"/>
                      <a:pt x="7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6"/>
                      <a:pt x="6" y="6"/>
                      <a:pt x="5" y="6"/>
                    </a:cubicBezTo>
                    <a:cubicBezTo>
                      <a:pt x="5" y="6"/>
                      <a:pt x="4" y="6"/>
                      <a:pt x="3" y="6"/>
                    </a:cubicBezTo>
                    <a:cubicBezTo>
                      <a:pt x="2" y="6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" name="Google Shape;293;p19"/>
              <p:cNvSpPr/>
              <p:nvPr/>
            </p:nvSpPr>
            <p:spPr>
              <a:xfrm>
                <a:off x="6821489" y="2317750"/>
                <a:ext cx="19050" cy="38100"/>
              </a:xfrm>
              <a:custGeom>
                <a:rect b="b" l="l" r="r" t="t"/>
                <a:pathLst>
                  <a:path extrusionOk="0" h="8" w="4">
                    <a:moveTo>
                      <a:pt x="0" y="7"/>
                    </a:moveTo>
                    <a:cubicBezTo>
                      <a:pt x="0" y="7"/>
                      <a:pt x="0" y="7"/>
                      <a:pt x="0" y="6"/>
                    </a:cubicBezTo>
                    <a:cubicBezTo>
                      <a:pt x="0" y="5"/>
                      <a:pt x="0" y="5"/>
                      <a:pt x="1" y="4"/>
                    </a:cubicBezTo>
                    <a:cubicBezTo>
                      <a:pt x="1" y="3"/>
                      <a:pt x="1" y="2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1"/>
                      <a:pt x="3" y="1"/>
                    </a:cubicBezTo>
                    <a:cubicBezTo>
                      <a:pt x="3" y="2"/>
                      <a:pt x="3" y="3"/>
                      <a:pt x="3" y="4"/>
                    </a:cubicBezTo>
                    <a:cubicBezTo>
                      <a:pt x="3" y="5"/>
                      <a:pt x="3" y="6"/>
                      <a:pt x="2" y="7"/>
                    </a:cubicBezTo>
                    <a:cubicBezTo>
                      <a:pt x="2" y="8"/>
                      <a:pt x="2" y="8"/>
                      <a:pt x="2" y="8"/>
                    </a:cubicBez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" name="Google Shape;294;p19"/>
              <p:cNvSpPr/>
              <p:nvPr/>
            </p:nvSpPr>
            <p:spPr>
              <a:xfrm>
                <a:off x="6805614" y="2355850"/>
                <a:ext cx="34925" cy="38100"/>
              </a:xfrm>
              <a:custGeom>
                <a:rect b="b" l="l" r="r" t="t"/>
                <a:pathLst>
                  <a:path extrusionOk="0" h="8" w="7">
                    <a:moveTo>
                      <a:pt x="0" y="4"/>
                    </a:moveTo>
                    <a:cubicBezTo>
                      <a:pt x="0" y="4"/>
                      <a:pt x="2" y="1"/>
                      <a:pt x="2" y="1"/>
                    </a:cubicBezTo>
                    <a:cubicBezTo>
                      <a:pt x="2" y="1"/>
                      <a:pt x="3" y="0"/>
                      <a:pt x="3" y="1"/>
                    </a:cubicBezTo>
                    <a:cubicBezTo>
                      <a:pt x="3" y="1"/>
                      <a:pt x="4" y="1"/>
                      <a:pt x="5" y="2"/>
                    </a:cubicBezTo>
                    <a:cubicBezTo>
                      <a:pt x="6" y="2"/>
                      <a:pt x="7" y="3"/>
                      <a:pt x="7" y="3"/>
                    </a:cubicBezTo>
                    <a:cubicBezTo>
                      <a:pt x="7" y="3"/>
                      <a:pt x="7" y="4"/>
                      <a:pt x="7" y="5"/>
                    </a:cubicBezTo>
                    <a:cubicBezTo>
                      <a:pt x="7" y="5"/>
                      <a:pt x="6" y="7"/>
                      <a:pt x="6" y="7"/>
                    </a:cubicBezTo>
                    <a:cubicBezTo>
                      <a:pt x="5" y="8"/>
                      <a:pt x="5" y="8"/>
                      <a:pt x="4" y="7"/>
                    </a:cubicBezTo>
                    <a:cubicBezTo>
                      <a:pt x="4" y="7"/>
                      <a:pt x="3" y="7"/>
                      <a:pt x="2" y="6"/>
                    </a:cubicBezTo>
                    <a:cubicBezTo>
                      <a:pt x="1" y="6"/>
                      <a:pt x="0" y="5"/>
                      <a:pt x="0" y="5"/>
                    </a:cubicBezTo>
                    <a:cubicBezTo>
                      <a:pt x="0" y="5"/>
                      <a:pt x="0" y="4"/>
                      <a:pt x="0" y="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" name="Google Shape;295;p19"/>
              <p:cNvSpPr/>
              <p:nvPr/>
            </p:nvSpPr>
            <p:spPr>
              <a:xfrm>
                <a:off x="6800851" y="2351088"/>
                <a:ext cx="30163" cy="38100"/>
              </a:xfrm>
              <a:custGeom>
                <a:rect b="b" l="l" r="r" t="t"/>
                <a:pathLst>
                  <a:path extrusionOk="0" h="8" w="6">
                    <a:moveTo>
                      <a:pt x="0" y="6"/>
                    </a:moveTo>
                    <a:cubicBezTo>
                      <a:pt x="0" y="6"/>
                      <a:pt x="0" y="6"/>
                      <a:pt x="0" y="5"/>
                    </a:cubicBezTo>
                    <a:cubicBezTo>
                      <a:pt x="1" y="5"/>
                      <a:pt x="2" y="4"/>
                      <a:pt x="2" y="3"/>
                    </a:cubicBezTo>
                    <a:cubicBezTo>
                      <a:pt x="3" y="2"/>
                      <a:pt x="4" y="0"/>
                      <a:pt x="4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5" y="3"/>
                      <a:pt x="4" y="5"/>
                    </a:cubicBezTo>
                    <a:cubicBezTo>
                      <a:pt x="4" y="6"/>
                      <a:pt x="3" y="6"/>
                      <a:pt x="2" y="7"/>
                    </a:cubicBezTo>
                    <a:cubicBezTo>
                      <a:pt x="2" y="8"/>
                      <a:pt x="2" y="8"/>
                      <a:pt x="2" y="8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" name="Google Shape;296;p19"/>
              <p:cNvSpPr/>
              <p:nvPr/>
            </p:nvSpPr>
            <p:spPr>
              <a:xfrm>
                <a:off x="6777039" y="2384425"/>
                <a:ext cx="39688" cy="38100"/>
              </a:xfrm>
              <a:custGeom>
                <a:rect b="b" l="l" r="r" t="t"/>
                <a:pathLst>
                  <a:path extrusionOk="0" h="8" w="8">
                    <a:moveTo>
                      <a:pt x="1" y="3"/>
                    </a:moveTo>
                    <a:cubicBezTo>
                      <a:pt x="1" y="3"/>
                      <a:pt x="3" y="1"/>
                      <a:pt x="3" y="1"/>
                    </a:cubicBezTo>
                    <a:cubicBezTo>
                      <a:pt x="4" y="0"/>
                      <a:pt x="4" y="1"/>
                      <a:pt x="5" y="1"/>
                    </a:cubicBezTo>
                    <a:cubicBezTo>
                      <a:pt x="5" y="1"/>
                      <a:pt x="5" y="2"/>
                      <a:pt x="6" y="3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5"/>
                      <a:pt x="8" y="6"/>
                      <a:pt x="7" y="6"/>
                    </a:cubicBezTo>
                    <a:cubicBezTo>
                      <a:pt x="7" y="6"/>
                      <a:pt x="6" y="7"/>
                      <a:pt x="6" y="7"/>
                    </a:cubicBezTo>
                    <a:cubicBezTo>
                      <a:pt x="5" y="7"/>
                      <a:pt x="5" y="8"/>
                      <a:pt x="5" y="8"/>
                    </a:cubicBezTo>
                    <a:cubicBezTo>
                      <a:pt x="4" y="8"/>
                      <a:pt x="3" y="8"/>
                      <a:pt x="3" y="7"/>
                    </a:cubicBezTo>
                    <a:cubicBezTo>
                      <a:pt x="3" y="7"/>
                      <a:pt x="3" y="7"/>
                      <a:pt x="2" y="6"/>
                    </a:cubicBezTo>
                    <a:cubicBezTo>
                      <a:pt x="1" y="5"/>
                      <a:pt x="1" y="4"/>
                      <a:pt x="1" y="4"/>
                    </a:cubicBezTo>
                    <a:cubicBezTo>
                      <a:pt x="0" y="4"/>
                      <a:pt x="0" y="3"/>
                      <a:pt x="1" y="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" name="Google Shape;297;p19"/>
              <p:cNvSpPr/>
              <p:nvPr/>
            </p:nvSpPr>
            <p:spPr>
              <a:xfrm>
                <a:off x="6772276" y="2379663"/>
                <a:ext cx="39688" cy="33338"/>
              </a:xfrm>
              <a:custGeom>
                <a:rect b="b" l="l" r="r" t="t"/>
                <a:pathLst>
                  <a:path extrusionOk="0" h="7" w="8">
                    <a:moveTo>
                      <a:pt x="0" y="5"/>
                    </a:moveTo>
                    <a:cubicBezTo>
                      <a:pt x="0" y="5"/>
                      <a:pt x="2" y="4"/>
                      <a:pt x="3" y="3"/>
                    </a:cubicBezTo>
                    <a:cubicBezTo>
                      <a:pt x="5" y="2"/>
                      <a:pt x="6" y="0"/>
                      <a:pt x="6" y="0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6" y="4"/>
                      <a:pt x="5" y="5"/>
                    </a:cubicBezTo>
                    <a:cubicBezTo>
                      <a:pt x="3" y="6"/>
                      <a:pt x="1" y="7"/>
                      <a:pt x="1" y="7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" name="Google Shape;298;p19"/>
              <p:cNvSpPr/>
              <p:nvPr/>
            </p:nvSpPr>
            <p:spPr>
              <a:xfrm>
                <a:off x="6743701" y="2403475"/>
                <a:ext cx="33338" cy="39688"/>
              </a:xfrm>
              <a:custGeom>
                <a:rect b="b" l="l" r="r" t="t"/>
                <a:pathLst>
                  <a:path extrusionOk="0" h="8" w="7">
                    <a:moveTo>
                      <a:pt x="1" y="1"/>
                    </a:moveTo>
                    <a:cubicBezTo>
                      <a:pt x="1" y="1"/>
                      <a:pt x="2" y="1"/>
                      <a:pt x="3" y="1"/>
                    </a:cubicBezTo>
                    <a:cubicBezTo>
                      <a:pt x="3" y="1"/>
                      <a:pt x="3" y="1"/>
                      <a:pt x="4" y="1"/>
                    </a:cubicBezTo>
                    <a:cubicBezTo>
                      <a:pt x="4" y="1"/>
                      <a:pt x="4" y="0"/>
                      <a:pt x="4" y="0"/>
                    </a:cubicBezTo>
                    <a:cubicBezTo>
                      <a:pt x="4" y="0"/>
                      <a:pt x="5" y="1"/>
                      <a:pt x="5" y="1"/>
                    </a:cubicBezTo>
                    <a:cubicBezTo>
                      <a:pt x="5" y="1"/>
                      <a:pt x="6" y="2"/>
                      <a:pt x="6" y="3"/>
                    </a:cubicBezTo>
                    <a:cubicBezTo>
                      <a:pt x="6" y="4"/>
                      <a:pt x="6" y="5"/>
                      <a:pt x="6" y="5"/>
                    </a:cubicBezTo>
                    <a:cubicBezTo>
                      <a:pt x="7" y="6"/>
                      <a:pt x="6" y="7"/>
                      <a:pt x="6" y="7"/>
                    </a:cubicBezTo>
                    <a:cubicBezTo>
                      <a:pt x="6" y="7"/>
                      <a:pt x="3" y="8"/>
                      <a:pt x="3" y="8"/>
                    </a:cubicBezTo>
                    <a:cubicBezTo>
                      <a:pt x="2" y="8"/>
                      <a:pt x="2" y="7"/>
                      <a:pt x="2" y="7"/>
                    </a:cubicBezTo>
                    <a:cubicBezTo>
                      <a:pt x="2" y="7"/>
                      <a:pt x="1" y="6"/>
                      <a:pt x="1" y="5"/>
                    </a:cubicBezTo>
                    <a:cubicBezTo>
                      <a:pt x="1" y="4"/>
                      <a:pt x="0" y="3"/>
                      <a:pt x="0" y="3"/>
                    </a:cubicBezTo>
                    <a:cubicBezTo>
                      <a:pt x="0" y="2"/>
                      <a:pt x="1" y="1"/>
                      <a:pt x="1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" name="Google Shape;299;p19"/>
              <p:cNvSpPr/>
              <p:nvPr/>
            </p:nvSpPr>
            <p:spPr>
              <a:xfrm>
                <a:off x="6738939" y="2403475"/>
                <a:ext cx="38100" cy="19050"/>
              </a:xfrm>
              <a:custGeom>
                <a:rect b="b" l="l" r="r" t="t"/>
                <a:pathLst>
                  <a:path extrusionOk="0" h="4" w="8">
                    <a:moveTo>
                      <a:pt x="0" y="2"/>
                    </a:moveTo>
                    <a:cubicBezTo>
                      <a:pt x="0" y="2"/>
                      <a:pt x="0" y="2"/>
                      <a:pt x="1" y="1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6" y="3"/>
                      <a:pt x="5" y="3"/>
                      <a:pt x="4" y="3"/>
                    </a:cubicBezTo>
                    <a:cubicBezTo>
                      <a:pt x="3" y="4"/>
                      <a:pt x="2" y="4"/>
                      <a:pt x="1" y="4"/>
                    </a:cubicBezTo>
                    <a:cubicBezTo>
                      <a:pt x="1" y="4"/>
                      <a:pt x="0" y="4"/>
                      <a:pt x="0" y="4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" name="Google Shape;300;p19"/>
              <p:cNvSpPr/>
              <p:nvPr/>
            </p:nvSpPr>
            <p:spPr>
              <a:xfrm>
                <a:off x="6705601" y="2408238"/>
                <a:ext cx="28575" cy="34925"/>
              </a:xfrm>
              <a:custGeom>
                <a:rect b="b" l="l" r="r" t="t"/>
                <a:pathLst>
                  <a:path extrusionOk="0" h="7" w="6">
                    <a:moveTo>
                      <a:pt x="2" y="0"/>
                    </a:moveTo>
                    <a:cubicBezTo>
                      <a:pt x="2" y="0"/>
                      <a:pt x="3" y="1"/>
                      <a:pt x="3" y="1"/>
                    </a:cubicBezTo>
                    <a:cubicBezTo>
                      <a:pt x="4" y="1"/>
                      <a:pt x="5" y="1"/>
                      <a:pt x="5" y="1"/>
                    </a:cubicBezTo>
                    <a:cubicBezTo>
                      <a:pt x="5" y="1"/>
                      <a:pt x="6" y="1"/>
                      <a:pt x="6" y="2"/>
                    </a:cubicBezTo>
                    <a:cubicBezTo>
                      <a:pt x="6" y="2"/>
                      <a:pt x="6" y="3"/>
                      <a:pt x="6" y="4"/>
                    </a:cubicBezTo>
                    <a:cubicBezTo>
                      <a:pt x="5" y="5"/>
                      <a:pt x="5" y="6"/>
                      <a:pt x="5" y="6"/>
                    </a:cubicBezTo>
                    <a:cubicBezTo>
                      <a:pt x="5" y="7"/>
                      <a:pt x="5" y="7"/>
                      <a:pt x="4" y="7"/>
                    </a:cubicBezTo>
                    <a:cubicBezTo>
                      <a:pt x="4" y="7"/>
                      <a:pt x="3" y="7"/>
                      <a:pt x="3" y="7"/>
                    </a:cubicBezTo>
                    <a:cubicBezTo>
                      <a:pt x="2" y="7"/>
                      <a:pt x="1" y="7"/>
                      <a:pt x="1" y="7"/>
                    </a:cubicBezTo>
                    <a:cubicBezTo>
                      <a:pt x="1" y="7"/>
                      <a:pt x="0" y="6"/>
                      <a:pt x="0" y="6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" name="Google Shape;301;p19"/>
              <p:cNvSpPr/>
              <p:nvPr/>
            </p:nvSpPr>
            <p:spPr>
              <a:xfrm>
                <a:off x="6700839" y="2408238"/>
                <a:ext cx="38100" cy="14288"/>
              </a:xfrm>
              <a:custGeom>
                <a:rect b="b" l="l" r="r" t="t"/>
                <a:pathLst>
                  <a:path extrusionOk="0" h="3" w="8">
                    <a:moveTo>
                      <a:pt x="1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3" y="0"/>
                      <a:pt x="3" y="0"/>
                      <a:pt x="4" y="1"/>
                    </a:cubicBezTo>
                    <a:cubicBezTo>
                      <a:pt x="6" y="1"/>
                      <a:pt x="8" y="1"/>
                      <a:pt x="8" y="1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6" y="3"/>
                      <a:pt x="4" y="3"/>
                    </a:cubicBezTo>
                    <a:cubicBezTo>
                      <a:pt x="3" y="3"/>
                      <a:pt x="2" y="3"/>
                      <a:pt x="1" y="3"/>
                    </a:cubicBezTo>
                    <a:cubicBezTo>
                      <a:pt x="1" y="3"/>
                      <a:pt x="0" y="2"/>
                      <a:pt x="0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" name="Google Shape;302;p19"/>
              <p:cNvSpPr/>
              <p:nvPr/>
            </p:nvSpPr>
            <p:spPr>
              <a:xfrm>
                <a:off x="6661151" y="2398713"/>
                <a:ext cx="34925" cy="34925"/>
              </a:xfrm>
              <a:custGeom>
                <a:rect b="b" l="l" r="r" t="t"/>
                <a:pathLst>
                  <a:path extrusionOk="0" h="7" w="7">
                    <a:moveTo>
                      <a:pt x="4" y="0"/>
                    </a:moveTo>
                    <a:cubicBezTo>
                      <a:pt x="4" y="0"/>
                      <a:pt x="7" y="1"/>
                      <a:pt x="7" y="1"/>
                    </a:cubicBezTo>
                    <a:cubicBezTo>
                      <a:pt x="7" y="1"/>
                      <a:pt x="7" y="2"/>
                      <a:pt x="7" y="3"/>
                    </a:cubicBezTo>
                    <a:cubicBezTo>
                      <a:pt x="7" y="3"/>
                      <a:pt x="7" y="4"/>
                      <a:pt x="6" y="5"/>
                    </a:cubicBezTo>
                    <a:cubicBezTo>
                      <a:pt x="6" y="5"/>
                      <a:pt x="5" y="6"/>
                      <a:pt x="5" y="6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1" y="6"/>
                      <a:pt x="1" y="6"/>
                    </a:cubicBezTo>
                    <a:cubicBezTo>
                      <a:pt x="1" y="5"/>
                      <a:pt x="0" y="5"/>
                      <a:pt x="1" y="4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4" y="0"/>
                      <a:pt x="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" name="Google Shape;303;p19"/>
              <p:cNvSpPr/>
              <p:nvPr/>
            </p:nvSpPr>
            <p:spPr>
              <a:xfrm>
                <a:off x="6665914" y="2393950"/>
                <a:ext cx="39688" cy="23813"/>
              </a:xfrm>
              <a:custGeom>
                <a:rect b="b" l="l" r="r" t="t"/>
                <a:pathLst>
                  <a:path extrusionOk="0" h="5" w="8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3" y="1"/>
                      <a:pt x="3" y="1"/>
                      <a:pt x="4" y="2"/>
                    </a:cubicBezTo>
                    <a:cubicBezTo>
                      <a:pt x="6" y="2"/>
                      <a:pt x="8" y="3"/>
                      <a:pt x="8" y="3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5" y="5"/>
                      <a:pt x="3" y="4"/>
                    </a:cubicBezTo>
                    <a:cubicBezTo>
                      <a:pt x="2" y="4"/>
                      <a:pt x="1" y="3"/>
                      <a:pt x="1" y="3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" name="Google Shape;304;p19"/>
              <p:cNvSpPr/>
              <p:nvPr/>
            </p:nvSpPr>
            <p:spPr>
              <a:xfrm>
                <a:off x="6627814" y="2374900"/>
                <a:ext cx="38100" cy="33338"/>
              </a:xfrm>
              <a:custGeom>
                <a:rect b="b" l="l" r="r" t="t"/>
                <a:pathLst>
                  <a:path extrusionOk="0" h="7" w="8">
                    <a:moveTo>
                      <a:pt x="6" y="0"/>
                    </a:moveTo>
                    <a:cubicBezTo>
                      <a:pt x="5" y="0"/>
                      <a:pt x="8" y="2"/>
                      <a:pt x="8" y="2"/>
                    </a:cubicBezTo>
                    <a:cubicBezTo>
                      <a:pt x="8" y="3"/>
                      <a:pt x="8" y="3"/>
                      <a:pt x="8" y="4"/>
                    </a:cubicBezTo>
                    <a:cubicBezTo>
                      <a:pt x="8" y="4"/>
                      <a:pt x="7" y="5"/>
                      <a:pt x="6" y="5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3" y="7"/>
                      <a:pt x="3" y="7"/>
                    </a:cubicBezTo>
                    <a:cubicBezTo>
                      <a:pt x="3" y="7"/>
                      <a:pt x="2" y="6"/>
                      <a:pt x="2" y="6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3"/>
                      <a:pt x="1" y="3"/>
                    </a:cubicBezTo>
                    <a:cubicBezTo>
                      <a:pt x="1" y="3"/>
                      <a:pt x="2" y="2"/>
                      <a:pt x="3" y="1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5" y="0"/>
                      <a:pt x="5" y="0"/>
                      <a:pt x="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" name="Google Shape;305;p19"/>
              <p:cNvSpPr/>
              <p:nvPr/>
            </p:nvSpPr>
            <p:spPr>
              <a:xfrm>
                <a:off x="6637339" y="2365375"/>
                <a:ext cx="33338" cy="38100"/>
              </a:xfrm>
              <a:custGeom>
                <a:rect b="b" l="l" r="r" t="t"/>
                <a:pathLst>
                  <a:path extrusionOk="0" h="8" w="7">
                    <a:moveTo>
                      <a:pt x="2" y="0"/>
                    </a:moveTo>
                    <a:cubicBezTo>
                      <a:pt x="2" y="0"/>
                      <a:pt x="3" y="2"/>
                      <a:pt x="5" y="3"/>
                    </a:cubicBezTo>
                    <a:cubicBezTo>
                      <a:pt x="6" y="5"/>
                      <a:pt x="7" y="6"/>
                      <a:pt x="7" y="6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4" y="7"/>
                      <a:pt x="3" y="5"/>
                    </a:cubicBezTo>
                    <a:cubicBezTo>
                      <a:pt x="1" y="4"/>
                      <a:pt x="0" y="2"/>
                      <a:pt x="0" y="2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" name="Google Shape;306;p19"/>
              <p:cNvSpPr/>
              <p:nvPr/>
            </p:nvSpPr>
            <p:spPr>
              <a:xfrm>
                <a:off x="6608764" y="2341563"/>
                <a:ext cx="38100" cy="33338"/>
              </a:xfrm>
              <a:custGeom>
                <a:rect b="b" l="l" r="r" t="t"/>
                <a:pathLst>
                  <a:path extrusionOk="0" h="7" w="8">
                    <a:moveTo>
                      <a:pt x="6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7" y="2"/>
                      <a:pt x="7" y="2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4"/>
                      <a:pt x="7" y="4"/>
                    </a:cubicBezTo>
                    <a:cubicBezTo>
                      <a:pt x="8" y="4"/>
                      <a:pt x="7" y="5"/>
                      <a:pt x="7" y="5"/>
                    </a:cubicBezTo>
                    <a:cubicBezTo>
                      <a:pt x="7" y="5"/>
                      <a:pt x="6" y="5"/>
                      <a:pt x="5" y="6"/>
                    </a:cubicBezTo>
                    <a:cubicBezTo>
                      <a:pt x="4" y="6"/>
                      <a:pt x="3" y="6"/>
                      <a:pt x="3" y="6"/>
                    </a:cubicBezTo>
                    <a:cubicBezTo>
                      <a:pt x="2" y="7"/>
                      <a:pt x="1" y="6"/>
                      <a:pt x="1" y="6"/>
                    </a:cubicBezTo>
                    <a:cubicBezTo>
                      <a:pt x="1" y="6"/>
                      <a:pt x="0" y="3"/>
                      <a:pt x="0" y="3"/>
                    </a:cubicBezTo>
                    <a:cubicBezTo>
                      <a:pt x="0" y="3"/>
                      <a:pt x="0" y="2"/>
                      <a:pt x="1" y="2"/>
                    </a:cubicBezTo>
                    <a:cubicBezTo>
                      <a:pt x="1" y="2"/>
                      <a:pt x="2" y="1"/>
                      <a:pt x="3" y="1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5" y="0"/>
                      <a:pt x="6" y="0"/>
                      <a:pt x="6" y="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7" name="Google Shape;307;p19"/>
              <p:cNvSpPr/>
              <p:nvPr/>
            </p:nvSpPr>
            <p:spPr>
              <a:xfrm>
                <a:off x="6623051" y="2336800"/>
                <a:ext cx="23813" cy="38100"/>
              </a:xfrm>
              <a:custGeom>
                <a:rect b="b" l="l" r="r" t="t"/>
                <a:pathLst>
                  <a:path extrusionOk="0" h="8" w="5">
                    <a:moveTo>
                      <a:pt x="3" y="0"/>
                    </a:moveTo>
                    <a:cubicBezTo>
                      <a:pt x="3" y="0"/>
                      <a:pt x="3" y="0"/>
                      <a:pt x="3" y="1"/>
                    </a:cubicBezTo>
                    <a:cubicBezTo>
                      <a:pt x="3" y="1"/>
                      <a:pt x="3" y="1"/>
                      <a:pt x="3" y="2"/>
                    </a:cubicBezTo>
                    <a:cubicBezTo>
                      <a:pt x="3" y="2"/>
                      <a:pt x="4" y="3"/>
                      <a:pt x="4" y="3"/>
                    </a:cubicBezTo>
                    <a:cubicBezTo>
                      <a:pt x="4" y="4"/>
                      <a:pt x="4" y="5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7"/>
                      <a:pt x="2" y="7"/>
                    </a:cubicBezTo>
                    <a:cubicBezTo>
                      <a:pt x="2" y="6"/>
                      <a:pt x="2" y="5"/>
                      <a:pt x="1" y="4"/>
                    </a:cubicBezTo>
                    <a:cubicBezTo>
                      <a:pt x="1" y="4"/>
                      <a:pt x="1" y="3"/>
                      <a:pt x="1" y="3"/>
                    </a:cubicBezTo>
                    <a:cubicBezTo>
                      <a:pt x="1" y="2"/>
                      <a:pt x="1" y="2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8" name="Google Shape;308;p19"/>
              <p:cNvSpPr/>
              <p:nvPr/>
            </p:nvSpPr>
            <p:spPr>
              <a:xfrm>
                <a:off x="6604001" y="2303463"/>
                <a:ext cx="28575" cy="28575"/>
              </a:xfrm>
              <a:custGeom>
                <a:rect b="b" l="l" r="r" t="t"/>
                <a:pathLst>
                  <a:path extrusionOk="0" h="6" w="6">
                    <a:moveTo>
                      <a:pt x="6" y="2"/>
                    </a:moveTo>
                    <a:cubicBezTo>
                      <a:pt x="6" y="2"/>
                      <a:pt x="6" y="2"/>
                      <a:pt x="6" y="3"/>
                    </a:cubicBezTo>
                    <a:cubicBezTo>
                      <a:pt x="6" y="4"/>
                      <a:pt x="6" y="5"/>
                      <a:pt x="6" y="5"/>
                    </a:cubicBezTo>
                    <a:cubicBezTo>
                      <a:pt x="6" y="5"/>
                      <a:pt x="6" y="6"/>
                      <a:pt x="5" y="6"/>
                    </a:cubicBezTo>
                    <a:cubicBezTo>
                      <a:pt x="5" y="6"/>
                      <a:pt x="4" y="6"/>
                      <a:pt x="3" y="6"/>
                    </a:cubicBezTo>
                    <a:cubicBezTo>
                      <a:pt x="2" y="6"/>
                      <a:pt x="1" y="6"/>
                      <a:pt x="1" y="6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0" y="4"/>
                      <a:pt x="0" y="4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1" y="1"/>
                    </a:cubicBezTo>
                    <a:cubicBezTo>
                      <a:pt x="1" y="1"/>
                      <a:pt x="2" y="1"/>
                      <a:pt x="3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6" y="1"/>
                      <a:pt x="6" y="1"/>
                      <a:pt x="6" y="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9" name="Google Shape;309;p19"/>
              <p:cNvSpPr/>
              <p:nvPr/>
            </p:nvSpPr>
            <p:spPr>
              <a:xfrm>
                <a:off x="6623051" y="2298700"/>
                <a:ext cx="14288" cy="38100"/>
              </a:xfrm>
              <a:custGeom>
                <a:rect b="b" l="l" r="r" t="t"/>
                <a:pathLst>
                  <a:path extrusionOk="0" h="8" w="3">
                    <a:moveTo>
                      <a:pt x="3" y="0"/>
                    </a:moveTo>
                    <a:cubicBezTo>
                      <a:pt x="3" y="0"/>
                      <a:pt x="2" y="2"/>
                      <a:pt x="2" y="4"/>
                    </a:cubicBezTo>
                    <a:cubicBezTo>
                      <a:pt x="2" y="6"/>
                      <a:pt x="3" y="8"/>
                      <a:pt x="3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6"/>
                      <a:pt x="0" y="4"/>
                    </a:cubicBezTo>
                    <a:cubicBezTo>
                      <a:pt x="0" y="2"/>
                      <a:pt x="0" y="0"/>
                      <a:pt x="0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0" name="Google Shape;310;p19"/>
              <p:cNvSpPr/>
              <p:nvPr/>
            </p:nvSpPr>
            <p:spPr>
              <a:xfrm>
                <a:off x="6608764" y="2259013"/>
                <a:ext cx="38100" cy="34925"/>
              </a:xfrm>
              <a:custGeom>
                <a:rect b="b" l="l" r="r" t="t"/>
                <a:pathLst>
                  <a:path extrusionOk="0" h="7" w="8">
                    <a:moveTo>
                      <a:pt x="7" y="4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5"/>
                      <a:pt x="7" y="5"/>
                    </a:cubicBezTo>
                    <a:cubicBezTo>
                      <a:pt x="7" y="5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7"/>
                      <a:pt x="5" y="7"/>
                      <a:pt x="5" y="7"/>
                    </a:cubicBezTo>
                    <a:cubicBezTo>
                      <a:pt x="5" y="7"/>
                      <a:pt x="4" y="7"/>
                      <a:pt x="3" y="6"/>
                    </a:cubicBezTo>
                    <a:cubicBezTo>
                      <a:pt x="2" y="6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4"/>
                    </a:cubicBezTo>
                    <a:cubicBezTo>
                      <a:pt x="0" y="4"/>
                      <a:pt x="1" y="1"/>
                      <a:pt x="1" y="1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4" y="1"/>
                      <a:pt x="5" y="1"/>
                    </a:cubicBezTo>
                    <a:cubicBezTo>
                      <a:pt x="6" y="2"/>
                      <a:pt x="7" y="2"/>
                      <a:pt x="7" y="2"/>
                    </a:cubicBezTo>
                    <a:cubicBezTo>
                      <a:pt x="7" y="2"/>
                      <a:pt x="8" y="3"/>
                      <a:pt x="7" y="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1" name="Google Shape;311;p19"/>
              <p:cNvSpPr/>
              <p:nvPr/>
            </p:nvSpPr>
            <p:spPr>
              <a:xfrm>
                <a:off x="6623051" y="2259013"/>
                <a:ext cx="23813" cy="39688"/>
              </a:xfrm>
              <a:custGeom>
                <a:rect b="b" l="l" r="r" t="t"/>
                <a:pathLst>
                  <a:path extrusionOk="0" h="8" w="5">
                    <a:moveTo>
                      <a:pt x="5" y="2"/>
                    </a:moveTo>
                    <a:cubicBezTo>
                      <a:pt x="5" y="2"/>
                      <a:pt x="5" y="2"/>
                      <a:pt x="5" y="3"/>
                    </a:cubicBezTo>
                    <a:cubicBezTo>
                      <a:pt x="4" y="3"/>
                      <a:pt x="4" y="4"/>
                      <a:pt x="4" y="5"/>
                    </a:cubicBezTo>
                    <a:cubicBezTo>
                      <a:pt x="4" y="5"/>
                      <a:pt x="3" y="6"/>
                      <a:pt x="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7"/>
                      <a:pt x="0" y="7"/>
                    </a:cubicBezTo>
                    <a:cubicBezTo>
                      <a:pt x="1" y="6"/>
                      <a:pt x="1" y="6"/>
                      <a:pt x="1" y="5"/>
                    </a:cubicBezTo>
                    <a:cubicBezTo>
                      <a:pt x="1" y="5"/>
                      <a:pt x="1" y="4"/>
                      <a:pt x="1" y="4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3" y="1"/>
                      <a:pt x="3" y="0"/>
                      <a:pt x="3" y="0"/>
                    </a:cubicBez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2" name="Google Shape;312;p19"/>
              <p:cNvSpPr/>
              <p:nvPr/>
            </p:nvSpPr>
            <p:spPr>
              <a:xfrm>
                <a:off x="6627814" y="2225675"/>
                <a:ext cx="38100" cy="33338"/>
              </a:xfrm>
              <a:custGeom>
                <a:rect b="b" l="l" r="r" t="t"/>
                <a:pathLst>
                  <a:path extrusionOk="0" h="7" w="8">
                    <a:moveTo>
                      <a:pt x="8" y="5"/>
                    </a:moveTo>
                    <a:cubicBezTo>
                      <a:pt x="8" y="5"/>
                      <a:pt x="5" y="7"/>
                      <a:pt x="6" y="7"/>
                    </a:cubicBezTo>
                    <a:cubicBezTo>
                      <a:pt x="5" y="7"/>
                      <a:pt x="5" y="7"/>
                      <a:pt x="4" y="7"/>
                    </a:cubicBezTo>
                    <a:cubicBezTo>
                      <a:pt x="4" y="7"/>
                      <a:pt x="3" y="6"/>
                      <a:pt x="3" y="6"/>
                    </a:cubicBezTo>
                    <a:cubicBezTo>
                      <a:pt x="2" y="5"/>
                      <a:pt x="1" y="4"/>
                      <a:pt x="1" y="4"/>
                    </a:cubicBezTo>
                    <a:cubicBezTo>
                      <a:pt x="0" y="4"/>
                      <a:pt x="0" y="3"/>
                      <a:pt x="1" y="2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2" y="1"/>
                      <a:pt x="3" y="0"/>
                      <a:pt x="3" y="0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3"/>
                      <a:pt x="8" y="3"/>
                      <a:pt x="8" y="3"/>
                    </a:cubicBezTo>
                    <a:cubicBezTo>
                      <a:pt x="8" y="4"/>
                      <a:pt x="8" y="4"/>
                      <a:pt x="8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3" name="Google Shape;313;p19"/>
              <p:cNvSpPr/>
              <p:nvPr/>
            </p:nvSpPr>
            <p:spPr>
              <a:xfrm>
                <a:off x="6637339" y="2230438"/>
                <a:ext cx="33338" cy="38100"/>
              </a:xfrm>
              <a:custGeom>
                <a:rect b="b" l="l" r="r" t="t"/>
                <a:pathLst>
                  <a:path extrusionOk="0" h="8" w="7">
                    <a:moveTo>
                      <a:pt x="7" y="2"/>
                    </a:moveTo>
                    <a:cubicBezTo>
                      <a:pt x="7" y="2"/>
                      <a:pt x="6" y="3"/>
                      <a:pt x="5" y="5"/>
                    </a:cubicBezTo>
                    <a:cubicBezTo>
                      <a:pt x="3" y="6"/>
                      <a:pt x="2" y="8"/>
                      <a:pt x="2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" y="5"/>
                      <a:pt x="3" y="3"/>
                    </a:cubicBezTo>
                    <a:cubicBezTo>
                      <a:pt x="4" y="2"/>
                      <a:pt x="6" y="0"/>
                      <a:pt x="6" y="0"/>
                    </a:cubicBez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4" name="Google Shape;314;p19"/>
              <p:cNvSpPr/>
              <p:nvPr/>
            </p:nvSpPr>
            <p:spPr>
              <a:xfrm>
                <a:off x="6661151" y="2201863"/>
                <a:ext cx="34925" cy="33338"/>
              </a:xfrm>
              <a:custGeom>
                <a:rect b="b" l="l" r="r" t="t"/>
                <a:pathLst>
                  <a:path extrusionOk="0" h="7" w="7">
                    <a:moveTo>
                      <a:pt x="7" y="6"/>
                    </a:moveTo>
                    <a:cubicBezTo>
                      <a:pt x="7" y="6"/>
                      <a:pt x="4" y="7"/>
                      <a:pt x="4" y="7"/>
                    </a:cubicBezTo>
                    <a:cubicBezTo>
                      <a:pt x="4" y="7"/>
                      <a:pt x="3" y="7"/>
                      <a:pt x="3" y="7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4"/>
                      <a:pt x="1" y="3"/>
                      <a:pt x="1" y="3"/>
                    </a:cubicBezTo>
                    <a:cubicBezTo>
                      <a:pt x="0" y="2"/>
                      <a:pt x="1" y="2"/>
                      <a:pt x="1" y="1"/>
                    </a:cubicBezTo>
                    <a:cubicBezTo>
                      <a:pt x="1" y="1"/>
                      <a:pt x="4" y="0"/>
                      <a:pt x="4" y="0"/>
                    </a:cubicBezTo>
                    <a:cubicBezTo>
                      <a:pt x="4" y="0"/>
                      <a:pt x="5" y="0"/>
                      <a:pt x="5" y="1"/>
                    </a:cubicBezTo>
                    <a:cubicBezTo>
                      <a:pt x="5" y="1"/>
                      <a:pt x="6" y="2"/>
                      <a:pt x="6" y="3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5"/>
                      <a:pt x="7" y="6"/>
                      <a:pt x="7" y="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5" name="Google Shape;315;p19"/>
              <p:cNvSpPr/>
              <p:nvPr/>
            </p:nvSpPr>
            <p:spPr>
              <a:xfrm>
                <a:off x="6665914" y="2216150"/>
                <a:ext cx="39688" cy="23813"/>
              </a:xfrm>
              <a:custGeom>
                <a:rect b="b" l="l" r="r" t="t"/>
                <a:pathLst>
                  <a:path extrusionOk="0" h="5" w="8">
                    <a:moveTo>
                      <a:pt x="8" y="2"/>
                    </a:moveTo>
                    <a:cubicBezTo>
                      <a:pt x="8" y="2"/>
                      <a:pt x="6" y="3"/>
                      <a:pt x="4" y="3"/>
                    </a:cubicBezTo>
                    <a:cubicBezTo>
                      <a:pt x="3" y="4"/>
                      <a:pt x="3" y="4"/>
                      <a:pt x="2" y="5"/>
                    </a:cubicBezTo>
                    <a:cubicBezTo>
                      <a:pt x="2" y="5"/>
                      <a:pt x="1" y="5"/>
                      <a:pt x="1" y="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" y="2"/>
                      <a:pt x="2" y="2"/>
                      <a:pt x="3" y="1"/>
                    </a:cubicBezTo>
                    <a:cubicBezTo>
                      <a:pt x="5" y="0"/>
                      <a:pt x="7" y="0"/>
                      <a:pt x="7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6" name="Google Shape;316;p19"/>
              <p:cNvSpPr/>
              <p:nvPr/>
            </p:nvSpPr>
            <p:spPr>
              <a:xfrm>
                <a:off x="6705601" y="2192338"/>
                <a:ext cx="28575" cy="33338"/>
              </a:xfrm>
              <a:custGeom>
                <a:rect b="b" l="l" r="r" t="t"/>
                <a:pathLst>
                  <a:path extrusionOk="0" h="7" w="6">
                    <a:moveTo>
                      <a:pt x="5" y="6"/>
                    </a:moveTo>
                    <a:cubicBezTo>
                      <a:pt x="5" y="6"/>
                      <a:pt x="4" y="6"/>
                      <a:pt x="3" y="7"/>
                    </a:cubicBezTo>
                    <a:cubicBezTo>
                      <a:pt x="3" y="7"/>
                      <a:pt x="2" y="7"/>
                      <a:pt x="2" y="7"/>
                    </a:cubicBezTo>
                    <a:cubicBezTo>
                      <a:pt x="1" y="7"/>
                      <a:pt x="1" y="6"/>
                      <a:pt x="1" y="6"/>
                    </a:cubicBezTo>
                    <a:cubicBezTo>
                      <a:pt x="1" y="6"/>
                      <a:pt x="1" y="5"/>
                      <a:pt x="0" y="4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1"/>
                    </a:cubicBezTo>
                    <a:cubicBezTo>
                      <a:pt x="5" y="1"/>
                      <a:pt x="5" y="2"/>
                      <a:pt x="6" y="3"/>
                    </a:cubicBezTo>
                    <a:cubicBezTo>
                      <a:pt x="6" y="4"/>
                      <a:pt x="6" y="5"/>
                      <a:pt x="6" y="5"/>
                    </a:cubicBezTo>
                    <a:cubicBezTo>
                      <a:pt x="6" y="6"/>
                      <a:pt x="5" y="6"/>
                      <a:pt x="5" y="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" name="Google Shape;317;p19"/>
              <p:cNvSpPr/>
              <p:nvPr/>
            </p:nvSpPr>
            <p:spPr>
              <a:xfrm>
                <a:off x="6700839" y="2211388"/>
                <a:ext cx="38100" cy="14288"/>
              </a:xfrm>
              <a:custGeom>
                <a:rect b="b" l="l" r="r" t="t"/>
                <a:pathLst>
                  <a:path extrusionOk="0" h="3" w="8">
                    <a:moveTo>
                      <a:pt x="8" y="3"/>
                    </a:moveTo>
                    <a:cubicBezTo>
                      <a:pt x="8" y="3"/>
                      <a:pt x="6" y="2"/>
                      <a:pt x="4" y="3"/>
                    </a:cubicBezTo>
                    <a:cubicBezTo>
                      <a:pt x="3" y="3"/>
                      <a:pt x="3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6" y="0"/>
                      <a:pt x="8" y="0"/>
                      <a:pt x="8" y="0"/>
                    </a:cubicBez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" name="Google Shape;318;p19"/>
              <p:cNvSpPr/>
              <p:nvPr/>
            </p:nvSpPr>
            <p:spPr>
              <a:xfrm>
                <a:off x="6743701" y="2192338"/>
                <a:ext cx="33338" cy="38100"/>
              </a:xfrm>
              <a:custGeom>
                <a:rect b="b" l="l" r="r" t="t"/>
                <a:pathLst>
                  <a:path extrusionOk="0" h="8" w="7">
                    <a:moveTo>
                      <a:pt x="4" y="8"/>
                    </a:moveTo>
                    <a:cubicBezTo>
                      <a:pt x="4" y="8"/>
                      <a:pt x="4" y="8"/>
                      <a:pt x="4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1" y="7"/>
                      <a:pt x="1" y="7"/>
                    </a:cubicBezTo>
                    <a:cubicBezTo>
                      <a:pt x="1" y="7"/>
                      <a:pt x="0" y="6"/>
                      <a:pt x="0" y="6"/>
                    </a:cubicBezTo>
                    <a:cubicBezTo>
                      <a:pt x="0" y="6"/>
                      <a:pt x="1" y="5"/>
                      <a:pt x="1" y="4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2" y="0"/>
                      <a:pt x="3" y="1"/>
                    </a:cubicBezTo>
                    <a:cubicBezTo>
                      <a:pt x="3" y="1"/>
                      <a:pt x="6" y="1"/>
                      <a:pt x="6" y="1"/>
                    </a:cubicBezTo>
                    <a:cubicBezTo>
                      <a:pt x="6" y="2"/>
                      <a:pt x="7" y="2"/>
                      <a:pt x="6" y="3"/>
                    </a:cubicBezTo>
                    <a:cubicBezTo>
                      <a:pt x="6" y="3"/>
                      <a:pt x="6" y="4"/>
                      <a:pt x="6" y="5"/>
                    </a:cubicBezTo>
                    <a:cubicBezTo>
                      <a:pt x="6" y="6"/>
                      <a:pt x="5" y="7"/>
                      <a:pt x="5" y="7"/>
                    </a:cubicBezTo>
                    <a:cubicBezTo>
                      <a:pt x="5" y="8"/>
                      <a:pt x="4" y="8"/>
                      <a:pt x="4" y="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" name="Google Shape;319;p19"/>
              <p:cNvSpPr/>
              <p:nvPr/>
            </p:nvSpPr>
            <p:spPr>
              <a:xfrm>
                <a:off x="6738939" y="2211388"/>
                <a:ext cx="38100" cy="19050"/>
              </a:xfrm>
              <a:custGeom>
                <a:rect b="b" l="l" r="r" t="t"/>
                <a:pathLst>
                  <a:path extrusionOk="0" h="4" w="8">
                    <a:moveTo>
                      <a:pt x="7" y="4"/>
                    </a:moveTo>
                    <a:cubicBezTo>
                      <a:pt x="7" y="4"/>
                      <a:pt x="7" y="4"/>
                      <a:pt x="6" y="4"/>
                    </a:cubicBezTo>
                    <a:cubicBezTo>
                      <a:pt x="5" y="4"/>
                      <a:pt x="4" y="3"/>
                      <a:pt x="4" y="3"/>
                    </a:cubicBezTo>
                    <a:cubicBezTo>
                      <a:pt x="3" y="3"/>
                      <a:pt x="2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5" y="1"/>
                      <a:pt x="6" y="1"/>
                      <a:pt x="7" y="2"/>
                    </a:cubicBezTo>
                    <a:cubicBezTo>
                      <a:pt x="8" y="2"/>
                      <a:pt x="8" y="2"/>
                      <a:pt x="8" y="2"/>
                    </a:cubicBez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" name="Google Shape;320;p19"/>
              <p:cNvSpPr/>
              <p:nvPr/>
            </p:nvSpPr>
            <p:spPr>
              <a:xfrm>
                <a:off x="6777039" y="2211388"/>
                <a:ext cx="39688" cy="38100"/>
              </a:xfrm>
              <a:custGeom>
                <a:rect b="b" l="l" r="r" t="t"/>
                <a:pathLst>
                  <a:path extrusionOk="0" h="8" w="8">
                    <a:moveTo>
                      <a:pt x="3" y="7"/>
                    </a:moveTo>
                    <a:cubicBezTo>
                      <a:pt x="3" y="7"/>
                      <a:pt x="1" y="5"/>
                      <a:pt x="1" y="6"/>
                    </a:cubicBezTo>
                    <a:cubicBezTo>
                      <a:pt x="0" y="5"/>
                      <a:pt x="0" y="5"/>
                      <a:pt x="1" y="4"/>
                    </a:cubicBezTo>
                    <a:cubicBezTo>
                      <a:pt x="1" y="4"/>
                      <a:pt x="1" y="3"/>
                      <a:pt x="2" y="2"/>
                    </a:cubicBezTo>
                    <a:cubicBezTo>
                      <a:pt x="2" y="2"/>
                      <a:pt x="3" y="1"/>
                      <a:pt x="3" y="1"/>
                    </a:cubicBezTo>
                    <a:cubicBezTo>
                      <a:pt x="3" y="0"/>
                      <a:pt x="4" y="0"/>
                      <a:pt x="5" y="0"/>
                    </a:cubicBezTo>
                    <a:cubicBezTo>
                      <a:pt x="5" y="0"/>
                      <a:pt x="5" y="1"/>
                      <a:pt x="6" y="1"/>
                    </a:cubicBezTo>
                    <a:cubicBezTo>
                      <a:pt x="6" y="2"/>
                      <a:pt x="7" y="2"/>
                      <a:pt x="7" y="2"/>
                    </a:cubicBezTo>
                    <a:cubicBezTo>
                      <a:pt x="8" y="2"/>
                      <a:pt x="8" y="3"/>
                      <a:pt x="7" y="4"/>
                    </a:cubicBezTo>
                    <a:cubicBezTo>
                      <a:pt x="7" y="4"/>
                      <a:pt x="7" y="5"/>
                      <a:pt x="6" y="5"/>
                    </a:cubicBezTo>
                    <a:cubicBezTo>
                      <a:pt x="5" y="6"/>
                      <a:pt x="5" y="7"/>
                      <a:pt x="5" y="7"/>
                    </a:cubicBezTo>
                    <a:cubicBezTo>
                      <a:pt x="4" y="8"/>
                      <a:pt x="4" y="8"/>
                      <a:pt x="3" y="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" name="Google Shape;321;p19"/>
              <p:cNvSpPr/>
              <p:nvPr/>
            </p:nvSpPr>
            <p:spPr>
              <a:xfrm>
                <a:off x="6772276" y="2220913"/>
                <a:ext cx="39688" cy="33338"/>
              </a:xfrm>
              <a:custGeom>
                <a:rect b="b" l="l" r="r" t="t"/>
                <a:pathLst>
                  <a:path extrusionOk="0" h="7" w="8">
                    <a:moveTo>
                      <a:pt x="6" y="7"/>
                    </a:moveTo>
                    <a:cubicBezTo>
                      <a:pt x="6" y="7"/>
                      <a:pt x="5" y="5"/>
                      <a:pt x="3" y="4"/>
                    </a:cubicBezTo>
                    <a:cubicBezTo>
                      <a:pt x="2" y="3"/>
                      <a:pt x="0" y="2"/>
                      <a:pt x="0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3" y="1"/>
                      <a:pt x="5" y="2"/>
                    </a:cubicBezTo>
                    <a:cubicBezTo>
                      <a:pt x="6" y="4"/>
                      <a:pt x="8" y="5"/>
                      <a:pt x="8" y="5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" name="Google Shape;322;p19"/>
              <p:cNvSpPr/>
              <p:nvPr/>
            </p:nvSpPr>
            <p:spPr>
              <a:xfrm>
                <a:off x="6805614" y="2239963"/>
                <a:ext cx="34925" cy="38100"/>
              </a:xfrm>
              <a:custGeom>
                <a:rect b="b" l="l" r="r" t="t"/>
                <a:pathLst>
                  <a:path extrusionOk="0" h="8" w="7">
                    <a:moveTo>
                      <a:pt x="2" y="7"/>
                    </a:moveTo>
                    <a:cubicBezTo>
                      <a:pt x="2" y="7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5" y="0"/>
                      <a:pt x="5" y="1"/>
                      <a:pt x="6" y="1"/>
                    </a:cubicBezTo>
                    <a:cubicBezTo>
                      <a:pt x="6" y="1"/>
                      <a:pt x="7" y="3"/>
                      <a:pt x="7" y="3"/>
                    </a:cubicBezTo>
                    <a:cubicBezTo>
                      <a:pt x="7" y="4"/>
                      <a:pt x="7" y="5"/>
                      <a:pt x="7" y="5"/>
                    </a:cubicBezTo>
                    <a:cubicBezTo>
                      <a:pt x="7" y="5"/>
                      <a:pt x="6" y="6"/>
                      <a:pt x="5" y="6"/>
                    </a:cubicBezTo>
                    <a:cubicBezTo>
                      <a:pt x="4" y="7"/>
                      <a:pt x="3" y="7"/>
                      <a:pt x="3" y="7"/>
                    </a:cubicBezTo>
                    <a:cubicBezTo>
                      <a:pt x="3" y="8"/>
                      <a:pt x="2" y="7"/>
                      <a:pt x="2" y="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3" name="Google Shape;323;p19"/>
              <p:cNvSpPr/>
              <p:nvPr/>
            </p:nvSpPr>
            <p:spPr>
              <a:xfrm>
                <a:off x="6800851" y="2244725"/>
                <a:ext cx="30163" cy="38100"/>
              </a:xfrm>
              <a:custGeom>
                <a:rect b="b" l="l" r="r" t="t"/>
                <a:pathLst>
                  <a:path extrusionOk="0" h="8" w="6">
                    <a:moveTo>
                      <a:pt x="4" y="8"/>
                    </a:moveTo>
                    <a:cubicBezTo>
                      <a:pt x="4" y="8"/>
                      <a:pt x="3" y="6"/>
                      <a:pt x="2" y="5"/>
                    </a:cubicBezTo>
                    <a:cubicBezTo>
                      <a:pt x="2" y="4"/>
                      <a:pt x="1" y="3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3" y="2"/>
                      <a:pt x="4" y="2"/>
                      <a:pt x="4" y="3"/>
                    </a:cubicBezTo>
                    <a:cubicBezTo>
                      <a:pt x="5" y="5"/>
                      <a:pt x="6" y="7"/>
                      <a:pt x="6" y="7"/>
                    </a:cubicBez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4" name="Google Shape;324;p19"/>
              <p:cNvSpPr/>
              <p:nvPr/>
            </p:nvSpPr>
            <p:spPr>
              <a:xfrm>
                <a:off x="6821489" y="2282825"/>
                <a:ext cx="33338" cy="30163"/>
              </a:xfrm>
              <a:custGeom>
                <a:rect b="b" l="l" r="r" t="t"/>
                <a:pathLst>
                  <a:path extrusionOk="0" h="6" w="7">
                    <a:moveTo>
                      <a:pt x="1" y="5"/>
                    </a:moveTo>
                    <a:cubicBezTo>
                      <a:pt x="1" y="5"/>
                      <a:pt x="1" y="4"/>
                      <a:pt x="1" y="3"/>
                    </a:cubicBezTo>
                    <a:cubicBezTo>
                      <a:pt x="0" y="3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3" y="0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6" y="0"/>
                      <a:pt x="6" y="0"/>
                      <a:pt x="7" y="1"/>
                    </a:cubicBezTo>
                    <a:cubicBezTo>
                      <a:pt x="7" y="1"/>
                      <a:pt x="7" y="2"/>
                      <a:pt x="7" y="2"/>
                    </a:cubicBezTo>
                    <a:cubicBezTo>
                      <a:pt x="7" y="3"/>
                      <a:pt x="7" y="4"/>
                      <a:pt x="7" y="4"/>
                    </a:cubicBezTo>
                    <a:cubicBezTo>
                      <a:pt x="7" y="4"/>
                      <a:pt x="7" y="5"/>
                      <a:pt x="6" y="5"/>
                    </a:cubicBezTo>
                    <a:cubicBezTo>
                      <a:pt x="6" y="5"/>
                      <a:pt x="5" y="5"/>
                      <a:pt x="4" y="5"/>
                    </a:cubicBezTo>
                    <a:cubicBezTo>
                      <a:pt x="3" y="6"/>
                      <a:pt x="2" y="6"/>
                      <a:pt x="2" y="6"/>
                    </a:cubicBezTo>
                    <a:cubicBezTo>
                      <a:pt x="1" y="6"/>
                      <a:pt x="1" y="5"/>
                      <a:pt x="1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5" name="Google Shape;325;p19"/>
              <p:cNvSpPr/>
              <p:nvPr/>
            </p:nvSpPr>
            <p:spPr>
              <a:xfrm>
                <a:off x="6821489" y="2278063"/>
                <a:ext cx="19050" cy="39688"/>
              </a:xfrm>
              <a:custGeom>
                <a:rect b="b" l="l" r="r" t="t"/>
                <a:pathLst>
                  <a:path extrusionOk="0" h="8" w="4">
                    <a:moveTo>
                      <a:pt x="1" y="8"/>
                    </a:moveTo>
                    <a:cubicBezTo>
                      <a:pt x="1" y="8"/>
                      <a:pt x="1" y="8"/>
                      <a:pt x="1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3" y="2"/>
                      <a:pt x="3" y="3"/>
                      <a:pt x="3" y="4"/>
                    </a:cubicBezTo>
                    <a:cubicBezTo>
                      <a:pt x="3" y="5"/>
                      <a:pt x="3" y="6"/>
                      <a:pt x="3" y="7"/>
                    </a:cubicBezTo>
                    <a:cubicBezTo>
                      <a:pt x="3" y="8"/>
                      <a:pt x="4" y="8"/>
                      <a:pt x="4" y="8"/>
                    </a:cubicBez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6" name="Google Shape;326;p19"/>
              <p:cNvSpPr/>
              <p:nvPr/>
            </p:nvSpPr>
            <p:spPr>
              <a:xfrm>
                <a:off x="6646864" y="2235200"/>
                <a:ext cx="165100" cy="163513"/>
              </a:xfrm>
              <a:custGeom>
                <a:rect b="b" l="l" r="r" t="t"/>
                <a:pathLst>
                  <a:path extrusionOk="0" h="34" w="34">
                    <a:moveTo>
                      <a:pt x="17" y="34"/>
                    </a:moveTo>
                    <a:cubicBezTo>
                      <a:pt x="8" y="34"/>
                      <a:pt x="0" y="26"/>
                      <a:pt x="0" y="17"/>
                    </a:cubicBezTo>
                    <a:cubicBezTo>
                      <a:pt x="0" y="8"/>
                      <a:pt x="8" y="0"/>
                      <a:pt x="17" y="0"/>
                    </a:cubicBezTo>
                    <a:cubicBezTo>
                      <a:pt x="26" y="0"/>
                      <a:pt x="34" y="8"/>
                      <a:pt x="34" y="17"/>
                    </a:cubicBezTo>
                    <a:cubicBezTo>
                      <a:pt x="34" y="26"/>
                      <a:pt x="26" y="34"/>
                      <a:pt x="17" y="34"/>
                    </a:cubicBezTo>
                    <a:moveTo>
                      <a:pt x="17" y="2"/>
                    </a:moveTo>
                    <a:cubicBezTo>
                      <a:pt x="9" y="2"/>
                      <a:pt x="2" y="9"/>
                      <a:pt x="2" y="17"/>
                    </a:cubicBezTo>
                    <a:cubicBezTo>
                      <a:pt x="2" y="26"/>
                      <a:pt x="9" y="32"/>
                      <a:pt x="17" y="32"/>
                    </a:cubicBezTo>
                    <a:cubicBezTo>
                      <a:pt x="26" y="32"/>
                      <a:pt x="33" y="26"/>
                      <a:pt x="33" y="17"/>
                    </a:cubicBezTo>
                    <a:cubicBezTo>
                      <a:pt x="33" y="9"/>
                      <a:pt x="26" y="2"/>
                      <a:pt x="17" y="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7" name="Google Shape;327;p19"/>
              <p:cNvSpPr/>
              <p:nvPr/>
            </p:nvSpPr>
            <p:spPr>
              <a:xfrm>
                <a:off x="6700839" y="5010151"/>
                <a:ext cx="231775" cy="265113"/>
              </a:xfrm>
              <a:custGeom>
                <a:rect b="b" l="l" r="r" t="t"/>
                <a:pathLst>
                  <a:path extrusionOk="0" h="55" w="48">
                    <a:moveTo>
                      <a:pt x="24" y="0"/>
                    </a:moveTo>
                    <a:cubicBezTo>
                      <a:pt x="11" y="0"/>
                      <a:pt x="0" y="9"/>
                      <a:pt x="0" y="21"/>
                    </a:cubicBezTo>
                    <a:cubicBezTo>
                      <a:pt x="0" y="32"/>
                      <a:pt x="11" y="42"/>
                      <a:pt x="24" y="42"/>
                    </a:cubicBezTo>
                    <a:cubicBezTo>
                      <a:pt x="26" y="42"/>
                      <a:pt x="27" y="42"/>
                      <a:pt x="29" y="41"/>
                    </a:cubicBezTo>
                    <a:cubicBezTo>
                      <a:pt x="37" y="38"/>
                      <a:pt x="31" y="55"/>
                      <a:pt x="31" y="55"/>
                    </a:cubicBezTo>
                    <a:cubicBezTo>
                      <a:pt x="31" y="55"/>
                      <a:pt x="41" y="45"/>
                      <a:pt x="45" y="34"/>
                    </a:cubicBezTo>
                    <a:cubicBezTo>
                      <a:pt x="47" y="30"/>
                      <a:pt x="48" y="25"/>
                      <a:pt x="48" y="21"/>
                    </a:cubicBezTo>
                    <a:cubicBezTo>
                      <a:pt x="48" y="9"/>
                      <a:pt x="37" y="0"/>
                      <a:pt x="24" y="0"/>
                    </a:cubicBezTo>
                    <a:moveTo>
                      <a:pt x="13" y="26"/>
                    </a:moveTo>
                    <a:cubicBezTo>
                      <a:pt x="11" y="26"/>
                      <a:pt x="10" y="25"/>
                      <a:pt x="10" y="23"/>
                    </a:cubicBezTo>
                    <a:cubicBezTo>
                      <a:pt x="10" y="21"/>
                      <a:pt x="11" y="19"/>
                      <a:pt x="13" y="19"/>
                    </a:cubicBezTo>
                    <a:cubicBezTo>
                      <a:pt x="15" y="19"/>
                      <a:pt x="17" y="21"/>
                      <a:pt x="17" y="23"/>
                    </a:cubicBezTo>
                    <a:cubicBezTo>
                      <a:pt x="17" y="25"/>
                      <a:pt x="15" y="26"/>
                      <a:pt x="13" y="26"/>
                    </a:cubicBezTo>
                    <a:moveTo>
                      <a:pt x="24" y="26"/>
                    </a:moveTo>
                    <a:cubicBezTo>
                      <a:pt x="22" y="26"/>
                      <a:pt x="20" y="25"/>
                      <a:pt x="20" y="23"/>
                    </a:cubicBezTo>
                    <a:cubicBezTo>
                      <a:pt x="20" y="21"/>
                      <a:pt x="22" y="19"/>
                      <a:pt x="24" y="19"/>
                    </a:cubicBezTo>
                    <a:cubicBezTo>
                      <a:pt x="26" y="19"/>
                      <a:pt x="27" y="21"/>
                      <a:pt x="27" y="23"/>
                    </a:cubicBezTo>
                    <a:cubicBezTo>
                      <a:pt x="27" y="25"/>
                      <a:pt x="26" y="26"/>
                      <a:pt x="24" y="26"/>
                    </a:cubicBezTo>
                    <a:moveTo>
                      <a:pt x="35" y="26"/>
                    </a:moveTo>
                    <a:cubicBezTo>
                      <a:pt x="32" y="26"/>
                      <a:pt x="31" y="25"/>
                      <a:pt x="31" y="23"/>
                    </a:cubicBezTo>
                    <a:cubicBezTo>
                      <a:pt x="31" y="21"/>
                      <a:pt x="32" y="19"/>
                      <a:pt x="35" y="19"/>
                    </a:cubicBezTo>
                    <a:cubicBezTo>
                      <a:pt x="36" y="19"/>
                      <a:pt x="38" y="21"/>
                      <a:pt x="38" y="23"/>
                    </a:cubicBezTo>
                    <a:cubicBezTo>
                      <a:pt x="38" y="25"/>
                      <a:pt x="36" y="26"/>
                      <a:pt x="35" y="2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8" name="Google Shape;328;p19"/>
              <p:cNvSpPr txBox="1"/>
              <p:nvPr/>
            </p:nvSpPr>
            <p:spPr>
              <a:xfrm>
                <a:off x="5994771" y="1863724"/>
                <a:ext cx="626014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500">
                    <a:solidFill>
                      <a:schemeClr val="lt1"/>
                    </a:solidFill>
                    <a:latin typeface="Arial Black"/>
                    <a:ea typeface="Arial Black"/>
                    <a:cs typeface="Arial Black"/>
                    <a:sym typeface="Arial Black"/>
                  </a:rPr>
                  <a:t>02</a:t>
                </a:r>
                <a:endParaRPr sz="1100"/>
              </a:p>
            </p:txBody>
          </p:sp>
          <p:sp>
            <p:nvSpPr>
              <p:cNvPr id="329" name="Google Shape;329;p19"/>
              <p:cNvSpPr txBox="1"/>
              <p:nvPr/>
            </p:nvSpPr>
            <p:spPr>
              <a:xfrm>
                <a:off x="4866321" y="2336113"/>
                <a:ext cx="1167135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3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Creepiest god air fish land dar</a:t>
                </a:r>
                <a:endParaRPr sz="3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3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kness. Sit Lorem ipsum do</a:t>
                </a:r>
                <a:endParaRPr sz="1100"/>
              </a:p>
            </p:txBody>
          </p:sp>
          <p:sp>
            <p:nvSpPr>
              <p:cNvPr id="330" name="Google Shape;330;p19"/>
              <p:cNvSpPr txBox="1"/>
              <p:nvPr/>
            </p:nvSpPr>
            <p:spPr>
              <a:xfrm>
                <a:off x="4429850" y="2547484"/>
                <a:ext cx="62601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400">
                    <a:solidFill>
                      <a:schemeClr val="lt1"/>
                    </a:solidFill>
                    <a:latin typeface="Arial Black"/>
                    <a:ea typeface="Arial Black"/>
                    <a:cs typeface="Arial Black"/>
                    <a:sym typeface="Arial Black"/>
                  </a:rPr>
                  <a:t>01</a:t>
                </a:r>
                <a:endParaRPr sz="1100"/>
              </a:p>
            </p:txBody>
          </p:sp>
          <p:sp>
            <p:nvSpPr>
              <p:cNvPr id="331" name="Google Shape;331;p19"/>
              <p:cNvSpPr txBox="1"/>
              <p:nvPr/>
            </p:nvSpPr>
            <p:spPr>
              <a:xfrm>
                <a:off x="5481193" y="5296467"/>
                <a:ext cx="62601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400">
                    <a:solidFill>
                      <a:schemeClr val="lt1"/>
                    </a:solidFill>
                    <a:latin typeface="Arial Black"/>
                    <a:ea typeface="Arial Black"/>
                    <a:cs typeface="Arial Black"/>
                    <a:sym typeface="Arial Black"/>
                  </a:rPr>
                  <a:t>05</a:t>
                </a:r>
                <a:endParaRPr sz="1100"/>
              </a:p>
            </p:txBody>
          </p:sp>
          <p:sp>
            <p:nvSpPr>
              <p:cNvPr id="332" name="Google Shape;332;p19"/>
              <p:cNvSpPr txBox="1"/>
              <p:nvPr/>
            </p:nvSpPr>
            <p:spPr>
              <a:xfrm>
                <a:off x="5062595" y="5028794"/>
                <a:ext cx="541281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3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Creepiest god air fish land darkness. Sit</a:t>
                </a:r>
                <a:endParaRPr sz="1100"/>
              </a:p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3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Lorem ipsum d</a:t>
                </a:r>
                <a:endParaRPr sz="1100"/>
              </a:p>
            </p:txBody>
          </p:sp>
          <p:sp>
            <p:nvSpPr>
              <p:cNvPr id="333" name="Google Shape;333;p19"/>
              <p:cNvSpPr txBox="1"/>
              <p:nvPr/>
            </p:nvSpPr>
            <p:spPr>
              <a:xfrm>
                <a:off x="4141761" y="4149487"/>
                <a:ext cx="62601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400">
                    <a:solidFill>
                      <a:schemeClr val="lt1"/>
                    </a:solidFill>
                    <a:latin typeface="Arial Black"/>
                    <a:ea typeface="Arial Black"/>
                    <a:cs typeface="Arial Black"/>
                    <a:sym typeface="Arial Black"/>
                  </a:rPr>
                  <a:t>06</a:t>
                </a:r>
                <a:endParaRPr sz="1100"/>
              </a:p>
            </p:txBody>
          </p:sp>
          <p:sp>
            <p:nvSpPr>
              <p:cNvPr id="334" name="Google Shape;334;p19"/>
              <p:cNvSpPr txBox="1"/>
              <p:nvPr/>
            </p:nvSpPr>
            <p:spPr>
              <a:xfrm>
                <a:off x="6982727" y="4777179"/>
                <a:ext cx="62601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400">
                    <a:solidFill>
                      <a:schemeClr val="lt1"/>
                    </a:solidFill>
                    <a:latin typeface="Arial Black"/>
                    <a:ea typeface="Arial Black"/>
                    <a:cs typeface="Arial Black"/>
                    <a:sym typeface="Arial Black"/>
                  </a:rPr>
                  <a:t>04</a:t>
                </a:r>
                <a:endParaRPr sz="1100"/>
              </a:p>
            </p:txBody>
          </p:sp>
          <p:sp>
            <p:nvSpPr>
              <p:cNvPr id="335" name="Google Shape;335;p19"/>
              <p:cNvSpPr txBox="1"/>
              <p:nvPr/>
            </p:nvSpPr>
            <p:spPr>
              <a:xfrm>
                <a:off x="7390466" y="3077485"/>
                <a:ext cx="62601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400">
                    <a:solidFill>
                      <a:schemeClr val="lt1"/>
                    </a:solidFill>
                    <a:latin typeface="Arial Black"/>
                    <a:ea typeface="Arial Black"/>
                    <a:cs typeface="Arial Black"/>
                    <a:sym typeface="Arial Black"/>
                  </a:rPr>
                  <a:t>03</a:t>
                </a:r>
                <a:endParaRPr sz="1100"/>
              </a:p>
            </p:txBody>
          </p:sp>
          <p:sp>
            <p:nvSpPr>
              <p:cNvPr id="336" name="Google Shape;336;p19"/>
              <p:cNvSpPr txBox="1"/>
              <p:nvPr/>
            </p:nvSpPr>
            <p:spPr>
              <a:xfrm>
                <a:off x="7426398" y="3547924"/>
                <a:ext cx="541281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3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Creepiest god air fish land darkness. Sit</a:t>
                </a:r>
                <a:endParaRPr sz="1100"/>
              </a:p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30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Lorem ipsum d</a:t>
                </a:r>
                <a:endParaRPr sz="1100"/>
              </a:p>
            </p:txBody>
          </p:sp>
        </p:grpSp>
      </p:grpSp>
      <p:sp>
        <p:nvSpPr>
          <p:cNvPr id="337" name="Google Shape;337;p19"/>
          <p:cNvSpPr txBox="1"/>
          <p:nvPr/>
        </p:nvSpPr>
        <p:spPr>
          <a:xfrm>
            <a:off x="983777" y="1538025"/>
            <a:ext cx="17487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Saying fruitful were hathwaters divided fill may days air bring SigIpsum lorem adipesting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19"/>
          <p:cNvSpPr txBox="1"/>
          <p:nvPr/>
        </p:nvSpPr>
        <p:spPr>
          <a:xfrm>
            <a:off x="1543545" y="1338502"/>
            <a:ext cx="1188918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339" name="Google Shape;339;p19"/>
          <p:cNvSpPr txBox="1"/>
          <p:nvPr/>
        </p:nvSpPr>
        <p:spPr>
          <a:xfrm>
            <a:off x="737802" y="2666125"/>
            <a:ext cx="16560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Saying fruitful were hathwaters divided fill may days air bring SigIpsum lorem adipesting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19"/>
          <p:cNvSpPr txBox="1"/>
          <p:nvPr/>
        </p:nvSpPr>
        <p:spPr>
          <a:xfrm>
            <a:off x="1204871" y="2466608"/>
            <a:ext cx="1188918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6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341" name="Google Shape;341;p19"/>
          <p:cNvSpPr txBox="1"/>
          <p:nvPr/>
        </p:nvSpPr>
        <p:spPr>
          <a:xfrm>
            <a:off x="907000" y="3794250"/>
            <a:ext cx="16560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Saying fruitful were hathwaters divided fill may days air bring SigIpsum lorem adipesting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19"/>
          <p:cNvSpPr txBox="1"/>
          <p:nvPr/>
        </p:nvSpPr>
        <p:spPr>
          <a:xfrm>
            <a:off x="1374208" y="3594715"/>
            <a:ext cx="1188918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5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343" name="Google Shape;343;p19"/>
          <p:cNvSpPr txBox="1"/>
          <p:nvPr/>
        </p:nvSpPr>
        <p:spPr>
          <a:xfrm>
            <a:off x="6057973" y="1538025"/>
            <a:ext cx="17487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Saying fruitful were hathwaters divided fill may days air bring SigIpsum lorem adipesting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19"/>
          <p:cNvSpPr txBox="1"/>
          <p:nvPr/>
        </p:nvSpPr>
        <p:spPr>
          <a:xfrm>
            <a:off x="6057985" y="1338502"/>
            <a:ext cx="1188900" cy="2076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345" name="Google Shape;345;p19"/>
          <p:cNvSpPr txBox="1"/>
          <p:nvPr/>
        </p:nvSpPr>
        <p:spPr>
          <a:xfrm>
            <a:off x="6755424" y="2680775"/>
            <a:ext cx="16560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Saying fruitful were hathwaters divided fill may days air bring SigIpsum lorem adipesting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19"/>
          <p:cNvSpPr txBox="1"/>
          <p:nvPr/>
        </p:nvSpPr>
        <p:spPr>
          <a:xfrm>
            <a:off x="6755434" y="2481262"/>
            <a:ext cx="1188900" cy="2076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3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347" name="Google Shape;347;p19"/>
          <p:cNvSpPr txBox="1"/>
          <p:nvPr/>
        </p:nvSpPr>
        <p:spPr>
          <a:xfrm>
            <a:off x="6364552" y="3794250"/>
            <a:ext cx="17487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Saying fruitful were hathwaters divided fill may days air bring SigIpsum lorem adipesting</a:t>
            </a:r>
            <a:endParaRPr sz="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19"/>
          <p:cNvSpPr txBox="1"/>
          <p:nvPr/>
        </p:nvSpPr>
        <p:spPr>
          <a:xfrm>
            <a:off x="6364541" y="3594715"/>
            <a:ext cx="1188900" cy="2076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accent4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349" name="Google Shape;349;p19"/>
          <p:cNvSpPr/>
          <p:nvPr/>
        </p:nvSpPr>
        <p:spPr>
          <a:xfrm>
            <a:off x="6057971" y="3721348"/>
            <a:ext cx="246350" cy="248109"/>
          </a:xfrm>
          <a:custGeom>
            <a:rect b="b" l="l" r="r" t="t"/>
            <a:pathLst>
              <a:path extrusionOk="0" h="132" w="142">
                <a:moveTo>
                  <a:pt x="136" y="67"/>
                </a:moveTo>
                <a:cubicBezTo>
                  <a:pt x="39" y="67"/>
                  <a:pt x="39" y="67"/>
                  <a:pt x="39" y="67"/>
                </a:cubicBezTo>
                <a:cubicBezTo>
                  <a:pt x="35" y="67"/>
                  <a:pt x="31" y="69"/>
                  <a:pt x="29" y="73"/>
                </a:cubicBezTo>
                <a:cubicBezTo>
                  <a:pt x="3" y="126"/>
                  <a:pt x="3" y="126"/>
                  <a:pt x="3" y="126"/>
                </a:cubicBezTo>
                <a:cubicBezTo>
                  <a:pt x="1" y="129"/>
                  <a:pt x="3" y="132"/>
                  <a:pt x="6" y="132"/>
                </a:cubicBezTo>
                <a:cubicBezTo>
                  <a:pt x="104" y="132"/>
                  <a:pt x="104" y="132"/>
                  <a:pt x="104" y="132"/>
                </a:cubicBezTo>
                <a:cubicBezTo>
                  <a:pt x="108" y="132"/>
                  <a:pt x="112" y="129"/>
                  <a:pt x="114" y="126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2" y="69"/>
                  <a:pt x="140" y="67"/>
                  <a:pt x="136" y="67"/>
                </a:cubicBezTo>
                <a:moveTo>
                  <a:pt x="39" y="60"/>
                </a:moveTo>
                <a:cubicBezTo>
                  <a:pt x="111" y="60"/>
                  <a:pt x="111" y="60"/>
                  <a:pt x="111" y="60"/>
                </a:cubicBezTo>
                <a:cubicBezTo>
                  <a:pt x="111" y="60"/>
                  <a:pt x="111" y="60"/>
                  <a:pt x="111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0"/>
                  <a:pt x="120" y="0"/>
                  <a:pt x="120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11"/>
                  <a:pt x="34" y="11"/>
                  <a:pt x="34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35"/>
                  <a:pt x="17" y="35"/>
                  <a:pt x="17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4" y="35"/>
                  <a:pt x="0" y="39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23" y="70"/>
                  <a:pt x="23" y="70"/>
                  <a:pt x="23" y="70"/>
                </a:cubicBezTo>
                <a:cubicBezTo>
                  <a:pt x="26" y="64"/>
                  <a:pt x="32" y="60"/>
                  <a:pt x="39" y="60"/>
                </a:cubicBezTo>
                <a:moveTo>
                  <a:pt x="41" y="8"/>
                </a:moveTo>
                <a:cubicBezTo>
                  <a:pt x="113" y="8"/>
                  <a:pt x="113" y="8"/>
                  <a:pt x="113" y="8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41" y="52"/>
                  <a:pt x="41" y="52"/>
                  <a:pt x="41" y="52"/>
                </a:cubicBezTo>
                <a:lnTo>
                  <a:pt x="41" y="8"/>
                </a:lnTo>
                <a:close/>
                <a:moveTo>
                  <a:pt x="25" y="19"/>
                </a:moveTo>
                <a:cubicBezTo>
                  <a:pt x="34" y="19"/>
                  <a:pt x="34" y="19"/>
                  <a:pt x="34" y="19"/>
                </a:cubicBezTo>
                <a:cubicBezTo>
                  <a:pt x="34" y="52"/>
                  <a:pt x="34" y="52"/>
                  <a:pt x="34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p19"/>
          <p:cNvSpPr/>
          <p:nvPr/>
        </p:nvSpPr>
        <p:spPr>
          <a:xfrm>
            <a:off x="6435950" y="2520275"/>
            <a:ext cx="243165" cy="299878"/>
          </a:xfrm>
          <a:custGeom>
            <a:rect b="b" l="l" r="r" t="t"/>
            <a:pathLst>
              <a:path extrusionOk="0" h="181" w="159">
                <a:moveTo>
                  <a:pt x="6" y="91"/>
                </a:moveTo>
                <a:cubicBezTo>
                  <a:pt x="18" y="88"/>
                  <a:pt x="30" y="81"/>
                  <a:pt x="31" y="81"/>
                </a:cubicBezTo>
                <a:cubicBezTo>
                  <a:pt x="47" y="70"/>
                  <a:pt x="62" y="55"/>
                  <a:pt x="62" y="54"/>
                </a:cubicBezTo>
                <a:cubicBezTo>
                  <a:pt x="68" y="47"/>
                  <a:pt x="77" y="40"/>
                  <a:pt x="85" y="43"/>
                </a:cubicBezTo>
                <a:cubicBezTo>
                  <a:pt x="89" y="44"/>
                  <a:pt x="92" y="46"/>
                  <a:pt x="93" y="49"/>
                </a:cubicBezTo>
                <a:cubicBezTo>
                  <a:pt x="95" y="53"/>
                  <a:pt x="95" y="59"/>
                  <a:pt x="93" y="64"/>
                </a:cubicBezTo>
                <a:cubicBezTo>
                  <a:pt x="93" y="64"/>
                  <a:pt x="92" y="65"/>
                  <a:pt x="92" y="65"/>
                </a:cubicBezTo>
                <a:cubicBezTo>
                  <a:pt x="95" y="66"/>
                  <a:pt x="97" y="66"/>
                  <a:pt x="100" y="67"/>
                </a:cubicBezTo>
                <a:cubicBezTo>
                  <a:pt x="103" y="59"/>
                  <a:pt x="103" y="52"/>
                  <a:pt x="100" y="46"/>
                </a:cubicBezTo>
                <a:cubicBezTo>
                  <a:pt x="98" y="41"/>
                  <a:pt x="93" y="37"/>
                  <a:pt x="87" y="35"/>
                </a:cubicBezTo>
                <a:cubicBezTo>
                  <a:pt x="78" y="33"/>
                  <a:pt x="67" y="38"/>
                  <a:pt x="56" y="49"/>
                </a:cubicBezTo>
                <a:cubicBezTo>
                  <a:pt x="56" y="49"/>
                  <a:pt x="42" y="65"/>
                  <a:pt x="27" y="74"/>
                </a:cubicBezTo>
                <a:cubicBezTo>
                  <a:pt x="26" y="74"/>
                  <a:pt x="15" y="81"/>
                  <a:pt x="4" y="84"/>
                </a:cubicBezTo>
                <a:cubicBezTo>
                  <a:pt x="2" y="84"/>
                  <a:pt x="0" y="87"/>
                  <a:pt x="1" y="89"/>
                </a:cubicBezTo>
                <a:cubicBezTo>
                  <a:pt x="2" y="91"/>
                  <a:pt x="4" y="92"/>
                  <a:pt x="6" y="91"/>
                </a:cubicBezTo>
                <a:moveTo>
                  <a:pt x="4" y="52"/>
                </a:moveTo>
                <a:cubicBezTo>
                  <a:pt x="5" y="52"/>
                  <a:pt x="6" y="52"/>
                  <a:pt x="10" y="50"/>
                </a:cubicBezTo>
                <a:cubicBezTo>
                  <a:pt x="11" y="48"/>
                  <a:pt x="14" y="46"/>
                  <a:pt x="16" y="44"/>
                </a:cubicBezTo>
                <a:cubicBezTo>
                  <a:pt x="17" y="42"/>
                  <a:pt x="17" y="42"/>
                  <a:pt x="17" y="42"/>
                </a:cubicBezTo>
                <a:cubicBezTo>
                  <a:pt x="24" y="32"/>
                  <a:pt x="43" y="8"/>
                  <a:pt x="69" y="9"/>
                </a:cubicBezTo>
                <a:cubicBezTo>
                  <a:pt x="91" y="11"/>
                  <a:pt x="106" y="27"/>
                  <a:pt x="113" y="57"/>
                </a:cubicBezTo>
                <a:cubicBezTo>
                  <a:pt x="114" y="58"/>
                  <a:pt x="114" y="58"/>
                  <a:pt x="114" y="59"/>
                </a:cubicBezTo>
                <a:cubicBezTo>
                  <a:pt x="115" y="63"/>
                  <a:pt x="117" y="69"/>
                  <a:pt x="120" y="71"/>
                </a:cubicBezTo>
                <a:cubicBezTo>
                  <a:pt x="120" y="72"/>
                  <a:pt x="121" y="72"/>
                  <a:pt x="122" y="72"/>
                </a:cubicBezTo>
                <a:cubicBezTo>
                  <a:pt x="123" y="72"/>
                  <a:pt x="124" y="72"/>
                  <a:pt x="125" y="71"/>
                </a:cubicBezTo>
                <a:cubicBezTo>
                  <a:pt x="126" y="69"/>
                  <a:pt x="126" y="67"/>
                  <a:pt x="124" y="65"/>
                </a:cubicBezTo>
                <a:cubicBezTo>
                  <a:pt x="124" y="64"/>
                  <a:pt x="122" y="60"/>
                  <a:pt x="121" y="57"/>
                </a:cubicBezTo>
                <a:cubicBezTo>
                  <a:pt x="121" y="56"/>
                  <a:pt x="121" y="56"/>
                  <a:pt x="121" y="56"/>
                </a:cubicBezTo>
                <a:cubicBezTo>
                  <a:pt x="121" y="56"/>
                  <a:pt x="121" y="55"/>
                  <a:pt x="121" y="55"/>
                </a:cubicBezTo>
                <a:cubicBezTo>
                  <a:pt x="120" y="50"/>
                  <a:pt x="116" y="38"/>
                  <a:pt x="109" y="26"/>
                </a:cubicBezTo>
                <a:cubicBezTo>
                  <a:pt x="99" y="11"/>
                  <a:pt x="86" y="3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39" y="0"/>
                  <a:pt x="19" y="27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7" y="42"/>
                  <a:pt x="4" y="44"/>
                  <a:pt x="3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1" y="46"/>
                  <a:pt x="1" y="48"/>
                  <a:pt x="1" y="49"/>
                </a:cubicBezTo>
                <a:cubicBezTo>
                  <a:pt x="1" y="50"/>
                  <a:pt x="3" y="52"/>
                  <a:pt x="4" y="52"/>
                </a:cubicBezTo>
                <a:moveTo>
                  <a:pt x="46" y="109"/>
                </a:moveTo>
                <a:cubicBezTo>
                  <a:pt x="46" y="108"/>
                  <a:pt x="46" y="106"/>
                  <a:pt x="46" y="105"/>
                </a:cubicBezTo>
                <a:cubicBezTo>
                  <a:pt x="35" y="111"/>
                  <a:pt x="21" y="119"/>
                  <a:pt x="10" y="124"/>
                </a:cubicBezTo>
                <a:cubicBezTo>
                  <a:pt x="8" y="125"/>
                  <a:pt x="8" y="127"/>
                  <a:pt x="8" y="129"/>
                </a:cubicBezTo>
                <a:cubicBezTo>
                  <a:pt x="9" y="130"/>
                  <a:pt x="10" y="131"/>
                  <a:pt x="12" y="131"/>
                </a:cubicBezTo>
                <a:cubicBezTo>
                  <a:pt x="12" y="131"/>
                  <a:pt x="13" y="131"/>
                  <a:pt x="13" y="131"/>
                </a:cubicBezTo>
                <a:cubicBezTo>
                  <a:pt x="23" y="127"/>
                  <a:pt x="36" y="120"/>
                  <a:pt x="46" y="114"/>
                </a:cubicBezTo>
                <a:cubicBezTo>
                  <a:pt x="46" y="112"/>
                  <a:pt x="46" y="111"/>
                  <a:pt x="46" y="109"/>
                </a:cubicBezTo>
                <a:moveTo>
                  <a:pt x="38" y="38"/>
                </a:moveTo>
                <a:cubicBezTo>
                  <a:pt x="37" y="40"/>
                  <a:pt x="35" y="42"/>
                  <a:pt x="33" y="44"/>
                </a:cubicBezTo>
                <a:cubicBezTo>
                  <a:pt x="31" y="47"/>
                  <a:pt x="29" y="49"/>
                  <a:pt x="26" y="51"/>
                </a:cubicBezTo>
                <a:cubicBezTo>
                  <a:pt x="24" y="54"/>
                  <a:pt x="22" y="55"/>
                  <a:pt x="18" y="57"/>
                </a:cubicBezTo>
                <a:cubicBezTo>
                  <a:pt x="15" y="59"/>
                  <a:pt x="12" y="61"/>
                  <a:pt x="9" y="62"/>
                </a:cubicBezTo>
                <a:cubicBezTo>
                  <a:pt x="7" y="63"/>
                  <a:pt x="6" y="63"/>
                  <a:pt x="5" y="64"/>
                </a:cubicBezTo>
                <a:cubicBezTo>
                  <a:pt x="3" y="64"/>
                  <a:pt x="2" y="66"/>
                  <a:pt x="2" y="68"/>
                </a:cubicBezTo>
                <a:cubicBezTo>
                  <a:pt x="3" y="70"/>
                  <a:pt x="5" y="72"/>
                  <a:pt x="7" y="71"/>
                </a:cubicBezTo>
                <a:cubicBezTo>
                  <a:pt x="11" y="70"/>
                  <a:pt x="15" y="68"/>
                  <a:pt x="18" y="66"/>
                </a:cubicBezTo>
                <a:cubicBezTo>
                  <a:pt x="21" y="64"/>
                  <a:pt x="24" y="63"/>
                  <a:pt x="27" y="61"/>
                </a:cubicBezTo>
                <a:cubicBezTo>
                  <a:pt x="32" y="56"/>
                  <a:pt x="37" y="52"/>
                  <a:pt x="41" y="46"/>
                </a:cubicBezTo>
                <a:cubicBezTo>
                  <a:pt x="43" y="44"/>
                  <a:pt x="45" y="42"/>
                  <a:pt x="47" y="40"/>
                </a:cubicBezTo>
                <a:cubicBezTo>
                  <a:pt x="48" y="39"/>
                  <a:pt x="49" y="38"/>
                  <a:pt x="50" y="37"/>
                </a:cubicBezTo>
                <a:cubicBezTo>
                  <a:pt x="50" y="37"/>
                  <a:pt x="51" y="36"/>
                  <a:pt x="52" y="36"/>
                </a:cubicBezTo>
                <a:cubicBezTo>
                  <a:pt x="52" y="36"/>
                  <a:pt x="52" y="35"/>
                  <a:pt x="52" y="35"/>
                </a:cubicBezTo>
                <a:cubicBezTo>
                  <a:pt x="53" y="35"/>
                  <a:pt x="53" y="35"/>
                  <a:pt x="53" y="34"/>
                </a:cubicBezTo>
                <a:cubicBezTo>
                  <a:pt x="56" y="32"/>
                  <a:pt x="59" y="31"/>
                  <a:pt x="62" y="29"/>
                </a:cubicBezTo>
                <a:cubicBezTo>
                  <a:pt x="65" y="28"/>
                  <a:pt x="67" y="27"/>
                  <a:pt x="71" y="26"/>
                </a:cubicBezTo>
                <a:cubicBezTo>
                  <a:pt x="72" y="26"/>
                  <a:pt x="72" y="26"/>
                  <a:pt x="73" y="26"/>
                </a:cubicBezTo>
                <a:cubicBezTo>
                  <a:pt x="75" y="25"/>
                  <a:pt x="77" y="24"/>
                  <a:pt x="77" y="22"/>
                </a:cubicBezTo>
                <a:cubicBezTo>
                  <a:pt x="77" y="20"/>
                  <a:pt x="75" y="18"/>
                  <a:pt x="73" y="18"/>
                </a:cubicBezTo>
                <a:cubicBezTo>
                  <a:pt x="59" y="19"/>
                  <a:pt x="47" y="28"/>
                  <a:pt x="38" y="38"/>
                </a:cubicBezTo>
                <a:moveTo>
                  <a:pt x="8" y="111"/>
                </a:moveTo>
                <a:cubicBezTo>
                  <a:pt x="14" y="110"/>
                  <a:pt x="31" y="103"/>
                  <a:pt x="50" y="90"/>
                </a:cubicBezTo>
                <a:cubicBezTo>
                  <a:pt x="55" y="79"/>
                  <a:pt x="65" y="71"/>
                  <a:pt x="77" y="67"/>
                </a:cubicBezTo>
                <a:cubicBezTo>
                  <a:pt x="79" y="65"/>
                  <a:pt x="81" y="62"/>
                  <a:pt x="83" y="59"/>
                </a:cubicBezTo>
                <a:cubicBezTo>
                  <a:pt x="85" y="57"/>
                  <a:pt x="84" y="55"/>
                  <a:pt x="83" y="54"/>
                </a:cubicBezTo>
                <a:cubicBezTo>
                  <a:pt x="81" y="52"/>
                  <a:pt x="78" y="53"/>
                  <a:pt x="77" y="55"/>
                </a:cubicBezTo>
                <a:cubicBezTo>
                  <a:pt x="55" y="86"/>
                  <a:pt x="14" y="101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4" y="105"/>
                  <a:pt x="3" y="107"/>
                  <a:pt x="3" y="109"/>
                </a:cubicBezTo>
                <a:cubicBezTo>
                  <a:pt x="4" y="111"/>
                  <a:pt x="5" y="112"/>
                  <a:pt x="7" y="112"/>
                </a:cubicBezTo>
                <a:cubicBezTo>
                  <a:pt x="7" y="112"/>
                  <a:pt x="8" y="112"/>
                  <a:pt x="8" y="111"/>
                </a:cubicBezTo>
                <a:close/>
                <a:moveTo>
                  <a:pt x="52" y="132"/>
                </a:moveTo>
                <a:cubicBezTo>
                  <a:pt x="51" y="129"/>
                  <a:pt x="50" y="127"/>
                  <a:pt x="49" y="125"/>
                </a:cubicBezTo>
                <a:cubicBezTo>
                  <a:pt x="47" y="126"/>
                  <a:pt x="46" y="126"/>
                  <a:pt x="45" y="127"/>
                </a:cubicBezTo>
                <a:cubicBezTo>
                  <a:pt x="35" y="134"/>
                  <a:pt x="24" y="141"/>
                  <a:pt x="20" y="142"/>
                </a:cubicBezTo>
                <a:cubicBezTo>
                  <a:pt x="18" y="143"/>
                  <a:pt x="16" y="145"/>
                  <a:pt x="17" y="147"/>
                </a:cubicBezTo>
                <a:cubicBezTo>
                  <a:pt x="17" y="148"/>
                  <a:pt x="19" y="150"/>
                  <a:pt x="21" y="150"/>
                </a:cubicBezTo>
                <a:cubicBezTo>
                  <a:pt x="21" y="150"/>
                  <a:pt x="21" y="149"/>
                  <a:pt x="22" y="149"/>
                </a:cubicBezTo>
                <a:cubicBezTo>
                  <a:pt x="28" y="148"/>
                  <a:pt x="38" y="141"/>
                  <a:pt x="49" y="134"/>
                </a:cubicBezTo>
                <a:cubicBezTo>
                  <a:pt x="50" y="133"/>
                  <a:pt x="51" y="132"/>
                  <a:pt x="52" y="132"/>
                </a:cubicBezTo>
                <a:moveTo>
                  <a:pt x="103" y="153"/>
                </a:moveTo>
                <a:cubicBezTo>
                  <a:pt x="102" y="153"/>
                  <a:pt x="101" y="152"/>
                  <a:pt x="100" y="152"/>
                </a:cubicBezTo>
                <a:cubicBezTo>
                  <a:pt x="97" y="153"/>
                  <a:pt x="93" y="153"/>
                  <a:pt x="90" y="153"/>
                </a:cubicBezTo>
                <a:cubicBezTo>
                  <a:pt x="89" y="153"/>
                  <a:pt x="88" y="153"/>
                  <a:pt x="87" y="153"/>
                </a:cubicBezTo>
                <a:cubicBezTo>
                  <a:pt x="92" y="156"/>
                  <a:pt x="97" y="159"/>
                  <a:pt x="101" y="160"/>
                </a:cubicBezTo>
                <a:cubicBezTo>
                  <a:pt x="102" y="161"/>
                  <a:pt x="105" y="160"/>
                  <a:pt x="105" y="158"/>
                </a:cubicBezTo>
                <a:cubicBezTo>
                  <a:pt x="106" y="156"/>
                  <a:pt x="105" y="154"/>
                  <a:pt x="103" y="153"/>
                </a:cubicBezTo>
                <a:moveTo>
                  <a:pt x="59" y="141"/>
                </a:moveTo>
                <a:cubicBezTo>
                  <a:pt x="54" y="144"/>
                  <a:pt x="47" y="149"/>
                  <a:pt x="37" y="156"/>
                </a:cubicBezTo>
                <a:cubicBezTo>
                  <a:pt x="35" y="158"/>
                  <a:pt x="34" y="159"/>
                  <a:pt x="32" y="160"/>
                </a:cubicBezTo>
                <a:cubicBezTo>
                  <a:pt x="31" y="161"/>
                  <a:pt x="30" y="163"/>
                  <a:pt x="31" y="165"/>
                </a:cubicBezTo>
                <a:cubicBezTo>
                  <a:pt x="32" y="166"/>
                  <a:pt x="33" y="167"/>
                  <a:pt x="35" y="167"/>
                </a:cubicBezTo>
                <a:cubicBezTo>
                  <a:pt x="35" y="167"/>
                  <a:pt x="36" y="167"/>
                  <a:pt x="37" y="166"/>
                </a:cubicBezTo>
                <a:cubicBezTo>
                  <a:pt x="38" y="165"/>
                  <a:pt x="40" y="164"/>
                  <a:pt x="42" y="162"/>
                </a:cubicBezTo>
                <a:cubicBezTo>
                  <a:pt x="47" y="159"/>
                  <a:pt x="59" y="150"/>
                  <a:pt x="66" y="146"/>
                </a:cubicBezTo>
                <a:cubicBezTo>
                  <a:pt x="63" y="144"/>
                  <a:pt x="61" y="143"/>
                  <a:pt x="59" y="141"/>
                </a:cubicBezTo>
                <a:moveTo>
                  <a:pt x="90" y="172"/>
                </a:moveTo>
                <a:cubicBezTo>
                  <a:pt x="88" y="171"/>
                  <a:pt x="86" y="169"/>
                  <a:pt x="84" y="168"/>
                </a:cubicBezTo>
                <a:cubicBezTo>
                  <a:pt x="78" y="163"/>
                  <a:pt x="72" y="159"/>
                  <a:pt x="66" y="160"/>
                </a:cubicBezTo>
                <a:cubicBezTo>
                  <a:pt x="60" y="162"/>
                  <a:pt x="49" y="172"/>
                  <a:pt x="47" y="175"/>
                </a:cubicBezTo>
                <a:cubicBezTo>
                  <a:pt x="46" y="176"/>
                  <a:pt x="46" y="178"/>
                  <a:pt x="47" y="180"/>
                </a:cubicBezTo>
                <a:cubicBezTo>
                  <a:pt x="48" y="181"/>
                  <a:pt x="49" y="181"/>
                  <a:pt x="50" y="181"/>
                </a:cubicBezTo>
                <a:cubicBezTo>
                  <a:pt x="51" y="181"/>
                  <a:pt x="52" y="181"/>
                  <a:pt x="53" y="180"/>
                </a:cubicBezTo>
                <a:cubicBezTo>
                  <a:pt x="58" y="175"/>
                  <a:pt x="65" y="169"/>
                  <a:pt x="68" y="168"/>
                </a:cubicBezTo>
                <a:cubicBezTo>
                  <a:pt x="71" y="168"/>
                  <a:pt x="75" y="171"/>
                  <a:pt x="80" y="174"/>
                </a:cubicBezTo>
                <a:cubicBezTo>
                  <a:pt x="82" y="175"/>
                  <a:pt x="84" y="177"/>
                  <a:pt x="86" y="178"/>
                </a:cubicBezTo>
                <a:cubicBezTo>
                  <a:pt x="88" y="180"/>
                  <a:pt x="90" y="179"/>
                  <a:pt x="91" y="177"/>
                </a:cubicBezTo>
                <a:cubicBezTo>
                  <a:pt x="92" y="175"/>
                  <a:pt x="92" y="173"/>
                  <a:pt x="90" y="172"/>
                </a:cubicBezTo>
                <a:moveTo>
                  <a:pt x="156" y="166"/>
                </a:moveTo>
                <a:cubicBezTo>
                  <a:pt x="121" y="132"/>
                  <a:pt x="121" y="132"/>
                  <a:pt x="121" y="132"/>
                </a:cubicBezTo>
                <a:cubicBezTo>
                  <a:pt x="127" y="126"/>
                  <a:pt x="130" y="117"/>
                  <a:pt x="130" y="108"/>
                </a:cubicBezTo>
                <a:cubicBezTo>
                  <a:pt x="130" y="87"/>
                  <a:pt x="113" y="70"/>
                  <a:pt x="92" y="70"/>
                </a:cubicBezTo>
                <a:cubicBezTo>
                  <a:pt x="70" y="70"/>
                  <a:pt x="53" y="87"/>
                  <a:pt x="53" y="108"/>
                </a:cubicBezTo>
                <a:cubicBezTo>
                  <a:pt x="53" y="129"/>
                  <a:pt x="70" y="147"/>
                  <a:pt x="92" y="147"/>
                </a:cubicBezTo>
                <a:cubicBezTo>
                  <a:pt x="98" y="147"/>
                  <a:pt x="104" y="145"/>
                  <a:pt x="110" y="142"/>
                </a:cubicBezTo>
                <a:cubicBezTo>
                  <a:pt x="145" y="177"/>
                  <a:pt x="145" y="177"/>
                  <a:pt x="145" y="177"/>
                </a:cubicBezTo>
                <a:cubicBezTo>
                  <a:pt x="147" y="178"/>
                  <a:pt x="149" y="179"/>
                  <a:pt x="151" y="179"/>
                </a:cubicBezTo>
                <a:cubicBezTo>
                  <a:pt x="152" y="179"/>
                  <a:pt x="154" y="178"/>
                  <a:pt x="156" y="177"/>
                </a:cubicBezTo>
                <a:cubicBezTo>
                  <a:pt x="159" y="174"/>
                  <a:pt x="159" y="169"/>
                  <a:pt x="156" y="166"/>
                </a:cubicBezTo>
                <a:moveTo>
                  <a:pt x="73" y="128"/>
                </a:moveTo>
                <a:cubicBezTo>
                  <a:pt x="73" y="129"/>
                  <a:pt x="72" y="129"/>
                  <a:pt x="72" y="129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72" y="129"/>
                  <a:pt x="72" y="128"/>
                  <a:pt x="72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1" y="128"/>
                  <a:pt x="71" y="127"/>
                  <a:pt x="71" y="126"/>
                </a:cubicBezTo>
                <a:cubicBezTo>
                  <a:pt x="71" y="126"/>
                  <a:pt x="71" y="125"/>
                  <a:pt x="72" y="125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3" y="124"/>
                  <a:pt x="73" y="125"/>
                </a:cubicBezTo>
                <a:cubicBezTo>
                  <a:pt x="73" y="125"/>
                  <a:pt x="73" y="126"/>
                  <a:pt x="73" y="126"/>
                </a:cubicBezTo>
                <a:cubicBezTo>
                  <a:pt x="73" y="127"/>
                  <a:pt x="73" y="128"/>
                  <a:pt x="73" y="128"/>
                </a:cubicBezTo>
                <a:moveTo>
                  <a:pt x="116" y="122"/>
                </a:moveTo>
                <a:cubicBezTo>
                  <a:pt x="115" y="123"/>
                  <a:pt x="114" y="123"/>
                  <a:pt x="114" y="123"/>
                </a:cubicBezTo>
                <a:cubicBezTo>
                  <a:pt x="114" y="124"/>
                  <a:pt x="113" y="125"/>
                  <a:pt x="113" y="126"/>
                </a:cubicBezTo>
                <a:cubicBezTo>
                  <a:pt x="113" y="127"/>
                  <a:pt x="112" y="128"/>
                  <a:pt x="112" y="128"/>
                </a:cubicBezTo>
                <a:cubicBezTo>
                  <a:pt x="112" y="123"/>
                  <a:pt x="112" y="123"/>
                  <a:pt x="112" y="123"/>
                </a:cubicBezTo>
                <a:cubicBezTo>
                  <a:pt x="110" y="123"/>
                  <a:pt x="110" y="123"/>
                  <a:pt x="110" y="123"/>
                </a:cubicBezTo>
                <a:cubicBezTo>
                  <a:pt x="107" y="125"/>
                  <a:pt x="107" y="125"/>
                  <a:pt x="107" y="125"/>
                </a:cubicBezTo>
                <a:cubicBezTo>
                  <a:pt x="108" y="126"/>
                  <a:pt x="108" y="126"/>
                  <a:pt x="108" y="126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09" y="125"/>
                  <a:pt x="109" y="125"/>
                  <a:pt x="110" y="125"/>
                </a:cubicBezTo>
                <a:cubicBezTo>
                  <a:pt x="110" y="125"/>
                  <a:pt x="110" y="126"/>
                  <a:pt x="110" y="126"/>
                </a:cubicBezTo>
                <a:cubicBezTo>
                  <a:pt x="110" y="130"/>
                  <a:pt x="110" y="130"/>
                  <a:pt x="110" y="130"/>
                </a:cubicBezTo>
                <a:cubicBezTo>
                  <a:pt x="105" y="134"/>
                  <a:pt x="98" y="137"/>
                  <a:pt x="92" y="137"/>
                </a:cubicBezTo>
                <a:cubicBezTo>
                  <a:pt x="85" y="137"/>
                  <a:pt x="78" y="134"/>
                  <a:pt x="73" y="130"/>
                </a:cubicBezTo>
                <a:cubicBezTo>
                  <a:pt x="74" y="130"/>
                  <a:pt x="74" y="130"/>
                  <a:pt x="74" y="129"/>
                </a:cubicBezTo>
                <a:cubicBezTo>
                  <a:pt x="75" y="129"/>
                  <a:pt x="75" y="128"/>
                  <a:pt x="75" y="126"/>
                </a:cubicBezTo>
                <a:cubicBezTo>
                  <a:pt x="75" y="125"/>
                  <a:pt x="75" y="124"/>
                  <a:pt x="74" y="123"/>
                </a:cubicBezTo>
                <a:cubicBezTo>
                  <a:pt x="74" y="123"/>
                  <a:pt x="73" y="122"/>
                  <a:pt x="72" y="122"/>
                </a:cubicBezTo>
                <a:cubicBezTo>
                  <a:pt x="71" y="122"/>
                  <a:pt x="70" y="123"/>
                  <a:pt x="70" y="123"/>
                </a:cubicBezTo>
                <a:cubicBezTo>
                  <a:pt x="70" y="124"/>
                  <a:pt x="69" y="125"/>
                  <a:pt x="69" y="126"/>
                </a:cubicBezTo>
                <a:cubicBezTo>
                  <a:pt x="69" y="125"/>
                  <a:pt x="69" y="125"/>
                  <a:pt x="68" y="124"/>
                </a:cubicBezTo>
                <a:cubicBezTo>
                  <a:pt x="68" y="124"/>
                  <a:pt x="68" y="124"/>
                  <a:pt x="68" y="123"/>
                </a:cubicBezTo>
                <a:cubicBezTo>
                  <a:pt x="68" y="123"/>
                  <a:pt x="68" y="123"/>
                  <a:pt x="67" y="123"/>
                </a:cubicBezTo>
                <a:cubicBezTo>
                  <a:pt x="65" y="120"/>
                  <a:pt x="64" y="116"/>
                  <a:pt x="64" y="113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64" y="114"/>
                  <a:pt x="65" y="114"/>
                  <a:pt x="66" y="114"/>
                </a:cubicBezTo>
                <a:cubicBezTo>
                  <a:pt x="67" y="114"/>
                  <a:pt x="67" y="114"/>
                  <a:pt x="68" y="113"/>
                </a:cubicBezTo>
                <a:cubicBezTo>
                  <a:pt x="68" y="112"/>
                  <a:pt x="69" y="111"/>
                  <a:pt x="69" y="110"/>
                </a:cubicBezTo>
                <a:cubicBezTo>
                  <a:pt x="69" y="109"/>
                  <a:pt x="68" y="108"/>
                  <a:pt x="68" y="107"/>
                </a:cubicBezTo>
                <a:cubicBezTo>
                  <a:pt x="67" y="106"/>
                  <a:pt x="67" y="106"/>
                  <a:pt x="66" y="106"/>
                </a:cubicBezTo>
                <a:cubicBezTo>
                  <a:pt x="65" y="106"/>
                  <a:pt x="64" y="106"/>
                  <a:pt x="64" y="107"/>
                </a:cubicBezTo>
                <a:cubicBezTo>
                  <a:pt x="64" y="107"/>
                  <a:pt x="63" y="107"/>
                  <a:pt x="63" y="108"/>
                </a:cubicBezTo>
                <a:cubicBezTo>
                  <a:pt x="63" y="104"/>
                  <a:pt x="64" y="101"/>
                  <a:pt x="66" y="97"/>
                </a:cubicBezTo>
                <a:cubicBezTo>
                  <a:pt x="66" y="97"/>
                  <a:pt x="66" y="97"/>
                  <a:pt x="66" y="97"/>
                </a:cubicBezTo>
                <a:cubicBezTo>
                  <a:pt x="67" y="97"/>
                  <a:pt x="67" y="97"/>
                  <a:pt x="68" y="96"/>
                </a:cubicBezTo>
                <a:cubicBezTo>
                  <a:pt x="68" y="96"/>
                  <a:pt x="69" y="95"/>
                  <a:pt x="69" y="93"/>
                </a:cubicBezTo>
                <a:cubicBezTo>
                  <a:pt x="69" y="93"/>
                  <a:pt x="69" y="92"/>
                  <a:pt x="68" y="92"/>
                </a:cubicBezTo>
                <a:cubicBezTo>
                  <a:pt x="74" y="85"/>
                  <a:pt x="82" y="80"/>
                  <a:pt x="92" y="80"/>
                </a:cubicBezTo>
                <a:cubicBezTo>
                  <a:pt x="101" y="80"/>
                  <a:pt x="109" y="85"/>
                  <a:pt x="114" y="91"/>
                </a:cubicBezTo>
                <a:cubicBezTo>
                  <a:pt x="113" y="92"/>
                  <a:pt x="113" y="92"/>
                  <a:pt x="113" y="92"/>
                </a:cubicBezTo>
                <a:cubicBezTo>
                  <a:pt x="114" y="93"/>
                  <a:pt x="114" y="93"/>
                  <a:pt x="114" y="93"/>
                </a:cubicBezTo>
                <a:cubicBezTo>
                  <a:pt x="115" y="93"/>
                  <a:pt x="115" y="93"/>
                  <a:pt x="115" y="93"/>
                </a:cubicBezTo>
                <a:cubicBezTo>
                  <a:pt x="115" y="93"/>
                  <a:pt x="116" y="94"/>
                  <a:pt x="116" y="94"/>
                </a:cubicBezTo>
                <a:cubicBezTo>
                  <a:pt x="116" y="97"/>
                  <a:pt x="116" y="97"/>
                  <a:pt x="116" y="97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9" y="101"/>
                  <a:pt x="120" y="104"/>
                  <a:pt x="120" y="108"/>
                </a:cubicBezTo>
                <a:cubicBezTo>
                  <a:pt x="120" y="114"/>
                  <a:pt x="118" y="118"/>
                  <a:pt x="116" y="122"/>
                </a:cubicBezTo>
                <a:moveTo>
                  <a:pt x="65" y="110"/>
                </a:moveTo>
                <a:cubicBezTo>
                  <a:pt x="65" y="109"/>
                  <a:pt x="65" y="108"/>
                  <a:pt x="65" y="108"/>
                </a:cubicBezTo>
                <a:cubicBezTo>
                  <a:pt x="65" y="108"/>
                  <a:pt x="66" y="108"/>
                  <a:pt x="66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6" y="109"/>
                  <a:pt x="66" y="109"/>
                  <a:pt x="66" y="110"/>
                </a:cubicBezTo>
                <a:cubicBezTo>
                  <a:pt x="66" y="111"/>
                  <a:pt x="66" y="111"/>
                  <a:pt x="66" y="112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66" y="112"/>
                  <a:pt x="65" y="112"/>
                  <a:pt x="65" y="112"/>
                </a:cubicBezTo>
                <a:cubicBezTo>
                  <a:pt x="65" y="111"/>
                  <a:pt x="65" y="111"/>
                  <a:pt x="65" y="110"/>
                </a:cubicBezTo>
                <a:moveTo>
                  <a:pt x="71" y="92"/>
                </a:moveTo>
                <a:cubicBezTo>
                  <a:pt x="72" y="92"/>
                  <a:pt x="72" y="92"/>
                  <a:pt x="72" y="92"/>
                </a:cubicBezTo>
                <a:cubicBezTo>
                  <a:pt x="72" y="92"/>
                  <a:pt x="72" y="93"/>
                  <a:pt x="72" y="93"/>
                </a:cubicBezTo>
                <a:cubicBezTo>
                  <a:pt x="72" y="97"/>
                  <a:pt x="72" y="97"/>
                  <a:pt x="72" y="97"/>
                </a:cubicBezTo>
                <a:cubicBezTo>
                  <a:pt x="74" y="97"/>
                  <a:pt x="74" y="97"/>
                  <a:pt x="74" y="97"/>
                </a:cubicBezTo>
                <a:cubicBezTo>
                  <a:pt x="74" y="90"/>
                  <a:pt x="74" y="90"/>
                  <a:pt x="74" y="90"/>
                </a:cubicBezTo>
                <a:cubicBezTo>
                  <a:pt x="72" y="90"/>
                  <a:pt x="72" y="90"/>
                  <a:pt x="72" y="90"/>
                </a:cubicBezTo>
                <a:cubicBezTo>
                  <a:pt x="69" y="92"/>
                  <a:pt x="69" y="92"/>
                  <a:pt x="69" y="92"/>
                </a:cubicBezTo>
                <a:cubicBezTo>
                  <a:pt x="70" y="93"/>
                  <a:pt x="70" y="93"/>
                  <a:pt x="70" y="93"/>
                </a:cubicBezTo>
                <a:lnTo>
                  <a:pt x="71" y="92"/>
                </a:lnTo>
                <a:close/>
                <a:moveTo>
                  <a:pt x="78" y="90"/>
                </a:moveTo>
                <a:cubicBezTo>
                  <a:pt x="77" y="90"/>
                  <a:pt x="77" y="90"/>
                  <a:pt x="76" y="90"/>
                </a:cubicBezTo>
                <a:cubicBezTo>
                  <a:pt x="76" y="91"/>
                  <a:pt x="76" y="92"/>
                  <a:pt x="76" y="93"/>
                </a:cubicBezTo>
                <a:cubicBezTo>
                  <a:pt x="76" y="95"/>
                  <a:pt x="76" y="96"/>
                  <a:pt x="76" y="96"/>
                </a:cubicBezTo>
                <a:cubicBezTo>
                  <a:pt x="77" y="97"/>
                  <a:pt x="77" y="97"/>
                  <a:pt x="78" y="97"/>
                </a:cubicBezTo>
                <a:cubicBezTo>
                  <a:pt x="79" y="97"/>
                  <a:pt x="80" y="97"/>
                  <a:pt x="80" y="96"/>
                </a:cubicBezTo>
                <a:cubicBezTo>
                  <a:pt x="81" y="96"/>
                  <a:pt x="81" y="95"/>
                  <a:pt x="81" y="93"/>
                </a:cubicBezTo>
                <a:cubicBezTo>
                  <a:pt x="81" y="92"/>
                  <a:pt x="81" y="91"/>
                  <a:pt x="80" y="91"/>
                </a:cubicBezTo>
                <a:cubicBezTo>
                  <a:pt x="80" y="90"/>
                  <a:pt x="79" y="90"/>
                  <a:pt x="78" y="90"/>
                </a:cubicBezTo>
                <a:moveTo>
                  <a:pt x="79" y="95"/>
                </a:moveTo>
                <a:cubicBezTo>
                  <a:pt x="79" y="96"/>
                  <a:pt x="79" y="96"/>
                  <a:pt x="78" y="96"/>
                </a:cubicBezTo>
                <a:cubicBezTo>
                  <a:pt x="78" y="96"/>
                  <a:pt x="78" y="96"/>
                  <a:pt x="78" y="95"/>
                </a:cubicBezTo>
                <a:cubicBezTo>
                  <a:pt x="78" y="95"/>
                  <a:pt x="78" y="94"/>
                  <a:pt x="78" y="93"/>
                </a:cubicBezTo>
                <a:cubicBezTo>
                  <a:pt x="78" y="93"/>
                  <a:pt x="78" y="92"/>
                  <a:pt x="78" y="92"/>
                </a:cubicBezTo>
                <a:cubicBezTo>
                  <a:pt x="78" y="91"/>
                  <a:pt x="78" y="91"/>
                  <a:pt x="78" y="91"/>
                </a:cubicBezTo>
                <a:cubicBezTo>
                  <a:pt x="79" y="91"/>
                  <a:pt x="79" y="91"/>
                  <a:pt x="79" y="92"/>
                </a:cubicBezTo>
                <a:cubicBezTo>
                  <a:pt x="79" y="92"/>
                  <a:pt x="79" y="93"/>
                  <a:pt x="79" y="93"/>
                </a:cubicBezTo>
                <a:cubicBezTo>
                  <a:pt x="79" y="94"/>
                  <a:pt x="79" y="95"/>
                  <a:pt x="79" y="95"/>
                </a:cubicBezTo>
                <a:moveTo>
                  <a:pt x="84" y="92"/>
                </a:move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3"/>
                  <a:pt x="84" y="93"/>
                </a:cubicBezTo>
                <a:cubicBezTo>
                  <a:pt x="84" y="97"/>
                  <a:pt x="84" y="97"/>
                  <a:pt x="84" y="97"/>
                </a:cubicBezTo>
                <a:cubicBezTo>
                  <a:pt x="86" y="97"/>
                  <a:pt x="86" y="97"/>
                  <a:pt x="86" y="97"/>
                </a:cubicBezTo>
                <a:cubicBezTo>
                  <a:pt x="86" y="90"/>
                  <a:pt x="86" y="90"/>
                  <a:pt x="86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2" y="92"/>
                  <a:pt x="82" y="92"/>
                  <a:pt x="82" y="92"/>
                </a:cubicBezTo>
                <a:cubicBezTo>
                  <a:pt x="83" y="93"/>
                  <a:pt x="83" y="93"/>
                  <a:pt x="83" y="93"/>
                </a:cubicBezTo>
                <a:lnTo>
                  <a:pt x="84" y="92"/>
                </a:lnTo>
                <a:close/>
                <a:moveTo>
                  <a:pt x="91" y="90"/>
                </a:moveTo>
                <a:cubicBezTo>
                  <a:pt x="90" y="90"/>
                  <a:pt x="89" y="90"/>
                  <a:pt x="89" y="90"/>
                </a:cubicBezTo>
                <a:cubicBezTo>
                  <a:pt x="88" y="91"/>
                  <a:pt x="88" y="92"/>
                  <a:pt x="88" y="93"/>
                </a:cubicBezTo>
                <a:cubicBezTo>
                  <a:pt x="88" y="95"/>
                  <a:pt x="88" y="96"/>
                  <a:pt x="89" y="96"/>
                </a:cubicBezTo>
                <a:cubicBezTo>
                  <a:pt x="89" y="97"/>
                  <a:pt x="90" y="97"/>
                  <a:pt x="91" y="97"/>
                </a:cubicBezTo>
                <a:cubicBezTo>
                  <a:pt x="92" y="97"/>
                  <a:pt x="93" y="97"/>
                  <a:pt x="93" y="96"/>
                </a:cubicBezTo>
                <a:cubicBezTo>
                  <a:pt x="93" y="96"/>
                  <a:pt x="94" y="95"/>
                  <a:pt x="94" y="93"/>
                </a:cubicBezTo>
                <a:cubicBezTo>
                  <a:pt x="94" y="92"/>
                  <a:pt x="93" y="91"/>
                  <a:pt x="93" y="91"/>
                </a:cubicBezTo>
                <a:cubicBezTo>
                  <a:pt x="93" y="90"/>
                  <a:pt x="92" y="90"/>
                  <a:pt x="91" y="90"/>
                </a:cubicBezTo>
                <a:moveTo>
                  <a:pt x="91" y="95"/>
                </a:moveTo>
                <a:cubicBezTo>
                  <a:pt x="91" y="96"/>
                  <a:pt x="91" y="96"/>
                  <a:pt x="91" y="96"/>
                </a:cubicBezTo>
                <a:cubicBezTo>
                  <a:pt x="91" y="96"/>
                  <a:pt x="91" y="96"/>
                  <a:pt x="90" y="95"/>
                </a:cubicBezTo>
                <a:cubicBezTo>
                  <a:pt x="90" y="95"/>
                  <a:pt x="90" y="94"/>
                  <a:pt x="90" y="93"/>
                </a:cubicBezTo>
                <a:cubicBezTo>
                  <a:pt x="90" y="93"/>
                  <a:pt x="90" y="92"/>
                  <a:pt x="90" y="92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91"/>
                  <a:pt x="91" y="91"/>
                  <a:pt x="91" y="92"/>
                </a:cubicBezTo>
                <a:cubicBezTo>
                  <a:pt x="92" y="92"/>
                  <a:pt x="92" y="93"/>
                  <a:pt x="92" y="93"/>
                </a:cubicBezTo>
                <a:cubicBezTo>
                  <a:pt x="92" y="94"/>
                  <a:pt x="92" y="95"/>
                  <a:pt x="91" y="95"/>
                </a:cubicBezTo>
                <a:moveTo>
                  <a:pt x="97" y="90"/>
                </a:moveTo>
                <a:cubicBezTo>
                  <a:pt x="96" y="90"/>
                  <a:pt x="96" y="90"/>
                  <a:pt x="95" y="90"/>
                </a:cubicBezTo>
                <a:cubicBezTo>
                  <a:pt x="95" y="91"/>
                  <a:pt x="94" y="92"/>
                  <a:pt x="94" y="93"/>
                </a:cubicBezTo>
                <a:cubicBezTo>
                  <a:pt x="94" y="95"/>
                  <a:pt x="95" y="96"/>
                  <a:pt x="95" y="96"/>
                </a:cubicBezTo>
                <a:cubicBezTo>
                  <a:pt x="96" y="97"/>
                  <a:pt x="96" y="97"/>
                  <a:pt x="97" y="97"/>
                </a:cubicBezTo>
                <a:cubicBezTo>
                  <a:pt x="98" y="97"/>
                  <a:pt x="99" y="97"/>
                  <a:pt x="99" y="96"/>
                </a:cubicBezTo>
                <a:cubicBezTo>
                  <a:pt x="100" y="96"/>
                  <a:pt x="100" y="95"/>
                  <a:pt x="100" y="93"/>
                </a:cubicBezTo>
                <a:cubicBezTo>
                  <a:pt x="100" y="92"/>
                  <a:pt x="100" y="91"/>
                  <a:pt x="99" y="91"/>
                </a:cubicBezTo>
                <a:cubicBezTo>
                  <a:pt x="99" y="90"/>
                  <a:pt x="98" y="90"/>
                  <a:pt x="97" y="90"/>
                </a:cubicBezTo>
                <a:moveTo>
                  <a:pt x="98" y="95"/>
                </a:moveTo>
                <a:cubicBezTo>
                  <a:pt x="98" y="96"/>
                  <a:pt x="97" y="96"/>
                  <a:pt x="97" y="96"/>
                </a:cubicBezTo>
                <a:cubicBezTo>
                  <a:pt x="97" y="96"/>
                  <a:pt x="97" y="96"/>
                  <a:pt x="97" y="95"/>
                </a:cubicBezTo>
                <a:cubicBezTo>
                  <a:pt x="97" y="95"/>
                  <a:pt x="97" y="94"/>
                  <a:pt x="97" y="93"/>
                </a:cubicBezTo>
                <a:cubicBezTo>
                  <a:pt x="97" y="93"/>
                  <a:pt x="97" y="92"/>
                  <a:pt x="97" y="92"/>
                </a:cubicBezTo>
                <a:cubicBezTo>
                  <a:pt x="97" y="91"/>
                  <a:pt x="97" y="91"/>
                  <a:pt x="97" y="91"/>
                </a:cubicBezTo>
                <a:cubicBezTo>
                  <a:pt x="97" y="91"/>
                  <a:pt x="98" y="91"/>
                  <a:pt x="98" y="92"/>
                </a:cubicBezTo>
                <a:cubicBezTo>
                  <a:pt x="98" y="92"/>
                  <a:pt x="98" y="93"/>
                  <a:pt x="98" y="93"/>
                </a:cubicBezTo>
                <a:cubicBezTo>
                  <a:pt x="98" y="94"/>
                  <a:pt x="98" y="95"/>
                  <a:pt x="98" y="95"/>
                </a:cubicBezTo>
                <a:moveTo>
                  <a:pt x="103" y="92"/>
                </a:moveTo>
                <a:cubicBezTo>
                  <a:pt x="103" y="92"/>
                  <a:pt x="103" y="92"/>
                  <a:pt x="103" y="92"/>
                </a:cubicBezTo>
                <a:cubicBezTo>
                  <a:pt x="103" y="92"/>
                  <a:pt x="103" y="93"/>
                  <a:pt x="103" y="93"/>
                </a:cubicBezTo>
                <a:cubicBezTo>
                  <a:pt x="103" y="97"/>
                  <a:pt x="103" y="97"/>
                  <a:pt x="103" y="97"/>
                </a:cubicBezTo>
                <a:cubicBezTo>
                  <a:pt x="105" y="97"/>
                  <a:pt x="105" y="97"/>
                  <a:pt x="105" y="97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3" y="90"/>
                  <a:pt x="103" y="90"/>
                  <a:pt x="103" y="90"/>
                </a:cubicBezTo>
                <a:cubicBezTo>
                  <a:pt x="101" y="92"/>
                  <a:pt x="101" y="92"/>
                  <a:pt x="101" y="92"/>
                </a:cubicBezTo>
                <a:cubicBezTo>
                  <a:pt x="102" y="93"/>
                  <a:pt x="102" y="93"/>
                  <a:pt x="102" y="93"/>
                </a:cubicBezTo>
                <a:lnTo>
                  <a:pt x="103" y="92"/>
                </a:lnTo>
                <a:close/>
                <a:moveTo>
                  <a:pt x="107" y="92"/>
                </a:moveTo>
                <a:cubicBezTo>
                  <a:pt x="108" y="93"/>
                  <a:pt x="108" y="93"/>
                  <a:pt x="108" y="93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09" y="92"/>
                  <a:pt x="109" y="92"/>
                  <a:pt x="110" y="92"/>
                </a:cubicBezTo>
                <a:cubicBezTo>
                  <a:pt x="110" y="92"/>
                  <a:pt x="110" y="93"/>
                  <a:pt x="110" y="93"/>
                </a:cubicBezTo>
                <a:cubicBezTo>
                  <a:pt x="110" y="97"/>
                  <a:pt x="110" y="97"/>
                  <a:pt x="110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0"/>
                  <a:pt x="112" y="90"/>
                  <a:pt x="112" y="90"/>
                </a:cubicBezTo>
                <a:cubicBezTo>
                  <a:pt x="110" y="90"/>
                  <a:pt x="110" y="90"/>
                  <a:pt x="110" y="90"/>
                </a:cubicBezTo>
                <a:lnTo>
                  <a:pt x="107" y="92"/>
                </a:lnTo>
                <a:close/>
                <a:moveTo>
                  <a:pt x="72" y="106"/>
                </a:moveTo>
                <a:cubicBezTo>
                  <a:pt x="71" y="106"/>
                  <a:pt x="70" y="106"/>
                  <a:pt x="70" y="107"/>
                </a:cubicBezTo>
                <a:cubicBezTo>
                  <a:pt x="70" y="108"/>
                  <a:pt x="69" y="109"/>
                  <a:pt x="69" y="110"/>
                </a:cubicBezTo>
                <a:cubicBezTo>
                  <a:pt x="69" y="111"/>
                  <a:pt x="70" y="112"/>
                  <a:pt x="70" y="113"/>
                </a:cubicBezTo>
                <a:cubicBezTo>
                  <a:pt x="70" y="114"/>
                  <a:pt x="71" y="114"/>
                  <a:pt x="72" y="114"/>
                </a:cubicBezTo>
                <a:cubicBezTo>
                  <a:pt x="73" y="114"/>
                  <a:pt x="74" y="114"/>
                  <a:pt x="74" y="113"/>
                </a:cubicBezTo>
                <a:cubicBezTo>
                  <a:pt x="75" y="112"/>
                  <a:pt x="75" y="111"/>
                  <a:pt x="75" y="110"/>
                </a:cubicBezTo>
                <a:cubicBezTo>
                  <a:pt x="75" y="109"/>
                  <a:pt x="75" y="108"/>
                  <a:pt x="74" y="107"/>
                </a:cubicBezTo>
                <a:cubicBezTo>
                  <a:pt x="74" y="106"/>
                  <a:pt x="73" y="106"/>
                  <a:pt x="72" y="106"/>
                </a:cubicBezTo>
                <a:moveTo>
                  <a:pt x="73" y="112"/>
                </a:moveTo>
                <a:cubicBezTo>
                  <a:pt x="73" y="112"/>
                  <a:pt x="72" y="112"/>
                  <a:pt x="72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1" y="111"/>
                  <a:pt x="71" y="111"/>
                  <a:pt x="71" y="110"/>
                </a:cubicBezTo>
                <a:cubicBezTo>
                  <a:pt x="71" y="109"/>
                  <a:pt x="71" y="108"/>
                  <a:pt x="72" y="10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8"/>
                  <a:pt x="73" y="108"/>
                  <a:pt x="73" y="108"/>
                </a:cubicBezTo>
                <a:cubicBezTo>
                  <a:pt x="73" y="109"/>
                  <a:pt x="73" y="109"/>
                  <a:pt x="73" y="110"/>
                </a:cubicBezTo>
                <a:cubicBezTo>
                  <a:pt x="73" y="111"/>
                  <a:pt x="73" y="111"/>
                  <a:pt x="73" y="112"/>
                </a:cubicBezTo>
                <a:moveTo>
                  <a:pt x="78" y="114"/>
                </a:moveTo>
                <a:cubicBezTo>
                  <a:pt x="80" y="114"/>
                  <a:pt x="80" y="114"/>
                  <a:pt x="80" y="114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78" y="106"/>
                  <a:pt x="78" y="106"/>
                  <a:pt x="78" y="106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7" y="110"/>
                  <a:pt x="77" y="110"/>
                  <a:pt x="77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8" y="109"/>
                  <a:pt x="78" y="109"/>
                  <a:pt x="78" y="108"/>
                </a:cubicBezTo>
                <a:cubicBezTo>
                  <a:pt x="78" y="109"/>
                  <a:pt x="78" y="109"/>
                  <a:pt x="78" y="110"/>
                </a:cubicBezTo>
                <a:lnTo>
                  <a:pt x="78" y="114"/>
                </a:lnTo>
                <a:close/>
                <a:moveTo>
                  <a:pt x="85" y="106"/>
                </a:moveTo>
                <a:cubicBezTo>
                  <a:pt x="84" y="106"/>
                  <a:pt x="83" y="106"/>
                  <a:pt x="83" y="107"/>
                </a:cubicBezTo>
                <a:cubicBezTo>
                  <a:pt x="82" y="108"/>
                  <a:pt x="82" y="109"/>
                  <a:pt x="82" y="110"/>
                </a:cubicBezTo>
                <a:cubicBezTo>
                  <a:pt x="82" y="111"/>
                  <a:pt x="82" y="112"/>
                  <a:pt x="83" y="113"/>
                </a:cubicBezTo>
                <a:cubicBezTo>
                  <a:pt x="83" y="114"/>
                  <a:pt x="84" y="114"/>
                  <a:pt x="85" y="114"/>
                </a:cubicBezTo>
                <a:cubicBezTo>
                  <a:pt x="86" y="114"/>
                  <a:pt x="86" y="114"/>
                  <a:pt x="87" y="113"/>
                </a:cubicBezTo>
                <a:cubicBezTo>
                  <a:pt x="87" y="112"/>
                  <a:pt x="87" y="111"/>
                  <a:pt x="87" y="110"/>
                </a:cubicBezTo>
                <a:cubicBezTo>
                  <a:pt x="87" y="109"/>
                  <a:pt x="87" y="108"/>
                  <a:pt x="87" y="107"/>
                </a:cubicBezTo>
                <a:cubicBezTo>
                  <a:pt x="86" y="106"/>
                  <a:pt x="86" y="106"/>
                  <a:pt x="85" y="106"/>
                </a:cubicBezTo>
                <a:moveTo>
                  <a:pt x="85" y="112"/>
                </a:moveTo>
                <a:cubicBezTo>
                  <a:pt x="85" y="112"/>
                  <a:pt x="85" y="112"/>
                  <a:pt x="85" y="112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11"/>
                  <a:pt x="84" y="111"/>
                  <a:pt x="84" y="110"/>
                </a:cubicBezTo>
                <a:cubicBezTo>
                  <a:pt x="84" y="109"/>
                  <a:pt x="84" y="108"/>
                  <a:pt x="84" y="108"/>
                </a:cubicBezTo>
                <a:cubicBezTo>
                  <a:pt x="84" y="108"/>
                  <a:pt x="84" y="108"/>
                  <a:pt x="85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5" y="109"/>
                  <a:pt x="85" y="109"/>
                  <a:pt x="85" y="110"/>
                </a:cubicBezTo>
                <a:cubicBezTo>
                  <a:pt x="85" y="111"/>
                  <a:pt x="85" y="111"/>
                  <a:pt x="85" y="112"/>
                </a:cubicBezTo>
                <a:moveTo>
                  <a:pt x="88" y="108"/>
                </a:moveTo>
                <a:cubicBezTo>
                  <a:pt x="89" y="110"/>
                  <a:pt x="89" y="110"/>
                  <a:pt x="89" y="110"/>
                </a:cubicBezTo>
                <a:cubicBezTo>
                  <a:pt x="90" y="109"/>
                  <a:pt x="90" y="109"/>
                  <a:pt x="90" y="109"/>
                </a:cubicBezTo>
                <a:cubicBezTo>
                  <a:pt x="90" y="109"/>
                  <a:pt x="91" y="109"/>
                  <a:pt x="91" y="108"/>
                </a:cubicBezTo>
                <a:cubicBezTo>
                  <a:pt x="91" y="109"/>
                  <a:pt x="91" y="109"/>
                  <a:pt x="91" y="110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93" y="114"/>
                  <a:pt x="93" y="114"/>
                  <a:pt x="93" y="114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91" y="106"/>
                  <a:pt x="91" y="106"/>
                  <a:pt x="91" y="106"/>
                </a:cubicBezTo>
                <a:lnTo>
                  <a:pt x="88" y="108"/>
                </a:lnTo>
                <a:close/>
                <a:moveTo>
                  <a:pt x="97" y="106"/>
                </a:moveTo>
                <a:cubicBezTo>
                  <a:pt x="96" y="106"/>
                  <a:pt x="96" y="106"/>
                  <a:pt x="95" y="107"/>
                </a:cubicBezTo>
                <a:cubicBezTo>
                  <a:pt x="95" y="108"/>
                  <a:pt x="94" y="109"/>
                  <a:pt x="94" y="110"/>
                </a:cubicBezTo>
                <a:cubicBezTo>
                  <a:pt x="94" y="111"/>
                  <a:pt x="95" y="112"/>
                  <a:pt x="95" y="113"/>
                </a:cubicBezTo>
                <a:cubicBezTo>
                  <a:pt x="96" y="114"/>
                  <a:pt x="96" y="114"/>
                  <a:pt x="97" y="114"/>
                </a:cubicBezTo>
                <a:cubicBezTo>
                  <a:pt x="98" y="114"/>
                  <a:pt x="99" y="114"/>
                  <a:pt x="99" y="113"/>
                </a:cubicBezTo>
                <a:cubicBezTo>
                  <a:pt x="100" y="112"/>
                  <a:pt x="100" y="111"/>
                  <a:pt x="100" y="110"/>
                </a:cubicBezTo>
                <a:cubicBezTo>
                  <a:pt x="100" y="109"/>
                  <a:pt x="100" y="108"/>
                  <a:pt x="99" y="107"/>
                </a:cubicBezTo>
                <a:cubicBezTo>
                  <a:pt x="99" y="106"/>
                  <a:pt x="98" y="106"/>
                  <a:pt x="97" y="106"/>
                </a:cubicBezTo>
                <a:moveTo>
                  <a:pt x="98" y="112"/>
                </a:moveTo>
                <a:cubicBezTo>
                  <a:pt x="98" y="112"/>
                  <a:pt x="97" y="112"/>
                  <a:pt x="97" y="112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97" y="111"/>
                  <a:pt x="97" y="111"/>
                  <a:pt x="97" y="110"/>
                </a:cubicBezTo>
                <a:cubicBezTo>
                  <a:pt x="97" y="109"/>
                  <a:pt x="97" y="108"/>
                  <a:pt x="97" y="108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97" y="108"/>
                  <a:pt x="98" y="108"/>
                  <a:pt x="98" y="108"/>
                </a:cubicBezTo>
                <a:cubicBezTo>
                  <a:pt x="98" y="109"/>
                  <a:pt x="98" y="109"/>
                  <a:pt x="98" y="110"/>
                </a:cubicBezTo>
                <a:cubicBezTo>
                  <a:pt x="98" y="111"/>
                  <a:pt x="98" y="111"/>
                  <a:pt x="98" y="112"/>
                </a:cubicBezTo>
                <a:moveTo>
                  <a:pt x="104" y="106"/>
                </a:moveTo>
                <a:cubicBezTo>
                  <a:pt x="103" y="106"/>
                  <a:pt x="102" y="106"/>
                  <a:pt x="101" y="107"/>
                </a:cubicBezTo>
                <a:cubicBezTo>
                  <a:pt x="101" y="108"/>
                  <a:pt x="101" y="109"/>
                  <a:pt x="101" y="110"/>
                </a:cubicBezTo>
                <a:cubicBezTo>
                  <a:pt x="101" y="111"/>
                  <a:pt x="101" y="112"/>
                  <a:pt x="101" y="113"/>
                </a:cubicBezTo>
                <a:cubicBezTo>
                  <a:pt x="102" y="114"/>
                  <a:pt x="103" y="114"/>
                  <a:pt x="104" y="114"/>
                </a:cubicBezTo>
                <a:cubicBezTo>
                  <a:pt x="104" y="114"/>
                  <a:pt x="105" y="114"/>
                  <a:pt x="106" y="113"/>
                </a:cubicBezTo>
                <a:cubicBezTo>
                  <a:pt x="106" y="112"/>
                  <a:pt x="106" y="111"/>
                  <a:pt x="106" y="110"/>
                </a:cubicBezTo>
                <a:cubicBezTo>
                  <a:pt x="106" y="109"/>
                  <a:pt x="106" y="108"/>
                  <a:pt x="106" y="107"/>
                </a:cubicBezTo>
                <a:cubicBezTo>
                  <a:pt x="105" y="106"/>
                  <a:pt x="104" y="106"/>
                  <a:pt x="104" y="106"/>
                </a:cubicBezTo>
                <a:moveTo>
                  <a:pt x="104" y="112"/>
                </a:moveTo>
                <a:cubicBezTo>
                  <a:pt x="104" y="112"/>
                  <a:pt x="104" y="112"/>
                  <a:pt x="104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1"/>
                  <a:pt x="103" y="111"/>
                  <a:pt x="103" y="110"/>
                </a:cubicBezTo>
                <a:cubicBezTo>
                  <a:pt x="103" y="109"/>
                  <a:pt x="103" y="108"/>
                  <a:pt x="103" y="108"/>
                </a:cubicBezTo>
                <a:cubicBezTo>
                  <a:pt x="103" y="108"/>
                  <a:pt x="103" y="108"/>
                  <a:pt x="104" y="108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9"/>
                  <a:pt x="104" y="109"/>
                  <a:pt x="104" y="110"/>
                </a:cubicBezTo>
                <a:cubicBezTo>
                  <a:pt x="104" y="111"/>
                  <a:pt x="104" y="111"/>
                  <a:pt x="104" y="112"/>
                </a:cubicBezTo>
                <a:moveTo>
                  <a:pt x="107" y="108"/>
                </a:moveTo>
                <a:cubicBezTo>
                  <a:pt x="108" y="110"/>
                  <a:pt x="108" y="110"/>
                  <a:pt x="108" y="110"/>
                </a:cubicBezTo>
                <a:cubicBezTo>
                  <a:pt x="109" y="109"/>
                  <a:pt x="109" y="109"/>
                  <a:pt x="109" y="109"/>
                </a:cubicBezTo>
                <a:cubicBezTo>
                  <a:pt x="109" y="109"/>
                  <a:pt x="109" y="109"/>
                  <a:pt x="110" y="108"/>
                </a:cubicBezTo>
                <a:cubicBezTo>
                  <a:pt x="110" y="109"/>
                  <a:pt x="110" y="109"/>
                  <a:pt x="110" y="110"/>
                </a:cubicBezTo>
                <a:cubicBezTo>
                  <a:pt x="110" y="114"/>
                  <a:pt x="110" y="114"/>
                  <a:pt x="110" y="114"/>
                </a:cubicBezTo>
                <a:cubicBezTo>
                  <a:pt x="112" y="114"/>
                  <a:pt x="112" y="114"/>
                  <a:pt x="112" y="114"/>
                </a:cubicBezTo>
                <a:cubicBezTo>
                  <a:pt x="112" y="106"/>
                  <a:pt x="112" y="106"/>
                  <a:pt x="112" y="106"/>
                </a:cubicBezTo>
                <a:cubicBezTo>
                  <a:pt x="110" y="106"/>
                  <a:pt x="110" y="106"/>
                  <a:pt x="110" y="106"/>
                </a:cubicBezTo>
                <a:lnTo>
                  <a:pt x="107" y="108"/>
                </a:lnTo>
                <a:close/>
                <a:moveTo>
                  <a:pt x="114" y="107"/>
                </a:moveTo>
                <a:cubicBezTo>
                  <a:pt x="114" y="108"/>
                  <a:pt x="113" y="109"/>
                  <a:pt x="113" y="110"/>
                </a:cubicBezTo>
                <a:cubicBezTo>
                  <a:pt x="113" y="111"/>
                  <a:pt x="114" y="112"/>
                  <a:pt x="114" y="113"/>
                </a:cubicBezTo>
                <a:cubicBezTo>
                  <a:pt x="115" y="114"/>
                  <a:pt x="115" y="114"/>
                  <a:pt x="116" y="114"/>
                </a:cubicBezTo>
                <a:cubicBezTo>
                  <a:pt x="117" y="114"/>
                  <a:pt x="118" y="114"/>
                  <a:pt x="118" y="113"/>
                </a:cubicBezTo>
                <a:cubicBezTo>
                  <a:pt x="119" y="112"/>
                  <a:pt x="119" y="111"/>
                  <a:pt x="119" y="110"/>
                </a:cubicBezTo>
                <a:cubicBezTo>
                  <a:pt x="119" y="109"/>
                  <a:pt x="119" y="108"/>
                  <a:pt x="118" y="107"/>
                </a:cubicBezTo>
                <a:cubicBezTo>
                  <a:pt x="118" y="106"/>
                  <a:pt x="117" y="106"/>
                  <a:pt x="116" y="106"/>
                </a:cubicBezTo>
                <a:cubicBezTo>
                  <a:pt x="115" y="106"/>
                  <a:pt x="114" y="106"/>
                  <a:pt x="114" y="107"/>
                </a:cubicBezTo>
                <a:moveTo>
                  <a:pt x="117" y="108"/>
                </a:moveTo>
                <a:cubicBezTo>
                  <a:pt x="117" y="109"/>
                  <a:pt x="117" y="109"/>
                  <a:pt x="117" y="110"/>
                </a:cubicBezTo>
                <a:cubicBezTo>
                  <a:pt x="117" y="111"/>
                  <a:pt x="117" y="111"/>
                  <a:pt x="117" y="112"/>
                </a:cubicBezTo>
                <a:cubicBezTo>
                  <a:pt x="117" y="112"/>
                  <a:pt x="116" y="112"/>
                  <a:pt x="116" y="112"/>
                </a:cubicBezTo>
                <a:cubicBezTo>
                  <a:pt x="116" y="112"/>
                  <a:pt x="116" y="112"/>
                  <a:pt x="116" y="112"/>
                </a:cubicBezTo>
                <a:cubicBezTo>
                  <a:pt x="115" y="111"/>
                  <a:pt x="115" y="111"/>
                  <a:pt x="115" y="110"/>
                </a:cubicBezTo>
                <a:cubicBezTo>
                  <a:pt x="115" y="109"/>
                  <a:pt x="115" y="108"/>
                  <a:pt x="116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6" y="108"/>
                  <a:pt x="117" y="108"/>
                  <a:pt x="117" y="108"/>
                </a:cubicBezTo>
                <a:moveTo>
                  <a:pt x="78" y="122"/>
                </a:moveTo>
                <a:cubicBezTo>
                  <a:pt x="77" y="122"/>
                  <a:pt x="77" y="123"/>
                  <a:pt x="76" y="123"/>
                </a:cubicBezTo>
                <a:cubicBezTo>
                  <a:pt x="76" y="124"/>
                  <a:pt x="76" y="125"/>
                  <a:pt x="76" y="126"/>
                </a:cubicBezTo>
                <a:cubicBezTo>
                  <a:pt x="76" y="128"/>
                  <a:pt x="76" y="129"/>
                  <a:pt x="76" y="129"/>
                </a:cubicBezTo>
                <a:cubicBezTo>
                  <a:pt x="77" y="130"/>
                  <a:pt x="77" y="130"/>
                  <a:pt x="78" y="130"/>
                </a:cubicBezTo>
                <a:cubicBezTo>
                  <a:pt x="79" y="130"/>
                  <a:pt x="80" y="130"/>
                  <a:pt x="80" y="129"/>
                </a:cubicBezTo>
                <a:cubicBezTo>
                  <a:pt x="81" y="129"/>
                  <a:pt x="81" y="128"/>
                  <a:pt x="81" y="126"/>
                </a:cubicBezTo>
                <a:cubicBezTo>
                  <a:pt x="81" y="125"/>
                  <a:pt x="81" y="124"/>
                  <a:pt x="80" y="123"/>
                </a:cubicBezTo>
                <a:cubicBezTo>
                  <a:pt x="80" y="123"/>
                  <a:pt x="79" y="122"/>
                  <a:pt x="78" y="122"/>
                </a:cubicBezTo>
                <a:moveTo>
                  <a:pt x="79" y="128"/>
                </a:moveTo>
                <a:cubicBezTo>
                  <a:pt x="79" y="129"/>
                  <a:pt x="79" y="129"/>
                  <a:pt x="78" y="129"/>
                </a:cubicBezTo>
                <a:cubicBezTo>
                  <a:pt x="78" y="129"/>
                  <a:pt x="78" y="129"/>
                  <a:pt x="78" y="128"/>
                </a:cubicBezTo>
                <a:cubicBezTo>
                  <a:pt x="78" y="128"/>
                  <a:pt x="78" y="127"/>
                  <a:pt x="78" y="126"/>
                </a:cubicBezTo>
                <a:cubicBezTo>
                  <a:pt x="78" y="126"/>
                  <a:pt x="78" y="125"/>
                  <a:pt x="78" y="125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9" y="124"/>
                  <a:pt x="79" y="124"/>
                  <a:pt x="79" y="125"/>
                </a:cubicBezTo>
                <a:cubicBezTo>
                  <a:pt x="79" y="125"/>
                  <a:pt x="79" y="126"/>
                  <a:pt x="79" y="126"/>
                </a:cubicBezTo>
                <a:cubicBezTo>
                  <a:pt x="79" y="127"/>
                  <a:pt x="79" y="128"/>
                  <a:pt x="79" y="128"/>
                </a:cubicBezTo>
                <a:moveTo>
                  <a:pt x="82" y="125"/>
                </a:moveTo>
                <a:cubicBezTo>
                  <a:pt x="83" y="126"/>
                  <a:pt x="83" y="126"/>
                  <a:pt x="83" y="126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6"/>
                  <a:pt x="84" y="126"/>
                </a:cubicBezTo>
                <a:cubicBezTo>
                  <a:pt x="84" y="130"/>
                  <a:pt x="84" y="130"/>
                  <a:pt x="84" y="130"/>
                </a:cubicBezTo>
                <a:cubicBezTo>
                  <a:pt x="86" y="130"/>
                  <a:pt x="86" y="130"/>
                  <a:pt x="86" y="130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5" y="123"/>
                  <a:pt x="85" y="123"/>
                  <a:pt x="85" y="123"/>
                </a:cubicBezTo>
                <a:lnTo>
                  <a:pt x="82" y="125"/>
                </a:lnTo>
                <a:close/>
                <a:moveTo>
                  <a:pt x="88" y="125"/>
                </a:moveTo>
                <a:cubicBezTo>
                  <a:pt x="89" y="126"/>
                  <a:pt x="89" y="126"/>
                  <a:pt x="89" y="126"/>
                </a:cubicBezTo>
                <a:cubicBezTo>
                  <a:pt x="90" y="125"/>
                  <a:pt x="90" y="125"/>
                  <a:pt x="90" y="125"/>
                </a:cubicBezTo>
                <a:cubicBezTo>
                  <a:pt x="90" y="125"/>
                  <a:pt x="91" y="125"/>
                  <a:pt x="91" y="125"/>
                </a:cubicBezTo>
                <a:cubicBezTo>
                  <a:pt x="91" y="125"/>
                  <a:pt x="91" y="126"/>
                  <a:pt x="91" y="126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3" y="130"/>
                  <a:pt x="93" y="130"/>
                  <a:pt x="93" y="130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91" y="123"/>
                  <a:pt x="91" y="123"/>
                  <a:pt x="91" y="123"/>
                </a:cubicBezTo>
                <a:lnTo>
                  <a:pt x="88" y="125"/>
                </a:lnTo>
                <a:close/>
                <a:moveTo>
                  <a:pt x="95" y="125"/>
                </a:moveTo>
                <a:cubicBezTo>
                  <a:pt x="96" y="126"/>
                  <a:pt x="96" y="126"/>
                  <a:pt x="96" y="126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7" y="125"/>
                  <a:pt x="97" y="125"/>
                  <a:pt x="97" y="125"/>
                </a:cubicBezTo>
                <a:cubicBezTo>
                  <a:pt x="97" y="125"/>
                  <a:pt x="97" y="126"/>
                  <a:pt x="97" y="126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9" y="130"/>
                  <a:pt x="99" y="130"/>
                  <a:pt x="99" y="130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7" y="123"/>
                  <a:pt x="97" y="123"/>
                  <a:pt x="97" y="123"/>
                </a:cubicBezTo>
                <a:lnTo>
                  <a:pt x="95" y="125"/>
                </a:lnTo>
                <a:close/>
                <a:moveTo>
                  <a:pt x="104" y="122"/>
                </a:moveTo>
                <a:cubicBezTo>
                  <a:pt x="103" y="122"/>
                  <a:pt x="102" y="123"/>
                  <a:pt x="101" y="123"/>
                </a:cubicBezTo>
                <a:cubicBezTo>
                  <a:pt x="101" y="124"/>
                  <a:pt x="101" y="125"/>
                  <a:pt x="101" y="126"/>
                </a:cubicBezTo>
                <a:cubicBezTo>
                  <a:pt x="101" y="128"/>
                  <a:pt x="101" y="129"/>
                  <a:pt x="101" y="129"/>
                </a:cubicBezTo>
                <a:cubicBezTo>
                  <a:pt x="102" y="130"/>
                  <a:pt x="103" y="130"/>
                  <a:pt x="104" y="130"/>
                </a:cubicBezTo>
                <a:cubicBezTo>
                  <a:pt x="104" y="130"/>
                  <a:pt x="105" y="130"/>
                  <a:pt x="106" y="129"/>
                </a:cubicBezTo>
                <a:cubicBezTo>
                  <a:pt x="106" y="129"/>
                  <a:pt x="106" y="128"/>
                  <a:pt x="106" y="126"/>
                </a:cubicBezTo>
                <a:cubicBezTo>
                  <a:pt x="106" y="125"/>
                  <a:pt x="106" y="124"/>
                  <a:pt x="106" y="123"/>
                </a:cubicBezTo>
                <a:cubicBezTo>
                  <a:pt x="105" y="123"/>
                  <a:pt x="104" y="122"/>
                  <a:pt x="104" y="122"/>
                </a:cubicBezTo>
                <a:moveTo>
                  <a:pt x="104" y="128"/>
                </a:moveTo>
                <a:cubicBezTo>
                  <a:pt x="104" y="129"/>
                  <a:pt x="104" y="129"/>
                  <a:pt x="104" y="129"/>
                </a:cubicBezTo>
                <a:cubicBezTo>
                  <a:pt x="103" y="129"/>
                  <a:pt x="103" y="129"/>
                  <a:pt x="103" y="128"/>
                </a:cubicBezTo>
                <a:cubicBezTo>
                  <a:pt x="103" y="128"/>
                  <a:pt x="103" y="127"/>
                  <a:pt x="103" y="126"/>
                </a:cubicBezTo>
                <a:cubicBezTo>
                  <a:pt x="103" y="126"/>
                  <a:pt x="103" y="125"/>
                  <a:pt x="103" y="125"/>
                </a:cubicBezTo>
                <a:cubicBezTo>
                  <a:pt x="103" y="124"/>
                  <a:pt x="103" y="124"/>
                  <a:pt x="104" y="124"/>
                </a:cubicBezTo>
                <a:cubicBezTo>
                  <a:pt x="104" y="124"/>
                  <a:pt x="104" y="124"/>
                  <a:pt x="104" y="125"/>
                </a:cubicBezTo>
                <a:cubicBezTo>
                  <a:pt x="104" y="125"/>
                  <a:pt x="104" y="126"/>
                  <a:pt x="104" y="126"/>
                </a:cubicBezTo>
                <a:cubicBezTo>
                  <a:pt x="104" y="127"/>
                  <a:pt x="104" y="128"/>
                  <a:pt x="104" y="128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p19"/>
          <p:cNvSpPr/>
          <p:nvPr/>
        </p:nvSpPr>
        <p:spPr>
          <a:xfrm>
            <a:off x="2887862" y="1431798"/>
            <a:ext cx="288025" cy="269860"/>
          </a:xfrm>
          <a:custGeom>
            <a:rect b="b" l="l" r="r" t="t"/>
            <a:pathLst>
              <a:path extrusionOk="0" h="146" w="169">
                <a:moveTo>
                  <a:pt x="168" y="46"/>
                </a:moveTo>
                <a:cubicBezTo>
                  <a:pt x="72" y="0"/>
                  <a:pt x="72" y="0"/>
                  <a:pt x="72" y="0"/>
                </a:cubicBezTo>
                <a:cubicBezTo>
                  <a:pt x="71" y="0"/>
                  <a:pt x="70" y="0"/>
                  <a:pt x="69" y="1"/>
                </a:cubicBezTo>
                <a:cubicBezTo>
                  <a:pt x="48" y="45"/>
                  <a:pt x="48" y="45"/>
                  <a:pt x="48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75" y="13"/>
                  <a:pt x="75" y="13"/>
                  <a:pt x="75" y="13"/>
                </a:cubicBezTo>
                <a:cubicBezTo>
                  <a:pt x="158" y="53"/>
                  <a:pt x="158" y="53"/>
                  <a:pt x="158" y="53"/>
                </a:cubicBezTo>
                <a:cubicBezTo>
                  <a:pt x="132" y="107"/>
                  <a:pt x="132" y="107"/>
                  <a:pt x="132" y="107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128"/>
                  <a:pt x="117" y="128"/>
                  <a:pt x="117" y="128"/>
                </a:cubicBezTo>
                <a:cubicBezTo>
                  <a:pt x="126" y="133"/>
                  <a:pt x="126" y="133"/>
                  <a:pt x="126" y="133"/>
                </a:cubicBezTo>
                <a:cubicBezTo>
                  <a:pt x="127" y="133"/>
                  <a:pt x="129" y="133"/>
                  <a:pt x="129" y="132"/>
                </a:cubicBezTo>
                <a:cubicBezTo>
                  <a:pt x="169" y="49"/>
                  <a:pt x="169" y="49"/>
                  <a:pt x="169" y="49"/>
                </a:cubicBezTo>
                <a:cubicBezTo>
                  <a:pt x="169" y="48"/>
                  <a:pt x="169" y="47"/>
                  <a:pt x="168" y="46"/>
                </a:cubicBezTo>
                <a:moveTo>
                  <a:pt x="108" y="50"/>
                </a:move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51"/>
                  <a:pt x="0" y="5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5"/>
                  <a:pt x="1" y="146"/>
                  <a:pt x="2" y="146"/>
                </a:cubicBezTo>
                <a:cubicBezTo>
                  <a:pt x="108" y="146"/>
                  <a:pt x="108" y="146"/>
                  <a:pt x="108" y="146"/>
                </a:cubicBezTo>
                <a:cubicBezTo>
                  <a:pt x="110" y="146"/>
                  <a:pt x="111" y="145"/>
                  <a:pt x="111" y="144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1" y="51"/>
                  <a:pt x="110" y="50"/>
                  <a:pt x="108" y="50"/>
                </a:cubicBezTo>
                <a:moveTo>
                  <a:pt x="102" y="120"/>
                </a:moveTo>
                <a:cubicBezTo>
                  <a:pt x="96" y="120"/>
                  <a:pt x="96" y="120"/>
                  <a:pt x="96" y="120"/>
                </a:cubicBezTo>
                <a:cubicBezTo>
                  <a:pt x="92" y="110"/>
                  <a:pt x="87" y="96"/>
                  <a:pt x="80" y="98"/>
                </a:cubicBezTo>
                <a:cubicBezTo>
                  <a:pt x="71" y="100"/>
                  <a:pt x="67" y="120"/>
                  <a:pt x="67" y="120"/>
                </a:cubicBezTo>
                <a:cubicBezTo>
                  <a:pt x="67" y="120"/>
                  <a:pt x="62" y="98"/>
                  <a:pt x="50" y="86"/>
                </a:cubicBezTo>
                <a:cubicBezTo>
                  <a:pt x="38" y="74"/>
                  <a:pt x="26" y="120"/>
                  <a:pt x="26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10" y="60"/>
                  <a:pt x="10" y="60"/>
                  <a:pt x="10" y="60"/>
                </a:cubicBezTo>
                <a:cubicBezTo>
                  <a:pt x="102" y="60"/>
                  <a:pt x="102" y="60"/>
                  <a:pt x="102" y="60"/>
                </a:cubicBezTo>
                <a:lnTo>
                  <a:pt x="102" y="120"/>
                </a:lnTo>
                <a:close/>
                <a:moveTo>
                  <a:pt x="25" y="81"/>
                </a:moveTo>
                <a:cubicBezTo>
                  <a:pt x="29" y="81"/>
                  <a:pt x="33" y="77"/>
                  <a:pt x="33" y="73"/>
                </a:cubicBezTo>
                <a:cubicBezTo>
                  <a:pt x="33" y="69"/>
                  <a:pt x="29" y="66"/>
                  <a:pt x="25" y="66"/>
                </a:cubicBezTo>
                <a:cubicBezTo>
                  <a:pt x="21" y="66"/>
                  <a:pt x="18" y="69"/>
                  <a:pt x="18" y="73"/>
                </a:cubicBezTo>
                <a:cubicBezTo>
                  <a:pt x="18" y="77"/>
                  <a:pt x="21" y="81"/>
                  <a:pt x="25" y="81"/>
                </a:cubicBezTo>
                <a:moveTo>
                  <a:pt x="76" y="79"/>
                </a:moveTo>
                <a:cubicBezTo>
                  <a:pt x="77" y="79"/>
                  <a:pt x="79" y="78"/>
                  <a:pt x="80" y="78"/>
                </a:cubicBezTo>
                <a:cubicBezTo>
                  <a:pt x="82" y="79"/>
                  <a:pt x="84" y="79"/>
                  <a:pt x="86" y="79"/>
                </a:cubicBezTo>
                <a:cubicBezTo>
                  <a:pt x="91" y="79"/>
                  <a:pt x="96" y="77"/>
                  <a:pt x="96" y="73"/>
                </a:cubicBezTo>
                <a:cubicBezTo>
                  <a:pt x="96" y="70"/>
                  <a:pt x="91" y="67"/>
                  <a:pt x="86" y="67"/>
                </a:cubicBezTo>
                <a:cubicBezTo>
                  <a:pt x="84" y="67"/>
                  <a:pt x="82" y="68"/>
                  <a:pt x="80" y="68"/>
                </a:cubicBezTo>
                <a:cubicBezTo>
                  <a:pt x="80" y="68"/>
                  <a:pt x="79" y="67"/>
                  <a:pt x="78" y="67"/>
                </a:cubicBezTo>
                <a:cubicBezTo>
                  <a:pt x="76" y="67"/>
                  <a:pt x="76" y="67"/>
                  <a:pt x="76" y="67"/>
                </a:cubicBezTo>
                <a:cubicBezTo>
                  <a:pt x="75" y="67"/>
                  <a:pt x="73" y="69"/>
                  <a:pt x="73" y="70"/>
                </a:cubicBezTo>
                <a:cubicBezTo>
                  <a:pt x="68" y="71"/>
                  <a:pt x="65" y="72"/>
                  <a:pt x="65" y="74"/>
                </a:cubicBezTo>
                <a:cubicBezTo>
                  <a:pt x="65" y="77"/>
                  <a:pt x="70" y="79"/>
                  <a:pt x="76" y="7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Google Shape;352;p19"/>
          <p:cNvSpPr/>
          <p:nvPr/>
        </p:nvSpPr>
        <p:spPr>
          <a:xfrm>
            <a:off x="5733892" y="1424939"/>
            <a:ext cx="237726" cy="283563"/>
          </a:xfrm>
          <a:custGeom>
            <a:rect b="b" l="l" r="r" t="t"/>
            <a:pathLst>
              <a:path extrusionOk="0" h="171" w="155">
                <a:moveTo>
                  <a:pt x="78" y="27"/>
                </a:moveTo>
                <a:cubicBezTo>
                  <a:pt x="49" y="27"/>
                  <a:pt x="26" y="49"/>
                  <a:pt x="26" y="77"/>
                </a:cubicBezTo>
                <a:cubicBezTo>
                  <a:pt x="26" y="95"/>
                  <a:pt x="33" y="105"/>
                  <a:pt x="38" y="113"/>
                </a:cubicBezTo>
                <a:cubicBezTo>
                  <a:pt x="42" y="118"/>
                  <a:pt x="44" y="121"/>
                  <a:pt x="44" y="124"/>
                </a:cubicBezTo>
                <a:cubicBezTo>
                  <a:pt x="44" y="130"/>
                  <a:pt x="47" y="137"/>
                  <a:pt x="53" y="141"/>
                </a:cubicBezTo>
                <a:cubicBezTo>
                  <a:pt x="53" y="145"/>
                  <a:pt x="54" y="154"/>
                  <a:pt x="54" y="154"/>
                </a:cubicBezTo>
                <a:cubicBezTo>
                  <a:pt x="54" y="154"/>
                  <a:pt x="54" y="154"/>
                  <a:pt x="54" y="154"/>
                </a:cubicBezTo>
                <a:cubicBezTo>
                  <a:pt x="54" y="157"/>
                  <a:pt x="55" y="163"/>
                  <a:pt x="65" y="166"/>
                </a:cubicBezTo>
                <a:cubicBezTo>
                  <a:pt x="66" y="167"/>
                  <a:pt x="67" y="169"/>
                  <a:pt x="69" y="170"/>
                </a:cubicBezTo>
                <a:cubicBezTo>
                  <a:pt x="70" y="171"/>
                  <a:pt x="71" y="171"/>
                  <a:pt x="73" y="171"/>
                </a:cubicBez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1"/>
                  <a:pt x="86" y="170"/>
                </a:cubicBezTo>
                <a:cubicBezTo>
                  <a:pt x="88" y="169"/>
                  <a:pt x="90" y="167"/>
                  <a:pt x="91" y="166"/>
                </a:cubicBezTo>
                <a:cubicBezTo>
                  <a:pt x="100" y="163"/>
                  <a:pt x="101" y="157"/>
                  <a:pt x="101" y="154"/>
                </a:cubicBezTo>
                <a:cubicBezTo>
                  <a:pt x="101" y="154"/>
                  <a:pt x="102" y="145"/>
                  <a:pt x="102" y="141"/>
                </a:cubicBezTo>
                <a:cubicBezTo>
                  <a:pt x="108" y="137"/>
                  <a:pt x="112" y="130"/>
                  <a:pt x="112" y="124"/>
                </a:cubicBezTo>
                <a:cubicBezTo>
                  <a:pt x="112" y="121"/>
                  <a:pt x="114" y="118"/>
                  <a:pt x="117" y="113"/>
                </a:cubicBezTo>
                <a:cubicBezTo>
                  <a:pt x="122" y="105"/>
                  <a:pt x="130" y="95"/>
                  <a:pt x="130" y="77"/>
                </a:cubicBezTo>
                <a:cubicBezTo>
                  <a:pt x="130" y="49"/>
                  <a:pt x="106" y="27"/>
                  <a:pt x="78" y="27"/>
                </a:cubicBezTo>
                <a:close/>
                <a:moveTo>
                  <a:pt x="106" y="106"/>
                </a:moveTo>
                <a:cubicBezTo>
                  <a:pt x="102" y="112"/>
                  <a:pt x="99" y="117"/>
                  <a:pt x="99" y="124"/>
                </a:cubicBezTo>
                <a:cubicBezTo>
                  <a:pt x="99" y="127"/>
                  <a:pt x="96" y="130"/>
                  <a:pt x="94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0" y="130"/>
                  <a:pt x="57" y="127"/>
                  <a:pt x="57" y="124"/>
                </a:cubicBezTo>
                <a:cubicBezTo>
                  <a:pt x="57" y="117"/>
                  <a:pt x="53" y="112"/>
                  <a:pt x="49" y="106"/>
                </a:cubicBezTo>
                <a:cubicBezTo>
                  <a:pt x="44" y="99"/>
                  <a:pt x="39" y="91"/>
                  <a:pt x="39" y="77"/>
                </a:cubicBezTo>
                <a:cubicBezTo>
                  <a:pt x="39" y="56"/>
                  <a:pt x="56" y="40"/>
                  <a:pt x="78" y="40"/>
                </a:cubicBezTo>
                <a:cubicBezTo>
                  <a:pt x="99" y="40"/>
                  <a:pt x="117" y="56"/>
                  <a:pt x="117" y="77"/>
                </a:cubicBezTo>
                <a:cubicBezTo>
                  <a:pt x="117" y="91"/>
                  <a:pt x="111" y="99"/>
                  <a:pt x="106" y="106"/>
                </a:cubicBezTo>
                <a:close/>
                <a:moveTo>
                  <a:pt x="78" y="17"/>
                </a:moveTo>
                <a:cubicBezTo>
                  <a:pt x="79" y="17"/>
                  <a:pt x="81" y="15"/>
                  <a:pt x="81" y="1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8" y="0"/>
                </a:cubicBezTo>
                <a:cubicBezTo>
                  <a:pt x="76" y="0"/>
                  <a:pt x="74" y="2"/>
                  <a:pt x="74" y="4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5"/>
                  <a:pt x="76" y="17"/>
                  <a:pt x="78" y="17"/>
                </a:cubicBezTo>
                <a:close/>
                <a:moveTo>
                  <a:pt x="43" y="24"/>
                </a:moveTo>
                <a:cubicBezTo>
                  <a:pt x="43" y="25"/>
                  <a:pt x="44" y="25"/>
                  <a:pt x="46" y="25"/>
                </a:cubicBezTo>
                <a:cubicBezTo>
                  <a:pt x="46" y="25"/>
                  <a:pt x="47" y="25"/>
                  <a:pt x="47" y="25"/>
                </a:cubicBezTo>
                <a:cubicBezTo>
                  <a:pt x="49" y="24"/>
                  <a:pt x="49" y="22"/>
                  <a:pt x="48" y="20"/>
                </a:cubicBezTo>
                <a:cubicBezTo>
                  <a:pt x="44" y="12"/>
                  <a:pt x="44" y="12"/>
                  <a:pt x="44" y="12"/>
                </a:cubicBezTo>
                <a:cubicBezTo>
                  <a:pt x="43" y="10"/>
                  <a:pt x="41" y="10"/>
                  <a:pt x="39" y="11"/>
                </a:cubicBezTo>
                <a:cubicBezTo>
                  <a:pt x="37" y="11"/>
                  <a:pt x="37" y="13"/>
                  <a:pt x="38" y="15"/>
                </a:cubicBezTo>
                <a:lnTo>
                  <a:pt x="43" y="24"/>
                </a:lnTo>
                <a:close/>
                <a:moveTo>
                  <a:pt x="24" y="43"/>
                </a:moveTo>
                <a:cubicBezTo>
                  <a:pt x="15" y="38"/>
                  <a:pt x="15" y="38"/>
                  <a:pt x="15" y="38"/>
                </a:cubicBezTo>
                <a:cubicBezTo>
                  <a:pt x="14" y="37"/>
                  <a:pt x="12" y="37"/>
                  <a:pt x="11" y="39"/>
                </a:cubicBezTo>
                <a:cubicBezTo>
                  <a:pt x="10" y="40"/>
                  <a:pt x="10" y="42"/>
                  <a:pt x="12" y="43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2" y="49"/>
                  <a:pt x="22" y="49"/>
                </a:cubicBezTo>
                <a:cubicBezTo>
                  <a:pt x="23" y="49"/>
                  <a:pt x="24" y="48"/>
                  <a:pt x="25" y="47"/>
                </a:cubicBezTo>
                <a:cubicBezTo>
                  <a:pt x="26" y="46"/>
                  <a:pt x="25" y="43"/>
                  <a:pt x="24" y="43"/>
                </a:cubicBezTo>
                <a:close/>
                <a:moveTo>
                  <a:pt x="17" y="77"/>
                </a:moveTo>
                <a:cubicBezTo>
                  <a:pt x="17" y="76"/>
                  <a:pt x="15" y="74"/>
                  <a:pt x="14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2" y="74"/>
                  <a:pt x="0" y="76"/>
                  <a:pt x="0" y="77"/>
                </a:cubicBezTo>
                <a:cubicBezTo>
                  <a:pt x="0" y="79"/>
                  <a:pt x="2" y="81"/>
                  <a:pt x="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1"/>
                  <a:pt x="17" y="79"/>
                  <a:pt x="17" y="77"/>
                </a:cubicBezTo>
                <a:close/>
                <a:moveTo>
                  <a:pt x="21" y="107"/>
                </a:moveTo>
                <a:cubicBezTo>
                  <a:pt x="12" y="112"/>
                  <a:pt x="12" y="112"/>
                  <a:pt x="12" y="112"/>
                </a:cubicBezTo>
                <a:cubicBezTo>
                  <a:pt x="10" y="113"/>
                  <a:pt x="10" y="115"/>
                  <a:pt x="11" y="116"/>
                </a:cubicBezTo>
                <a:cubicBezTo>
                  <a:pt x="11" y="117"/>
                  <a:pt x="13" y="118"/>
                  <a:pt x="14" y="118"/>
                </a:cubicBezTo>
                <a:cubicBezTo>
                  <a:pt x="14" y="118"/>
                  <a:pt x="15" y="118"/>
                  <a:pt x="15" y="117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5" y="111"/>
                  <a:pt x="26" y="109"/>
                  <a:pt x="25" y="108"/>
                </a:cubicBezTo>
                <a:cubicBezTo>
                  <a:pt x="24" y="106"/>
                  <a:pt x="22" y="106"/>
                  <a:pt x="21" y="107"/>
                </a:cubicBezTo>
                <a:close/>
                <a:moveTo>
                  <a:pt x="143" y="112"/>
                </a:moveTo>
                <a:cubicBezTo>
                  <a:pt x="135" y="107"/>
                  <a:pt x="135" y="107"/>
                  <a:pt x="135" y="107"/>
                </a:cubicBezTo>
                <a:cubicBezTo>
                  <a:pt x="133" y="106"/>
                  <a:pt x="131" y="106"/>
                  <a:pt x="130" y="108"/>
                </a:cubicBezTo>
                <a:cubicBezTo>
                  <a:pt x="129" y="109"/>
                  <a:pt x="130" y="111"/>
                  <a:pt x="132" y="112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8"/>
                  <a:pt x="141" y="118"/>
                  <a:pt x="142" y="118"/>
                </a:cubicBezTo>
                <a:cubicBezTo>
                  <a:pt x="143" y="118"/>
                  <a:pt x="144" y="117"/>
                  <a:pt x="145" y="116"/>
                </a:cubicBezTo>
                <a:cubicBezTo>
                  <a:pt x="145" y="115"/>
                  <a:pt x="145" y="113"/>
                  <a:pt x="143" y="112"/>
                </a:cubicBezTo>
                <a:close/>
                <a:moveTo>
                  <a:pt x="152" y="74"/>
                </a:moveTo>
                <a:cubicBezTo>
                  <a:pt x="142" y="74"/>
                  <a:pt x="142" y="74"/>
                  <a:pt x="142" y="74"/>
                </a:cubicBezTo>
                <a:cubicBezTo>
                  <a:pt x="140" y="74"/>
                  <a:pt x="139" y="76"/>
                  <a:pt x="139" y="77"/>
                </a:cubicBezTo>
                <a:cubicBezTo>
                  <a:pt x="139" y="79"/>
                  <a:pt x="140" y="81"/>
                  <a:pt x="142" y="81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1"/>
                  <a:pt x="155" y="79"/>
                  <a:pt x="155" y="77"/>
                </a:cubicBezTo>
                <a:cubicBezTo>
                  <a:pt x="155" y="76"/>
                  <a:pt x="153" y="74"/>
                  <a:pt x="152" y="74"/>
                </a:cubicBezTo>
                <a:close/>
                <a:moveTo>
                  <a:pt x="133" y="49"/>
                </a:moveTo>
                <a:cubicBezTo>
                  <a:pt x="134" y="49"/>
                  <a:pt x="134" y="49"/>
                  <a:pt x="135" y="48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5" y="42"/>
                  <a:pt x="145" y="40"/>
                  <a:pt x="145" y="39"/>
                </a:cubicBezTo>
                <a:cubicBezTo>
                  <a:pt x="144" y="37"/>
                  <a:pt x="142" y="37"/>
                  <a:pt x="140" y="38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0" y="43"/>
                  <a:pt x="129" y="46"/>
                  <a:pt x="130" y="47"/>
                </a:cubicBezTo>
                <a:cubicBezTo>
                  <a:pt x="131" y="48"/>
                  <a:pt x="132" y="49"/>
                  <a:pt x="133" y="49"/>
                </a:cubicBezTo>
                <a:close/>
                <a:moveTo>
                  <a:pt x="108" y="25"/>
                </a:moveTo>
                <a:cubicBezTo>
                  <a:pt x="109" y="25"/>
                  <a:pt x="109" y="25"/>
                  <a:pt x="110" y="25"/>
                </a:cubicBezTo>
                <a:cubicBezTo>
                  <a:pt x="111" y="25"/>
                  <a:pt x="112" y="25"/>
                  <a:pt x="113" y="24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8" y="11"/>
                  <a:pt x="116" y="11"/>
                </a:cubicBezTo>
                <a:cubicBezTo>
                  <a:pt x="115" y="10"/>
                  <a:pt x="113" y="10"/>
                  <a:pt x="112" y="12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2"/>
                  <a:pt x="107" y="24"/>
                  <a:pt x="108" y="25"/>
                </a:cubicBezTo>
                <a:close/>
                <a:moveTo>
                  <a:pt x="73" y="97"/>
                </a:moveTo>
                <a:cubicBezTo>
                  <a:pt x="74" y="100"/>
                  <a:pt x="75" y="101"/>
                  <a:pt x="78" y="101"/>
                </a:cubicBezTo>
                <a:cubicBezTo>
                  <a:pt x="80" y="101"/>
                  <a:pt x="82" y="100"/>
                  <a:pt x="82" y="97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72"/>
                  <a:pt x="86" y="71"/>
                  <a:pt x="86" y="69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2"/>
                  <a:pt x="83" y="50"/>
                  <a:pt x="78" y="50"/>
                </a:cubicBezTo>
                <a:cubicBezTo>
                  <a:pt x="73" y="50"/>
                  <a:pt x="70" y="52"/>
                  <a:pt x="70" y="58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71"/>
                  <a:pt x="70" y="72"/>
                  <a:pt x="70" y="74"/>
                </a:cubicBezTo>
                <a:lnTo>
                  <a:pt x="73" y="97"/>
                </a:lnTo>
                <a:close/>
                <a:moveTo>
                  <a:pt x="78" y="108"/>
                </a:moveTo>
                <a:cubicBezTo>
                  <a:pt x="73" y="108"/>
                  <a:pt x="69" y="111"/>
                  <a:pt x="69" y="116"/>
                </a:cubicBezTo>
                <a:cubicBezTo>
                  <a:pt x="69" y="120"/>
                  <a:pt x="73" y="124"/>
                  <a:pt x="78" y="124"/>
                </a:cubicBezTo>
                <a:cubicBezTo>
                  <a:pt x="82" y="124"/>
                  <a:pt x="86" y="120"/>
                  <a:pt x="86" y="116"/>
                </a:cubicBezTo>
                <a:cubicBezTo>
                  <a:pt x="86" y="111"/>
                  <a:pt x="82" y="108"/>
                  <a:pt x="78" y="10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Google Shape;353;p19"/>
          <p:cNvSpPr/>
          <p:nvPr/>
        </p:nvSpPr>
        <p:spPr>
          <a:xfrm>
            <a:off x="2460792" y="2528464"/>
            <a:ext cx="237726" cy="283563"/>
          </a:xfrm>
          <a:custGeom>
            <a:rect b="b" l="l" r="r" t="t"/>
            <a:pathLst>
              <a:path extrusionOk="0" h="171" w="155">
                <a:moveTo>
                  <a:pt x="78" y="27"/>
                </a:moveTo>
                <a:cubicBezTo>
                  <a:pt x="49" y="27"/>
                  <a:pt x="26" y="49"/>
                  <a:pt x="26" y="77"/>
                </a:cubicBezTo>
                <a:cubicBezTo>
                  <a:pt x="26" y="95"/>
                  <a:pt x="33" y="105"/>
                  <a:pt x="38" y="113"/>
                </a:cubicBezTo>
                <a:cubicBezTo>
                  <a:pt x="42" y="118"/>
                  <a:pt x="44" y="121"/>
                  <a:pt x="44" y="124"/>
                </a:cubicBezTo>
                <a:cubicBezTo>
                  <a:pt x="44" y="130"/>
                  <a:pt x="47" y="137"/>
                  <a:pt x="53" y="141"/>
                </a:cubicBezTo>
                <a:cubicBezTo>
                  <a:pt x="53" y="145"/>
                  <a:pt x="54" y="154"/>
                  <a:pt x="54" y="154"/>
                </a:cubicBezTo>
                <a:cubicBezTo>
                  <a:pt x="54" y="154"/>
                  <a:pt x="54" y="154"/>
                  <a:pt x="54" y="154"/>
                </a:cubicBezTo>
                <a:cubicBezTo>
                  <a:pt x="54" y="157"/>
                  <a:pt x="55" y="163"/>
                  <a:pt x="65" y="166"/>
                </a:cubicBezTo>
                <a:cubicBezTo>
                  <a:pt x="66" y="167"/>
                  <a:pt x="67" y="169"/>
                  <a:pt x="69" y="170"/>
                </a:cubicBezTo>
                <a:cubicBezTo>
                  <a:pt x="70" y="171"/>
                  <a:pt x="71" y="171"/>
                  <a:pt x="73" y="171"/>
                </a:cubicBez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1"/>
                  <a:pt x="86" y="170"/>
                </a:cubicBezTo>
                <a:cubicBezTo>
                  <a:pt x="88" y="169"/>
                  <a:pt x="90" y="167"/>
                  <a:pt x="91" y="166"/>
                </a:cubicBezTo>
                <a:cubicBezTo>
                  <a:pt x="100" y="163"/>
                  <a:pt x="101" y="157"/>
                  <a:pt x="101" y="154"/>
                </a:cubicBezTo>
                <a:cubicBezTo>
                  <a:pt x="101" y="154"/>
                  <a:pt x="102" y="145"/>
                  <a:pt x="102" y="141"/>
                </a:cubicBezTo>
                <a:cubicBezTo>
                  <a:pt x="108" y="137"/>
                  <a:pt x="112" y="130"/>
                  <a:pt x="112" y="124"/>
                </a:cubicBezTo>
                <a:cubicBezTo>
                  <a:pt x="112" y="121"/>
                  <a:pt x="114" y="118"/>
                  <a:pt x="117" y="113"/>
                </a:cubicBezTo>
                <a:cubicBezTo>
                  <a:pt x="122" y="105"/>
                  <a:pt x="130" y="95"/>
                  <a:pt x="130" y="77"/>
                </a:cubicBezTo>
                <a:cubicBezTo>
                  <a:pt x="130" y="49"/>
                  <a:pt x="106" y="27"/>
                  <a:pt x="78" y="27"/>
                </a:cubicBezTo>
                <a:close/>
                <a:moveTo>
                  <a:pt x="106" y="106"/>
                </a:moveTo>
                <a:cubicBezTo>
                  <a:pt x="102" y="112"/>
                  <a:pt x="99" y="117"/>
                  <a:pt x="99" y="124"/>
                </a:cubicBezTo>
                <a:cubicBezTo>
                  <a:pt x="99" y="127"/>
                  <a:pt x="96" y="130"/>
                  <a:pt x="94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0" y="130"/>
                  <a:pt x="57" y="127"/>
                  <a:pt x="57" y="124"/>
                </a:cubicBezTo>
                <a:cubicBezTo>
                  <a:pt x="57" y="117"/>
                  <a:pt x="53" y="112"/>
                  <a:pt x="49" y="106"/>
                </a:cubicBezTo>
                <a:cubicBezTo>
                  <a:pt x="44" y="99"/>
                  <a:pt x="39" y="91"/>
                  <a:pt x="39" y="77"/>
                </a:cubicBezTo>
                <a:cubicBezTo>
                  <a:pt x="39" y="56"/>
                  <a:pt x="56" y="40"/>
                  <a:pt x="78" y="40"/>
                </a:cubicBezTo>
                <a:cubicBezTo>
                  <a:pt x="99" y="40"/>
                  <a:pt x="117" y="56"/>
                  <a:pt x="117" y="77"/>
                </a:cubicBezTo>
                <a:cubicBezTo>
                  <a:pt x="117" y="91"/>
                  <a:pt x="111" y="99"/>
                  <a:pt x="106" y="106"/>
                </a:cubicBezTo>
                <a:close/>
                <a:moveTo>
                  <a:pt x="78" y="17"/>
                </a:moveTo>
                <a:cubicBezTo>
                  <a:pt x="79" y="17"/>
                  <a:pt x="81" y="15"/>
                  <a:pt x="81" y="1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8" y="0"/>
                </a:cubicBezTo>
                <a:cubicBezTo>
                  <a:pt x="76" y="0"/>
                  <a:pt x="74" y="2"/>
                  <a:pt x="74" y="4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5"/>
                  <a:pt x="76" y="17"/>
                  <a:pt x="78" y="17"/>
                </a:cubicBezTo>
                <a:close/>
                <a:moveTo>
                  <a:pt x="43" y="24"/>
                </a:moveTo>
                <a:cubicBezTo>
                  <a:pt x="43" y="25"/>
                  <a:pt x="44" y="25"/>
                  <a:pt x="46" y="25"/>
                </a:cubicBezTo>
                <a:cubicBezTo>
                  <a:pt x="46" y="25"/>
                  <a:pt x="47" y="25"/>
                  <a:pt x="47" y="25"/>
                </a:cubicBezTo>
                <a:cubicBezTo>
                  <a:pt x="49" y="24"/>
                  <a:pt x="49" y="22"/>
                  <a:pt x="48" y="20"/>
                </a:cubicBezTo>
                <a:cubicBezTo>
                  <a:pt x="44" y="12"/>
                  <a:pt x="44" y="12"/>
                  <a:pt x="44" y="12"/>
                </a:cubicBezTo>
                <a:cubicBezTo>
                  <a:pt x="43" y="10"/>
                  <a:pt x="41" y="10"/>
                  <a:pt x="39" y="11"/>
                </a:cubicBezTo>
                <a:cubicBezTo>
                  <a:pt x="37" y="11"/>
                  <a:pt x="37" y="13"/>
                  <a:pt x="38" y="15"/>
                </a:cubicBezTo>
                <a:lnTo>
                  <a:pt x="43" y="24"/>
                </a:lnTo>
                <a:close/>
                <a:moveTo>
                  <a:pt x="24" y="43"/>
                </a:moveTo>
                <a:cubicBezTo>
                  <a:pt x="15" y="38"/>
                  <a:pt x="15" y="38"/>
                  <a:pt x="15" y="38"/>
                </a:cubicBezTo>
                <a:cubicBezTo>
                  <a:pt x="14" y="37"/>
                  <a:pt x="12" y="37"/>
                  <a:pt x="11" y="39"/>
                </a:cubicBezTo>
                <a:cubicBezTo>
                  <a:pt x="10" y="40"/>
                  <a:pt x="10" y="42"/>
                  <a:pt x="12" y="43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2" y="49"/>
                  <a:pt x="22" y="49"/>
                </a:cubicBezTo>
                <a:cubicBezTo>
                  <a:pt x="23" y="49"/>
                  <a:pt x="24" y="48"/>
                  <a:pt x="25" y="47"/>
                </a:cubicBezTo>
                <a:cubicBezTo>
                  <a:pt x="26" y="46"/>
                  <a:pt x="25" y="43"/>
                  <a:pt x="24" y="43"/>
                </a:cubicBezTo>
                <a:close/>
                <a:moveTo>
                  <a:pt x="17" y="77"/>
                </a:moveTo>
                <a:cubicBezTo>
                  <a:pt x="17" y="76"/>
                  <a:pt x="15" y="74"/>
                  <a:pt x="14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2" y="74"/>
                  <a:pt x="0" y="76"/>
                  <a:pt x="0" y="77"/>
                </a:cubicBezTo>
                <a:cubicBezTo>
                  <a:pt x="0" y="79"/>
                  <a:pt x="2" y="81"/>
                  <a:pt x="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1"/>
                  <a:pt x="17" y="79"/>
                  <a:pt x="17" y="77"/>
                </a:cubicBezTo>
                <a:close/>
                <a:moveTo>
                  <a:pt x="21" y="107"/>
                </a:moveTo>
                <a:cubicBezTo>
                  <a:pt x="12" y="112"/>
                  <a:pt x="12" y="112"/>
                  <a:pt x="12" y="112"/>
                </a:cubicBezTo>
                <a:cubicBezTo>
                  <a:pt x="10" y="113"/>
                  <a:pt x="10" y="115"/>
                  <a:pt x="11" y="116"/>
                </a:cubicBezTo>
                <a:cubicBezTo>
                  <a:pt x="11" y="117"/>
                  <a:pt x="13" y="118"/>
                  <a:pt x="14" y="118"/>
                </a:cubicBezTo>
                <a:cubicBezTo>
                  <a:pt x="14" y="118"/>
                  <a:pt x="15" y="118"/>
                  <a:pt x="15" y="117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5" y="111"/>
                  <a:pt x="26" y="109"/>
                  <a:pt x="25" y="108"/>
                </a:cubicBezTo>
                <a:cubicBezTo>
                  <a:pt x="24" y="106"/>
                  <a:pt x="22" y="106"/>
                  <a:pt x="21" y="107"/>
                </a:cubicBezTo>
                <a:close/>
                <a:moveTo>
                  <a:pt x="143" y="112"/>
                </a:moveTo>
                <a:cubicBezTo>
                  <a:pt x="135" y="107"/>
                  <a:pt x="135" y="107"/>
                  <a:pt x="135" y="107"/>
                </a:cubicBezTo>
                <a:cubicBezTo>
                  <a:pt x="133" y="106"/>
                  <a:pt x="131" y="106"/>
                  <a:pt x="130" y="108"/>
                </a:cubicBezTo>
                <a:cubicBezTo>
                  <a:pt x="129" y="109"/>
                  <a:pt x="130" y="111"/>
                  <a:pt x="132" y="112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8"/>
                  <a:pt x="141" y="118"/>
                  <a:pt x="142" y="118"/>
                </a:cubicBezTo>
                <a:cubicBezTo>
                  <a:pt x="143" y="118"/>
                  <a:pt x="144" y="117"/>
                  <a:pt x="145" y="116"/>
                </a:cubicBezTo>
                <a:cubicBezTo>
                  <a:pt x="145" y="115"/>
                  <a:pt x="145" y="113"/>
                  <a:pt x="143" y="112"/>
                </a:cubicBezTo>
                <a:close/>
                <a:moveTo>
                  <a:pt x="152" y="74"/>
                </a:moveTo>
                <a:cubicBezTo>
                  <a:pt x="142" y="74"/>
                  <a:pt x="142" y="74"/>
                  <a:pt x="142" y="74"/>
                </a:cubicBezTo>
                <a:cubicBezTo>
                  <a:pt x="140" y="74"/>
                  <a:pt x="139" y="76"/>
                  <a:pt x="139" y="77"/>
                </a:cubicBezTo>
                <a:cubicBezTo>
                  <a:pt x="139" y="79"/>
                  <a:pt x="140" y="81"/>
                  <a:pt x="142" y="81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1"/>
                  <a:pt x="155" y="79"/>
                  <a:pt x="155" y="77"/>
                </a:cubicBezTo>
                <a:cubicBezTo>
                  <a:pt x="155" y="76"/>
                  <a:pt x="153" y="74"/>
                  <a:pt x="152" y="74"/>
                </a:cubicBezTo>
                <a:close/>
                <a:moveTo>
                  <a:pt x="133" y="49"/>
                </a:moveTo>
                <a:cubicBezTo>
                  <a:pt x="134" y="49"/>
                  <a:pt x="134" y="49"/>
                  <a:pt x="135" y="48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5" y="42"/>
                  <a:pt x="145" y="40"/>
                  <a:pt x="145" y="39"/>
                </a:cubicBezTo>
                <a:cubicBezTo>
                  <a:pt x="144" y="37"/>
                  <a:pt x="142" y="37"/>
                  <a:pt x="140" y="38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0" y="43"/>
                  <a:pt x="129" y="46"/>
                  <a:pt x="130" y="47"/>
                </a:cubicBezTo>
                <a:cubicBezTo>
                  <a:pt x="131" y="48"/>
                  <a:pt x="132" y="49"/>
                  <a:pt x="133" y="49"/>
                </a:cubicBezTo>
                <a:close/>
                <a:moveTo>
                  <a:pt x="108" y="25"/>
                </a:moveTo>
                <a:cubicBezTo>
                  <a:pt x="109" y="25"/>
                  <a:pt x="109" y="25"/>
                  <a:pt x="110" y="25"/>
                </a:cubicBezTo>
                <a:cubicBezTo>
                  <a:pt x="111" y="25"/>
                  <a:pt x="112" y="25"/>
                  <a:pt x="113" y="24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8" y="11"/>
                  <a:pt x="116" y="11"/>
                </a:cubicBezTo>
                <a:cubicBezTo>
                  <a:pt x="115" y="10"/>
                  <a:pt x="113" y="10"/>
                  <a:pt x="112" y="12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2"/>
                  <a:pt x="107" y="24"/>
                  <a:pt x="108" y="25"/>
                </a:cubicBezTo>
                <a:close/>
                <a:moveTo>
                  <a:pt x="73" y="97"/>
                </a:moveTo>
                <a:cubicBezTo>
                  <a:pt x="74" y="100"/>
                  <a:pt x="75" y="101"/>
                  <a:pt x="78" y="101"/>
                </a:cubicBezTo>
                <a:cubicBezTo>
                  <a:pt x="80" y="101"/>
                  <a:pt x="82" y="100"/>
                  <a:pt x="82" y="97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72"/>
                  <a:pt x="86" y="71"/>
                  <a:pt x="86" y="69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2"/>
                  <a:pt x="83" y="50"/>
                  <a:pt x="78" y="50"/>
                </a:cubicBezTo>
                <a:cubicBezTo>
                  <a:pt x="73" y="50"/>
                  <a:pt x="70" y="52"/>
                  <a:pt x="70" y="58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71"/>
                  <a:pt x="70" y="72"/>
                  <a:pt x="70" y="74"/>
                </a:cubicBezTo>
                <a:lnTo>
                  <a:pt x="73" y="97"/>
                </a:lnTo>
                <a:close/>
                <a:moveTo>
                  <a:pt x="78" y="108"/>
                </a:moveTo>
                <a:cubicBezTo>
                  <a:pt x="73" y="108"/>
                  <a:pt x="69" y="111"/>
                  <a:pt x="69" y="116"/>
                </a:cubicBezTo>
                <a:cubicBezTo>
                  <a:pt x="69" y="120"/>
                  <a:pt x="73" y="124"/>
                  <a:pt x="78" y="124"/>
                </a:cubicBezTo>
                <a:cubicBezTo>
                  <a:pt x="82" y="124"/>
                  <a:pt x="86" y="120"/>
                  <a:pt x="86" y="116"/>
                </a:cubicBezTo>
                <a:cubicBezTo>
                  <a:pt x="86" y="111"/>
                  <a:pt x="82" y="108"/>
                  <a:pt x="78" y="10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4" name="Google Shape;354;p19"/>
          <p:cNvSpPr/>
          <p:nvPr/>
        </p:nvSpPr>
        <p:spPr>
          <a:xfrm>
            <a:off x="2680400" y="3695463"/>
            <a:ext cx="243165" cy="299878"/>
          </a:xfrm>
          <a:custGeom>
            <a:rect b="b" l="l" r="r" t="t"/>
            <a:pathLst>
              <a:path extrusionOk="0" h="181" w="159">
                <a:moveTo>
                  <a:pt x="6" y="91"/>
                </a:moveTo>
                <a:cubicBezTo>
                  <a:pt x="18" y="88"/>
                  <a:pt x="30" y="81"/>
                  <a:pt x="31" y="81"/>
                </a:cubicBezTo>
                <a:cubicBezTo>
                  <a:pt x="47" y="70"/>
                  <a:pt x="62" y="55"/>
                  <a:pt x="62" y="54"/>
                </a:cubicBezTo>
                <a:cubicBezTo>
                  <a:pt x="68" y="47"/>
                  <a:pt x="77" y="40"/>
                  <a:pt x="85" y="43"/>
                </a:cubicBezTo>
                <a:cubicBezTo>
                  <a:pt x="89" y="44"/>
                  <a:pt x="92" y="46"/>
                  <a:pt x="93" y="49"/>
                </a:cubicBezTo>
                <a:cubicBezTo>
                  <a:pt x="95" y="53"/>
                  <a:pt x="95" y="59"/>
                  <a:pt x="93" y="64"/>
                </a:cubicBezTo>
                <a:cubicBezTo>
                  <a:pt x="93" y="64"/>
                  <a:pt x="92" y="65"/>
                  <a:pt x="92" y="65"/>
                </a:cubicBezTo>
                <a:cubicBezTo>
                  <a:pt x="95" y="66"/>
                  <a:pt x="97" y="66"/>
                  <a:pt x="100" y="67"/>
                </a:cubicBezTo>
                <a:cubicBezTo>
                  <a:pt x="103" y="59"/>
                  <a:pt x="103" y="52"/>
                  <a:pt x="100" y="46"/>
                </a:cubicBezTo>
                <a:cubicBezTo>
                  <a:pt x="98" y="41"/>
                  <a:pt x="93" y="37"/>
                  <a:pt x="87" y="35"/>
                </a:cubicBezTo>
                <a:cubicBezTo>
                  <a:pt x="78" y="33"/>
                  <a:pt x="67" y="38"/>
                  <a:pt x="56" y="49"/>
                </a:cubicBezTo>
                <a:cubicBezTo>
                  <a:pt x="56" y="49"/>
                  <a:pt x="42" y="65"/>
                  <a:pt x="27" y="74"/>
                </a:cubicBezTo>
                <a:cubicBezTo>
                  <a:pt x="26" y="74"/>
                  <a:pt x="15" y="81"/>
                  <a:pt x="4" y="84"/>
                </a:cubicBezTo>
                <a:cubicBezTo>
                  <a:pt x="2" y="84"/>
                  <a:pt x="0" y="87"/>
                  <a:pt x="1" y="89"/>
                </a:cubicBezTo>
                <a:cubicBezTo>
                  <a:pt x="2" y="91"/>
                  <a:pt x="4" y="92"/>
                  <a:pt x="6" y="91"/>
                </a:cubicBezTo>
                <a:moveTo>
                  <a:pt x="4" y="52"/>
                </a:moveTo>
                <a:cubicBezTo>
                  <a:pt x="5" y="52"/>
                  <a:pt x="6" y="52"/>
                  <a:pt x="10" y="50"/>
                </a:cubicBezTo>
                <a:cubicBezTo>
                  <a:pt x="11" y="48"/>
                  <a:pt x="14" y="46"/>
                  <a:pt x="16" y="44"/>
                </a:cubicBezTo>
                <a:cubicBezTo>
                  <a:pt x="17" y="42"/>
                  <a:pt x="17" y="42"/>
                  <a:pt x="17" y="42"/>
                </a:cubicBezTo>
                <a:cubicBezTo>
                  <a:pt x="24" y="32"/>
                  <a:pt x="43" y="8"/>
                  <a:pt x="69" y="9"/>
                </a:cubicBezTo>
                <a:cubicBezTo>
                  <a:pt x="91" y="11"/>
                  <a:pt x="106" y="27"/>
                  <a:pt x="113" y="57"/>
                </a:cubicBezTo>
                <a:cubicBezTo>
                  <a:pt x="114" y="58"/>
                  <a:pt x="114" y="58"/>
                  <a:pt x="114" y="59"/>
                </a:cubicBezTo>
                <a:cubicBezTo>
                  <a:pt x="115" y="63"/>
                  <a:pt x="117" y="69"/>
                  <a:pt x="120" y="71"/>
                </a:cubicBezTo>
                <a:cubicBezTo>
                  <a:pt x="120" y="72"/>
                  <a:pt x="121" y="72"/>
                  <a:pt x="122" y="72"/>
                </a:cubicBezTo>
                <a:cubicBezTo>
                  <a:pt x="123" y="72"/>
                  <a:pt x="124" y="72"/>
                  <a:pt x="125" y="71"/>
                </a:cubicBezTo>
                <a:cubicBezTo>
                  <a:pt x="126" y="69"/>
                  <a:pt x="126" y="67"/>
                  <a:pt x="124" y="65"/>
                </a:cubicBezTo>
                <a:cubicBezTo>
                  <a:pt x="124" y="64"/>
                  <a:pt x="122" y="60"/>
                  <a:pt x="121" y="57"/>
                </a:cubicBezTo>
                <a:cubicBezTo>
                  <a:pt x="121" y="56"/>
                  <a:pt x="121" y="56"/>
                  <a:pt x="121" y="56"/>
                </a:cubicBezTo>
                <a:cubicBezTo>
                  <a:pt x="121" y="56"/>
                  <a:pt x="121" y="55"/>
                  <a:pt x="121" y="55"/>
                </a:cubicBezTo>
                <a:cubicBezTo>
                  <a:pt x="120" y="50"/>
                  <a:pt x="116" y="38"/>
                  <a:pt x="109" y="26"/>
                </a:cubicBezTo>
                <a:cubicBezTo>
                  <a:pt x="99" y="11"/>
                  <a:pt x="86" y="3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39" y="0"/>
                  <a:pt x="19" y="27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7" y="42"/>
                  <a:pt x="4" y="44"/>
                  <a:pt x="3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1" y="46"/>
                  <a:pt x="1" y="48"/>
                  <a:pt x="1" y="49"/>
                </a:cubicBezTo>
                <a:cubicBezTo>
                  <a:pt x="1" y="50"/>
                  <a:pt x="3" y="52"/>
                  <a:pt x="4" y="52"/>
                </a:cubicBezTo>
                <a:moveTo>
                  <a:pt x="46" y="109"/>
                </a:moveTo>
                <a:cubicBezTo>
                  <a:pt x="46" y="108"/>
                  <a:pt x="46" y="106"/>
                  <a:pt x="46" y="105"/>
                </a:cubicBezTo>
                <a:cubicBezTo>
                  <a:pt x="35" y="111"/>
                  <a:pt x="21" y="119"/>
                  <a:pt x="10" y="124"/>
                </a:cubicBezTo>
                <a:cubicBezTo>
                  <a:pt x="8" y="125"/>
                  <a:pt x="8" y="127"/>
                  <a:pt x="8" y="129"/>
                </a:cubicBezTo>
                <a:cubicBezTo>
                  <a:pt x="9" y="130"/>
                  <a:pt x="10" y="131"/>
                  <a:pt x="12" y="131"/>
                </a:cubicBezTo>
                <a:cubicBezTo>
                  <a:pt x="12" y="131"/>
                  <a:pt x="13" y="131"/>
                  <a:pt x="13" y="131"/>
                </a:cubicBezTo>
                <a:cubicBezTo>
                  <a:pt x="23" y="127"/>
                  <a:pt x="36" y="120"/>
                  <a:pt x="46" y="114"/>
                </a:cubicBezTo>
                <a:cubicBezTo>
                  <a:pt x="46" y="112"/>
                  <a:pt x="46" y="111"/>
                  <a:pt x="46" y="109"/>
                </a:cubicBezTo>
                <a:moveTo>
                  <a:pt x="38" y="38"/>
                </a:moveTo>
                <a:cubicBezTo>
                  <a:pt x="37" y="40"/>
                  <a:pt x="35" y="42"/>
                  <a:pt x="33" y="44"/>
                </a:cubicBezTo>
                <a:cubicBezTo>
                  <a:pt x="31" y="47"/>
                  <a:pt x="29" y="49"/>
                  <a:pt x="26" y="51"/>
                </a:cubicBezTo>
                <a:cubicBezTo>
                  <a:pt x="24" y="54"/>
                  <a:pt x="22" y="55"/>
                  <a:pt x="18" y="57"/>
                </a:cubicBezTo>
                <a:cubicBezTo>
                  <a:pt x="15" y="59"/>
                  <a:pt x="12" y="61"/>
                  <a:pt x="9" y="62"/>
                </a:cubicBezTo>
                <a:cubicBezTo>
                  <a:pt x="7" y="63"/>
                  <a:pt x="6" y="63"/>
                  <a:pt x="5" y="64"/>
                </a:cubicBezTo>
                <a:cubicBezTo>
                  <a:pt x="3" y="64"/>
                  <a:pt x="2" y="66"/>
                  <a:pt x="2" y="68"/>
                </a:cubicBezTo>
                <a:cubicBezTo>
                  <a:pt x="3" y="70"/>
                  <a:pt x="5" y="72"/>
                  <a:pt x="7" y="71"/>
                </a:cubicBezTo>
                <a:cubicBezTo>
                  <a:pt x="11" y="70"/>
                  <a:pt x="15" y="68"/>
                  <a:pt x="18" y="66"/>
                </a:cubicBezTo>
                <a:cubicBezTo>
                  <a:pt x="21" y="64"/>
                  <a:pt x="24" y="63"/>
                  <a:pt x="27" y="61"/>
                </a:cubicBezTo>
                <a:cubicBezTo>
                  <a:pt x="32" y="56"/>
                  <a:pt x="37" y="52"/>
                  <a:pt x="41" y="46"/>
                </a:cubicBezTo>
                <a:cubicBezTo>
                  <a:pt x="43" y="44"/>
                  <a:pt x="45" y="42"/>
                  <a:pt x="47" y="40"/>
                </a:cubicBezTo>
                <a:cubicBezTo>
                  <a:pt x="48" y="39"/>
                  <a:pt x="49" y="38"/>
                  <a:pt x="50" y="37"/>
                </a:cubicBezTo>
                <a:cubicBezTo>
                  <a:pt x="50" y="37"/>
                  <a:pt x="51" y="36"/>
                  <a:pt x="52" y="36"/>
                </a:cubicBezTo>
                <a:cubicBezTo>
                  <a:pt x="52" y="36"/>
                  <a:pt x="52" y="35"/>
                  <a:pt x="52" y="35"/>
                </a:cubicBezTo>
                <a:cubicBezTo>
                  <a:pt x="53" y="35"/>
                  <a:pt x="53" y="35"/>
                  <a:pt x="53" y="34"/>
                </a:cubicBezTo>
                <a:cubicBezTo>
                  <a:pt x="56" y="32"/>
                  <a:pt x="59" y="31"/>
                  <a:pt x="62" y="29"/>
                </a:cubicBezTo>
                <a:cubicBezTo>
                  <a:pt x="65" y="28"/>
                  <a:pt x="67" y="27"/>
                  <a:pt x="71" y="26"/>
                </a:cubicBezTo>
                <a:cubicBezTo>
                  <a:pt x="72" y="26"/>
                  <a:pt x="72" y="26"/>
                  <a:pt x="73" y="26"/>
                </a:cubicBezTo>
                <a:cubicBezTo>
                  <a:pt x="75" y="25"/>
                  <a:pt x="77" y="24"/>
                  <a:pt x="77" y="22"/>
                </a:cubicBezTo>
                <a:cubicBezTo>
                  <a:pt x="77" y="20"/>
                  <a:pt x="75" y="18"/>
                  <a:pt x="73" y="18"/>
                </a:cubicBezTo>
                <a:cubicBezTo>
                  <a:pt x="59" y="19"/>
                  <a:pt x="47" y="28"/>
                  <a:pt x="38" y="38"/>
                </a:cubicBezTo>
                <a:moveTo>
                  <a:pt x="8" y="111"/>
                </a:moveTo>
                <a:cubicBezTo>
                  <a:pt x="14" y="110"/>
                  <a:pt x="31" y="103"/>
                  <a:pt x="50" y="90"/>
                </a:cubicBezTo>
                <a:cubicBezTo>
                  <a:pt x="55" y="79"/>
                  <a:pt x="65" y="71"/>
                  <a:pt x="77" y="67"/>
                </a:cubicBezTo>
                <a:cubicBezTo>
                  <a:pt x="79" y="65"/>
                  <a:pt x="81" y="62"/>
                  <a:pt x="83" y="59"/>
                </a:cubicBezTo>
                <a:cubicBezTo>
                  <a:pt x="85" y="57"/>
                  <a:pt x="84" y="55"/>
                  <a:pt x="83" y="54"/>
                </a:cubicBezTo>
                <a:cubicBezTo>
                  <a:pt x="81" y="52"/>
                  <a:pt x="78" y="53"/>
                  <a:pt x="77" y="55"/>
                </a:cubicBezTo>
                <a:cubicBezTo>
                  <a:pt x="55" y="86"/>
                  <a:pt x="14" y="101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4" y="105"/>
                  <a:pt x="3" y="107"/>
                  <a:pt x="3" y="109"/>
                </a:cubicBezTo>
                <a:cubicBezTo>
                  <a:pt x="4" y="111"/>
                  <a:pt x="5" y="112"/>
                  <a:pt x="7" y="112"/>
                </a:cubicBezTo>
                <a:cubicBezTo>
                  <a:pt x="7" y="112"/>
                  <a:pt x="8" y="112"/>
                  <a:pt x="8" y="111"/>
                </a:cubicBezTo>
                <a:close/>
                <a:moveTo>
                  <a:pt x="52" y="132"/>
                </a:moveTo>
                <a:cubicBezTo>
                  <a:pt x="51" y="129"/>
                  <a:pt x="50" y="127"/>
                  <a:pt x="49" y="125"/>
                </a:cubicBezTo>
                <a:cubicBezTo>
                  <a:pt x="47" y="126"/>
                  <a:pt x="46" y="126"/>
                  <a:pt x="45" y="127"/>
                </a:cubicBezTo>
                <a:cubicBezTo>
                  <a:pt x="35" y="134"/>
                  <a:pt x="24" y="141"/>
                  <a:pt x="20" y="142"/>
                </a:cubicBezTo>
                <a:cubicBezTo>
                  <a:pt x="18" y="143"/>
                  <a:pt x="16" y="145"/>
                  <a:pt x="17" y="147"/>
                </a:cubicBezTo>
                <a:cubicBezTo>
                  <a:pt x="17" y="148"/>
                  <a:pt x="19" y="150"/>
                  <a:pt x="21" y="150"/>
                </a:cubicBezTo>
                <a:cubicBezTo>
                  <a:pt x="21" y="150"/>
                  <a:pt x="21" y="149"/>
                  <a:pt x="22" y="149"/>
                </a:cubicBezTo>
                <a:cubicBezTo>
                  <a:pt x="28" y="148"/>
                  <a:pt x="38" y="141"/>
                  <a:pt x="49" y="134"/>
                </a:cubicBezTo>
                <a:cubicBezTo>
                  <a:pt x="50" y="133"/>
                  <a:pt x="51" y="132"/>
                  <a:pt x="52" y="132"/>
                </a:cubicBezTo>
                <a:moveTo>
                  <a:pt x="103" y="153"/>
                </a:moveTo>
                <a:cubicBezTo>
                  <a:pt x="102" y="153"/>
                  <a:pt x="101" y="152"/>
                  <a:pt x="100" y="152"/>
                </a:cubicBezTo>
                <a:cubicBezTo>
                  <a:pt x="97" y="153"/>
                  <a:pt x="93" y="153"/>
                  <a:pt x="90" y="153"/>
                </a:cubicBezTo>
                <a:cubicBezTo>
                  <a:pt x="89" y="153"/>
                  <a:pt x="88" y="153"/>
                  <a:pt x="87" y="153"/>
                </a:cubicBezTo>
                <a:cubicBezTo>
                  <a:pt x="92" y="156"/>
                  <a:pt x="97" y="159"/>
                  <a:pt x="101" y="160"/>
                </a:cubicBezTo>
                <a:cubicBezTo>
                  <a:pt x="102" y="161"/>
                  <a:pt x="105" y="160"/>
                  <a:pt x="105" y="158"/>
                </a:cubicBezTo>
                <a:cubicBezTo>
                  <a:pt x="106" y="156"/>
                  <a:pt x="105" y="154"/>
                  <a:pt x="103" y="153"/>
                </a:cubicBezTo>
                <a:moveTo>
                  <a:pt x="59" y="141"/>
                </a:moveTo>
                <a:cubicBezTo>
                  <a:pt x="54" y="144"/>
                  <a:pt x="47" y="149"/>
                  <a:pt x="37" y="156"/>
                </a:cubicBezTo>
                <a:cubicBezTo>
                  <a:pt x="35" y="158"/>
                  <a:pt x="34" y="159"/>
                  <a:pt x="32" y="160"/>
                </a:cubicBezTo>
                <a:cubicBezTo>
                  <a:pt x="31" y="161"/>
                  <a:pt x="30" y="163"/>
                  <a:pt x="31" y="165"/>
                </a:cubicBezTo>
                <a:cubicBezTo>
                  <a:pt x="32" y="166"/>
                  <a:pt x="33" y="167"/>
                  <a:pt x="35" y="167"/>
                </a:cubicBezTo>
                <a:cubicBezTo>
                  <a:pt x="35" y="167"/>
                  <a:pt x="36" y="167"/>
                  <a:pt x="37" y="166"/>
                </a:cubicBezTo>
                <a:cubicBezTo>
                  <a:pt x="38" y="165"/>
                  <a:pt x="40" y="164"/>
                  <a:pt x="42" y="162"/>
                </a:cubicBezTo>
                <a:cubicBezTo>
                  <a:pt x="47" y="159"/>
                  <a:pt x="59" y="150"/>
                  <a:pt x="66" y="146"/>
                </a:cubicBezTo>
                <a:cubicBezTo>
                  <a:pt x="63" y="144"/>
                  <a:pt x="61" y="143"/>
                  <a:pt x="59" y="141"/>
                </a:cubicBezTo>
                <a:moveTo>
                  <a:pt x="90" y="172"/>
                </a:moveTo>
                <a:cubicBezTo>
                  <a:pt x="88" y="171"/>
                  <a:pt x="86" y="169"/>
                  <a:pt x="84" y="168"/>
                </a:cubicBezTo>
                <a:cubicBezTo>
                  <a:pt x="78" y="163"/>
                  <a:pt x="72" y="159"/>
                  <a:pt x="66" y="160"/>
                </a:cubicBezTo>
                <a:cubicBezTo>
                  <a:pt x="60" y="162"/>
                  <a:pt x="49" y="172"/>
                  <a:pt x="47" y="175"/>
                </a:cubicBezTo>
                <a:cubicBezTo>
                  <a:pt x="46" y="176"/>
                  <a:pt x="46" y="178"/>
                  <a:pt x="47" y="180"/>
                </a:cubicBezTo>
                <a:cubicBezTo>
                  <a:pt x="48" y="181"/>
                  <a:pt x="49" y="181"/>
                  <a:pt x="50" y="181"/>
                </a:cubicBezTo>
                <a:cubicBezTo>
                  <a:pt x="51" y="181"/>
                  <a:pt x="52" y="181"/>
                  <a:pt x="53" y="180"/>
                </a:cubicBezTo>
                <a:cubicBezTo>
                  <a:pt x="58" y="175"/>
                  <a:pt x="65" y="169"/>
                  <a:pt x="68" y="168"/>
                </a:cubicBezTo>
                <a:cubicBezTo>
                  <a:pt x="71" y="168"/>
                  <a:pt x="75" y="171"/>
                  <a:pt x="80" y="174"/>
                </a:cubicBezTo>
                <a:cubicBezTo>
                  <a:pt x="82" y="175"/>
                  <a:pt x="84" y="177"/>
                  <a:pt x="86" y="178"/>
                </a:cubicBezTo>
                <a:cubicBezTo>
                  <a:pt x="88" y="180"/>
                  <a:pt x="90" y="179"/>
                  <a:pt x="91" y="177"/>
                </a:cubicBezTo>
                <a:cubicBezTo>
                  <a:pt x="92" y="175"/>
                  <a:pt x="92" y="173"/>
                  <a:pt x="90" y="172"/>
                </a:cubicBezTo>
                <a:moveTo>
                  <a:pt x="156" y="166"/>
                </a:moveTo>
                <a:cubicBezTo>
                  <a:pt x="121" y="132"/>
                  <a:pt x="121" y="132"/>
                  <a:pt x="121" y="132"/>
                </a:cubicBezTo>
                <a:cubicBezTo>
                  <a:pt x="127" y="126"/>
                  <a:pt x="130" y="117"/>
                  <a:pt x="130" y="108"/>
                </a:cubicBezTo>
                <a:cubicBezTo>
                  <a:pt x="130" y="87"/>
                  <a:pt x="113" y="70"/>
                  <a:pt x="92" y="70"/>
                </a:cubicBezTo>
                <a:cubicBezTo>
                  <a:pt x="70" y="70"/>
                  <a:pt x="53" y="87"/>
                  <a:pt x="53" y="108"/>
                </a:cubicBezTo>
                <a:cubicBezTo>
                  <a:pt x="53" y="129"/>
                  <a:pt x="70" y="147"/>
                  <a:pt x="92" y="147"/>
                </a:cubicBezTo>
                <a:cubicBezTo>
                  <a:pt x="98" y="147"/>
                  <a:pt x="104" y="145"/>
                  <a:pt x="110" y="142"/>
                </a:cubicBezTo>
                <a:cubicBezTo>
                  <a:pt x="145" y="177"/>
                  <a:pt x="145" y="177"/>
                  <a:pt x="145" y="177"/>
                </a:cubicBezTo>
                <a:cubicBezTo>
                  <a:pt x="147" y="178"/>
                  <a:pt x="149" y="179"/>
                  <a:pt x="151" y="179"/>
                </a:cubicBezTo>
                <a:cubicBezTo>
                  <a:pt x="152" y="179"/>
                  <a:pt x="154" y="178"/>
                  <a:pt x="156" y="177"/>
                </a:cubicBezTo>
                <a:cubicBezTo>
                  <a:pt x="159" y="174"/>
                  <a:pt x="159" y="169"/>
                  <a:pt x="156" y="166"/>
                </a:cubicBezTo>
                <a:moveTo>
                  <a:pt x="73" y="128"/>
                </a:moveTo>
                <a:cubicBezTo>
                  <a:pt x="73" y="129"/>
                  <a:pt x="72" y="129"/>
                  <a:pt x="72" y="129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72" y="129"/>
                  <a:pt x="72" y="128"/>
                  <a:pt x="72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1" y="128"/>
                  <a:pt x="71" y="127"/>
                  <a:pt x="71" y="126"/>
                </a:cubicBezTo>
                <a:cubicBezTo>
                  <a:pt x="71" y="126"/>
                  <a:pt x="71" y="125"/>
                  <a:pt x="72" y="125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3" y="124"/>
                  <a:pt x="73" y="125"/>
                </a:cubicBezTo>
                <a:cubicBezTo>
                  <a:pt x="73" y="125"/>
                  <a:pt x="73" y="126"/>
                  <a:pt x="73" y="126"/>
                </a:cubicBezTo>
                <a:cubicBezTo>
                  <a:pt x="73" y="127"/>
                  <a:pt x="73" y="128"/>
                  <a:pt x="73" y="128"/>
                </a:cubicBezTo>
                <a:moveTo>
                  <a:pt x="116" y="122"/>
                </a:moveTo>
                <a:cubicBezTo>
                  <a:pt x="115" y="123"/>
                  <a:pt x="114" y="123"/>
                  <a:pt x="114" y="123"/>
                </a:cubicBezTo>
                <a:cubicBezTo>
                  <a:pt x="114" y="124"/>
                  <a:pt x="113" y="125"/>
                  <a:pt x="113" y="126"/>
                </a:cubicBezTo>
                <a:cubicBezTo>
                  <a:pt x="113" y="127"/>
                  <a:pt x="112" y="128"/>
                  <a:pt x="112" y="128"/>
                </a:cubicBezTo>
                <a:cubicBezTo>
                  <a:pt x="112" y="123"/>
                  <a:pt x="112" y="123"/>
                  <a:pt x="112" y="123"/>
                </a:cubicBezTo>
                <a:cubicBezTo>
                  <a:pt x="110" y="123"/>
                  <a:pt x="110" y="123"/>
                  <a:pt x="110" y="123"/>
                </a:cubicBezTo>
                <a:cubicBezTo>
                  <a:pt x="107" y="125"/>
                  <a:pt x="107" y="125"/>
                  <a:pt x="107" y="125"/>
                </a:cubicBezTo>
                <a:cubicBezTo>
                  <a:pt x="108" y="126"/>
                  <a:pt x="108" y="126"/>
                  <a:pt x="108" y="126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09" y="125"/>
                  <a:pt x="109" y="125"/>
                  <a:pt x="110" y="125"/>
                </a:cubicBezTo>
                <a:cubicBezTo>
                  <a:pt x="110" y="125"/>
                  <a:pt x="110" y="126"/>
                  <a:pt x="110" y="126"/>
                </a:cubicBezTo>
                <a:cubicBezTo>
                  <a:pt x="110" y="130"/>
                  <a:pt x="110" y="130"/>
                  <a:pt x="110" y="130"/>
                </a:cubicBezTo>
                <a:cubicBezTo>
                  <a:pt x="105" y="134"/>
                  <a:pt x="98" y="137"/>
                  <a:pt x="92" y="137"/>
                </a:cubicBezTo>
                <a:cubicBezTo>
                  <a:pt x="85" y="137"/>
                  <a:pt x="78" y="134"/>
                  <a:pt x="73" y="130"/>
                </a:cubicBezTo>
                <a:cubicBezTo>
                  <a:pt x="74" y="130"/>
                  <a:pt x="74" y="130"/>
                  <a:pt x="74" y="129"/>
                </a:cubicBezTo>
                <a:cubicBezTo>
                  <a:pt x="75" y="129"/>
                  <a:pt x="75" y="128"/>
                  <a:pt x="75" y="126"/>
                </a:cubicBezTo>
                <a:cubicBezTo>
                  <a:pt x="75" y="125"/>
                  <a:pt x="75" y="124"/>
                  <a:pt x="74" y="123"/>
                </a:cubicBezTo>
                <a:cubicBezTo>
                  <a:pt x="74" y="123"/>
                  <a:pt x="73" y="122"/>
                  <a:pt x="72" y="122"/>
                </a:cubicBezTo>
                <a:cubicBezTo>
                  <a:pt x="71" y="122"/>
                  <a:pt x="70" y="123"/>
                  <a:pt x="70" y="123"/>
                </a:cubicBezTo>
                <a:cubicBezTo>
                  <a:pt x="70" y="124"/>
                  <a:pt x="69" y="125"/>
                  <a:pt x="69" y="126"/>
                </a:cubicBezTo>
                <a:cubicBezTo>
                  <a:pt x="69" y="125"/>
                  <a:pt x="69" y="125"/>
                  <a:pt x="68" y="124"/>
                </a:cubicBezTo>
                <a:cubicBezTo>
                  <a:pt x="68" y="124"/>
                  <a:pt x="68" y="124"/>
                  <a:pt x="68" y="123"/>
                </a:cubicBezTo>
                <a:cubicBezTo>
                  <a:pt x="68" y="123"/>
                  <a:pt x="68" y="123"/>
                  <a:pt x="67" y="123"/>
                </a:cubicBezTo>
                <a:cubicBezTo>
                  <a:pt x="65" y="120"/>
                  <a:pt x="64" y="116"/>
                  <a:pt x="64" y="113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64" y="114"/>
                  <a:pt x="65" y="114"/>
                  <a:pt x="66" y="114"/>
                </a:cubicBezTo>
                <a:cubicBezTo>
                  <a:pt x="67" y="114"/>
                  <a:pt x="67" y="114"/>
                  <a:pt x="68" y="113"/>
                </a:cubicBezTo>
                <a:cubicBezTo>
                  <a:pt x="68" y="112"/>
                  <a:pt x="69" y="111"/>
                  <a:pt x="69" y="110"/>
                </a:cubicBezTo>
                <a:cubicBezTo>
                  <a:pt x="69" y="109"/>
                  <a:pt x="68" y="108"/>
                  <a:pt x="68" y="107"/>
                </a:cubicBezTo>
                <a:cubicBezTo>
                  <a:pt x="67" y="106"/>
                  <a:pt x="67" y="106"/>
                  <a:pt x="66" y="106"/>
                </a:cubicBezTo>
                <a:cubicBezTo>
                  <a:pt x="65" y="106"/>
                  <a:pt x="64" y="106"/>
                  <a:pt x="64" y="107"/>
                </a:cubicBezTo>
                <a:cubicBezTo>
                  <a:pt x="64" y="107"/>
                  <a:pt x="63" y="107"/>
                  <a:pt x="63" y="108"/>
                </a:cubicBezTo>
                <a:cubicBezTo>
                  <a:pt x="63" y="104"/>
                  <a:pt x="64" y="101"/>
                  <a:pt x="66" y="97"/>
                </a:cubicBezTo>
                <a:cubicBezTo>
                  <a:pt x="66" y="97"/>
                  <a:pt x="66" y="97"/>
                  <a:pt x="66" y="97"/>
                </a:cubicBezTo>
                <a:cubicBezTo>
                  <a:pt x="67" y="97"/>
                  <a:pt x="67" y="97"/>
                  <a:pt x="68" y="96"/>
                </a:cubicBezTo>
                <a:cubicBezTo>
                  <a:pt x="68" y="96"/>
                  <a:pt x="69" y="95"/>
                  <a:pt x="69" y="93"/>
                </a:cubicBezTo>
                <a:cubicBezTo>
                  <a:pt x="69" y="93"/>
                  <a:pt x="69" y="92"/>
                  <a:pt x="68" y="92"/>
                </a:cubicBezTo>
                <a:cubicBezTo>
                  <a:pt x="74" y="85"/>
                  <a:pt x="82" y="80"/>
                  <a:pt x="92" y="80"/>
                </a:cubicBezTo>
                <a:cubicBezTo>
                  <a:pt x="101" y="80"/>
                  <a:pt x="109" y="85"/>
                  <a:pt x="114" y="91"/>
                </a:cubicBezTo>
                <a:cubicBezTo>
                  <a:pt x="113" y="92"/>
                  <a:pt x="113" y="92"/>
                  <a:pt x="113" y="92"/>
                </a:cubicBezTo>
                <a:cubicBezTo>
                  <a:pt x="114" y="93"/>
                  <a:pt x="114" y="93"/>
                  <a:pt x="114" y="93"/>
                </a:cubicBezTo>
                <a:cubicBezTo>
                  <a:pt x="115" y="93"/>
                  <a:pt x="115" y="93"/>
                  <a:pt x="115" y="93"/>
                </a:cubicBezTo>
                <a:cubicBezTo>
                  <a:pt x="115" y="93"/>
                  <a:pt x="116" y="94"/>
                  <a:pt x="116" y="94"/>
                </a:cubicBezTo>
                <a:cubicBezTo>
                  <a:pt x="116" y="97"/>
                  <a:pt x="116" y="97"/>
                  <a:pt x="116" y="97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9" y="101"/>
                  <a:pt x="120" y="104"/>
                  <a:pt x="120" y="108"/>
                </a:cubicBezTo>
                <a:cubicBezTo>
                  <a:pt x="120" y="114"/>
                  <a:pt x="118" y="118"/>
                  <a:pt x="116" y="122"/>
                </a:cubicBezTo>
                <a:moveTo>
                  <a:pt x="65" y="110"/>
                </a:moveTo>
                <a:cubicBezTo>
                  <a:pt x="65" y="109"/>
                  <a:pt x="65" y="108"/>
                  <a:pt x="65" y="108"/>
                </a:cubicBezTo>
                <a:cubicBezTo>
                  <a:pt x="65" y="108"/>
                  <a:pt x="66" y="108"/>
                  <a:pt x="66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6" y="109"/>
                  <a:pt x="66" y="109"/>
                  <a:pt x="66" y="110"/>
                </a:cubicBezTo>
                <a:cubicBezTo>
                  <a:pt x="66" y="111"/>
                  <a:pt x="66" y="111"/>
                  <a:pt x="66" y="112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66" y="112"/>
                  <a:pt x="65" y="112"/>
                  <a:pt x="65" y="112"/>
                </a:cubicBezTo>
                <a:cubicBezTo>
                  <a:pt x="65" y="111"/>
                  <a:pt x="65" y="111"/>
                  <a:pt x="65" y="110"/>
                </a:cubicBezTo>
                <a:moveTo>
                  <a:pt x="71" y="92"/>
                </a:moveTo>
                <a:cubicBezTo>
                  <a:pt x="72" y="92"/>
                  <a:pt x="72" y="92"/>
                  <a:pt x="72" y="92"/>
                </a:cubicBezTo>
                <a:cubicBezTo>
                  <a:pt x="72" y="92"/>
                  <a:pt x="72" y="93"/>
                  <a:pt x="72" y="93"/>
                </a:cubicBezTo>
                <a:cubicBezTo>
                  <a:pt x="72" y="97"/>
                  <a:pt x="72" y="97"/>
                  <a:pt x="72" y="97"/>
                </a:cubicBezTo>
                <a:cubicBezTo>
                  <a:pt x="74" y="97"/>
                  <a:pt x="74" y="97"/>
                  <a:pt x="74" y="97"/>
                </a:cubicBezTo>
                <a:cubicBezTo>
                  <a:pt x="74" y="90"/>
                  <a:pt x="74" y="90"/>
                  <a:pt x="74" y="90"/>
                </a:cubicBezTo>
                <a:cubicBezTo>
                  <a:pt x="72" y="90"/>
                  <a:pt x="72" y="90"/>
                  <a:pt x="72" y="90"/>
                </a:cubicBezTo>
                <a:cubicBezTo>
                  <a:pt x="69" y="92"/>
                  <a:pt x="69" y="92"/>
                  <a:pt x="69" y="92"/>
                </a:cubicBezTo>
                <a:cubicBezTo>
                  <a:pt x="70" y="93"/>
                  <a:pt x="70" y="93"/>
                  <a:pt x="70" y="93"/>
                </a:cubicBezTo>
                <a:lnTo>
                  <a:pt x="71" y="92"/>
                </a:lnTo>
                <a:close/>
                <a:moveTo>
                  <a:pt x="78" y="90"/>
                </a:moveTo>
                <a:cubicBezTo>
                  <a:pt x="77" y="90"/>
                  <a:pt x="77" y="90"/>
                  <a:pt x="76" y="90"/>
                </a:cubicBezTo>
                <a:cubicBezTo>
                  <a:pt x="76" y="91"/>
                  <a:pt x="76" y="92"/>
                  <a:pt x="76" y="93"/>
                </a:cubicBezTo>
                <a:cubicBezTo>
                  <a:pt x="76" y="95"/>
                  <a:pt x="76" y="96"/>
                  <a:pt x="76" y="96"/>
                </a:cubicBezTo>
                <a:cubicBezTo>
                  <a:pt x="77" y="97"/>
                  <a:pt x="77" y="97"/>
                  <a:pt x="78" y="97"/>
                </a:cubicBezTo>
                <a:cubicBezTo>
                  <a:pt x="79" y="97"/>
                  <a:pt x="80" y="97"/>
                  <a:pt x="80" y="96"/>
                </a:cubicBezTo>
                <a:cubicBezTo>
                  <a:pt x="81" y="96"/>
                  <a:pt x="81" y="95"/>
                  <a:pt x="81" y="93"/>
                </a:cubicBezTo>
                <a:cubicBezTo>
                  <a:pt x="81" y="92"/>
                  <a:pt x="81" y="91"/>
                  <a:pt x="80" y="91"/>
                </a:cubicBezTo>
                <a:cubicBezTo>
                  <a:pt x="80" y="90"/>
                  <a:pt x="79" y="90"/>
                  <a:pt x="78" y="90"/>
                </a:cubicBezTo>
                <a:moveTo>
                  <a:pt x="79" y="95"/>
                </a:moveTo>
                <a:cubicBezTo>
                  <a:pt x="79" y="96"/>
                  <a:pt x="79" y="96"/>
                  <a:pt x="78" y="96"/>
                </a:cubicBezTo>
                <a:cubicBezTo>
                  <a:pt x="78" y="96"/>
                  <a:pt x="78" y="96"/>
                  <a:pt x="78" y="95"/>
                </a:cubicBezTo>
                <a:cubicBezTo>
                  <a:pt x="78" y="95"/>
                  <a:pt x="78" y="94"/>
                  <a:pt x="78" y="93"/>
                </a:cubicBezTo>
                <a:cubicBezTo>
                  <a:pt x="78" y="93"/>
                  <a:pt x="78" y="92"/>
                  <a:pt x="78" y="92"/>
                </a:cubicBezTo>
                <a:cubicBezTo>
                  <a:pt x="78" y="91"/>
                  <a:pt x="78" y="91"/>
                  <a:pt x="78" y="91"/>
                </a:cubicBezTo>
                <a:cubicBezTo>
                  <a:pt x="79" y="91"/>
                  <a:pt x="79" y="91"/>
                  <a:pt x="79" y="92"/>
                </a:cubicBezTo>
                <a:cubicBezTo>
                  <a:pt x="79" y="92"/>
                  <a:pt x="79" y="93"/>
                  <a:pt x="79" y="93"/>
                </a:cubicBezTo>
                <a:cubicBezTo>
                  <a:pt x="79" y="94"/>
                  <a:pt x="79" y="95"/>
                  <a:pt x="79" y="95"/>
                </a:cubicBezTo>
                <a:moveTo>
                  <a:pt x="84" y="92"/>
                </a:move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3"/>
                  <a:pt x="84" y="93"/>
                </a:cubicBezTo>
                <a:cubicBezTo>
                  <a:pt x="84" y="97"/>
                  <a:pt x="84" y="97"/>
                  <a:pt x="84" y="97"/>
                </a:cubicBezTo>
                <a:cubicBezTo>
                  <a:pt x="86" y="97"/>
                  <a:pt x="86" y="97"/>
                  <a:pt x="86" y="97"/>
                </a:cubicBezTo>
                <a:cubicBezTo>
                  <a:pt x="86" y="90"/>
                  <a:pt x="86" y="90"/>
                  <a:pt x="86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2" y="92"/>
                  <a:pt x="82" y="92"/>
                  <a:pt x="82" y="92"/>
                </a:cubicBezTo>
                <a:cubicBezTo>
                  <a:pt x="83" y="93"/>
                  <a:pt x="83" y="93"/>
                  <a:pt x="83" y="93"/>
                </a:cubicBezTo>
                <a:lnTo>
                  <a:pt x="84" y="92"/>
                </a:lnTo>
                <a:close/>
                <a:moveTo>
                  <a:pt x="91" y="90"/>
                </a:moveTo>
                <a:cubicBezTo>
                  <a:pt x="90" y="90"/>
                  <a:pt x="89" y="90"/>
                  <a:pt x="89" y="90"/>
                </a:cubicBezTo>
                <a:cubicBezTo>
                  <a:pt x="88" y="91"/>
                  <a:pt x="88" y="92"/>
                  <a:pt x="88" y="93"/>
                </a:cubicBezTo>
                <a:cubicBezTo>
                  <a:pt x="88" y="95"/>
                  <a:pt x="88" y="96"/>
                  <a:pt x="89" y="96"/>
                </a:cubicBezTo>
                <a:cubicBezTo>
                  <a:pt x="89" y="97"/>
                  <a:pt x="90" y="97"/>
                  <a:pt x="91" y="97"/>
                </a:cubicBezTo>
                <a:cubicBezTo>
                  <a:pt x="92" y="97"/>
                  <a:pt x="93" y="97"/>
                  <a:pt x="93" y="96"/>
                </a:cubicBezTo>
                <a:cubicBezTo>
                  <a:pt x="93" y="96"/>
                  <a:pt x="94" y="95"/>
                  <a:pt x="94" y="93"/>
                </a:cubicBezTo>
                <a:cubicBezTo>
                  <a:pt x="94" y="92"/>
                  <a:pt x="93" y="91"/>
                  <a:pt x="93" y="91"/>
                </a:cubicBezTo>
                <a:cubicBezTo>
                  <a:pt x="93" y="90"/>
                  <a:pt x="92" y="90"/>
                  <a:pt x="91" y="90"/>
                </a:cubicBezTo>
                <a:moveTo>
                  <a:pt x="91" y="95"/>
                </a:moveTo>
                <a:cubicBezTo>
                  <a:pt x="91" y="96"/>
                  <a:pt x="91" y="96"/>
                  <a:pt x="91" y="96"/>
                </a:cubicBezTo>
                <a:cubicBezTo>
                  <a:pt x="91" y="96"/>
                  <a:pt x="91" y="96"/>
                  <a:pt x="90" y="95"/>
                </a:cubicBezTo>
                <a:cubicBezTo>
                  <a:pt x="90" y="95"/>
                  <a:pt x="90" y="94"/>
                  <a:pt x="90" y="93"/>
                </a:cubicBezTo>
                <a:cubicBezTo>
                  <a:pt x="90" y="93"/>
                  <a:pt x="90" y="92"/>
                  <a:pt x="90" y="92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91"/>
                  <a:pt x="91" y="91"/>
                  <a:pt x="91" y="92"/>
                </a:cubicBezTo>
                <a:cubicBezTo>
                  <a:pt x="92" y="92"/>
                  <a:pt x="92" y="93"/>
                  <a:pt x="92" y="93"/>
                </a:cubicBezTo>
                <a:cubicBezTo>
                  <a:pt x="92" y="94"/>
                  <a:pt x="92" y="95"/>
                  <a:pt x="91" y="95"/>
                </a:cubicBezTo>
                <a:moveTo>
                  <a:pt x="97" y="90"/>
                </a:moveTo>
                <a:cubicBezTo>
                  <a:pt x="96" y="90"/>
                  <a:pt x="96" y="90"/>
                  <a:pt x="95" y="90"/>
                </a:cubicBezTo>
                <a:cubicBezTo>
                  <a:pt x="95" y="91"/>
                  <a:pt x="94" y="92"/>
                  <a:pt x="94" y="93"/>
                </a:cubicBezTo>
                <a:cubicBezTo>
                  <a:pt x="94" y="95"/>
                  <a:pt x="95" y="96"/>
                  <a:pt x="95" y="96"/>
                </a:cubicBezTo>
                <a:cubicBezTo>
                  <a:pt x="96" y="97"/>
                  <a:pt x="96" y="97"/>
                  <a:pt x="97" y="97"/>
                </a:cubicBezTo>
                <a:cubicBezTo>
                  <a:pt x="98" y="97"/>
                  <a:pt x="99" y="97"/>
                  <a:pt x="99" y="96"/>
                </a:cubicBezTo>
                <a:cubicBezTo>
                  <a:pt x="100" y="96"/>
                  <a:pt x="100" y="95"/>
                  <a:pt x="100" y="93"/>
                </a:cubicBezTo>
                <a:cubicBezTo>
                  <a:pt x="100" y="92"/>
                  <a:pt x="100" y="91"/>
                  <a:pt x="99" y="91"/>
                </a:cubicBezTo>
                <a:cubicBezTo>
                  <a:pt x="99" y="90"/>
                  <a:pt x="98" y="90"/>
                  <a:pt x="97" y="90"/>
                </a:cubicBezTo>
                <a:moveTo>
                  <a:pt x="98" y="95"/>
                </a:moveTo>
                <a:cubicBezTo>
                  <a:pt x="98" y="96"/>
                  <a:pt x="97" y="96"/>
                  <a:pt x="97" y="96"/>
                </a:cubicBezTo>
                <a:cubicBezTo>
                  <a:pt x="97" y="96"/>
                  <a:pt x="97" y="96"/>
                  <a:pt x="97" y="95"/>
                </a:cubicBezTo>
                <a:cubicBezTo>
                  <a:pt x="97" y="95"/>
                  <a:pt x="97" y="94"/>
                  <a:pt x="97" y="93"/>
                </a:cubicBezTo>
                <a:cubicBezTo>
                  <a:pt x="97" y="93"/>
                  <a:pt x="97" y="92"/>
                  <a:pt x="97" y="92"/>
                </a:cubicBezTo>
                <a:cubicBezTo>
                  <a:pt x="97" y="91"/>
                  <a:pt x="97" y="91"/>
                  <a:pt x="97" y="91"/>
                </a:cubicBezTo>
                <a:cubicBezTo>
                  <a:pt x="97" y="91"/>
                  <a:pt x="98" y="91"/>
                  <a:pt x="98" y="92"/>
                </a:cubicBezTo>
                <a:cubicBezTo>
                  <a:pt x="98" y="92"/>
                  <a:pt x="98" y="93"/>
                  <a:pt x="98" y="93"/>
                </a:cubicBezTo>
                <a:cubicBezTo>
                  <a:pt x="98" y="94"/>
                  <a:pt x="98" y="95"/>
                  <a:pt x="98" y="95"/>
                </a:cubicBezTo>
                <a:moveTo>
                  <a:pt x="103" y="92"/>
                </a:moveTo>
                <a:cubicBezTo>
                  <a:pt x="103" y="92"/>
                  <a:pt x="103" y="92"/>
                  <a:pt x="103" y="92"/>
                </a:cubicBezTo>
                <a:cubicBezTo>
                  <a:pt x="103" y="92"/>
                  <a:pt x="103" y="93"/>
                  <a:pt x="103" y="93"/>
                </a:cubicBezTo>
                <a:cubicBezTo>
                  <a:pt x="103" y="97"/>
                  <a:pt x="103" y="97"/>
                  <a:pt x="103" y="97"/>
                </a:cubicBezTo>
                <a:cubicBezTo>
                  <a:pt x="105" y="97"/>
                  <a:pt x="105" y="97"/>
                  <a:pt x="105" y="97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3" y="90"/>
                  <a:pt x="103" y="90"/>
                  <a:pt x="103" y="90"/>
                </a:cubicBezTo>
                <a:cubicBezTo>
                  <a:pt x="101" y="92"/>
                  <a:pt x="101" y="92"/>
                  <a:pt x="101" y="92"/>
                </a:cubicBezTo>
                <a:cubicBezTo>
                  <a:pt x="102" y="93"/>
                  <a:pt x="102" y="93"/>
                  <a:pt x="102" y="93"/>
                </a:cubicBezTo>
                <a:lnTo>
                  <a:pt x="103" y="92"/>
                </a:lnTo>
                <a:close/>
                <a:moveTo>
                  <a:pt x="107" y="92"/>
                </a:moveTo>
                <a:cubicBezTo>
                  <a:pt x="108" y="93"/>
                  <a:pt x="108" y="93"/>
                  <a:pt x="108" y="93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09" y="92"/>
                  <a:pt x="109" y="92"/>
                  <a:pt x="110" y="92"/>
                </a:cubicBezTo>
                <a:cubicBezTo>
                  <a:pt x="110" y="92"/>
                  <a:pt x="110" y="93"/>
                  <a:pt x="110" y="93"/>
                </a:cubicBezTo>
                <a:cubicBezTo>
                  <a:pt x="110" y="97"/>
                  <a:pt x="110" y="97"/>
                  <a:pt x="110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0"/>
                  <a:pt x="112" y="90"/>
                  <a:pt x="112" y="90"/>
                </a:cubicBezTo>
                <a:cubicBezTo>
                  <a:pt x="110" y="90"/>
                  <a:pt x="110" y="90"/>
                  <a:pt x="110" y="90"/>
                </a:cubicBezTo>
                <a:lnTo>
                  <a:pt x="107" y="92"/>
                </a:lnTo>
                <a:close/>
                <a:moveTo>
                  <a:pt x="72" y="106"/>
                </a:moveTo>
                <a:cubicBezTo>
                  <a:pt x="71" y="106"/>
                  <a:pt x="70" y="106"/>
                  <a:pt x="70" y="107"/>
                </a:cubicBezTo>
                <a:cubicBezTo>
                  <a:pt x="70" y="108"/>
                  <a:pt x="69" y="109"/>
                  <a:pt x="69" y="110"/>
                </a:cubicBezTo>
                <a:cubicBezTo>
                  <a:pt x="69" y="111"/>
                  <a:pt x="70" y="112"/>
                  <a:pt x="70" y="113"/>
                </a:cubicBezTo>
                <a:cubicBezTo>
                  <a:pt x="70" y="114"/>
                  <a:pt x="71" y="114"/>
                  <a:pt x="72" y="114"/>
                </a:cubicBezTo>
                <a:cubicBezTo>
                  <a:pt x="73" y="114"/>
                  <a:pt x="74" y="114"/>
                  <a:pt x="74" y="113"/>
                </a:cubicBezTo>
                <a:cubicBezTo>
                  <a:pt x="75" y="112"/>
                  <a:pt x="75" y="111"/>
                  <a:pt x="75" y="110"/>
                </a:cubicBezTo>
                <a:cubicBezTo>
                  <a:pt x="75" y="109"/>
                  <a:pt x="75" y="108"/>
                  <a:pt x="74" y="107"/>
                </a:cubicBezTo>
                <a:cubicBezTo>
                  <a:pt x="74" y="106"/>
                  <a:pt x="73" y="106"/>
                  <a:pt x="72" y="106"/>
                </a:cubicBezTo>
                <a:moveTo>
                  <a:pt x="73" y="112"/>
                </a:moveTo>
                <a:cubicBezTo>
                  <a:pt x="73" y="112"/>
                  <a:pt x="72" y="112"/>
                  <a:pt x="72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1" y="111"/>
                  <a:pt x="71" y="111"/>
                  <a:pt x="71" y="110"/>
                </a:cubicBezTo>
                <a:cubicBezTo>
                  <a:pt x="71" y="109"/>
                  <a:pt x="71" y="108"/>
                  <a:pt x="72" y="10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8"/>
                  <a:pt x="73" y="108"/>
                  <a:pt x="73" y="108"/>
                </a:cubicBezTo>
                <a:cubicBezTo>
                  <a:pt x="73" y="109"/>
                  <a:pt x="73" y="109"/>
                  <a:pt x="73" y="110"/>
                </a:cubicBezTo>
                <a:cubicBezTo>
                  <a:pt x="73" y="111"/>
                  <a:pt x="73" y="111"/>
                  <a:pt x="73" y="112"/>
                </a:cubicBezTo>
                <a:moveTo>
                  <a:pt x="78" y="114"/>
                </a:moveTo>
                <a:cubicBezTo>
                  <a:pt x="80" y="114"/>
                  <a:pt x="80" y="114"/>
                  <a:pt x="80" y="114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78" y="106"/>
                  <a:pt x="78" y="106"/>
                  <a:pt x="78" y="106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7" y="110"/>
                  <a:pt x="77" y="110"/>
                  <a:pt x="77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8" y="109"/>
                  <a:pt x="78" y="109"/>
                  <a:pt x="78" y="108"/>
                </a:cubicBezTo>
                <a:cubicBezTo>
                  <a:pt x="78" y="109"/>
                  <a:pt x="78" y="109"/>
                  <a:pt x="78" y="110"/>
                </a:cubicBezTo>
                <a:lnTo>
                  <a:pt x="78" y="114"/>
                </a:lnTo>
                <a:close/>
                <a:moveTo>
                  <a:pt x="85" y="106"/>
                </a:moveTo>
                <a:cubicBezTo>
                  <a:pt x="84" y="106"/>
                  <a:pt x="83" y="106"/>
                  <a:pt x="83" y="107"/>
                </a:cubicBezTo>
                <a:cubicBezTo>
                  <a:pt x="82" y="108"/>
                  <a:pt x="82" y="109"/>
                  <a:pt x="82" y="110"/>
                </a:cubicBezTo>
                <a:cubicBezTo>
                  <a:pt x="82" y="111"/>
                  <a:pt x="82" y="112"/>
                  <a:pt x="83" y="113"/>
                </a:cubicBezTo>
                <a:cubicBezTo>
                  <a:pt x="83" y="114"/>
                  <a:pt x="84" y="114"/>
                  <a:pt x="85" y="114"/>
                </a:cubicBezTo>
                <a:cubicBezTo>
                  <a:pt x="86" y="114"/>
                  <a:pt x="86" y="114"/>
                  <a:pt x="87" y="113"/>
                </a:cubicBezTo>
                <a:cubicBezTo>
                  <a:pt x="87" y="112"/>
                  <a:pt x="87" y="111"/>
                  <a:pt x="87" y="110"/>
                </a:cubicBezTo>
                <a:cubicBezTo>
                  <a:pt x="87" y="109"/>
                  <a:pt x="87" y="108"/>
                  <a:pt x="87" y="107"/>
                </a:cubicBezTo>
                <a:cubicBezTo>
                  <a:pt x="86" y="106"/>
                  <a:pt x="86" y="106"/>
                  <a:pt x="85" y="106"/>
                </a:cubicBezTo>
                <a:moveTo>
                  <a:pt x="85" y="112"/>
                </a:moveTo>
                <a:cubicBezTo>
                  <a:pt x="85" y="112"/>
                  <a:pt x="85" y="112"/>
                  <a:pt x="85" y="112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11"/>
                  <a:pt x="84" y="111"/>
                  <a:pt x="84" y="110"/>
                </a:cubicBezTo>
                <a:cubicBezTo>
                  <a:pt x="84" y="109"/>
                  <a:pt x="84" y="108"/>
                  <a:pt x="84" y="108"/>
                </a:cubicBezTo>
                <a:cubicBezTo>
                  <a:pt x="84" y="108"/>
                  <a:pt x="84" y="108"/>
                  <a:pt x="85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5" y="109"/>
                  <a:pt x="85" y="109"/>
                  <a:pt x="85" y="110"/>
                </a:cubicBezTo>
                <a:cubicBezTo>
                  <a:pt x="85" y="111"/>
                  <a:pt x="85" y="111"/>
                  <a:pt x="85" y="112"/>
                </a:cubicBezTo>
                <a:moveTo>
                  <a:pt x="88" y="108"/>
                </a:moveTo>
                <a:cubicBezTo>
                  <a:pt x="89" y="110"/>
                  <a:pt x="89" y="110"/>
                  <a:pt x="89" y="110"/>
                </a:cubicBezTo>
                <a:cubicBezTo>
                  <a:pt x="90" y="109"/>
                  <a:pt x="90" y="109"/>
                  <a:pt x="90" y="109"/>
                </a:cubicBezTo>
                <a:cubicBezTo>
                  <a:pt x="90" y="109"/>
                  <a:pt x="91" y="109"/>
                  <a:pt x="91" y="108"/>
                </a:cubicBezTo>
                <a:cubicBezTo>
                  <a:pt x="91" y="109"/>
                  <a:pt x="91" y="109"/>
                  <a:pt x="91" y="110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93" y="114"/>
                  <a:pt x="93" y="114"/>
                  <a:pt x="93" y="114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91" y="106"/>
                  <a:pt x="91" y="106"/>
                  <a:pt x="91" y="106"/>
                </a:cubicBezTo>
                <a:lnTo>
                  <a:pt x="88" y="108"/>
                </a:lnTo>
                <a:close/>
                <a:moveTo>
                  <a:pt x="97" y="106"/>
                </a:moveTo>
                <a:cubicBezTo>
                  <a:pt x="96" y="106"/>
                  <a:pt x="96" y="106"/>
                  <a:pt x="95" y="107"/>
                </a:cubicBezTo>
                <a:cubicBezTo>
                  <a:pt x="95" y="108"/>
                  <a:pt x="94" y="109"/>
                  <a:pt x="94" y="110"/>
                </a:cubicBezTo>
                <a:cubicBezTo>
                  <a:pt x="94" y="111"/>
                  <a:pt x="95" y="112"/>
                  <a:pt x="95" y="113"/>
                </a:cubicBezTo>
                <a:cubicBezTo>
                  <a:pt x="96" y="114"/>
                  <a:pt x="96" y="114"/>
                  <a:pt x="97" y="114"/>
                </a:cubicBezTo>
                <a:cubicBezTo>
                  <a:pt x="98" y="114"/>
                  <a:pt x="99" y="114"/>
                  <a:pt x="99" y="113"/>
                </a:cubicBezTo>
                <a:cubicBezTo>
                  <a:pt x="100" y="112"/>
                  <a:pt x="100" y="111"/>
                  <a:pt x="100" y="110"/>
                </a:cubicBezTo>
                <a:cubicBezTo>
                  <a:pt x="100" y="109"/>
                  <a:pt x="100" y="108"/>
                  <a:pt x="99" y="107"/>
                </a:cubicBezTo>
                <a:cubicBezTo>
                  <a:pt x="99" y="106"/>
                  <a:pt x="98" y="106"/>
                  <a:pt x="97" y="106"/>
                </a:cubicBezTo>
                <a:moveTo>
                  <a:pt x="98" y="112"/>
                </a:moveTo>
                <a:cubicBezTo>
                  <a:pt x="98" y="112"/>
                  <a:pt x="97" y="112"/>
                  <a:pt x="97" y="112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97" y="111"/>
                  <a:pt x="97" y="111"/>
                  <a:pt x="97" y="110"/>
                </a:cubicBezTo>
                <a:cubicBezTo>
                  <a:pt x="97" y="109"/>
                  <a:pt x="97" y="108"/>
                  <a:pt x="97" y="108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97" y="108"/>
                  <a:pt x="98" y="108"/>
                  <a:pt x="98" y="108"/>
                </a:cubicBezTo>
                <a:cubicBezTo>
                  <a:pt x="98" y="109"/>
                  <a:pt x="98" y="109"/>
                  <a:pt x="98" y="110"/>
                </a:cubicBezTo>
                <a:cubicBezTo>
                  <a:pt x="98" y="111"/>
                  <a:pt x="98" y="111"/>
                  <a:pt x="98" y="112"/>
                </a:cubicBezTo>
                <a:moveTo>
                  <a:pt x="104" y="106"/>
                </a:moveTo>
                <a:cubicBezTo>
                  <a:pt x="103" y="106"/>
                  <a:pt x="102" y="106"/>
                  <a:pt x="101" y="107"/>
                </a:cubicBezTo>
                <a:cubicBezTo>
                  <a:pt x="101" y="108"/>
                  <a:pt x="101" y="109"/>
                  <a:pt x="101" y="110"/>
                </a:cubicBezTo>
                <a:cubicBezTo>
                  <a:pt x="101" y="111"/>
                  <a:pt x="101" y="112"/>
                  <a:pt x="101" y="113"/>
                </a:cubicBezTo>
                <a:cubicBezTo>
                  <a:pt x="102" y="114"/>
                  <a:pt x="103" y="114"/>
                  <a:pt x="104" y="114"/>
                </a:cubicBezTo>
                <a:cubicBezTo>
                  <a:pt x="104" y="114"/>
                  <a:pt x="105" y="114"/>
                  <a:pt x="106" y="113"/>
                </a:cubicBezTo>
                <a:cubicBezTo>
                  <a:pt x="106" y="112"/>
                  <a:pt x="106" y="111"/>
                  <a:pt x="106" y="110"/>
                </a:cubicBezTo>
                <a:cubicBezTo>
                  <a:pt x="106" y="109"/>
                  <a:pt x="106" y="108"/>
                  <a:pt x="106" y="107"/>
                </a:cubicBezTo>
                <a:cubicBezTo>
                  <a:pt x="105" y="106"/>
                  <a:pt x="104" y="106"/>
                  <a:pt x="104" y="106"/>
                </a:cubicBezTo>
                <a:moveTo>
                  <a:pt x="104" y="112"/>
                </a:moveTo>
                <a:cubicBezTo>
                  <a:pt x="104" y="112"/>
                  <a:pt x="104" y="112"/>
                  <a:pt x="104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1"/>
                  <a:pt x="103" y="111"/>
                  <a:pt x="103" y="110"/>
                </a:cubicBezTo>
                <a:cubicBezTo>
                  <a:pt x="103" y="109"/>
                  <a:pt x="103" y="108"/>
                  <a:pt x="103" y="108"/>
                </a:cubicBezTo>
                <a:cubicBezTo>
                  <a:pt x="103" y="108"/>
                  <a:pt x="103" y="108"/>
                  <a:pt x="104" y="108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9"/>
                  <a:pt x="104" y="109"/>
                  <a:pt x="104" y="110"/>
                </a:cubicBezTo>
                <a:cubicBezTo>
                  <a:pt x="104" y="111"/>
                  <a:pt x="104" y="111"/>
                  <a:pt x="104" y="112"/>
                </a:cubicBezTo>
                <a:moveTo>
                  <a:pt x="107" y="108"/>
                </a:moveTo>
                <a:cubicBezTo>
                  <a:pt x="108" y="110"/>
                  <a:pt x="108" y="110"/>
                  <a:pt x="108" y="110"/>
                </a:cubicBezTo>
                <a:cubicBezTo>
                  <a:pt x="109" y="109"/>
                  <a:pt x="109" y="109"/>
                  <a:pt x="109" y="109"/>
                </a:cubicBezTo>
                <a:cubicBezTo>
                  <a:pt x="109" y="109"/>
                  <a:pt x="109" y="109"/>
                  <a:pt x="110" y="108"/>
                </a:cubicBezTo>
                <a:cubicBezTo>
                  <a:pt x="110" y="109"/>
                  <a:pt x="110" y="109"/>
                  <a:pt x="110" y="110"/>
                </a:cubicBezTo>
                <a:cubicBezTo>
                  <a:pt x="110" y="114"/>
                  <a:pt x="110" y="114"/>
                  <a:pt x="110" y="114"/>
                </a:cubicBezTo>
                <a:cubicBezTo>
                  <a:pt x="112" y="114"/>
                  <a:pt x="112" y="114"/>
                  <a:pt x="112" y="114"/>
                </a:cubicBezTo>
                <a:cubicBezTo>
                  <a:pt x="112" y="106"/>
                  <a:pt x="112" y="106"/>
                  <a:pt x="112" y="106"/>
                </a:cubicBezTo>
                <a:cubicBezTo>
                  <a:pt x="110" y="106"/>
                  <a:pt x="110" y="106"/>
                  <a:pt x="110" y="106"/>
                </a:cubicBezTo>
                <a:lnTo>
                  <a:pt x="107" y="108"/>
                </a:lnTo>
                <a:close/>
                <a:moveTo>
                  <a:pt x="114" y="107"/>
                </a:moveTo>
                <a:cubicBezTo>
                  <a:pt x="114" y="108"/>
                  <a:pt x="113" y="109"/>
                  <a:pt x="113" y="110"/>
                </a:cubicBezTo>
                <a:cubicBezTo>
                  <a:pt x="113" y="111"/>
                  <a:pt x="114" y="112"/>
                  <a:pt x="114" y="113"/>
                </a:cubicBezTo>
                <a:cubicBezTo>
                  <a:pt x="115" y="114"/>
                  <a:pt x="115" y="114"/>
                  <a:pt x="116" y="114"/>
                </a:cubicBezTo>
                <a:cubicBezTo>
                  <a:pt x="117" y="114"/>
                  <a:pt x="118" y="114"/>
                  <a:pt x="118" y="113"/>
                </a:cubicBezTo>
                <a:cubicBezTo>
                  <a:pt x="119" y="112"/>
                  <a:pt x="119" y="111"/>
                  <a:pt x="119" y="110"/>
                </a:cubicBezTo>
                <a:cubicBezTo>
                  <a:pt x="119" y="109"/>
                  <a:pt x="119" y="108"/>
                  <a:pt x="118" y="107"/>
                </a:cubicBezTo>
                <a:cubicBezTo>
                  <a:pt x="118" y="106"/>
                  <a:pt x="117" y="106"/>
                  <a:pt x="116" y="106"/>
                </a:cubicBezTo>
                <a:cubicBezTo>
                  <a:pt x="115" y="106"/>
                  <a:pt x="114" y="106"/>
                  <a:pt x="114" y="107"/>
                </a:cubicBezTo>
                <a:moveTo>
                  <a:pt x="117" y="108"/>
                </a:moveTo>
                <a:cubicBezTo>
                  <a:pt x="117" y="109"/>
                  <a:pt x="117" y="109"/>
                  <a:pt x="117" y="110"/>
                </a:cubicBezTo>
                <a:cubicBezTo>
                  <a:pt x="117" y="111"/>
                  <a:pt x="117" y="111"/>
                  <a:pt x="117" y="112"/>
                </a:cubicBezTo>
                <a:cubicBezTo>
                  <a:pt x="117" y="112"/>
                  <a:pt x="116" y="112"/>
                  <a:pt x="116" y="112"/>
                </a:cubicBezTo>
                <a:cubicBezTo>
                  <a:pt x="116" y="112"/>
                  <a:pt x="116" y="112"/>
                  <a:pt x="116" y="112"/>
                </a:cubicBezTo>
                <a:cubicBezTo>
                  <a:pt x="115" y="111"/>
                  <a:pt x="115" y="111"/>
                  <a:pt x="115" y="110"/>
                </a:cubicBezTo>
                <a:cubicBezTo>
                  <a:pt x="115" y="109"/>
                  <a:pt x="115" y="108"/>
                  <a:pt x="116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6" y="108"/>
                  <a:pt x="117" y="108"/>
                  <a:pt x="117" y="108"/>
                </a:cubicBezTo>
                <a:moveTo>
                  <a:pt x="78" y="122"/>
                </a:moveTo>
                <a:cubicBezTo>
                  <a:pt x="77" y="122"/>
                  <a:pt x="77" y="123"/>
                  <a:pt x="76" y="123"/>
                </a:cubicBezTo>
                <a:cubicBezTo>
                  <a:pt x="76" y="124"/>
                  <a:pt x="76" y="125"/>
                  <a:pt x="76" y="126"/>
                </a:cubicBezTo>
                <a:cubicBezTo>
                  <a:pt x="76" y="128"/>
                  <a:pt x="76" y="129"/>
                  <a:pt x="76" y="129"/>
                </a:cubicBezTo>
                <a:cubicBezTo>
                  <a:pt x="77" y="130"/>
                  <a:pt x="77" y="130"/>
                  <a:pt x="78" y="130"/>
                </a:cubicBezTo>
                <a:cubicBezTo>
                  <a:pt x="79" y="130"/>
                  <a:pt x="80" y="130"/>
                  <a:pt x="80" y="129"/>
                </a:cubicBezTo>
                <a:cubicBezTo>
                  <a:pt x="81" y="129"/>
                  <a:pt x="81" y="128"/>
                  <a:pt x="81" y="126"/>
                </a:cubicBezTo>
                <a:cubicBezTo>
                  <a:pt x="81" y="125"/>
                  <a:pt x="81" y="124"/>
                  <a:pt x="80" y="123"/>
                </a:cubicBezTo>
                <a:cubicBezTo>
                  <a:pt x="80" y="123"/>
                  <a:pt x="79" y="122"/>
                  <a:pt x="78" y="122"/>
                </a:cubicBezTo>
                <a:moveTo>
                  <a:pt x="79" y="128"/>
                </a:moveTo>
                <a:cubicBezTo>
                  <a:pt x="79" y="129"/>
                  <a:pt x="79" y="129"/>
                  <a:pt x="78" y="129"/>
                </a:cubicBezTo>
                <a:cubicBezTo>
                  <a:pt x="78" y="129"/>
                  <a:pt x="78" y="129"/>
                  <a:pt x="78" y="128"/>
                </a:cubicBezTo>
                <a:cubicBezTo>
                  <a:pt x="78" y="128"/>
                  <a:pt x="78" y="127"/>
                  <a:pt x="78" y="126"/>
                </a:cubicBezTo>
                <a:cubicBezTo>
                  <a:pt x="78" y="126"/>
                  <a:pt x="78" y="125"/>
                  <a:pt x="78" y="125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9" y="124"/>
                  <a:pt x="79" y="124"/>
                  <a:pt x="79" y="125"/>
                </a:cubicBezTo>
                <a:cubicBezTo>
                  <a:pt x="79" y="125"/>
                  <a:pt x="79" y="126"/>
                  <a:pt x="79" y="126"/>
                </a:cubicBezTo>
                <a:cubicBezTo>
                  <a:pt x="79" y="127"/>
                  <a:pt x="79" y="128"/>
                  <a:pt x="79" y="128"/>
                </a:cubicBezTo>
                <a:moveTo>
                  <a:pt x="82" y="125"/>
                </a:moveTo>
                <a:cubicBezTo>
                  <a:pt x="83" y="126"/>
                  <a:pt x="83" y="126"/>
                  <a:pt x="83" y="126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6"/>
                  <a:pt x="84" y="126"/>
                </a:cubicBezTo>
                <a:cubicBezTo>
                  <a:pt x="84" y="130"/>
                  <a:pt x="84" y="130"/>
                  <a:pt x="84" y="130"/>
                </a:cubicBezTo>
                <a:cubicBezTo>
                  <a:pt x="86" y="130"/>
                  <a:pt x="86" y="130"/>
                  <a:pt x="86" y="130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5" y="123"/>
                  <a:pt x="85" y="123"/>
                  <a:pt x="85" y="123"/>
                </a:cubicBezTo>
                <a:lnTo>
                  <a:pt x="82" y="125"/>
                </a:lnTo>
                <a:close/>
                <a:moveTo>
                  <a:pt x="88" y="125"/>
                </a:moveTo>
                <a:cubicBezTo>
                  <a:pt x="89" y="126"/>
                  <a:pt x="89" y="126"/>
                  <a:pt x="89" y="126"/>
                </a:cubicBezTo>
                <a:cubicBezTo>
                  <a:pt x="90" y="125"/>
                  <a:pt x="90" y="125"/>
                  <a:pt x="90" y="125"/>
                </a:cubicBezTo>
                <a:cubicBezTo>
                  <a:pt x="90" y="125"/>
                  <a:pt x="91" y="125"/>
                  <a:pt x="91" y="125"/>
                </a:cubicBezTo>
                <a:cubicBezTo>
                  <a:pt x="91" y="125"/>
                  <a:pt x="91" y="126"/>
                  <a:pt x="91" y="126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3" y="130"/>
                  <a:pt x="93" y="130"/>
                  <a:pt x="93" y="130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91" y="123"/>
                  <a:pt x="91" y="123"/>
                  <a:pt x="91" y="123"/>
                </a:cubicBezTo>
                <a:lnTo>
                  <a:pt x="88" y="125"/>
                </a:lnTo>
                <a:close/>
                <a:moveTo>
                  <a:pt x="95" y="125"/>
                </a:moveTo>
                <a:cubicBezTo>
                  <a:pt x="96" y="126"/>
                  <a:pt x="96" y="126"/>
                  <a:pt x="96" y="126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7" y="125"/>
                  <a:pt x="97" y="125"/>
                  <a:pt x="97" y="125"/>
                </a:cubicBezTo>
                <a:cubicBezTo>
                  <a:pt x="97" y="125"/>
                  <a:pt x="97" y="126"/>
                  <a:pt x="97" y="126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9" y="130"/>
                  <a:pt x="99" y="130"/>
                  <a:pt x="99" y="130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7" y="123"/>
                  <a:pt x="97" y="123"/>
                  <a:pt x="97" y="123"/>
                </a:cubicBezTo>
                <a:lnTo>
                  <a:pt x="95" y="125"/>
                </a:lnTo>
                <a:close/>
                <a:moveTo>
                  <a:pt x="104" y="122"/>
                </a:moveTo>
                <a:cubicBezTo>
                  <a:pt x="103" y="122"/>
                  <a:pt x="102" y="123"/>
                  <a:pt x="101" y="123"/>
                </a:cubicBezTo>
                <a:cubicBezTo>
                  <a:pt x="101" y="124"/>
                  <a:pt x="101" y="125"/>
                  <a:pt x="101" y="126"/>
                </a:cubicBezTo>
                <a:cubicBezTo>
                  <a:pt x="101" y="128"/>
                  <a:pt x="101" y="129"/>
                  <a:pt x="101" y="129"/>
                </a:cubicBezTo>
                <a:cubicBezTo>
                  <a:pt x="102" y="130"/>
                  <a:pt x="103" y="130"/>
                  <a:pt x="104" y="130"/>
                </a:cubicBezTo>
                <a:cubicBezTo>
                  <a:pt x="104" y="130"/>
                  <a:pt x="105" y="130"/>
                  <a:pt x="106" y="129"/>
                </a:cubicBezTo>
                <a:cubicBezTo>
                  <a:pt x="106" y="129"/>
                  <a:pt x="106" y="128"/>
                  <a:pt x="106" y="126"/>
                </a:cubicBezTo>
                <a:cubicBezTo>
                  <a:pt x="106" y="125"/>
                  <a:pt x="106" y="124"/>
                  <a:pt x="106" y="123"/>
                </a:cubicBezTo>
                <a:cubicBezTo>
                  <a:pt x="105" y="123"/>
                  <a:pt x="104" y="122"/>
                  <a:pt x="104" y="122"/>
                </a:cubicBezTo>
                <a:moveTo>
                  <a:pt x="104" y="128"/>
                </a:moveTo>
                <a:cubicBezTo>
                  <a:pt x="104" y="129"/>
                  <a:pt x="104" y="129"/>
                  <a:pt x="104" y="129"/>
                </a:cubicBezTo>
                <a:cubicBezTo>
                  <a:pt x="103" y="129"/>
                  <a:pt x="103" y="129"/>
                  <a:pt x="103" y="128"/>
                </a:cubicBezTo>
                <a:cubicBezTo>
                  <a:pt x="103" y="128"/>
                  <a:pt x="103" y="127"/>
                  <a:pt x="103" y="126"/>
                </a:cubicBezTo>
                <a:cubicBezTo>
                  <a:pt x="103" y="126"/>
                  <a:pt x="103" y="125"/>
                  <a:pt x="103" y="125"/>
                </a:cubicBezTo>
                <a:cubicBezTo>
                  <a:pt x="103" y="124"/>
                  <a:pt x="103" y="124"/>
                  <a:pt x="104" y="124"/>
                </a:cubicBezTo>
                <a:cubicBezTo>
                  <a:pt x="104" y="124"/>
                  <a:pt x="104" y="124"/>
                  <a:pt x="104" y="125"/>
                </a:cubicBezTo>
                <a:cubicBezTo>
                  <a:pt x="104" y="125"/>
                  <a:pt x="104" y="126"/>
                  <a:pt x="104" y="126"/>
                </a:cubicBezTo>
                <a:cubicBezTo>
                  <a:pt x="104" y="127"/>
                  <a:pt x="104" y="128"/>
                  <a:pt x="104" y="128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0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www.infobusiness.com</a:t>
            </a:r>
            <a:endParaRPr sz="1100"/>
          </a:p>
        </p:txBody>
      </p:sp>
      <p:sp>
        <p:nvSpPr>
          <p:cNvPr id="360" name="Google Shape;360;p20"/>
          <p:cNvSpPr txBox="1"/>
          <p:nvPr>
            <p:ph type="title"/>
          </p:nvPr>
        </p:nvSpPr>
        <p:spPr>
          <a:xfrm>
            <a:off x="628650" y="369956"/>
            <a:ext cx="7886700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Circular </a:t>
            </a:r>
            <a:r>
              <a:rPr b="1" i="0" lang="en" sz="18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Infographics</a:t>
            </a:r>
            <a:endParaRPr b="1" i="0" sz="1900" u="none" cap="none" strike="noStrike">
              <a:solidFill>
                <a:schemeClr val="accen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61" name="Google Shape;361;p20"/>
          <p:cNvSpPr txBox="1"/>
          <p:nvPr/>
        </p:nvSpPr>
        <p:spPr>
          <a:xfrm>
            <a:off x="1857673" y="731966"/>
            <a:ext cx="5413824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 summery. Loren opium dolor sit amen example text line.</a:t>
            </a:r>
            <a:endParaRPr sz="1100"/>
          </a:p>
        </p:txBody>
      </p:sp>
      <p:sp>
        <p:nvSpPr>
          <p:cNvPr id="362" name="Google Shape;362;p20"/>
          <p:cNvSpPr/>
          <p:nvPr/>
        </p:nvSpPr>
        <p:spPr>
          <a:xfrm>
            <a:off x="4347304" y="1050403"/>
            <a:ext cx="411480" cy="41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20"/>
          <p:cNvSpPr txBox="1"/>
          <p:nvPr/>
        </p:nvSpPr>
        <p:spPr>
          <a:xfrm>
            <a:off x="5887326" y="2067668"/>
            <a:ext cx="2106386" cy="4614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</a:t>
            </a:r>
            <a:endParaRPr sz="1100"/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20"/>
          <p:cNvSpPr txBox="1"/>
          <p:nvPr/>
        </p:nvSpPr>
        <p:spPr>
          <a:xfrm>
            <a:off x="5887326" y="1874636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365" name="Google Shape;365;p20"/>
          <p:cNvSpPr txBox="1"/>
          <p:nvPr/>
        </p:nvSpPr>
        <p:spPr>
          <a:xfrm>
            <a:off x="6417216" y="3902455"/>
            <a:ext cx="2106386" cy="4614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</a:t>
            </a:r>
            <a:endParaRPr sz="1100"/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20"/>
          <p:cNvSpPr txBox="1"/>
          <p:nvPr/>
        </p:nvSpPr>
        <p:spPr>
          <a:xfrm>
            <a:off x="6417216" y="3709424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3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367" name="Google Shape;367;p20"/>
          <p:cNvSpPr txBox="1"/>
          <p:nvPr/>
        </p:nvSpPr>
        <p:spPr>
          <a:xfrm>
            <a:off x="749821" y="3886775"/>
            <a:ext cx="2106386" cy="4614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</a:t>
            </a:r>
            <a:endParaRPr sz="1100"/>
          </a:p>
          <a:p>
            <a:pPr indent="0" lvl="0" marL="0" marR="0" rtl="0" algn="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20"/>
          <p:cNvSpPr txBox="1"/>
          <p:nvPr/>
        </p:nvSpPr>
        <p:spPr>
          <a:xfrm>
            <a:off x="738305" y="1842098"/>
            <a:ext cx="2106386" cy="4614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</a:t>
            </a:r>
            <a:endParaRPr sz="1100"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Ipsum lorem adipesting sit amet</a:t>
            </a:r>
            <a:endParaRPr sz="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20"/>
          <p:cNvSpPr/>
          <p:nvPr/>
        </p:nvSpPr>
        <p:spPr>
          <a:xfrm>
            <a:off x="672192" y="1380177"/>
            <a:ext cx="2238612" cy="374592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20"/>
          <p:cNvSpPr txBox="1"/>
          <p:nvPr/>
        </p:nvSpPr>
        <p:spPr>
          <a:xfrm>
            <a:off x="1088538" y="1453788"/>
            <a:ext cx="1405921" cy="2273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371" name="Google Shape;371;p20"/>
          <p:cNvSpPr txBox="1"/>
          <p:nvPr/>
        </p:nvSpPr>
        <p:spPr>
          <a:xfrm>
            <a:off x="1667288" y="3693743"/>
            <a:ext cx="1188918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4"/>
                </a:solidFill>
                <a:latin typeface="Arial Black"/>
                <a:ea typeface="Arial Black"/>
                <a:cs typeface="Arial Black"/>
                <a:sym typeface="Arial Black"/>
              </a:rPr>
              <a:t>Lorem Ipsum</a:t>
            </a:r>
            <a:endParaRPr sz="1100"/>
          </a:p>
        </p:txBody>
      </p:sp>
      <p:sp>
        <p:nvSpPr>
          <p:cNvPr id="372" name="Google Shape;372;p20"/>
          <p:cNvSpPr/>
          <p:nvPr/>
        </p:nvSpPr>
        <p:spPr>
          <a:xfrm>
            <a:off x="628650" y="2743200"/>
            <a:ext cx="2227556" cy="34289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20"/>
          <p:cNvSpPr/>
          <p:nvPr/>
        </p:nvSpPr>
        <p:spPr>
          <a:xfrm>
            <a:off x="3045619" y="2669382"/>
            <a:ext cx="1821656" cy="181808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20"/>
          <p:cNvSpPr/>
          <p:nvPr/>
        </p:nvSpPr>
        <p:spPr>
          <a:xfrm>
            <a:off x="3714750" y="1508522"/>
            <a:ext cx="1822847" cy="18180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20"/>
          <p:cNvSpPr/>
          <p:nvPr/>
        </p:nvSpPr>
        <p:spPr>
          <a:xfrm>
            <a:off x="4380310" y="2646760"/>
            <a:ext cx="1821656" cy="18180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20"/>
          <p:cNvSpPr/>
          <p:nvPr/>
        </p:nvSpPr>
        <p:spPr>
          <a:xfrm>
            <a:off x="4152900" y="2776538"/>
            <a:ext cx="945356" cy="790575"/>
          </a:xfrm>
          <a:custGeom>
            <a:rect b="b" l="l" r="r" t="t"/>
            <a:pathLst>
              <a:path extrusionOk="0" h="859" w="1024">
                <a:moveTo>
                  <a:pt x="1023" y="414"/>
                </a:moveTo>
                <a:cubicBezTo>
                  <a:pt x="784" y="0"/>
                  <a:pt x="784" y="0"/>
                  <a:pt x="784" y="0"/>
                </a:cubicBezTo>
                <a:cubicBezTo>
                  <a:pt x="784" y="0"/>
                  <a:pt x="739" y="23"/>
                  <a:pt x="718" y="36"/>
                </a:cubicBezTo>
                <a:cubicBezTo>
                  <a:pt x="655" y="65"/>
                  <a:pt x="586" y="81"/>
                  <a:pt x="512" y="81"/>
                </a:cubicBezTo>
                <a:cubicBezTo>
                  <a:pt x="438" y="81"/>
                  <a:pt x="369" y="65"/>
                  <a:pt x="306" y="36"/>
                </a:cubicBezTo>
                <a:cubicBezTo>
                  <a:pt x="285" y="23"/>
                  <a:pt x="240" y="0"/>
                  <a:pt x="240" y="0"/>
                </a:cubicBezTo>
                <a:cubicBezTo>
                  <a:pt x="1" y="414"/>
                  <a:pt x="1" y="414"/>
                  <a:pt x="1" y="414"/>
                </a:cubicBezTo>
                <a:cubicBezTo>
                  <a:pt x="0" y="416"/>
                  <a:pt x="0" y="416"/>
                  <a:pt x="0" y="416"/>
                </a:cubicBezTo>
                <a:cubicBezTo>
                  <a:pt x="21" y="429"/>
                  <a:pt x="42" y="442"/>
                  <a:pt x="64" y="453"/>
                </a:cubicBezTo>
                <a:cubicBezTo>
                  <a:pt x="170" y="529"/>
                  <a:pt x="245" y="645"/>
                  <a:pt x="266" y="778"/>
                </a:cubicBezTo>
                <a:cubicBezTo>
                  <a:pt x="266" y="778"/>
                  <a:pt x="266" y="778"/>
                  <a:pt x="266" y="778"/>
                </a:cubicBezTo>
                <a:cubicBezTo>
                  <a:pt x="271" y="859"/>
                  <a:pt x="271" y="859"/>
                  <a:pt x="271" y="859"/>
                </a:cubicBezTo>
                <a:cubicBezTo>
                  <a:pt x="752" y="859"/>
                  <a:pt x="752" y="859"/>
                  <a:pt x="752" y="859"/>
                </a:cubicBezTo>
                <a:cubicBezTo>
                  <a:pt x="758" y="778"/>
                  <a:pt x="758" y="778"/>
                  <a:pt x="758" y="778"/>
                </a:cubicBezTo>
                <a:cubicBezTo>
                  <a:pt x="758" y="778"/>
                  <a:pt x="758" y="778"/>
                  <a:pt x="758" y="778"/>
                </a:cubicBezTo>
                <a:cubicBezTo>
                  <a:pt x="779" y="645"/>
                  <a:pt x="854" y="529"/>
                  <a:pt x="960" y="453"/>
                </a:cubicBezTo>
                <a:cubicBezTo>
                  <a:pt x="982" y="442"/>
                  <a:pt x="1003" y="429"/>
                  <a:pt x="1024" y="416"/>
                </a:cubicBezTo>
                <a:lnTo>
                  <a:pt x="1023" y="414"/>
                </a:lnTo>
                <a:close/>
              </a:path>
            </a:pathLst>
          </a:custGeom>
          <a:solidFill>
            <a:srgbClr val="D8D8D8"/>
          </a:solidFill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20"/>
          <p:cNvSpPr/>
          <p:nvPr/>
        </p:nvSpPr>
        <p:spPr>
          <a:xfrm>
            <a:off x="4844653" y="3150395"/>
            <a:ext cx="686990" cy="684610"/>
          </a:xfrm>
          <a:prstGeom prst="ellipse">
            <a:avLst/>
          </a:prstGeom>
          <a:solidFill>
            <a:srgbClr val="F6EFE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20"/>
          <p:cNvSpPr/>
          <p:nvPr/>
        </p:nvSpPr>
        <p:spPr>
          <a:xfrm>
            <a:off x="3737372" y="3144441"/>
            <a:ext cx="686990" cy="685800"/>
          </a:xfrm>
          <a:prstGeom prst="ellipse">
            <a:avLst/>
          </a:prstGeom>
          <a:solidFill>
            <a:srgbClr val="F6EFE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20"/>
          <p:cNvSpPr/>
          <p:nvPr/>
        </p:nvSpPr>
        <p:spPr>
          <a:xfrm>
            <a:off x="4286250" y="2188369"/>
            <a:ext cx="685800" cy="685800"/>
          </a:xfrm>
          <a:prstGeom prst="ellipse">
            <a:avLst/>
          </a:prstGeom>
          <a:solidFill>
            <a:srgbClr val="F6EFE6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0" name="Google Shape;380;p20"/>
          <p:cNvGrpSpPr/>
          <p:nvPr/>
        </p:nvGrpSpPr>
        <p:grpSpPr>
          <a:xfrm>
            <a:off x="4484211" y="2357845"/>
            <a:ext cx="297558" cy="297559"/>
            <a:chOff x="7590644" y="2033086"/>
            <a:chExt cx="396745" cy="396745"/>
          </a:xfrm>
        </p:grpSpPr>
        <p:sp>
          <p:nvSpPr>
            <p:cNvPr id="381" name="Google Shape;381;p20"/>
            <p:cNvSpPr/>
            <p:nvPr/>
          </p:nvSpPr>
          <p:spPr>
            <a:xfrm>
              <a:off x="7590644" y="2070871"/>
              <a:ext cx="360849" cy="358960"/>
            </a:xfrm>
            <a:custGeom>
              <a:rect b="b" l="l" r="r" t="t"/>
              <a:pathLst>
                <a:path extrusionOk="0" h="68" w="68">
                  <a:moveTo>
                    <a:pt x="34" y="68"/>
                  </a:moveTo>
                  <a:cubicBezTo>
                    <a:pt x="53" y="68"/>
                    <a:pt x="68" y="53"/>
                    <a:pt x="68" y="34"/>
                  </a:cubicBezTo>
                  <a:cubicBezTo>
                    <a:pt x="68" y="28"/>
                    <a:pt x="67" y="23"/>
                    <a:pt x="64" y="18"/>
                  </a:cubicBezTo>
                  <a:cubicBezTo>
                    <a:pt x="64" y="18"/>
                    <a:pt x="64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8" y="25"/>
                    <a:pt x="59" y="29"/>
                    <a:pt x="59" y="34"/>
                  </a:cubicBezTo>
                  <a:cubicBezTo>
                    <a:pt x="59" y="48"/>
                    <a:pt x="48" y="59"/>
                    <a:pt x="34" y="59"/>
                  </a:cubicBezTo>
                  <a:cubicBezTo>
                    <a:pt x="20" y="59"/>
                    <a:pt x="9" y="48"/>
                    <a:pt x="9" y="34"/>
                  </a:cubicBezTo>
                  <a:cubicBezTo>
                    <a:pt x="9" y="20"/>
                    <a:pt x="20" y="9"/>
                    <a:pt x="34" y="9"/>
                  </a:cubicBezTo>
                  <a:cubicBezTo>
                    <a:pt x="39" y="9"/>
                    <a:pt x="43" y="10"/>
                    <a:pt x="47" y="13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5" y="1"/>
                    <a:pt x="40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53"/>
                    <a:pt x="15" y="68"/>
                    <a:pt x="34" y="6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20"/>
            <p:cNvSpPr/>
            <p:nvPr/>
          </p:nvSpPr>
          <p:spPr>
            <a:xfrm>
              <a:off x="7681328" y="2159667"/>
              <a:ext cx="179480" cy="181369"/>
            </a:xfrm>
            <a:custGeom>
              <a:rect b="b" l="l" r="r" t="t"/>
              <a:pathLst>
                <a:path extrusionOk="0" h="34" w="34">
                  <a:moveTo>
                    <a:pt x="17" y="8"/>
                  </a:moveTo>
                  <a:cubicBezTo>
                    <a:pt x="17" y="8"/>
                    <a:pt x="17" y="8"/>
                    <a:pt x="18" y="8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2" y="1"/>
                    <a:pt x="19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ubicBezTo>
                    <a:pt x="26" y="34"/>
                    <a:pt x="34" y="26"/>
                    <a:pt x="34" y="17"/>
                  </a:cubicBezTo>
                  <a:cubicBezTo>
                    <a:pt x="34" y="14"/>
                    <a:pt x="33" y="12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16"/>
                    <a:pt x="26" y="17"/>
                    <a:pt x="26" y="17"/>
                  </a:cubicBezTo>
                  <a:cubicBezTo>
                    <a:pt x="26" y="22"/>
                    <a:pt x="22" y="26"/>
                    <a:pt x="17" y="26"/>
                  </a:cubicBezTo>
                  <a:cubicBezTo>
                    <a:pt x="12" y="26"/>
                    <a:pt x="8" y="22"/>
                    <a:pt x="8" y="17"/>
                  </a:cubicBezTo>
                  <a:cubicBezTo>
                    <a:pt x="8" y="12"/>
                    <a:pt x="12" y="8"/>
                    <a:pt x="17" y="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20"/>
            <p:cNvSpPr/>
            <p:nvPr/>
          </p:nvSpPr>
          <p:spPr>
            <a:xfrm>
              <a:off x="7787127" y="2033086"/>
              <a:ext cx="200261" cy="202152"/>
            </a:xfrm>
            <a:custGeom>
              <a:rect b="b" l="l" r="r" t="t"/>
              <a:pathLst>
                <a:path extrusionOk="0" h="38" w="38">
                  <a:moveTo>
                    <a:pt x="32" y="10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5" y="7"/>
                    <a:pt x="35" y="6"/>
                    <a:pt x="34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3"/>
                    <a:pt x="30" y="3"/>
                    <a:pt x="30" y="4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1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9" y="21"/>
                    <a:pt x="29" y="20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1"/>
                    <a:pt x="38" y="10"/>
                    <a:pt x="37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4" name="Google Shape;384;p20"/>
          <p:cNvSpPr/>
          <p:nvPr/>
        </p:nvSpPr>
        <p:spPr>
          <a:xfrm>
            <a:off x="3936462" y="3378345"/>
            <a:ext cx="250031" cy="288131"/>
          </a:xfrm>
          <a:custGeom>
            <a:rect b="b" l="l" r="r" t="t"/>
            <a:pathLst>
              <a:path extrusionOk="0" h="80" w="69">
                <a:moveTo>
                  <a:pt x="34" y="0"/>
                </a:moveTo>
                <a:cubicBezTo>
                  <a:pt x="15" y="0"/>
                  <a:pt x="0" y="14"/>
                  <a:pt x="0" y="30"/>
                </a:cubicBezTo>
                <a:cubicBezTo>
                  <a:pt x="0" y="47"/>
                  <a:pt x="15" y="61"/>
                  <a:pt x="34" y="61"/>
                </a:cubicBezTo>
                <a:cubicBezTo>
                  <a:pt x="37" y="61"/>
                  <a:pt x="39" y="61"/>
                  <a:pt x="42" y="60"/>
                </a:cubicBezTo>
                <a:cubicBezTo>
                  <a:pt x="54" y="56"/>
                  <a:pt x="45" y="80"/>
                  <a:pt x="45" y="80"/>
                </a:cubicBezTo>
                <a:cubicBezTo>
                  <a:pt x="45" y="80"/>
                  <a:pt x="59" y="65"/>
                  <a:pt x="66" y="50"/>
                </a:cubicBezTo>
                <a:cubicBezTo>
                  <a:pt x="68" y="44"/>
                  <a:pt x="69" y="37"/>
                  <a:pt x="69" y="30"/>
                </a:cubicBezTo>
                <a:cubicBezTo>
                  <a:pt x="69" y="14"/>
                  <a:pt x="54" y="0"/>
                  <a:pt x="34" y="0"/>
                </a:cubicBezTo>
                <a:moveTo>
                  <a:pt x="19" y="38"/>
                </a:moveTo>
                <a:cubicBezTo>
                  <a:pt x="16" y="38"/>
                  <a:pt x="14" y="36"/>
                  <a:pt x="14" y="33"/>
                </a:cubicBezTo>
                <a:cubicBezTo>
                  <a:pt x="14" y="30"/>
                  <a:pt x="16" y="28"/>
                  <a:pt x="19" y="28"/>
                </a:cubicBezTo>
                <a:cubicBezTo>
                  <a:pt x="22" y="28"/>
                  <a:pt x="24" y="30"/>
                  <a:pt x="24" y="33"/>
                </a:cubicBezTo>
                <a:cubicBezTo>
                  <a:pt x="24" y="36"/>
                  <a:pt x="22" y="38"/>
                  <a:pt x="19" y="38"/>
                </a:cubicBezTo>
                <a:moveTo>
                  <a:pt x="34" y="38"/>
                </a:moveTo>
                <a:cubicBezTo>
                  <a:pt x="32" y="38"/>
                  <a:pt x="29" y="36"/>
                  <a:pt x="29" y="33"/>
                </a:cubicBezTo>
                <a:cubicBezTo>
                  <a:pt x="29" y="30"/>
                  <a:pt x="32" y="28"/>
                  <a:pt x="34" y="28"/>
                </a:cubicBezTo>
                <a:cubicBezTo>
                  <a:pt x="37" y="28"/>
                  <a:pt x="40" y="30"/>
                  <a:pt x="40" y="33"/>
                </a:cubicBezTo>
                <a:cubicBezTo>
                  <a:pt x="40" y="36"/>
                  <a:pt x="37" y="38"/>
                  <a:pt x="34" y="38"/>
                </a:cubicBezTo>
                <a:moveTo>
                  <a:pt x="50" y="38"/>
                </a:moveTo>
                <a:cubicBezTo>
                  <a:pt x="47" y="38"/>
                  <a:pt x="45" y="36"/>
                  <a:pt x="45" y="33"/>
                </a:cubicBezTo>
                <a:cubicBezTo>
                  <a:pt x="45" y="30"/>
                  <a:pt x="47" y="28"/>
                  <a:pt x="50" y="28"/>
                </a:cubicBezTo>
                <a:cubicBezTo>
                  <a:pt x="53" y="28"/>
                  <a:pt x="55" y="30"/>
                  <a:pt x="55" y="33"/>
                </a:cubicBezTo>
                <a:cubicBezTo>
                  <a:pt x="55" y="36"/>
                  <a:pt x="53" y="38"/>
                  <a:pt x="50" y="38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5" name="Google Shape;385;p20"/>
          <p:cNvSpPr/>
          <p:nvPr/>
        </p:nvSpPr>
        <p:spPr>
          <a:xfrm>
            <a:off x="5012210" y="3285350"/>
            <a:ext cx="361252" cy="375522"/>
          </a:xfrm>
          <a:custGeom>
            <a:rect b="b" l="l" r="r" t="t"/>
            <a:pathLst>
              <a:path extrusionOk="0" h="122" w="117">
                <a:moveTo>
                  <a:pt x="72" y="106"/>
                </a:moveTo>
                <a:cubicBezTo>
                  <a:pt x="72" y="110"/>
                  <a:pt x="72" y="110"/>
                  <a:pt x="72" y="110"/>
                </a:cubicBezTo>
                <a:cubicBezTo>
                  <a:pt x="72" y="113"/>
                  <a:pt x="70" y="115"/>
                  <a:pt x="68" y="115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6" y="120"/>
                  <a:pt x="65" y="122"/>
                  <a:pt x="63" y="122"/>
                </a:cubicBezTo>
                <a:cubicBezTo>
                  <a:pt x="54" y="122"/>
                  <a:pt x="54" y="122"/>
                  <a:pt x="54" y="122"/>
                </a:cubicBezTo>
                <a:cubicBezTo>
                  <a:pt x="52" y="122"/>
                  <a:pt x="51" y="120"/>
                  <a:pt x="50" y="119"/>
                </a:cubicBezTo>
                <a:cubicBezTo>
                  <a:pt x="49" y="115"/>
                  <a:pt x="49" y="115"/>
                  <a:pt x="49" y="115"/>
                </a:cubicBezTo>
                <a:cubicBezTo>
                  <a:pt x="47" y="115"/>
                  <a:pt x="45" y="113"/>
                  <a:pt x="45" y="110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45" y="104"/>
                  <a:pt x="46" y="103"/>
                  <a:pt x="48" y="10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71" y="103"/>
                  <a:pt x="72" y="104"/>
                  <a:pt x="72" y="106"/>
                </a:cubicBezTo>
                <a:close/>
                <a:moveTo>
                  <a:pt x="88" y="58"/>
                </a:moveTo>
                <a:cubicBezTo>
                  <a:pt x="88" y="66"/>
                  <a:pt x="85" y="74"/>
                  <a:pt x="80" y="79"/>
                </a:cubicBezTo>
                <a:cubicBezTo>
                  <a:pt x="76" y="83"/>
                  <a:pt x="74" y="88"/>
                  <a:pt x="73" y="94"/>
                </a:cubicBezTo>
                <a:cubicBezTo>
                  <a:pt x="72" y="96"/>
                  <a:pt x="70" y="98"/>
                  <a:pt x="68" y="98"/>
                </a:cubicBezTo>
                <a:cubicBezTo>
                  <a:pt x="49" y="98"/>
                  <a:pt x="49" y="98"/>
                  <a:pt x="49" y="98"/>
                </a:cubicBezTo>
                <a:cubicBezTo>
                  <a:pt x="47" y="98"/>
                  <a:pt x="45" y="96"/>
                  <a:pt x="44" y="94"/>
                </a:cubicBezTo>
                <a:cubicBezTo>
                  <a:pt x="43" y="88"/>
                  <a:pt x="41" y="83"/>
                  <a:pt x="37" y="79"/>
                </a:cubicBezTo>
                <a:cubicBezTo>
                  <a:pt x="32" y="74"/>
                  <a:pt x="29" y="67"/>
                  <a:pt x="28" y="59"/>
                </a:cubicBezTo>
                <a:cubicBezTo>
                  <a:pt x="28" y="42"/>
                  <a:pt x="42" y="28"/>
                  <a:pt x="58" y="28"/>
                </a:cubicBezTo>
                <a:cubicBezTo>
                  <a:pt x="75" y="28"/>
                  <a:pt x="88" y="42"/>
                  <a:pt x="88" y="58"/>
                </a:cubicBezTo>
                <a:close/>
                <a:moveTo>
                  <a:pt x="62" y="40"/>
                </a:moveTo>
                <a:cubicBezTo>
                  <a:pt x="62" y="38"/>
                  <a:pt x="60" y="37"/>
                  <a:pt x="58" y="37"/>
                </a:cubicBezTo>
                <a:cubicBezTo>
                  <a:pt x="47" y="37"/>
                  <a:pt x="37" y="46"/>
                  <a:pt x="37" y="58"/>
                </a:cubicBezTo>
                <a:cubicBezTo>
                  <a:pt x="37" y="60"/>
                  <a:pt x="38" y="62"/>
                  <a:pt x="40" y="62"/>
                </a:cubicBezTo>
                <a:cubicBezTo>
                  <a:pt x="42" y="62"/>
                  <a:pt x="44" y="60"/>
                  <a:pt x="44" y="58"/>
                </a:cubicBezTo>
                <a:cubicBezTo>
                  <a:pt x="44" y="50"/>
                  <a:pt x="50" y="44"/>
                  <a:pt x="58" y="44"/>
                </a:cubicBezTo>
                <a:cubicBezTo>
                  <a:pt x="60" y="44"/>
                  <a:pt x="62" y="42"/>
                  <a:pt x="62" y="40"/>
                </a:cubicBezTo>
                <a:close/>
                <a:moveTo>
                  <a:pt x="58" y="18"/>
                </a:moveTo>
                <a:cubicBezTo>
                  <a:pt x="60" y="18"/>
                  <a:pt x="62" y="17"/>
                  <a:pt x="62" y="15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1"/>
                  <a:pt x="60" y="0"/>
                  <a:pt x="58" y="0"/>
                </a:cubicBezTo>
                <a:cubicBezTo>
                  <a:pt x="57" y="0"/>
                  <a:pt x="55" y="1"/>
                  <a:pt x="55" y="3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7"/>
                  <a:pt x="57" y="18"/>
                  <a:pt x="58" y="18"/>
                </a:cubicBezTo>
                <a:close/>
                <a:moveTo>
                  <a:pt x="19" y="58"/>
                </a:moveTo>
                <a:cubicBezTo>
                  <a:pt x="19" y="56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2" y="55"/>
                  <a:pt x="0" y="56"/>
                  <a:pt x="0" y="58"/>
                </a:cubicBezTo>
                <a:cubicBezTo>
                  <a:pt x="0" y="60"/>
                  <a:pt x="2" y="62"/>
                  <a:pt x="3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7" y="62"/>
                  <a:pt x="19" y="60"/>
                  <a:pt x="19" y="58"/>
                </a:cubicBezTo>
                <a:close/>
                <a:moveTo>
                  <a:pt x="114" y="55"/>
                </a:moveTo>
                <a:cubicBezTo>
                  <a:pt x="102" y="55"/>
                  <a:pt x="102" y="55"/>
                  <a:pt x="102" y="55"/>
                </a:cubicBezTo>
                <a:cubicBezTo>
                  <a:pt x="100" y="55"/>
                  <a:pt x="98" y="56"/>
                  <a:pt x="98" y="58"/>
                </a:cubicBezTo>
                <a:cubicBezTo>
                  <a:pt x="98" y="60"/>
                  <a:pt x="100" y="62"/>
                  <a:pt x="102" y="62"/>
                </a:cubicBezTo>
                <a:cubicBezTo>
                  <a:pt x="114" y="62"/>
                  <a:pt x="114" y="62"/>
                  <a:pt x="114" y="62"/>
                </a:cubicBezTo>
                <a:cubicBezTo>
                  <a:pt x="115" y="62"/>
                  <a:pt x="117" y="60"/>
                  <a:pt x="117" y="58"/>
                </a:cubicBezTo>
                <a:cubicBezTo>
                  <a:pt x="117" y="56"/>
                  <a:pt x="115" y="55"/>
                  <a:pt x="114" y="55"/>
                </a:cubicBezTo>
                <a:close/>
                <a:moveTo>
                  <a:pt x="26" y="86"/>
                </a:moveTo>
                <a:cubicBezTo>
                  <a:pt x="17" y="95"/>
                  <a:pt x="17" y="95"/>
                  <a:pt x="17" y="95"/>
                </a:cubicBezTo>
                <a:cubicBezTo>
                  <a:pt x="16" y="96"/>
                  <a:pt x="16" y="98"/>
                  <a:pt x="17" y="100"/>
                </a:cubicBezTo>
                <a:cubicBezTo>
                  <a:pt x="18" y="100"/>
                  <a:pt x="19" y="101"/>
                  <a:pt x="20" y="101"/>
                </a:cubicBezTo>
                <a:cubicBezTo>
                  <a:pt x="20" y="101"/>
                  <a:pt x="21" y="100"/>
                  <a:pt x="22" y="100"/>
                </a:cubicBezTo>
                <a:cubicBezTo>
                  <a:pt x="30" y="91"/>
                  <a:pt x="30" y="91"/>
                  <a:pt x="30" y="91"/>
                </a:cubicBezTo>
                <a:cubicBezTo>
                  <a:pt x="32" y="90"/>
                  <a:pt x="32" y="88"/>
                  <a:pt x="30" y="86"/>
                </a:cubicBezTo>
                <a:cubicBezTo>
                  <a:pt x="29" y="85"/>
                  <a:pt x="27" y="85"/>
                  <a:pt x="26" y="86"/>
                </a:cubicBezTo>
                <a:close/>
                <a:moveTo>
                  <a:pt x="89" y="31"/>
                </a:moveTo>
                <a:cubicBezTo>
                  <a:pt x="90" y="31"/>
                  <a:pt x="91" y="31"/>
                  <a:pt x="91" y="30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1" y="20"/>
                  <a:pt x="101" y="18"/>
                  <a:pt x="100" y="17"/>
                </a:cubicBezTo>
                <a:cubicBezTo>
                  <a:pt x="98" y="16"/>
                  <a:pt x="96" y="16"/>
                  <a:pt x="95" y="17"/>
                </a:cubicBezTo>
                <a:cubicBezTo>
                  <a:pt x="87" y="25"/>
                  <a:pt x="87" y="25"/>
                  <a:pt x="87" y="25"/>
                </a:cubicBezTo>
                <a:cubicBezTo>
                  <a:pt x="85" y="27"/>
                  <a:pt x="85" y="29"/>
                  <a:pt x="87" y="30"/>
                </a:cubicBezTo>
                <a:cubicBezTo>
                  <a:pt x="87" y="31"/>
                  <a:pt x="88" y="31"/>
                  <a:pt x="89" y="31"/>
                </a:cubicBezTo>
                <a:close/>
                <a:moveTo>
                  <a:pt x="26" y="30"/>
                </a:moveTo>
                <a:cubicBezTo>
                  <a:pt x="26" y="31"/>
                  <a:pt x="27" y="31"/>
                  <a:pt x="28" y="31"/>
                </a:cubicBezTo>
                <a:cubicBezTo>
                  <a:pt x="29" y="31"/>
                  <a:pt x="30" y="31"/>
                  <a:pt x="30" y="30"/>
                </a:cubicBezTo>
                <a:cubicBezTo>
                  <a:pt x="32" y="29"/>
                  <a:pt x="32" y="27"/>
                  <a:pt x="30" y="25"/>
                </a:cubicBezTo>
                <a:cubicBezTo>
                  <a:pt x="22" y="17"/>
                  <a:pt x="22" y="17"/>
                  <a:pt x="22" y="17"/>
                </a:cubicBezTo>
                <a:cubicBezTo>
                  <a:pt x="21" y="16"/>
                  <a:pt x="18" y="16"/>
                  <a:pt x="17" y="17"/>
                </a:cubicBezTo>
                <a:cubicBezTo>
                  <a:pt x="16" y="18"/>
                  <a:pt x="16" y="20"/>
                  <a:pt x="17" y="22"/>
                </a:cubicBezTo>
                <a:lnTo>
                  <a:pt x="26" y="30"/>
                </a:lnTo>
                <a:close/>
                <a:moveTo>
                  <a:pt x="91" y="86"/>
                </a:moveTo>
                <a:cubicBezTo>
                  <a:pt x="90" y="85"/>
                  <a:pt x="88" y="85"/>
                  <a:pt x="87" y="86"/>
                </a:cubicBezTo>
                <a:cubicBezTo>
                  <a:pt x="85" y="88"/>
                  <a:pt x="85" y="90"/>
                  <a:pt x="87" y="91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6" y="100"/>
                  <a:pt x="97" y="101"/>
                  <a:pt x="97" y="101"/>
                </a:cubicBezTo>
                <a:cubicBezTo>
                  <a:pt x="98" y="101"/>
                  <a:pt x="99" y="100"/>
                  <a:pt x="100" y="100"/>
                </a:cubicBezTo>
                <a:cubicBezTo>
                  <a:pt x="101" y="98"/>
                  <a:pt x="101" y="96"/>
                  <a:pt x="100" y="95"/>
                </a:cubicBezTo>
                <a:lnTo>
                  <a:pt x="91" y="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21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www.infobusiness.com</a:t>
            </a:r>
            <a:endParaRPr sz="1100"/>
          </a:p>
        </p:txBody>
      </p:sp>
      <p:sp>
        <p:nvSpPr>
          <p:cNvPr id="391" name="Google Shape;391;p21"/>
          <p:cNvSpPr txBox="1"/>
          <p:nvPr>
            <p:ph type="title"/>
          </p:nvPr>
        </p:nvSpPr>
        <p:spPr>
          <a:xfrm>
            <a:off x="628650" y="369956"/>
            <a:ext cx="7886700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Circular </a:t>
            </a:r>
            <a:r>
              <a:rPr b="1" i="0" lang="en" sz="18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Infographics</a:t>
            </a:r>
            <a:endParaRPr b="1" i="0" sz="1900" u="none" cap="none" strike="noStrike">
              <a:solidFill>
                <a:schemeClr val="accen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92" name="Google Shape;392;p21"/>
          <p:cNvSpPr txBox="1"/>
          <p:nvPr/>
        </p:nvSpPr>
        <p:spPr>
          <a:xfrm>
            <a:off x="1857673" y="731966"/>
            <a:ext cx="5413824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 summery. Loren opium dolor sit amen example text line.</a:t>
            </a:r>
            <a:endParaRPr sz="1100"/>
          </a:p>
        </p:txBody>
      </p:sp>
      <p:sp>
        <p:nvSpPr>
          <p:cNvPr id="393" name="Google Shape;393;p21"/>
          <p:cNvSpPr/>
          <p:nvPr/>
        </p:nvSpPr>
        <p:spPr>
          <a:xfrm>
            <a:off x="4347304" y="1050403"/>
            <a:ext cx="411480" cy="41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21"/>
          <p:cNvSpPr/>
          <p:nvPr/>
        </p:nvSpPr>
        <p:spPr>
          <a:xfrm>
            <a:off x="0" y="3797831"/>
            <a:ext cx="9144000" cy="987041"/>
          </a:xfrm>
          <a:prstGeom prst="rect">
            <a:avLst/>
          </a:prstGeom>
          <a:gradFill>
            <a:gsLst>
              <a:gs pos="0">
                <a:schemeClr val="accent1"/>
              </a:gs>
              <a:gs pos="9000">
                <a:schemeClr val="accent1"/>
              </a:gs>
              <a:gs pos="100000">
                <a:schemeClr val="accent2"/>
              </a:gs>
            </a:gsLst>
            <a:lin ang="30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5" name="Google Shape;395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1573" y="1337310"/>
            <a:ext cx="2384006" cy="2368307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21"/>
          <p:cNvSpPr txBox="1"/>
          <p:nvPr/>
        </p:nvSpPr>
        <p:spPr>
          <a:xfrm>
            <a:off x="1070728" y="2191881"/>
            <a:ext cx="425929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9%</a:t>
            </a:r>
            <a:endParaRPr sz="1100"/>
          </a:p>
        </p:txBody>
      </p:sp>
      <p:sp>
        <p:nvSpPr>
          <p:cNvPr id="397" name="Google Shape;397;p21"/>
          <p:cNvSpPr txBox="1"/>
          <p:nvPr/>
        </p:nvSpPr>
        <p:spPr>
          <a:xfrm>
            <a:off x="1495925" y="2891397"/>
            <a:ext cx="425929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3%</a:t>
            </a:r>
            <a:endParaRPr sz="1100"/>
          </a:p>
        </p:txBody>
      </p:sp>
      <p:sp>
        <p:nvSpPr>
          <p:cNvPr id="398" name="Google Shape;398;p21"/>
          <p:cNvSpPr txBox="1"/>
          <p:nvPr/>
        </p:nvSpPr>
        <p:spPr>
          <a:xfrm>
            <a:off x="2462902" y="2334538"/>
            <a:ext cx="425929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15%</a:t>
            </a:r>
            <a:endParaRPr sz="1100"/>
          </a:p>
        </p:txBody>
      </p:sp>
      <p:pic>
        <p:nvPicPr>
          <p:cNvPr id="399" name="Google Shape;399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87491" y="1337310"/>
            <a:ext cx="2384006" cy="2368307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21"/>
          <p:cNvSpPr txBox="1"/>
          <p:nvPr/>
        </p:nvSpPr>
        <p:spPr>
          <a:xfrm>
            <a:off x="5166646" y="2191881"/>
            <a:ext cx="425929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9%</a:t>
            </a:r>
            <a:endParaRPr sz="1100"/>
          </a:p>
        </p:txBody>
      </p:sp>
      <p:sp>
        <p:nvSpPr>
          <p:cNvPr id="401" name="Google Shape;401;p21"/>
          <p:cNvSpPr txBox="1"/>
          <p:nvPr/>
        </p:nvSpPr>
        <p:spPr>
          <a:xfrm>
            <a:off x="5591842" y="2891397"/>
            <a:ext cx="425929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3%</a:t>
            </a:r>
            <a:endParaRPr sz="1100"/>
          </a:p>
        </p:txBody>
      </p:sp>
      <p:sp>
        <p:nvSpPr>
          <p:cNvPr id="402" name="Google Shape;402;p21"/>
          <p:cNvSpPr txBox="1"/>
          <p:nvPr/>
        </p:nvSpPr>
        <p:spPr>
          <a:xfrm>
            <a:off x="6558820" y="2334538"/>
            <a:ext cx="425929" cy="2308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15%</a:t>
            </a:r>
            <a:endParaRPr sz="1100"/>
          </a:p>
        </p:txBody>
      </p:sp>
      <p:sp>
        <p:nvSpPr>
          <p:cNvPr id="403" name="Google Shape;403;p21"/>
          <p:cNvSpPr/>
          <p:nvPr/>
        </p:nvSpPr>
        <p:spPr>
          <a:xfrm>
            <a:off x="3123540" y="1823803"/>
            <a:ext cx="251811" cy="251811"/>
          </a:xfrm>
          <a:prstGeom prst="ellipse">
            <a:avLst/>
          </a:prstGeom>
          <a:solidFill>
            <a:schemeClr val="dk1">
              <a:alpha val="2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21"/>
          <p:cNvSpPr/>
          <p:nvPr/>
        </p:nvSpPr>
        <p:spPr>
          <a:xfrm>
            <a:off x="3123540" y="2227373"/>
            <a:ext cx="251811" cy="25181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21"/>
          <p:cNvSpPr/>
          <p:nvPr/>
        </p:nvSpPr>
        <p:spPr>
          <a:xfrm>
            <a:off x="3123540" y="2632554"/>
            <a:ext cx="251811" cy="25181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21"/>
          <p:cNvSpPr txBox="1"/>
          <p:nvPr/>
        </p:nvSpPr>
        <p:spPr>
          <a:xfrm>
            <a:off x="3418117" y="1801336"/>
            <a:ext cx="730492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Creepiest god air fish</a:t>
            </a:r>
            <a:endParaRPr sz="1100"/>
          </a:p>
        </p:txBody>
      </p:sp>
      <p:sp>
        <p:nvSpPr>
          <p:cNvPr id="407" name="Google Shape;407;p21"/>
          <p:cNvSpPr txBox="1"/>
          <p:nvPr/>
        </p:nvSpPr>
        <p:spPr>
          <a:xfrm>
            <a:off x="3146370" y="1852520"/>
            <a:ext cx="211568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/>
          </a:p>
        </p:txBody>
      </p:sp>
      <p:sp>
        <p:nvSpPr>
          <p:cNvPr id="408" name="Google Shape;408;p21"/>
          <p:cNvSpPr txBox="1"/>
          <p:nvPr/>
        </p:nvSpPr>
        <p:spPr>
          <a:xfrm>
            <a:off x="3146370" y="2249569"/>
            <a:ext cx="211568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100"/>
          </a:p>
        </p:txBody>
      </p:sp>
      <p:sp>
        <p:nvSpPr>
          <p:cNvPr id="409" name="Google Shape;409;p21"/>
          <p:cNvSpPr txBox="1"/>
          <p:nvPr/>
        </p:nvSpPr>
        <p:spPr>
          <a:xfrm>
            <a:off x="3146370" y="2654751"/>
            <a:ext cx="211568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100"/>
          </a:p>
        </p:txBody>
      </p:sp>
      <p:sp>
        <p:nvSpPr>
          <p:cNvPr id="410" name="Google Shape;410;p21"/>
          <p:cNvSpPr txBox="1"/>
          <p:nvPr/>
        </p:nvSpPr>
        <p:spPr>
          <a:xfrm>
            <a:off x="3418117" y="2211401"/>
            <a:ext cx="730492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Good air fish land</a:t>
            </a:r>
            <a:endParaRPr sz="1100"/>
          </a:p>
        </p:txBody>
      </p:sp>
      <p:sp>
        <p:nvSpPr>
          <p:cNvPr id="411" name="Google Shape;411;p21"/>
          <p:cNvSpPr txBox="1"/>
          <p:nvPr/>
        </p:nvSpPr>
        <p:spPr>
          <a:xfrm>
            <a:off x="3418117" y="2614398"/>
            <a:ext cx="730492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Fish land darkness</a:t>
            </a:r>
            <a:endParaRPr sz="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21"/>
          <p:cNvSpPr/>
          <p:nvPr/>
        </p:nvSpPr>
        <p:spPr>
          <a:xfrm>
            <a:off x="7315470" y="1823803"/>
            <a:ext cx="251811" cy="251811"/>
          </a:xfrm>
          <a:prstGeom prst="ellipse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21"/>
          <p:cNvSpPr/>
          <p:nvPr/>
        </p:nvSpPr>
        <p:spPr>
          <a:xfrm>
            <a:off x="7315470" y="2227373"/>
            <a:ext cx="251811" cy="25181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21"/>
          <p:cNvSpPr/>
          <p:nvPr/>
        </p:nvSpPr>
        <p:spPr>
          <a:xfrm>
            <a:off x="7315470" y="2632554"/>
            <a:ext cx="251811" cy="25181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21"/>
          <p:cNvSpPr txBox="1"/>
          <p:nvPr/>
        </p:nvSpPr>
        <p:spPr>
          <a:xfrm>
            <a:off x="7610047" y="1801336"/>
            <a:ext cx="730492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Creepiest god air fish</a:t>
            </a:r>
            <a:endParaRPr sz="1100"/>
          </a:p>
        </p:txBody>
      </p:sp>
      <p:sp>
        <p:nvSpPr>
          <p:cNvPr id="416" name="Google Shape;416;p21"/>
          <p:cNvSpPr txBox="1"/>
          <p:nvPr/>
        </p:nvSpPr>
        <p:spPr>
          <a:xfrm>
            <a:off x="7338300" y="1852520"/>
            <a:ext cx="211568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100"/>
          </a:p>
        </p:txBody>
      </p:sp>
      <p:sp>
        <p:nvSpPr>
          <p:cNvPr id="417" name="Google Shape;417;p21"/>
          <p:cNvSpPr txBox="1"/>
          <p:nvPr/>
        </p:nvSpPr>
        <p:spPr>
          <a:xfrm>
            <a:off x="7338300" y="2249569"/>
            <a:ext cx="211568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100"/>
          </a:p>
        </p:txBody>
      </p:sp>
      <p:sp>
        <p:nvSpPr>
          <p:cNvPr id="418" name="Google Shape;418;p21"/>
          <p:cNvSpPr txBox="1"/>
          <p:nvPr/>
        </p:nvSpPr>
        <p:spPr>
          <a:xfrm>
            <a:off x="7338300" y="2654751"/>
            <a:ext cx="211568" cy="17312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100"/>
          </a:p>
        </p:txBody>
      </p:sp>
      <p:sp>
        <p:nvSpPr>
          <p:cNvPr id="419" name="Google Shape;419;p21"/>
          <p:cNvSpPr txBox="1"/>
          <p:nvPr/>
        </p:nvSpPr>
        <p:spPr>
          <a:xfrm>
            <a:off x="7610047" y="2211401"/>
            <a:ext cx="730492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Good air fish land</a:t>
            </a:r>
            <a:endParaRPr sz="1100"/>
          </a:p>
        </p:txBody>
      </p:sp>
      <p:sp>
        <p:nvSpPr>
          <p:cNvPr id="420" name="Google Shape;420;p21"/>
          <p:cNvSpPr txBox="1"/>
          <p:nvPr/>
        </p:nvSpPr>
        <p:spPr>
          <a:xfrm>
            <a:off x="7610047" y="2614398"/>
            <a:ext cx="730492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Fish land darkness</a:t>
            </a:r>
            <a:endParaRPr sz="7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21"/>
          <p:cNvSpPr txBox="1"/>
          <p:nvPr/>
        </p:nvSpPr>
        <p:spPr>
          <a:xfrm>
            <a:off x="1137776" y="4330792"/>
            <a:ext cx="6869947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Lesser first day kind god us earth. The divide firmament signs doesn't seasons heaven spirit open. The divide firmament signs.</a:t>
            </a:r>
            <a:endParaRPr sz="1100"/>
          </a:p>
        </p:txBody>
      </p:sp>
      <p:sp>
        <p:nvSpPr>
          <p:cNvPr id="422" name="Google Shape;422;p21"/>
          <p:cNvSpPr txBox="1"/>
          <p:nvPr/>
        </p:nvSpPr>
        <p:spPr>
          <a:xfrm>
            <a:off x="3564789" y="3994393"/>
            <a:ext cx="993533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200K</a:t>
            </a:r>
            <a:endParaRPr sz="1100"/>
          </a:p>
        </p:txBody>
      </p:sp>
      <p:sp>
        <p:nvSpPr>
          <p:cNvPr id="423" name="Google Shape;423;p21"/>
          <p:cNvSpPr/>
          <p:nvPr/>
        </p:nvSpPr>
        <p:spPr>
          <a:xfrm>
            <a:off x="3262579" y="4043789"/>
            <a:ext cx="260837" cy="2608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21"/>
          <p:cNvSpPr txBox="1"/>
          <p:nvPr/>
        </p:nvSpPr>
        <p:spPr>
          <a:xfrm>
            <a:off x="3274198" y="4059591"/>
            <a:ext cx="242130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sz="1100"/>
          </a:p>
        </p:txBody>
      </p:sp>
      <p:sp>
        <p:nvSpPr>
          <p:cNvPr id="425" name="Google Shape;425;p21"/>
          <p:cNvSpPr txBox="1"/>
          <p:nvPr/>
        </p:nvSpPr>
        <p:spPr>
          <a:xfrm>
            <a:off x="4994521" y="3994393"/>
            <a:ext cx="993533" cy="415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155K</a:t>
            </a:r>
            <a:endParaRPr sz="1100"/>
          </a:p>
        </p:txBody>
      </p:sp>
      <p:sp>
        <p:nvSpPr>
          <p:cNvPr id="426" name="Google Shape;426;p21"/>
          <p:cNvSpPr/>
          <p:nvPr/>
        </p:nvSpPr>
        <p:spPr>
          <a:xfrm>
            <a:off x="4692311" y="4043789"/>
            <a:ext cx="260837" cy="2608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21"/>
          <p:cNvSpPr txBox="1"/>
          <p:nvPr/>
        </p:nvSpPr>
        <p:spPr>
          <a:xfrm>
            <a:off x="4703929" y="4059591"/>
            <a:ext cx="242130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 sz="1100"/>
          </a:p>
        </p:txBody>
      </p:sp>
      <p:cxnSp>
        <p:nvCxnSpPr>
          <p:cNvPr id="428" name="Google Shape;428;p21"/>
          <p:cNvCxnSpPr/>
          <p:nvPr/>
        </p:nvCxnSpPr>
        <p:spPr>
          <a:xfrm>
            <a:off x="4568820" y="1602179"/>
            <a:ext cx="0" cy="1998271"/>
          </a:xfrm>
          <a:prstGeom prst="straightConnector1">
            <a:avLst/>
          </a:prstGeom>
          <a:noFill/>
          <a:ln cap="flat" cmpd="sng" w="12700">
            <a:solidFill>
              <a:schemeClr val="dk1">
                <a:alpha val="29803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2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www.infobusiness.com</a:t>
            </a:r>
            <a:endParaRPr sz="1100"/>
          </a:p>
        </p:txBody>
      </p:sp>
      <p:sp>
        <p:nvSpPr>
          <p:cNvPr id="434" name="Google Shape;434;p22"/>
          <p:cNvSpPr txBox="1"/>
          <p:nvPr>
            <p:ph type="title"/>
          </p:nvPr>
        </p:nvSpPr>
        <p:spPr>
          <a:xfrm>
            <a:off x="628650" y="337299"/>
            <a:ext cx="7886700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Process </a:t>
            </a:r>
            <a:r>
              <a:rPr b="1" i="0" lang="en" sz="18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Infographics</a:t>
            </a:r>
            <a:endParaRPr b="1" i="0" sz="1900" u="none" cap="none" strike="noStrike">
              <a:solidFill>
                <a:schemeClr val="accen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435" name="Google Shape;435;p22"/>
          <p:cNvSpPr txBox="1"/>
          <p:nvPr/>
        </p:nvSpPr>
        <p:spPr>
          <a:xfrm>
            <a:off x="1857673" y="699309"/>
            <a:ext cx="5413824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 summery. Loren opium dolor sit amen example text line.</a:t>
            </a:r>
            <a:endParaRPr sz="1100"/>
          </a:p>
        </p:txBody>
      </p:sp>
      <p:sp>
        <p:nvSpPr>
          <p:cNvPr id="436" name="Google Shape;436;p22"/>
          <p:cNvSpPr/>
          <p:nvPr/>
        </p:nvSpPr>
        <p:spPr>
          <a:xfrm>
            <a:off x="4347304" y="1017746"/>
            <a:ext cx="411480" cy="41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22"/>
          <p:cNvSpPr/>
          <p:nvPr/>
        </p:nvSpPr>
        <p:spPr>
          <a:xfrm>
            <a:off x="0" y="1344728"/>
            <a:ext cx="5868591" cy="5217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22"/>
          <p:cNvSpPr/>
          <p:nvPr/>
        </p:nvSpPr>
        <p:spPr>
          <a:xfrm>
            <a:off x="2536031" y="2206671"/>
            <a:ext cx="3488531" cy="5217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22"/>
          <p:cNvSpPr/>
          <p:nvPr/>
        </p:nvSpPr>
        <p:spPr>
          <a:xfrm>
            <a:off x="2536031" y="1866431"/>
            <a:ext cx="3332560" cy="340241"/>
          </a:xfrm>
          <a:custGeom>
            <a:rect b="b" l="l" r="r" t="t"/>
            <a:pathLst>
              <a:path extrusionOk="0" h="270" w="2799">
                <a:moveTo>
                  <a:pt x="0" y="270"/>
                </a:moveTo>
                <a:lnTo>
                  <a:pt x="1804" y="270"/>
                </a:lnTo>
                <a:lnTo>
                  <a:pt x="2799" y="0"/>
                </a:lnTo>
                <a:lnTo>
                  <a:pt x="916" y="0"/>
                </a:lnTo>
                <a:lnTo>
                  <a:pt x="0" y="270"/>
                </a:lnTo>
                <a:close/>
              </a:path>
            </a:pathLst>
          </a:custGeom>
          <a:solidFill>
            <a:srgbClr val="005878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22"/>
          <p:cNvSpPr/>
          <p:nvPr/>
        </p:nvSpPr>
        <p:spPr>
          <a:xfrm>
            <a:off x="2693194" y="3068614"/>
            <a:ext cx="3829050" cy="5217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22"/>
          <p:cNvSpPr/>
          <p:nvPr/>
        </p:nvSpPr>
        <p:spPr>
          <a:xfrm>
            <a:off x="2693194" y="2728373"/>
            <a:ext cx="3332560" cy="340241"/>
          </a:xfrm>
          <a:custGeom>
            <a:rect b="b" l="l" r="r" t="t"/>
            <a:pathLst>
              <a:path extrusionOk="0" h="270" w="2799">
                <a:moveTo>
                  <a:pt x="0" y="270"/>
                </a:moveTo>
                <a:lnTo>
                  <a:pt x="1804" y="270"/>
                </a:lnTo>
                <a:lnTo>
                  <a:pt x="2799" y="0"/>
                </a:lnTo>
                <a:lnTo>
                  <a:pt x="916" y="0"/>
                </a:lnTo>
                <a:lnTo>
                  <a:pt x="0" y="270"/>
                </a:lnTo>
                <a:close/>
              </a:path>
            </a:pathLst>
          </a:custGeom>
          <a:solidFill>
            <a:srgbClr val="00504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22"/>
          <p:cNvSpPr/>
          <p:nvPr/>
        </p:nvSpPr>
        <p:spPr>
          <a:xfrm>
            <a:off x="3190875" y="3930557"/>
            <a:ext cx="5953125" cy="5217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22"/>
          <p:cNvSpPr/>
          <p:nvPr/>
        </p:nvSpPr>
        <p:spPr>
          <a:xfrm>
            <a:off x="3190875" y="3590316"/>
            <a:ext cx="3332560" cy="340241"/>
          </a:xfrm>
          <a:custGeom>
            <a:rect b="b" l="l" r="r" t="t"/>
            <a:pathLst>
              <a:path extrusionOk="0" h="270" w="2799">
                <a:moveTo>
                  <a:pt x="0" y="270"/>
                </a:moveTo>
                <a:lnTo>
                  <a:pt x="1804" y="270"/>
                </a:lnTo>
                <a:lnTo>
                  <a:pt x="2799" y="0"/>
                </a:lnTo>
                <a:lnTo>
                  <a:pt x="916" y="0"/>
                </a:lnTo>
                <a:lnTo>
                  <a:pt x="0" y="270"/>
                </a:lnTo>
                <a:close/>
              </a:path>
            </a:pathLst>
          </a:custGeom>
          <a:solidFill>
            <a:srgbClr val="4A5C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22"/>
          <p:cNvSpPr txBox="1"/>
          <p:nvPr/>
        </p:nvSpPr>
        <p:spPr>
          <a:xfrm>
            <a:off x="5999049" y="1454350"/>
            <a:ext cx="2516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 Ipsum lorem adipe dolor sit</a:t>
            </a:r>
            <a:endParaRPr sz="1100"/>
          </a:p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sting sit amet ipsum dolor sit amet</a:t>
            </a:r>
            <a:endParaRPr sz="700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22"/>
          <p:cNvSpPr txBox="1"/>
          <p:nvPr/>
        </p:nvSpPr>
        <p:spPr>
          <a:xfrm>
            <a:off x="5999058" y="1272209"/>
            <a:ext cx="1928641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Lorem</a:t>
            </a:r>
            <a:r>
              <a:rPr lang="en" sz="1000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" sz="1000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Ipsum Sit </a:t>
            </a: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Dolor</a:t>
            </a:r>
            <a:endParaRPr sz="1100"/>
          </a:p>
        </p:txBody>
      </p:sp>
      <p:sp>
        <p:nvSpPr>
          <p:cNvPr id="446" name="Google Shape;446;p22"/>
          <p:cNvSpPr txBox="1"/>
          <p:nvPr/>
        </p:nvSpPr>
        <p:spPr>
          <a:xfrm>
            <a:off x="6679155" y="3206055"/>
            <a:ext cx="2062073" cy="40631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 Ipsum lorem sting sit amet ipsum dolor sit amet</a:t>
            </a:r>
            <a:endParaRPr sz="700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22"/>
          <p:cNvSpPr txBox="1"/>
          <p:nvPr/>
        </p:nvSpPr>
        <p:spPr>
          <a:xfrm>
            <a:off x="6679155" y="3023909"/>
            <a:ext cx="1928641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Lorem</a:t>
            </a:r>
            <a:r>
              <a:rPr lang="en" sz="1000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" sz="1000">
                <a:solidFill>
                  <a:schemeClr val="accent3"/>
                </a:solidFill>
                <a:latin typeface="Arial Black"/>
                <a:ea typeface="Arial Black"/>
                <a:cs typeface="Arial Black"/>
                <a:sym typeface="Arial Black"/>
              </a:rPr>
              <a:t>Ipsum Sit </a:t>
            </a: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Dolor</a:t>
            </a:r>
            <a:endParaRPr sz="1100"/>
          </a:p>
        </p:txBody>
      </p:sp>
      <p:sp>
        <p:nvSpPr>
          <p:cNvPr id="448" name="Google Shape;448;p22"/>
          <p:cNvSpPr txBox="1"/>
          <p:nvPr/>
        </p:nvSpPr>
        <p:spPr>
          <a:xfrm>
            <a:off x="628650" y="4074800"/>
            <a:ext cx="24066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 Ipsum lorem adipe dolor sit</a:t>
            </a:r>
            <a:endParaRPr sz="1100"/>
          </a:p>
          <a:p>
            <a:pPr indent="0" lvl="0" marL="0" marR="0" rtl="0" algn="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sting sit amet ipsum dolor sit amet</a:t>
            </a:r>
            <a:endParaRPr sz="700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22"/>
          <p:cNvSpPr txBox="1"/>
          <p:nvPr/>
        </p:nvSpPr>
        <p:spPr>
          <a:xfrm>
            <a:off x="1106514" y="3892648"/>
            <a:ext cx="1928641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Lorem</a:t>
            </a:r>
            <a:r>
              <a:rPr lang="en" sz="1000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" sz="1000">
                <a:solidFill>
                  <a:schemeClr val="accent4"/>
                </a:solidFill>
                <a:latin typeface="Arial Black"/>
                <a:ea typeface="Arial Black"/>
                <a:cs typeface="Arial Black"/>
                <a:sym typeface="Arial Black"/>
              </a:rPr>
              <a:t>Ipsum Sit </a:t>
            </a: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Dolor</a:t>
            </a:r>
            <a:endParaRPr sz="1100"/>
          </a:p>
        </p:txBody>
      </p:sp>
      <p:sp>
        <p:nvSpPr>
          <p:cNvPr id="450" name="Google Shape;450;p22"/>
          <p:cNvSpPr txBox="1"/>
          <p:nvPr/>
        </p:nvSpPr>
        <p:spPr>
          <a:xfrm>
            <a:off x="317986" y="2318912"/>
            <a:ext cx="2062073" cy="40631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Saying fruitful were hath waters divided fill may days air bring is Signs first. Dolor Ipsum lorem sting sit amet ipsum dolor sit amet</a:t>
            </a:r>
            <a:endParaRPr sz="700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Google Shape;451;p22"/>
          <p:cNvSpPr txBox="1"/>
          <p:nvPr/>
        </p:nvSpPr>
        <p:spPr>
          <a:xfrm>
            <a:off x="451419" y="2136765"/>
            <a:ext cx="1928641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Lorem</a:t>
            </a:r>
            <a:r>
              <a:rPr lang="en" sz="1000">
                <a:solidFill>
                  <a:schemeClr val="accent2"/>
                </a:solidFill>
                <a:latin typeface="Arial Black"/>
                <a:ea typeface="Arial Black"/>
                <a:cs typeface="Arial Black"/>
                <a:sym typeface="Arial Black"/>
              </a:rPr>
              <a:t> Ipsum Sit </a:t>
            </a:r>
            <a:r>
              <a:rPr lang="en" sz="10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Dolor</a:t>
            </a:r>
            <a:endParaRPr sz="1100"/>
          </a:p>
        </p:txBody>
      </p:sp>
      <p:grpSp>
        <p:nvGrpSpPr>
          <p:cNvPr id="452" name="Google Shape;452;p22"/>
          <p:cNvGrpSpPr/>
          <p:nvPr/>
        </p:nvGrpSpPr>
        <p:grpSpPr>
          <a:xfrm>
            <a:off x="2680279" y="2321483"/>
            <a:ext cx="297558" cy="297559"/>
            <a:chOff x="7590644" y="2033086"/>
            <a:chExt cx="396745" cy="396745"/>
          </a:xfrm>
        </p:grpSpPr>
        <p:sp>
          <p:nvSpPr>
            <p:cNvPr id="453" name="Google Shape;453;p22"/>
            <p:cNvSpPr/>
            <p:nvPr/>
          </p:nvSpPr>
          <p:spPr>
            <a:xfrm>
              <a:off x="7590644" y="2070871"/>
              <a:ext cx="360849" cy="358960"/>
            </a:xfrm>
            <a:custGeom>
              <a:rect b="b" l="l" r="r" t="t"/>
              <a:pathLst>
                <a:path extrusionOk="0" h="68" w="68">
                  <a:moveTo>
                    <a:pt x="34" y="68"/>
                  </a:moveTo>
                  <a:cubicBezTo>
                    <a:pt x="53" y="68"/>
                    <a:pt x="68" y="53"/>
                    <a:pt x="68" y="34"/>
                  </a:cubicBezTo>
                  <a:cubicBezTo>
                    <a:pt x="68" y="28"/>
                    <a:pt x="67" y="23"/>
                    <a:pt x="64" y="18"/>
                  </a:cubicBezTo>
                  <a:cubicBezTo>
                    <a:pt x="64" y="18"/>
                    <a:pt x="64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8" y="25"/>
                    <a:pt x="59" y="29"/>
                    <a:pt x="59" y="34"/>
                  </a:cubicBezTo>
                  <a:cubicBezTo>
                    <a:pt x="59" y="48"/>
                    <a:pt x="48" y="59"/>
                    <a:pt x="34" y="59"/>
                  </a:cubicBezTo>
                  <a:cubicBezTo>
                    <a:pt x="20" y="59"/>
                    <a:pt x="9" y="48"/>
                    <a:pt x="9" y="34"/>
                  </a:cubicBezTo>
                  <a:cubicBezTo>
                    <a:pt x="9" y="20"/>
                    <a:pt x="20" y="9"/>
                    <a:pt x="34" y="9"/>
                  </a:cubicBezTo>
                  <a:cubicBezTo>
                    <a:pt x="39" y="9"/>
                    <a:pt x="43" y="10"/>
                    <a:pt x="47" y="13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5" y="1"/>
                    <a:pt x="40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53"/>
                    <a:pt x="15" y="68"/>
                    <a:pt x="34" y="68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22"/>
            <p:cNvSpPr/>
            <p:nvPr/>
          </p:nvSpPr>
          <p:spPr>
            <a:xfrm>
              <a:off x="7681328" y="2159667"/>
              <a:ext cx="179480" cy="181369"/>
            </a:xfrm>
            <a:custGeom>
              <a:rect b="b" l="l" r="r" t="t"/>
              <a:pathLst>
                <a:path extrusionOk="0" h="34" w="34">
                  <a:moveTo>
                    <a:pt x="17" y="8"/>
                  </a:moveTo>
                  <a:cubicBezTo>
                    <a:pt x="17" y="8"/>
                    <a:pt x="17" y="8"/>
                    <a:pt x="18" y="8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2" y="1"/>
                    <a:pt x="19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ubicBezTo>
                    <a:pt x="26" y="34"/>
                    <a:pt x="34" y="26"/>
                    <a:pt x="34" y="17"/>
                  </a:cubicBezTo>
                  <a:cubicBezTo>
                    <a:pt x="34" y="14"/>
                    <a:pt x="33" y="12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16"/>
                    <a:pt x="26" y="17"/>
                    <a:pt x="26" y="17"/>
                  </a:cubicBezTo>
                  <a:cubicBezTo>
                    <a:pt x="26" y="22"/>
                    <a:pt x="22" y="26"/>
                    <a:pt x="17" y="26"/>
                  </a:cubicBezTo>
                  <a:cubicBezTo>
                    <a:pt x="12" y="26"/>
                    <a:pt x="8" y="22"/>
                    <a:pt x="8" y="17"/>
                  </a:cubicBezTo>
                  <a:cubicBezTo>
                    <a:pt x="8" y="12"/>
                    <a:pt x="12" y="8"/>
                    <a:pt x="17" y="8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22"/>
            <p:cNvSpPr/>
            <p:nvPr/>
          </p:nvSpPr>
          <p:spPr>
            <a:xfrm>
              <a:off x="7787127" y="2033086"/>
              <a:ext cx="200261" cy="202152"/>
            </a:xfrm>
            <a:custGeom>
              <a:rect b="b" l="l" r="r" t="t"/>
              <a:pathLst>
                <a:path extrusionOk="0" h="38" w="38">
                  <a:moveTo>
                    <a:pt x="32" y="10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5" y="7"/>
                    <a:pt x="35" y="6"/>
                    <a:pt x="34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3"/>
                    <a:pt x="30" y="3"/>
                    <a:pt x="30" y="4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1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9" y="21"/>
                    <a:pt x="29" y="20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1"/>
                    <a:pt x="38" y="10"/>
                    <a:pt x="37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6" name="Google Shape;456;p22"/>
          <p:cNvSpPr/>
          <p:nvPr/>
        </p:nvSpPr>
        <p:spPr>
          <a:xfrm>
            <a:off x="6049315" y="3144821"/>
            <a:ext cx="322910" cy="372115"/>
          </a:xfrm>
          <a:custGeom>
            <a:rect b="b" l="l" r="r" t="t"/>
            <a:pathLst>
              <a:path extrusionOk="0" h="80" w="69">
                <a:moveTo>
                  <a:pt x="34" y="0"/>
                </a:moveTo>
                <a:cubicBezTo>
                  <a:pt x="15" y="0"/>
                  <a:pt x="0" y="14"/>
                  <a:pt x="0" y="30"/>
                </a:cubicBezTo>
                <a:cubicBezTo>
                  <a:pt x="0" y="47"/>
                  <a:pt x="15" y="61"/>
                  <a:pt x="34" y="61"/>
                </a:cubicBezTo>
                <a:cubicBezTo>
                  <a:pt x="37" y="61"/>
                  <a:pt x="39" y="61"/>
                  <a:pt x="42" y="60"/>
                </a:cubicBezTo>
                <a:cubicBezTo>
                  <a:pt x="54" y="56"/>
                  <a:pt x="45" y="80"/>
                  <a:pt x="45" y="80"/>
                </a:cubicBezTo>
                <a:cubicBezTo>
                  <a:pt x="45" y="80"/>
                  <a:pt x="59" y="65"/>
                  <a:pt x="66" y="50"/>
                </a:cubicBezTo>
                <a:cubicBezTo>
                  <a:pt x="68" y="44"/>
                  <a:pt x="69" y="37"/>
                  <a:pt x="69" y="30"/>
                </a:cubicBezTo>
                <a:cubicBezTo>
                  <a:pt x="69" y="14"/>
                  <a:pt x="54" y="0"/>
                  <a:pt x="34" y="0"/>
                </a:cubicBezTo>
                <a:moveTo>
                  <a:pt x="19" y="38"/>
                </a:moveTo>
                <a:cubicBezTo>
                  <a:pt x="16" y="38"/>
                  <a:pt x="14" y="36"/>
                  <a:pt x="14" y="33"/>
                </a:cubicBezTo>
                <a:cubicBezTo>
                  <a:pt x="14" y="30"/>
                  <a:pt x="16" y="28"/>
                  <a:pt x="19" y="28"/>
                </a:cubicBezTo>
                <a:cubicBezTo>
                  <a:pt x="22" y="28"/>
                  <a:pt x="24" y="30"/>
                  <a:pt x="24" y="33"/>
                </a:cubicBezTo>
                <a:cubicBezTo>
                  <a:pt x="24" y="36"/>
                  <a:pt x="22" y="38"/>
                  <a:pt x="19" y="38"/>
                </a:cubicBezTo>
                <a:moveTo>
                  <a:pt x="34" y="38"/>
                </a:moveTo>
                <a:cubicBezTo>
                  <a:pt x="32" y="38"/>
                  <a:pt x="29" y="36"/>
                  <a:pt x="29" y="33"/>
                </a:cubicBezTo>
                <a:cubicBezTo>
                  <a:pt x="29" y="30"/>
                  <a:pt x="32" y="28"/>
                  <a:pt x="34" y="28"/>
                </a:cubicBezTo>
                <a:cubicBezTo>
                  <a:pt x="37" y="28"/>
                  <a:pt x="40" y="30"/>
                  <a:pt x="40" y="33"/>
                </a:cubicBezTo>
                <a:cubicBezTo>
                  <a:pt x="40" y="36"/>
                  <a:pt x="37" y="38"/>
                  <a:pt x="34" y="38"/>
                </a:cubicBezTo>
                <a:moveTo>
                  <a:pt x="50" y="38"/>
                </a:moveTo>
                <a:cubicBezTo>
                  <a:pt x="47" y="38"/>
                  <a:pt x="45" y="36"/>
                  <a:pt x="45" y="33"/>
                </a:cubicBezTo>
                <a:cubicBezTo>
                  <a:pt x="45" y="30"/>
                  <a:pt x="47" y="28"/>
                  <a:pt x="50" y="28"/>
                </a:cubicBezTo>
                <a:cubicBezTo>
                  <a:pt x="53" y="28"/>
                  <a:pt x="55" y="30"/>
                  <a:pt x="55" y="33"/>
                </a:cubicBezTo>
                <a:cubicBezTo>
                  <a:pt x="55" y="36"/>
                  <a:pt x="53" y="38"/>
                  <a:pt x="50" y="38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Google Shape;457;p22"/>
          <p:cNvSpPr/>
          <p:nvPr/>
        </p:nvSpPr>
        <p:spPr>
          <a:xfrm>
            <a:off x="5353515" y="1417819"/>
            <a:ext cx="361252" cy="375522"/>
          </a:xfrm>
          <a:custGeom>
            <a:rect b="b" l="l" r="r" t="t"/>
            <a:pathLst>
              <a:path extrusionOk="0" h="122" w="117">
                <a:moveTo>
                  <a:pt x="72" y="106"/>
                </a:moveTo>
                <a:cubicBezTo>
                  <a:pt x="72" y="110"/>
                  <a:pt x="72" y="110"/>
                  <a:pt x="72" y="110"/>
                </a:cubicBezTo>
                <a:cubicBezTo>
                  <a:pt x="72" y="113"/>
                  <a:pt x="70" y="115"/>
                  <a:pt x="68" y="115"/>
                </a:cubicBezTo>
                <a:cubicBezTo>
                  <a:pt x="67" y="119"/>
                  <a:pt x="67" y="119"/>
                  <a:pt x="67" y="119"/>
                </a:cubicBezTo>
                <a:cubicBezTo>
                  <a:pt x="66" y="120"/>
                  <a:pt x="65" y="122"/>
                  <a:pt x="63" y="122"/>
                </a:cubicBezTo>
                <a:cubicBezTo>
                  <a:pt x="54" y="122"/>
                  <a:pt x="54" y="122"/>
                  <a:pt x="54" y="122"/>
                </a:cubicBezTo>
                <a:cubicBezTo>
                  <a:pt x="52" y="122"/>
                  <a:pt x="51" y="120"/>
                  <a:pt x="50" y="119"/>
                </a:cubicBezTo>
                <a:cubicBezTo>
                  <a:pt x="49" y="115"/>
                  <a:pt x="49" y="115"/>
                  <a:pt x="49" y="115"/>
                </a:cubicBezTo>
                <a:cubicBezTo>
                  <a:pt x="47" y="115"/>
                  <a:pt x="45" y="113"/>
                  <a:pt x="45" y="110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45" y="104"/>
                  <a:pt x="46" y="103"/>
                  <a:pt x="48" y="103"/>
                </a:cubicBezTo>
                <a:cubicBezTo>
                  <a:pt x="69" y="103"/>
                  <a:pt x="69" y="103"/>
                  <a:pt x="69" y="103"/>
                </a:cubicBezTo>
                <a:cubicBezTo>
                  <a:pt x="71" y="103"/>
                  <a:pt x="72" y="104"/>
                  <a:pt x="72" y="106"/>
                </a:cubicBezTo>
                <a:close/>
                <a:moveTo>
                  <a:pt x="88" y="58"/>
                </a:moveTo>
                <a:cubicBezTo>
                  <a:pt x="88" y="66"/>
                  <a:pt x="85" y="74"/>
                  <a:pt x="80" y="79"/>
                </a:cubicBezTo>
                <a:cubicBezTo>
                  <a:pt x="76" y="83"/>
                  <a:pt x="74" y="88"/>
                  <a:pt x="73" y="94"/>
                </a:cubicBezTo>
                <a:cubicBezTo>
                  <a:pt x="72" y="96"/>
                  <a:pt x="70" y="98"/>
                  <a:pt x="68" y="98"/>
                </a:cubicBezTo>
                <a:cubicBezTo>
                  <a:pt x="49" y="98"/>
                  <a:pt x="49" y="98"/>
                  <a:pt x="49" y="98"/>
                </a:cubicBezTo>
                <a:cubicBezTo>
                  <a:pt x="47" y="98"/>
                  <a:pt x="45" y="96"/>
                  <a:pt x="44" y="94"/>
                </a:cubicBezTo>
                <a:cubicBezTo>
                  <a:pt x="43" y="88"/>
                  <a:pt x="41" y="83"/>
                  <a:pt x="37" y="79"/>
                </a:cubicBezTo>
                <a:cubicBezTo>
                  <a:pt x="32" y="74"/>
                  <a:pt x="29" y="67"/>
                  <a:pt x="28" y="59"/>
                </a:cubicBezTo>
                <a:cubicBezTo>
                  <a:pt x="28" y="42"/>
                  <a:pt x="42" y="28"/>
                  <a:pt x="58" y="28"/>
                </a:cubicBezTo>
                <a:cubicBezTo>
                  <a:pt x="75" y="28"/>
                  <a:pt x="88" y="42"/>
                  <a:pt x="88" y="58"/>
                </a:cubicBezTo>
                <a:close/>
                <a:moveTo>
                  <a:pt x="62" y="40"/>
                </a:moveTo>
                <a:cubicBezTo>
                  <a:pt x="62" y="38"/>
                  <a:pt x="60" y="37"/>
                  <a:pt x="58" y="37"/>
                </a:cubicBezTo>
                <a:cubicBezTo>
                  <a:pt x="47" y="37"/>
                  <a:pt x="37" y="46"/>
                  <a:pt x="37" y="58"/>
                </a:cubicBezTo>
                <a:cubicBezTo>
                  <a:pt x="37" y="60"/>
                  <a:pt x="38" y="62"/>
                  <a:pt x="40" y="62"/>
                </a:cubicBezTo>
                <a:cubicBezTo>
                  <a:pt x="42" y="62"/>
                  <a:pt x="44" y="60"/>
                  <a:pt x="44" y="58"/>
                </a:cubicBezTo>
                <a:cubicBezTo>
                  <a:pt x="44" y="50"/>
                  <a:pt x="50" y="44"/>
                  <a:pt x="58" y="44"/>
                </a:cubicBezTo>
                <a:cubicBezTo>
                  <a:pt x="60" y="44"/>
                  <a:pt x="62" y="42"/>
                  <a:pt x="62" y="40"/>
                </a:cubicBezTo>
                <a:close/>
                <a:moveTo>
                  <a:pt x="58" y="18"/>
                </a:moveTo>
                <a:cubicBezTo>
                  <a:pt x="60" y="18"/>
                  <a:pt x="62" y="17"/>
                  <a:pt x="62" y="15"/>
                </a:cubicBezTo>
                <a:cubicBezTo>
                  <a:pt x="62" y="3"/>
                  <a:pt x="62" y="3"/>
                  <a:pt x="62" y="3"/>
                </a:cubicBezTo>
                <a:cubicBezTo>
                  <a:pt x="62" y="1"/>
                  <a:pt x="60" y="0"/>
                  <a:pt x="58" y="0"/>
                </a:cubicBezTo>
                <a:cubicBezTo>
                  <a:pt x="57" y="0"/>
                  <a:pt x="55" y="1"/>
                  <a:pt x="55" y="3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7"/>
                  <a:pt x="57" y="18"/>
                  <a:pt x="58" y="18"/>
                </a:cubicBezTo>
                <a:close/>
                <a:moveTo>
                  <a:pt x="19" y="58"/>
                </a:moveTo>
                <a:cubicBezTo>
                  <a:pt x="19" y="56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2" y="55"/>
                  <a:pt x="0" y="56"/>
                  <a:pt x="0" y="58"/>
                </a:cubicBezTo>
                <a:cubicBezTo>
                  <a:pt x="0" y="60"/>
                  <a:pt x="2" y="62"/>
                  <a:pt x="3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7" y="62"/>
                  <a:pt x="19" y="60"/>
                  <a:pt x="19" y="58"/>
                </a:cubicBezTo>
                <a:close/>
                <a:moveTo>
                  <a:pt x="114" y="55"/>
                </a:moveTo>
                <a:cubicBezTo>
                  <a:pt x="102" y="55"/>
                  <a:pt x="102" y="55"/>
                  <a:pt x="102" y="55"/>
                </a:cubicBezTo>
                <a:cubicBezTo>
                  <a:pt x="100" y="55"/>
                  <a:pt x="98" y="56"/>
                  <a:pt x="98" y="58"/>
                </a:cubicBezTo>
                <a:cubicBezTo>
                  <a:pt x="98" y="60"/>
                  <a:pt x="100" y="62"/>
                  <a:pt x="102" y="62"/>
                </a:cubicBezTo>
                <a:cubicBezTo>
                  <a:pt x="114" y="62"/>
                  <a:pt x="114" y="62"/>
                  <a:pt x="114" y="62"/>
                </a:cubicBezTo>
                <a:cubicBezTo>
                  <a:pt x="115" y="62"/>
                  <a:pt x="117" y="60"/>
                  <a:pt x="117" y="58"/>
                </a:cubicBezTo>
                <a:cubicBezTo>
                  <a:pt x="117" y="56"/>
                  <a:pt x="115" y="55"/>
                  <a:pt x="114" y="55"/>
                </a:cubicBezTo>
                <a:close/>
                <a:moveTo>
                  <a:pt x="26" y="86"/>
                </a:moveTo>
                <a:cubicBezTo>
                  <a:pt x="17" y="95"/>
                  <a:pt x="17" y="95"/>
                  <a:pt x="17" y="95"/>
                </a:cubicBezTo>
                <a:cubicBezTo>
                  <a:pt x="16" y="96"/>
                  <a:pt x="16" y="98"/>
                  <a:pt x="17" y="100"/>
                </a:cubicBezTo>
                <a:cubicBezTo>
                  <a:pt x="18" y="100"/>
                  <a:pt x="19" y="101"/>
                  <a:pt x="20" y="101"/>
                </a:cubicBezTo>
                <a:cubicBezTo>
                  <a:pt x="20" y="101"/>
                  <a:pt x="21" y="100"/>
                  <a:pt x="22" y="100"/>
                </a:cubicBezTo>
                <a:cubicBezTo>
                  <a:pt x="30" y="91"/>
                  <a:pt x="30" y="91"/>
                  <a:pt x="30" y="91"/>
                </a:cubicBezTo>
                <a:cubicBezTo>
                  <a:pt x="32" y="90"/>
                  <a:pt x="32" y="88"/>
                  <a:pt x="30" y="86"/>
                </a:cubicBezTo>
                <a:cubicBezTo>
                  <a:pt x="29" y="85"/>
                  <a:pt x="27" y="85"/>
                  <a:pt x="26" y="86"/>
                </a:cubicBezTo>
                <a:close/>
                <a:moveTo>
                  <a:pt x="89" y="31"/>
                </a:moveTo>
                <a:cubicBezTo>
                  <a:pt x="90" y="31"/>
                  <a:pt x="91" y="31"/>
                  <a:pt x="91" y="30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1" y="20"/>
                  <a:pt x="101" y="18"/>
                  <a:pt x="100" y="17"/>
                </a:cubicBezTo>
                <a:cubicBezTo>
                  <a:pt x="98" y="16"/>
                  <a:pt x="96" y="16"/>
                  <a:pt x="95" y="17"/>
                </a:cubicBezTo>
                <a:cubicBezTo>
                  <a:pt x="87" y="25"/>
                  <a:pt x="87" y="25"/>
                  <a:pt x="87" y="25"/>
                </a:cubicBezTo>
                <a:cubicBezTo>
                  <a:pt x="85" y="27"/>
                  <a:pt x="85" y="29"/>
                  <a:pt x="87" y="30"/>
                </a:cubicBezTo>
                <a:cubicBezTo>
                  <a:pt x="87" y="31"/>
                  <a:pt x="88" y="31"/>
                  <a:pt x="89" y="31"/>
                </a:cubicBezTo>
                <a:close/>
                <a:moveTo>
                  <a:pt x="26" y="30"/>
                </a:moveTo>
                <a:cubicBezTo>
                  <a:pt x="26" y="31"/>
                  <a:pt x="27" y="31"/>
                  <a:pt x="28" y="31"/>
                </a:cubicBezTo>
                <a:cubicBezTo>
                  <a:pt x="29" y="31"/>
                  <a:pt x="30" y="31"/>
                  <a:pt x="30" y="30"/>
                </a:cubicBezTo>
                <a:cubicBezTo>
                  <a:pt x="32" y="29"/>
                  <a:pt x="32" y="27"/>
                  <a:pt x="30" y="25"/>
                </a:cubicBezTo>
                <a:cubicBezTo>
                  <a:pt x="22" y="17"/>
                  <a:pt x="22" y="17"/>
                  <a:pt x="22" y="17"/>
                </a:cubicBezTo>
                <a:cubicBezTo>
                  <a:pt x="21" y="16"/>
                  <a:pt x="18" y="16"/>
                  <a:pt x="17" y="17"/>
                </a:cubicBezTo>
                <a:cubicBezTo>
                  <a:pt x="16" y="18"/>
                  <a:pt x="16" y="20"/>
                  <a:pt x="17" y="22"/>
                </a:cubicBezTo>
                <a:lnTo>
                  <a:pt x="26" y="30"/>
                </a:lnTo>
                <a:close/>
                <a:moveTo>
                  <a:pt x="91" y="86"/>
                </a:moveTo>
                <a:cubicBezTo>
                  <a:pt x="90" y="85"/>
                  <a:pt x="88" y="85"/>
                  <a:pt x="87" y="86"/>
                </a:cubicBezTo>
                <a:cubicBezTo>
                  <a:pt x="85" y="88"/>
                  <a:pt x="85" y="90"/>
                  <a:pt x="87" y="91"/>
                </a:cubicBezTo>
                <a:cubicBezTo>
                  <a:pt x="95" y="100"/>
                  <a:pt x="95" y="100"/>
                  <a:pt x="95" y="100"/>
                </a:cubicBezTo>
                <a:cubicBezTo>
                  <a:pt x="96" y="100"/>
                  <a:pt x="97" y="101"/>
                  <a:pt x="97" y="101"/>
                </a:cubicBezTo>
                <a:cubicBezTo>
                  <a:pt x="98" y="101"/>
                  <a:pt x="99" y="100"/>
                  <a:pt x="100" y="100"/>
                </a:cubicBezTo>
                <a:cubicBezTo>
                  <a:pt x="101" y="98"/>
                  <a:pt x="101" y="96"/>
                  <a:pt x="100" y="95"/>
                </a:cubicBezTo>
                <a:lnTo>
                  <a:pt x="91" y="8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p22"/>
          <p:cNvSpPr txBox="1"/>
          <p:nvPr/>
        </p:nvSpPr>
        <p:spPr>
          <a:xfrm>
            <a:off x="3768154" y="1435379"/>
            <a:ext cx="1485964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lang="en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LOREM </a:t>
            </a:r>
            <a:r>
              <a:rPr b="1" lang="en" sz="1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IPSUM</a:t>
            </a:r>
            <a:endParaRPr b="1" sz="120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459" name="Google Shape;459;p22"/>
          <p:cNvSpPr txBox="1"/>
          <p:nvPr/>
        </p:nvSpPr>
        <p:spPr>
          <a:xfrm>
            <a:off x="3007071" y="2295738"/>
            <a:ext cx="1485964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lang="en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LOREM </a:t>
            </a:r>
            <a:r>
              <a:rPr b="1" lang="en" sz="1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IPSUM</a:t>
            </a:r>
            <a:endParaRPr b="1" sz="120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460" name="Google Shape;460;p22"/>
          <p:cNvSpPr txBox="1"/>
          <p:nvPr/>
        </p:nvSpPr>
        <p:spPr>
          <a:xfrm>
            <a:off x="3667942" y="4007021"/>
            <a:ext cx="1485964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lang="en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LOREM </a:t>
            </a:r>
            <a:r>
              <a:rPr b="1" lang="en" sz="1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IPSUM</a:t>
            </a:r>
            <a:endParaRPr b="1" sz="120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461" name="Google Shape;461;p22"/>
          <p:cNvSpPr txBox="1"/>
          <p:nvPr/>
        </p:nvSpPr>
        <p:spPr>
          <a:xfrm>
            <a:off x="4505656" y="3144889"/>
            <a:ext cx="1485964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lang="en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LOREM </a:t>
            </a:r>
            <a:r>
              <a:rPr b="1" lang="en" sz="1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IPSUM</a:t>
            </a:r>
            <a:endParaRPr b="1" sz="120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462" name="Google Shape;462;p22"/>
          <p:cNvGrpSpPr/>
          <p:nvPr/>
        </p:nvGrpSpPr>
        <p:grpSpPr>
          <a:xfrm>
            <a:off x="3294179" y="4082108"/>
            <a:ext cx="297558" cy="297559"/>
            <a:chOff x="7590644" y="2033086"/>
            <a:chExt cx="396745" cy="396745"/>
          </a:xfrm>
        </p:grpSpPr>
        <p:sp>
          <p:nvSpPr>
            <p:cNvPr id="463" name="Google Shape;463;p22"/>
            <p:cNvSpPr/>
            <p:nvPr/>
          </p:nvSpPr>
          <p:spPr>
            <a:xfrm>
              <a:off x="7590644" y="2070871"/>
              <a:ext cx="360849" cy="358960"/>
            </a:xfrm>
            <a:custGeom>
              <a:rect b="b" l="l" r="r" t="t"/>
              <a:pathLst>
                <a:path extrusionOk="0" h="68" w="68">
                  <a:moveTo>
                    <a:pt x="34" y="68"/>
                  </a:moveTo>
                  <a:cubicBezTo>
                    <a:pt x="53" y="68"/>
                    <a:pt x="68" y="53"/>
                    <a:pt x="68" y="34"/>
                  </a:cubicBezTo>
                  <a:cubicBezTo>
                    <a:pt x="68" y="28"/>
                    <a:pt x="67" y="23"/>
                    <a:pt x="64" y="18"/>
                  </a:cubicBezTo>
                  <a:cubicBezTo>
                    <a:pt x="64" y="18"/>
                    <a:pt x="64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8" y="25"/>
                    <a:pt x="59" y="29"/>
                    <a:pt x="59" y="34"/>
                  </a:cubicBezTo>
                  <a:cubicBezTo>
                    <a:pt x="59" y="48"/>
                    <a:pt x="48" y="59"/>
                    <a:pt x="34" y="59"/>
                  </a:cubicBezTo>
                  <a:cubicBezTo>
                    <a:pt x="20" y="59"/>
                    <a:pt x="9" y="48"/>
                    <a:pt x="9" y="34"/>
                  </a:cubicBezTo>
                  <a:cubicBezTo>
                    <a:pt x="9" y="20"/>
                    <a:pt x="20" y="9"/>
                    <a:pt x="34" y="9"/>
                  </a:cubicBezTo>
                  <a:cubicBezTo>
                    <a:pt x="39" y="9"/>
                    <a:pt x="43" y="10"/>
                    <a:pt x="47" y="13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5" y="1"/>
                    <a:pt x="40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53"/>
                    <a:pt x="15" y="68"/>
                    <a:pt x="34" y="68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22"/>
            <p:cNvSpPr/>
            <p:nvPr/>
          </p:nvSpPr>
          <p:spPr>
            <a:xfrm>
              <a:off x="7681328" y="2159667"/>
              <a:ext cx="179480" cy="181369"/>
            </a:xfrm>
            <a:custGeom>
              <a:rect b="b" l="l" r="r" t="t"/>
              <a:pathLst>
                <a:path extrusionOk="0" h="34" w="34">
                  <a:moveTo>
                    <a:pt x="17" y="8"/>
                  </a:moveTo>
                  <a:cubicBezTo>
                    <a:pt x="17" y="8"/>
                    <a:pt x="17" y="8"/>
                    <a:pt x="18" y="8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2" y="1"/>
                    <a:pt x="19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ubicBezTo>
                    <a:pt x="26" y="34"/>
                    <a:pt x="34" y="26"/>
                    <a:pt x="34" y="17"/>
                  </a:cubicBezTo>
                  <a:cubicBezTo>
                    <a:pt x="34" y="14"/>
                    <a:pt x="33" y="12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16"/>
                    <a:pt x="26" y="17"/>
                    <a:pt x="26" y="17"/>
                  </a:cubicBezTo>
                  <a:cubicBezTo>
                    <a:pt x="26" y="22"/>
                    <a:pt x="22" y="26"/>
                    <a:pt x="17" y="26"/>
                  </a:cubicBezTo>
                  <a:cubicBezTo>
                    <a:pt x="12" y="26"/>
                    <a:pt x="8" y="22"/>
                    <a:pt x="8" y="17"/>
                  </a:cubicBezTo>
                  <a:cubicBezTo>
                    <a:pt x="8" y="12"/>
                    <a:pt x="12" y="8"/>
                    <a:pt x="17" y="8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22"/>
            <p:cNvSpPr/>
            <p:nvPr/>
          </p:nvSpPr>
          <p:spPr>
            <a:xfrm>
              <a:off x="7787127" y="2033086"/>
              <a:ext cx="200261" cy="202152"/>
            </a:xfrm>
            <a:custGeom>
              <a:rect b="b" l="l" r="r" t="t"/>
              <a:pathLst>
                <a:path extrusionOk="0" h="38" w="38">
                  <a:moveTo>
                    <a:pt x="32" y="10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35" y="7"/>
                    <a:pt x="35" y="6"/>
                    <a:pt x="34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3"/>
                    <a:pt x="32" y="3"/>
                    <a:pt x="31" y="3"/>
                  </a:cubicBezTo>
                  <a:cubicBezTo>
                    <a:pt x="31" y="3"/>
                    <a:pt x="30" y="3"/>
                    <a:pt x="30" y="4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1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9" y="21"/>
                    <a:pt x="29" y="20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1"/>
                    <a:pt x="38" y="10"/>
                    <a:pt x="37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23"/>
          <p:cNvSpPr txBox="1"/>
          <p:nvPr>
            <p:ph idx="11" type="ftr"/>
          </p:nvPr>
        </p:nvSpPr>
        <p:spPr>
          <a:xfrm>
            <a:off x="1338080" y="4827509"/>
            <a:ext cx="12926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Open Sans"/>
                <a:ea typeface="Open Sans"/>
                <a:cs typeface="Open Sans"/>
                <a:sym typeface="Open Sans"/>
              </a:rPr>
              <a:t>www.infobusiness.com</a:t>
            </a:r>
            <a:endParaRPr sz="1100"/>
          </a:p>
        </p:txBody>
      </p:sp>
      <p:sp>
        <p:nvSpPr>
          <p:cNvPr id="471" name="Google Shape;471;p23"/>
          <p:cNvSpPr txBox="1"/>
          <p:nvPr>
            <p:ph type="title"/>
          </p:nvPr>
        </p:nvSpPr>
        <p:spPr>
          <a:xfrm>
            <a:off x="628650" y="337299"/>
            <a:ext cx="7886700" cy="37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Process </a:t>
            </a:r>
            <a:r>
              <a:rPr b="1" i="0" lang="en" sz="1800" u="none" cap="none" strike="noStrike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rPr>
              <a:t>Infographics</a:t>
            </a:r>
            <a:endParaRPr b="1" i="0" sz="1900" u="none" cap="none" strike="noStrike">
              <a:solidFill>
                <a:schemeClr val="accen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472" name="Google Shape;472;p23"/>
          <p:cNvSpPr txBox="1"/>
          <p:nvPr/>
        </p:nvSpPr>
        <p:spPr>
          <a:xfrm>
            <a:off x="1857673" y="699309"/>
            <a:ext cx="5413824" cy="18466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example text goes here with your own detailed summery. Loren opium dolor sit amen example text line.</a:t>
            </a:r>
            <a:endParaRPr sz="1100"/>
          </a:p>
        </p:txBody>
      </p:sp>
      <p:sp>
        <p:nvSpPr>
          <p:cNvPr id="473" name="Google Shape;473;p23"/>
          <p:cNvSpPr/>
          <p:nvPr/>
        </p:nvSpPr>
        <p:spPr>
          <a:xfrm>
            <a:off x="4347304" y="1017746"/>
            <a:ext cx="411480" cy="411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74" name="Google Shape;474;p23"/>
          <p:cNvGrpSpPr/>
          <p:nvPr/>
        </p:nvGrpSpPr>
        <p:grpSpPr>
          <a:xfrm>
            <a:off x="1350199" y="2252093"/>
            <a:ext cx="6446499" cy="1611625"/>
            <a:chOff x="1800265" y="3002790"/>
            <a:chExt cx="8595332" cy="2148833"/>
          </a:xfrm>
        </p:grpSpPr>
        <p:sp>
          <p:nvSpPr>
            <p:cNvPr id="475" name="Google Shape;475;p23"/>
            <p:cNvSpPr/>
            <p:nvPr/>
          </p:nvSpPr>
          <p:spPr>
            <a:xfrm>
              <a:off x="1800265" y="3002790"/>
              <a:ext cx="2148833" cy="2148833"/>
            </a:xfrm>
            <a:prstGeom prst="arc">
              <a:avLst>
                <a:gd fmla="val 10802931" name="adj1"/>
                <a:gd fmla="val 5806" name="adj2"/>
              </a:avLst>
            </a:prstGeom>
            <a:noFill/>
            <a:ln cap="flat" cmpd="sng" w="254000">
              <a:solidFill>
                <a:schemeClr val="dk1">
                  <a:alpha val="4705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23"/>
            <p:cNvSpPr/>
            <p:nvPr/>
          </p:nvSpPr>
          <p:spPr>
            <a:xfrm>
              <a:off x="3949098" y="3002790"/>
              <a:ext cx="2148833" cy="2148833"/>
            </a:xfrm>
            <a:prstGeom prst="arc">
              <a:avLst>
                <a:gd fmla="val 15698" name="adj1"/>
                <a:gd fmla="val 10801070" name="adj2"/>
              </a:avLst>
            </a:prstGeom>
            <a:noFill/>
            <a:ln cap="flat" cmpd="sng" w="254000">
              <a:solidFill>
                <a:schemeClr val="dk1">
                  <a:alpha val="4705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23"/>
            <p:cNvSpPr/>
            <p:nvPr/>
          </p:nvSpPr>
          <p:spPr>
            <a:xfrm>
              <a:off x="6097931" y="3002790"/>
              <a:ext cx="2148833" cy="2148833"/>
            </a:xfrm>
            <a:prstGeom prst="arc">
              <a:avLst>
                <a:gd fmla="val 10802931" name="adj1"/>
                <a:gd fmla="val 5806" name="adj2"/>
              </a:avLst>
            </a:prstGeom>
            <a:noFill/>
            <a:ln cap="flat" cmpd="sng" w="254000">
              <a:solidFill>
                <a:schemeClr val="dk1">
                  <a:alpha val="4705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23"/>
            <p:cNvSpPr/>
            <p:nvPr/>
          </p:nvSpPr>
          <p:spPr>
            <a:xfrm>
              <a:off x="8246764" y="3002790"/>
              <a:ext cx="2148833" cy="2148833"/>
            </a:xfrm>
            <a:prstGeom prst="arc">
              <a:avLst>
                <a:gd fmla="val 15698" name="adj1"/>
                <a:gd fmla="val 10801070" name="adj2"/>
              </a:avLst>
            </a:prstGeom>
            <a:noFill/>
            <a:ln cap="flat" cmpd="sng" w="254000">
              <a:solidFill>
                <a:schemeClr val="dk1">
                  <a:alpha val="4705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79" name="Google Shape;479;p23"/>
          <p:cNvSpPr/>
          <p:nvPr/>
        </p:nvSpPr>
        <p:spPr>
          <a:xfrm>
            <a:off x="1350199" y="2252093"/>
            <a:ext cx="1611625" cy="1611625"/>
          </a:xfrm>
          <a:prstGeom prst="arc">
            <a:avLst>
              <a:gd fmla="val 15698" name="adj1"/>
              <a:gd fmla="val 10801070" name="adj2"/>
            </a:avLst>
          </a:prstGeom>
          <a:noFill/>
          <a:ln cap="flat" cmpd="sng" w="254000">
            <a:solidFill>
              <a:srgbClr val="5DD3F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Google Shape;480;p23"/>
          <p:cNvSpPr/>
          <p:nvPr/>
        </p:nvSpPr>
        <p:spPr>
          <a:xfrm>
            <a:off x="2961824" y="2252093"/>
            <a:ext cx="1611625" cy="1611625"/>
          </a:xfrm>
          <a:prstGeom prst="arc">
            <a:avLst>
              <a:gd fmla="val 10802931" name="adj1"/>
              <a:gd fmla="val 5806" name="adj2"/>
            </a:avLst>
          </a:prstGeom>
          <a:noFill/>
          <a:ln cap="flat" cmpd="sng" w="254000">
            <a:solidFill>
              <a:srgbClr val="2DFFD7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Google Shape;481;p23"/>
          <p:cNvSpPr/>
          <p:nvPr/>
        </p:nvSpPr>
        <p:spPr>
          <a:xfrm>
            <a:off x="4573448" y="2252093"/>
            <a:ext cx="1611625" cy="1611625"/>
          </a:xfrm>
          <a:prstGeom prst="arc">
            <a:avLst>
              <a:gd fmla="val 15698" name="adj1"/>
              <a:gd fmla="val 10801070" name="adj2"/>
            </a:avLst>
          </a:prstGeom>
          <a:noFill/>
          <a:ln cap="flat" cmpd="sng" w="254000">
            <a:solidFill>
              <a:srgbClr val="D8FF3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23"/>
          <p:cNvSpPr/>
          <p:nvPr/>
        </p:nvSpPr>
        <p:spPr>
          <a:xfrm>
            <a:off x="6185073" y="2252093"/>
            <a:ext cx="1611625" cy="1611625"/>
          </a:xfrm>
          <a:prstGeom prst="arc">
            <a:avLst>
              <a:gd fmla="val 10802931" name="adj1"/>
              <a:gd fmla="val 5806" name="adj2"/>
            </a:avLst>
          </a:prstGeom>
          <a:noFill/>
          <a:ln cap="flat" cmpd="sng" w="254000">
            <a:solidFill>
              <a:srgbClr val="FFCF6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3" name="Google Shape;483;p23"/>
          <p:cNvSpPr/>
          <p:nvPr/>
        </p:nvSpPr>
        <p:spPr>
          <a:xfrm rot="10800000">
            <a:off x="1606998" y="2525687"/>
            <a:ext cx="1102351" cy="1081268"/>
          </a:xfrm>
          <a:prstGeom prst="wedgeEllipseCallout">
            <a:avLst>
              <a:gd fmla="val -2474" name="adj1"/>
              <a:gd fmla="val 79053" name="adj2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Google Shape;484;p23"/>
          <p:cNvSpPr/>
          <p:nvPr/>
        </p:nvSpPr>
        <p:spPr>
          <a:xfrm rot="10800000">
            <a:off x="1954833" y="1663276"/>
            <a:ext cx="440345" cy="4403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Google Shape;485;p23"/>
          <p:cNvSpPr/>
          <p:nvPr/>
        </p:nvSpPr>
        <p:spPr>
          <a:xfrm>
            <a:off x="3231245" y="2510044"/>
            <a:ext cx="1102351" cy="1081268"/>
          </a:xfrm>
          <a:prstGeom prst="wedgeEllipseCallout">
            <a:avLst>
              <a:gd fmla="val -2474" name="adj1"/>
              <a:gd fmla="val 79053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Google Shape;486;p23"/>
          <p:cNvSpPr/>
          <p:nvPr/>
        </p:nvSpPr>
        <p:spPr>
          <a:xfrm>
            <a:off x="3545416" y="4013017"/>
            <a:ext cx="440345" cy="4403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7" name="Google Shape;487;p23"/>
          <p:cNvSpPr/>
          <p:nvPr/>
        </p:nvSpPr>
        <p:spPr>
          <a:xfrm rot="10800000">
            <a:off x="4830248" y="2525687"/>
            <a:ext cx="1102351" cy="1081268"/>
          </a:xfrm>
          <a:prstGeom prst="wedgeEllipseCallout">
            <a:avLst>
              <a:gd fmla="val -2474" name="adj1"/>
              <a:gd fmla="val 79053" name="adj2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p23"/>
          <p:cNvSpPr/>
          <p:nvPr/>
        </p:nvSpPr>
        <p:spPr>
          <a:xfrm rot="10800000">
            <a:off x="5178082" y="1663276"/>
            <a:ext cx="440345" cy="44034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23"/>
          <p:cNvSpPr/>
          <p:nvPr/>
        </p:nvSpPr>
        <p:spPr>
          <a:xfrm>
            <a:off x="6454495" y="2510044"/>
            <a:ext cx="1102351" cy="1081268"/>
          </a:xfrm>
          <a:prstGeom prst="wedgeEllipseCallout">
            <a:avLst>
              <a:gd fmla="val -2474" name="adj1"/>
              <a:gd fmla="val 79053" name="adj2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p23"/>
          <p:cNvSpPr/>
          <p:nvPr/>
        </p:nvSpPr>
        <p:spPr>
          <a:xfrm>
            <a:off x="6768666" y="4013017"/>
            <a:ext cx="440345" cy="4403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1" name="Google Shape;491;p23"/>
          <p:cNvSpPr txBox="1"/>
          <p:nvPr/>
        </p:nvSpPr>
        <p:spPr>
          <a:xfrm>
            <a:off x="1707199" y="3067736"/>
            <a:ext cx="885781" cy="319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Text goes here with your</a:t>
            </a:r>
            <a:endParaRPr b="1" sz="8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2" name="Google Shape;492;p23"/>
          <p:cNvSpPr txBox="1"/>
          <p:nvPr/>
        </p:nvSpPr>
        <p:spPr>
          <a:xfrm>
            <a:off x="3339229" y="3067736"/>
            <a:ext cx="885781" cy="319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Text goes here with your</a:t>
            </a:r>
            <a:endParaRPr b="1" sz="8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3" name="Google Shape;493;p23"/>
          <p:cNvSpPr txBox="1"/>
          <p:nvPr/>
        </p:nvSpPr>
        <p:spPr>
          <a:xfrm>
            <a:off x="4962579" y="3067736"/>
            <a:ext cx="885781" cy="319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Text goes here with your</a:t>
            </a:r>
            <a:endParaRPr b="1" sz="8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4" name="Google Shape;494;p23"/>
          <p:cNvSpPr txBox="1"/>
          <p:nvPr/>
        </p:nvSpPr>
        <p:spPr>
          <a:xfrm>
            <a:off x="6594610" y="3067736"/>
            <a:ext cx="885781" cy="319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Text goes here with your</a:t>
            </a:r>
            <a:endParaRPr b="1" sz="8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5" name="Google Shape;495;p23"/>
          <p:cNvSpPr txBox="1"/>
          <p:nvPr/>
        </p:nvSpPr>
        <p:spPr>
          <a:xfrm flipH="1">
            <a:off x="2028784" y="1736084"/>
            <a:ext cx="29244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01</a:t>
            </a:r>
            <a:endParaRPr sz="900">
              <a:solidFill>
                <a:srgbClr val="FEFEF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6" name="Google Shape;496;p23"/>
          <p:cNvSpPr txBox="1"/>
          <p:nvPr/>
        </p:nvSpPr>
        <p:spPr>
          <a:xfrm flipH="1">
            <a:off x="5249440" y="1736084"/>
            <a:ext cx="29244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03</a:t>
            </a:r>
            <a:endParaRPr sz="1100"/>
          </a:p>
        </p:txBody>
      </p:sp>
      <p:sp>
        <p:nvSpPr>
          <p:cNvPr id="497" name="Google Shape;497;p23"/>
          <p:cNvSpPr txBox="1"/>
          <p:nvPr/>
        </p:nvSpPr>
        <p:spPr>
          <a:xfrm flipH="1">
            <a:off x="3610687" y="4097515"/>
            <a:ext cx="29244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02</a:t>
            </a:r>
            <a:endParaRPr sz="1100"/>
          </a:p>
        </p:txBody>
      </p:sp>
      <p:sp>
        <p:nvSpPr>
          <p:cNvPr id="498" name="Google Shape;498;p23"/>
          <p:cNvSpPr txBox="1"/>
          <p:nvPr/>
        </p:nvSpPr>
        <p:spPr>
          <a:xfrm flipH="1">
            <a:off x="6831343" y="4097515"/>
            <a:ext cx="292441" cy="2616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EFEFE"/>
                </a:solidFill>
                <a:latin typeface="Montserrat"/>
                <a:ea typeface="Montserrat"/>
                <a:cs typeface="Montserrat"/>
                <a:sym typeface="Montserrat"/>
              </a:rPr>
              <a:t>04</a:t>
            </a:r>
            <a:endParaRPr sz="1100"/>
          </a:p>
        </p:txBody>
      </p:sp>
      <p:sp>
        <p:nvSpPr>
          <p:cNvPr id="499" name="Google Shape;499;p23"/>
          <p:cNvSpPr txBox="1"/>
          <p:nvPr/>
        </p:nvSpPr>
        <p:spPr>
          <a:xfrm>
            <a:off x="2431812" y="1702360"/>
            <a:ext cx="146305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Also he his male air bring is Signs first Creepiest.</a:t>
            </a:r>
            <a:endParaRPr sz="1100"/>
          </a:p>
        </p:txBody>
      </p:sp>
      <p:sp>
        <p:nvSpPr>
          <p:cNvPr id="500" name="Google Shape;500;p23"/>
          <p:cNvSpPr txBox="1"/>
          <p:nvPr/>
        </p:nvSpPr>
        <p:spPr>
          <a:xfrm>
            <a:off x="5678511" y="1702360"/>
            <a:ext cx="146305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Also he his male air bring is Signs first Creepiest.</a:t>
            </a:r>
            <a:endParaRPr sz="1100"/>
          </a:p>
        </p:txBody>
      </p:sp>
      <p:sp>
        <p:nvSpPr>
          <p:cNvPr id="501" name="Google Shape;501;p23"/>
          <p:cNvSpPr txBox="1"/>
          <p:nvPr/>
        </p:nvSpPr>
        <p:spPr>
          <a:xfrm>
            <a:off x="1996595" y="4073844"/>
            <a:ext cx="146305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Also he his male air bring is Signs first Creepiest.</a:t>
            </a:r>
            <a:endParaRPr sz="1100"/>
          </a:p>
        </p:txBody>
      </p:sp>
      <p:sp>
        <p:nvSpPr>
          <p:cNvPr id="502" name="Google Shape;502;p23"/>
          <p:cNvSpPr txBox="1"/>
          <p:nvPr/>
        </p:nvSpPr>
        <p:spPr>
          <a:xfrm>
            <a:off x="5243295" y="4073844"/>
            <a:ext cx="1463056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Also he his male air bring is Signs first Creepiest.</a:t>
            </a:r>
            <a:endParaRPr sz="1100"/>
          </a:p>
        </p:txBody>
      </p:sp>
      <p:sp>
        <p:nvSpPr>
          <p:cNvPr id="503" name="Google Shape;503;p23"/>
          <p:cNvSpPr/>
          <p:nvPr/>
        </p:nvSpPr>
        <p:spPr>
          <a:xfrm>
            <a:off x="6882496" y="2678060"/>
            <a:ext cx="246350" cy="248109"/>
          </a:xfrm>
          <a:custGeom>
            <a:rect b="b" l="l" r="r" t="t"/>
            <a:pathLst>
              <a:path extrusionOk="0" h="132" w="142">
                <a:moveTo>
                  <a:pt x="136" y="67"/>
                </a:moveTo>
                <a:cubicBezTo>
                  <a:pt x="39" y="67"/>
                  <a:pt x="39" y="67"/>
                  <a:pt x="39" y="67"/>
                </a:cubicBezTo>
                <a:cubicBezTo>
                  <a:pt x="35" y="67"/>
                  <a:pt x="31" y="69"/>
                  <a:pt x="29" y="73"/>
                </a:cubicBezTo>
                <a:cubicBezTo>
                  <a:pt x="3" y="126"/>
                  <a:pt x="3" y="126"/>
                  <a:pt x="3" y="126"/>
                </a:cubicBezTo>
                <a:cubicBezTo>
                  <a:pt x="1" y="129"/>
                  <a:pt x="3" y="132"/>
                  <a:pt x="6" y="132"/>
                </a:cubicBezTo>
                <a:cubicBezTo>
                  <a:pt x="104" y="132"/>
                  <a:pt x="104" y="132"/>
                  <a:pt x="104" y="132"/>
                </a:cubicBezTo>
                <a:cubicBezTo>
                  <a:pt x="108" y="132"/>
                  <a:pt x="112" y="129"/>
                  <a:pt x="114" y="126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2" y="69"/>
                  <a:pt x="140" y="67"/>
                  <a:pt x="136" y="67"/>
                </a:cubicBezTo>
                <a:moveTo>
                  <a:pt x="39" y="60"/>
                </a:moveTo>
                <a:cubicBezTo>
                  <a:pt x="111" y="60"/>
                  <a:pt x="111" y="60"/>
                  <a:pt x="111" y="60"/>
                </a:cubicBezTo>
                <a:cubicBezTo>
                  <a:pt x="111" y="60"/>
                  <a:pt x="111" y="60"/>
                  <a:pt x="111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0"/>
                  <a:pt x="120" y="0"/>
                  <a:pt x="120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11"/>
                  <a:pt x="34" y="11"/>
                  <a:pt x="34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35"/>
                  <a:pt x="17" y="35"/>
                  <a:pt x="17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4" y="35"/>
                  <a:pt x="0" y="39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23" y="70"/>
                  <a:pt x="23" y="70"/>
                  <a:pt x="23" y="70"/>
                </a:cubicBezTo>
                <a:cubicBezTo>
                  <a:pt x="26" y="64"/>
                  <a:pt x="32" y="60"/>
                  <a:pt x="39" y="60"/>
                </a:cubicBezTo>
                <a:moveTo>
                  <a:pt x="41" y="8"/>
                </a:moveTo>
                <a:cubicBezTo>
                  <a:pt x="113" y="8"/>
                  <a:pt x="113" y="8"/>
                  <a:pt x="113" y="8"/>
                </a:cubicBezTo>
                <a:cubicBezTo>
                  <a:pt x="113" y="52"/>
                  <a:pt x="113" y="52"/>
                  <a:pt x="113" y="52"/>
                </a:cubicBezTo>
                <a:cubicBezTo>
                  <a:pt x="41" y="52"/>
                  <a:pt x="41" y="52"/>
                  <a:pt x="41" y="52"/>
                </a:cubicBezTo>
                <a:lnTo>
                  <a:pt x="41" y="8"/>
                </a:lnTo>
                <a:close/>
                <a:moveTo>
                  <a:pt x="25" y="19"/>
                </a:moveTo>
                <a:cubicBezTo>
                  <a:pt x="34" y="19"/>
                  <a:pt x="34" y="19"/>
                  <a:pt x="34" y="19"/>
                </a:cubicBezTo>
                <a:cubicBezTo>
                  <a:pt x="34" y="52"/>
                  <a:pt x="34" y="52"/>
                  <a:pt x="34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19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Google Shape;504;p23"/>
          <p:cNvSpPr/>
          <p:nvPr/>
        </p:nvSpPr>
        <p:spPr>
          <a:xfrm>
            <a:off x="5257675" y="2652175"/>
            <a:ext cx="243165" cy="299878"/>
          </a:xfrm>
          <a:custGeom>
            <a:rect b="b" l="l" r="r" t="t"/>
            <a:pathLst>
              <a:path extrusionOk="0" h="181" w="159">
                <a:moveTo>
                  <a:pt x="6" y="91"/>
                </a:moveTo>
                <a:cubicBezTo>
                  <a:pt x="18" y="88"/>
                  <a:pt x="30" y="81"/>
                  <a:pt x="31" y="81"/>
                </a:cubicBezTo>
                <a:cubicBezTo>
                  <a:pt x="47" y="70"/>
                  <a:pt x="62" y="55"/>
                  <a:pt x="62" y="54"/>
                </a:cubicBezTo>
                <a:cubicBezTo>
                  <a:pt x="68" y="47"/>
                  <a:pt x="77" y="40"/>
                  <a:pt x="85" y="43"/>
                </a:cubicBezTo>
                <a:cubicBezTo>
                  <a:pt x="89" y="44"/>
                  <a:pt x="92" y="46"/>
                  <a:pt x="93" y="49"/>
                </a:cubicBezTo>
                <a:cubicBezTo>
                  <a:pt x="95" y="53"/>
                  <a:pt x="95" y="59"/>
                  <a:pt x="93" y="64"/>
                </a:cubicBezTo>
                <a:cubicBezTo>
                  <a:pt x="93" y="64"/>
                  <a:pt x="92" y="65"/>
                  <a:pt x="92" y="65"/>
                </a:cubicBezTo>
                <a:cubicBezTo>
                  <a:pt x="95" y="66"/>
                  <a:pt x="97" y="66"/>
                  <a:pt x="100" y="67"/>
                </a:cubicBezTo>
                <a:cubicBezTo>
                  <a:pt x="103" y="59"/>
                  <a:pt x="103" y="52"/>
                  <a:pt x="100" y="46"/>
                </a:cubicBezTo>
                <a:cubicBezTo>
                  <a:pt x="98" y="41"/>
                  <a:pt x="93" y="37"/>
                  <a:pt x="87" y="35"/>
                </a:cubicBezTo>
                <a:cubicBezTo>
                  <a:pt x="78" y="33"/>
                  <a:pt x="67" y="38"/>
                  <a:pt x="56" y="49"/>
                </a:cubicBezTo>
                <a:cubicBezTo>
                  <a:pt x="56" y="49"/>
                  <a:pt x="42" y="65"/>
                  <a:pt x="27" y="74"/>
                </a:cubicBezTo>
                <a:cubicBezTo>
                  <a:pt x="26" y="74"/>
                  <a:pt x="15" y="81"/>
                  <a:pt x="4" y="84"/>
                </a:cubicBezTo>
                <a:cubicBezTo>
                  <a:pt x="2" y="84"/>
                  <a:pt x="0" y="87"/>
                  <a:pt x="1" y="89"/>
                </a:cubicBezTo>
                <a:cubicBezTo>
                  <a:pt x="2" y="91"/>
                  <a:pt x="4" y="92"/>
                  <a:pt x="6" y="91"/>
                </a:cubicBezTo>
                <a:moveTo>
                  <a:pt x="4" y="52"/>
                </a:moveTo>
                <a:cubicBezTo>
                  <a:pt x="5" y="52"/>
                  <a:pt x="6" y="52"/>
                  <a:pt x="10" y="50"/>
                </a:cubicBezTo>
                <a:cubicBezTo>
                  <a:pt x="11" y="48"/>
                  <a:pt x="14" y="46"/>
                  <a:pt x="16" y="44"/>
                </a:cubicBezTo>
                <a:cubicBezTo>
                  <a:pt x="17" y="42"/>
                  <a:pt x="17" y="42"/>
                  <a:pt x="17" y="42"/>
                </a:cubicBezTo>
                <a:cubicBezTo>
                  <a:pt x="24" y="32"/>
                  <a:pt x="43" y="8"/>
                  <a:pt x="69" y="9"/>
                </a:cubicBezTo>
                <a:cubicBezTo>
                  <a:pt x="91" y="11"/>
                  <a:pt x="106" y="27"/>
                  <a:pt x="113" y="57"/>
                </a:cubicBezTo>
                <a:cubicBezTo>
                  <a:pt x="114" y="58"/>
                  <a:pt x="114" y="58"/>
                  <a:pt x="114" y="59"/>
                </a:cubicBezTo>
                <a:cubicBezTo>
                  <a:pt x="115" y="63"/>
                  <a:pt x="117" y="69"/>
                  <a:pt x="120" y="71"/>
                </a:cubicBezTo>
                <a:cubicBezTo>
                  <a:pt x="120" y="72"/>
                  <a:pt x="121" y="72"/>
                  <a:pt x="122" y="72"/>
                </a:cubicBezTo>
                <a:cubicBezTo>
                  <a:pt x="123" y="72"/>
                  <a:pt x="124" y="72"/>
                  <a:pt x="125" y="71"/>
                </a:cubicBezTo>
                <a:cubicBezTo>
                  <a:pt x="126" y="69"/>
                  <a:pt x="126" y="67"/>
                  <a:pt x="124" y="65"/>
                </a:cubicBezTo>
                <a:cubicBezTo>
                  <a:pt x="124" y="64"/>
                  <a:pt x="122" y="60"/>
                  <a:pt x="121" y="57"/>
                </a:cubicBezTo>
                <a:cubicBezTo>
                  <a:pt x="121" y="56"/>
                  <a:pt x="121" y="56"/>
                  <a:pt x="121" y="56"/>
                </a:cubicBezTo>
                <a:cubicBezTo>
                  <a:pt x="121" y="56"/>
                  <a:pt x="121" y="55"/>
                  <a:pt x="121" y="55"/>
                </a:cubicBezTo>
                <a:cubicBezTo>
                  <a:pt x="120" y="50"/>
                  <a:pt x="116" y="38"/>
                  <a:pt x="109" y="26"/>
                </a:cubicBezTo>
                <a:cubicBezTo>
                  <a:pt x="99" y="11"/>
                  <a:pt x="86" y="3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39" y="0"/>
                  <a:pt x="19" y="27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7" y="42"/>
                  <a:pt x="4" y="44"/>
                  <a:pt x="3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1" y="46"/>
                  <a:pt x="1" y="48"/>
                  <a:pt x="1" y="49"/>
                </a:cubicBezTo>
                <a:cubicBezTo>
                  <a:pt x="1" y="50"/>
                  <a:pt x="3" y="52"/>
                  <a:pt x="4" y="52"/>
                </a:cubicBezTo>
                <a:moveTo>
                  <a:pt x="46" y="109"/>
                </a:moveTo>
                <a:cubicBezTo>
                  <a:pt x="46" y="108"/>
                  <a:pt x="46" y="106"/>
                  <a:pt x="46" y="105"/>
                </a:cubicBezTo>
                <a:cubicBezTo>
                  <a:pt x="35" y="111"/>
                  <a:pt x="21" y="119"/>
                  <a:pt x="10" y="124"/>
                </a:cubicBezTo>
                <a:cubicBezTo>
                  <a:pt x="8" y="125"/>
                  <a:pt x="8" y="127"/>
                  <a:pt x="8" y="129"/>
                </a:cubicBezTo>
                <a:cubicBezTo>
                  <a:pt x="9" y="130"/>
                  <a:pt x="10" y="131"/>
                  <a:pt x="12" y="131"/>
                </a:cubicBezTo>
                <a:cubicBezTo>
                  <a:pt x="12" y="131"/>
                  <a:pt x="13" y="131"/>
                  <a:pt x="13" y="131"/>
                </a:cubicBezTo>
                <a:cubicBezTo>
                  <a:pt x="23" y="127"/>
                  <a:pt x="36" y="120"/>
                  <a:pt x="46" y="114"/>
                </a:cubicBezTo>
                <a:cubicBezTo>
                  <a:pt x="46" y="112"/>
                  <a:pt x="46" y="111"/>
                  <a:pt x="46" y="109"/>
                </a:cubicBezTo>
                <a:moveTo>
                  <a:pt x="38" y="38"/>
                </a:moveTo>
                <a:cubicBezTo>
                  <a:pt x="37" y="40"/>
                  <a:pt x="35" y="42"/>
                  <a:pt x="33" y="44"/>
                </a:cubicBezTo>
                <a:cubicBezTo>
                  <a:pt x="31" y="47"/>
                  <a:pt x="29" y="49"/>
                  <a:pt x="26" y="51"/>
                </a:cubicBezTo>
                <a:cubicBezTo>
                  <a:pt x="24" y="54"/>
                  <a:pt x="22" y="55"/>
                  <a:pt x="18" y="57"/>
                </a:cubicBezTo>
                <a:cubicBezTo>
                  <a:pt x="15" y="59"/>
                  <a:pt x="12" y="61"/>
                  <a:pt x="9" y="62"/>
                </a:cubicBezTo>
                <a:cubicBezTo>
                  <a:pt x="7" y="63"/>
                  <a:pt x="6" y="63"/>
                  <a:pt x="5" y="64"/>
                </a:cubicBezTo>
                <a:cubicBezTo>
                  <a:pt x="3" y="64"/>
                  <a:pt x="2" y="66"/>
                  <a:pt x="2" y="68"/>
                </a:cubicBezTo>
                <a:cubicBezTo>
                  <a:pt x="3" y="70"/>
                  <a:pt x="5" y="72"/>
                  <a:pt x="7" y="71"/>
                </a:cubicBezTo>
                <a:cubicBezTo>
                  <a:pt x="11" y="70"/>
                  <a:pt x="15" y="68"/>
                  <a:pt x="18" y="66"/>
                </a:cubicBezTo>
                <a:cubicBezTo>
                  <a:pt x="21" y="64"/>
                  <a:pt x="24" y="63"/>
                  <a:pt x="27" y="61"/>
                </a:cubicBezTo>
                <a:cubicBezTo>
                  <a:pt x="32" y="56"/>
                  <a:pt x="37" y="52"/>
                  <a:pt x="41" y="46"/>
                </a:cubicBezTo>
                <a:cubicBezTo>
                  <a:pt x="43" y="44"/>
                  <a:pt x="45" y="42"/>
                  <a:pt x="47" y="40"/>
                </a:cubicBezTo>
                <a:cubicBezTo>
                  <a:pt x="48" y="39"/>
                  <a:pt x="49" y="38"/>
                  <a:pt x="50" y="37"/>
                </a:cubicBezTo>
                <a:cubicBezTo>
                  <a:pt x="50" y="37"/>
                  <a:pt x="51" y="36"/>
                  <a:pt x="52" y="36"/>
                </a:cubicBezTo>
                <a:cubicBezTo>
                  <a:pt x="52" y="36"/>
                  <a:pt x="52" y="35"/>
                  <a:pt x="52" y="35"/>
                </a:cubicBezTo>
                <a:cubicBezTo>
                  <a:pt x="53" y="35"/>
                  <a:pt x="53" y="35"/>
                  <a:pt x="53" y="34"/>
                </a:cubicBezTo>
                <a:cubicBezTo>
                  <a:pt x="56" y="32"/>
                  <a:pt x="59" y="31"/>
                  <a:pt x="62" y="29"/>
                </a:cubicBezTo>
                <a:cubicBezTo>
                  <a:pt x="65" y="28"/>
                  <a:pt x="67" y="27"/>
                  <a:pt x="71" y="26"/>
                </a:cubicBezTo>
                <a:cubicBezTo>
                  <a:pt x="72" y="26"/>
                  <a:pt x="72" y="26"/>
                  <a:pt x="73" y="26"/>
                </a:cubicBezTo>
                <a:cubicBezTo>
                  <a:pt x="75" y="25"/>
                  <a:pt x="77" y="24"/>
                  <a:pt x="77" y="22"/>
                </a:cubicBezTo>
                <a:cubicBezTo>
                  <a:pt x="77" y="20"/>
                  <a:pt x="75" y="18"/>
                  <a:pt x="73" y="18"/>
                </a:cubicBezTo>
                <a:cubicBezTo>
                  <a:pt x="59" y="19"/>
                  <a:pt x="47" y="28"/>
                  <a:pt x="38" y="38"/>
                </a:cubicBezTo>
                <a:moveTo>
                  <a:pt x="8" y="111"/>
                </a:moveTo>
                <a:cubicBezTo>
                  <a:pt x="14" y="110"/>
                  <a:pt x="31" y="103"/>
                  <a:pt x="50" y="90"/>
                </a:cubicBezTo>
                <a:cubicBezTo>
                  <a:pt x="55" y="79"/>
                  <a:pt x="65" y="71"/>
                  <a:pt x="77" y="67"/>
                </a:cubicBezTo>
                <a:cubicBezTo>
                  <a:pt x="79" y="65"/>
                  <a:pt x="81" y="62"/>
                  <a:pt x="83" y="59"/>
                </a:cubicBezTo>
                <a:cubicBezTo>
                  <a:pt x="85" y="57"/>
                  <a:pt x="84" y="55"/>
                  <a:pt x="83" y="54"/>
                </a:cubicBezTo>
                <a:cubicBezTo>
                  <a:pt x="81" y="52"/>
                  <a:pt x="78" y="53"/>
                  <a:pt x="77" y="55"/>
                </a:cubicBezTo>
                <a:cubicBezTo>
                  <a:pt x="55" y="86"/>
                  <a:pt x="14" y="101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4" y="105"/>
                  <a:pt x="3" y="107"/>
                  <a:pt x="3" y="109"/>
                </a:cubicBezTo>
                <a:cubicBezTo>
                  <a:pt x="4" y="111"/>
                  <a:pt x="5" y="112"/>
                  <a:pt x="7" y="112"/>
                </a:cubicBezTo>
                <a:cubicBezTo>
                  <a:pt x="7" y="112"/>
                  <a:pt x="8" y="112"/>
                  <a:pt x="8" y="111"/>
                </a:cubicBezTo>
                <a:close/>
                <a:moveTo>
                  <a:pt x="52" y="132"/>
                </a:moveTo>
                <a:cubicBezTo>
                  <a:pt x="51" y="129"/>
                  <a:pt x="50" y="127"/>
                  <a:pt x="49" y="125"/>
                </a:cubicBezTo>
                <a:cubicBezTo>
                  <a:pt x="47" y="126"/>
                  <a:pt x="46" y="126"/>
                  <a:pt x="45" y="127"/>
                </a:cubicBezTo>
                <a:cubicBezTo>
                  <a:pt x="35" y="134"/>
                  <a:pt x="24" y="141"/>
                  <a:pt x="20" y="142"/>
                </a:cubicBezTo>
                <a:cubicBezTo>
                  <a:pt x="18" y="143"/>
                  <a:pt x="16" y="145"/>
                  <a:pt x="17" y="147"/>
                </a:cubicBezTo>
                <a:cubicBezTo>
                  <a:pt x="17" y="148"/>
                  <a:pt x="19" y="150"/>
                  <a:pt x="21" y="150"/>
                </a:cubicBezTo>
                <a:cubicBezTo>
                  <a:pt x="21" y="150"/>
                  <a:pt x="21" y="149"/>
                  <a:pt x="22" y="149"/>
                </a:cubicBezTo>
                <a:cubicBezTo>
                  <a:pt x="28" y="148"/>
                  <a:pt x="38" y="141"/>
                  <a:pt x="49" y="134"/>
                </a:cubicBezTo>
                <a:cubicBezTo>
                  <a:pt x="50" y="133"/>
                  <a:pt x="51" y="132"/>
                  <a:pt x="52" y="132"/>
                </a:cubicBezTo>
                <a:moveTo>
                  <a:pt x="103" y="153"/>
                </a:moveTo>
                <a:cubicBezTo>
                  <a:pt x="102" y="153"/>
                  <a:pt x="101" y="152"/>
                  <a:pt x="100" y="152"/>
                </a:cubicBezTo>
                <a:cubicBezTo>
                  <a:pt x="97" y="153"/>
                  <a:pt x="93" y="153"/>
                  <a:pt x="90" y="153"/>
                </a:cubicBezTo>
                <a:cubicBezTo>
                  <a:pt x="89" y="153"/>
                  <a:pt x="88" y="153"/>
                  <a:pt x="87" y="153"/>
                </a:cubicBezTo>
                <a:cubicBezTo>
                  <a:pt x="92" y="156"/>
                  <a:pt x="97" y="159"/>
                  <a:pt x="101" y="160"/>
                </a:cubicBezTo>
                <a:cubicBezTo>
                  <a:pt x="102" y="161"/>
                  <a:pt x="105" y="160"/>
                  <a:pt x="105" y="158"/>
                </a:cubicBezTo>
                <a:cubicBezTo>
                  <a:pt x="106" y="156"/>
                  <a:pt x="105" y="154"/>
                  <a:pt x="103" y="153"/>
                </a:cubicBezTo>
                <a:moveTo>
                  <a:pt x="59" y="141"/>
                </a:moveTo>
                <a:cubicBezTo>
                  <a:pt x="54" y="144"/>
                  <a:pt x="47" y="149"/>
                  <a:pt x="37" y="156"/>
                </a:cubicBezTo>
                <a:cubicBezTo>
                  <a:pt x="35" y="158"/>
                  <a:pt x="34" y="159"/>
                  <a:pt x="32" y="160"/>
                </a:cubicBezTo>
                <a:cubicBezTo>
                  <a:pt x="31" y="161"/>
                  <a:pt x="30" y="163"/>
                  <a:pt x="31" y="165"/>
                </a:cubicBezTo>
                <a:cubicBezTo>
                  <a:pt x="32" y="166"/>
                  <a:pt x="33" y="167"/>
                  <a:pt x="35" y="167"/>
                </a:cubicBezTo>
                <a:cubicBezTo>
                  <a:pt x="35" y="167"/>
                  <a:pt x="36" y="167"/>
                  <a:pt x="37" y="166"/>
                </a:cubicBezTo>
                <a:cubicBezTo>
                  <a:pt x="38" y="165"/>
                  <a:pt x="40" y="164"/>
                  <a:pt x="42" y="162"/>
                </a:cubicBezTo>
                <a:cubicBezTo>
                  <a:pt x="47" y="159"/>
                  <a:pt x="59" y="150"/>
                  <a:pt x="66" y="146"/>
                </a:cubicBezTo>
                <a:cubicBezTo>
                  <a:pt x="63" y="144"/>
                  <a:pt x="61" y="143"/>
                  <a:pt x="59" y="141"/>
                </a:cubicBezTo>
                <a:moveTo>
                  <a:pt x="90" y="172"/>
                </a:moveTo>
                <a:cubicBezTo>
                  <a:pt x="88" y="171"/>
                  <a:pt x="86" y="169"/>
                  <a:pt x="84" y="168"/>
                </a:cubicBezTo>
                <a:cubicBezTo>
                  <a:pt x="78" y="163"/>
                  <a:pt x="72" y="159"/>
                  <a:pt x="66" y="160"/>
                </a:cubicBezTo>
                <a:cubicBezTo>
                  <a:pt x="60" y="162"/>
                  <a:pt x="49" y="172"/>
                  <a:pt x="47" y="175"/>
                </a:cubicBezTo>
                <a:cubicBezTo>
                  <a:pt x="46" y="176"/>
                  <a:pt x="46" y="178"/>
                  <a:pt x="47" y="180"/>
                </a:cubicBezTo>
                <a:cubicBezTo>
                  <a:pt x="48" y="181"/>
                  <a:pt x="49" y="181"/>
                  <a:pt x="50" y="181"/>
                </a:cubicBezTo>
                <a:cubicBezTo>
                  <a:pt x="51" y="181"/>
                  <a:pt x="52" y="181"/>
                  <a:pt x="53" y="180"/>
                </a:cubicBezTo>
                <a:cubicBezTo>
                  <a:pt x="58" y="175"/>
                  <a:pt x="65" y="169"/>
                  <a:pt x="68" y="168"/>
                </a:cubicBezTo>
                <a:cubicBezTo>
                  <a:pt x="71" y="168"/>
                  <a:pt x="75" y="171"/>
                  <a:pt x="80" y="174"/>
                </a:cubicBezTo>
                <a:cubicBezTo>
                  <a:pt x="82" y="175"/>
                  <a:pt x="84" y="177"/>
                  <a:pt x="86" y="178"/>
                </a:cubicBezTo>
                <a:cubicBezTo>
                  <a:pt x="88" y="180"/>
                  <a:pt x="90" y="179"/>
                  <a:pt x="91" y="177"/>
                </a:cubicBezTo>
                <a:cubicBezTo>
                  <a:pt x="92" y="175"/>
                  <a:pt x="92" y="173"/>
                  <a:pt x="90" y="172"/>
                </a:cubicBezTo>
                <a:moveTo>
                  <a:pt x="156" y="166"/>
                </a:moveTo>
                <a:cubicBezTo>
                  <a:pt x="121" y="132"/>
                  <a:pt x="121" y="132"/>
                  <a:pt x="121" y="132"/>
                </a:cubicBezTo>
                <a:cubicBezTo>
                  <a:pt x="127" y="126"/>
                  <a:pt x="130" y="117"/>
                  <a:pt x="130" y="108"/>
                </a:cubicBezTo>
                <a:cubicBezTo>
                  <a:pt x="130" y="87"/>
                  <a:pt x="113" y="70"/>
                  <a:pt x="92" y="70"/>
                </a:cubicBezTo>
                <a:cubicBezTo>
                  <a:pt x="70" y="70"/>
                  <a:pt x="53" y="87"/>
                  <a:pt x="53" y="108"/>
                </a:cubicBezTo>
                <a:cubicBezTo>
                  <a:pt x="53" y="129"/>
                  <a:pt x="70" y="147"/>
                  <a:pt x="92" y="147"/>
                </a:cubicBezTo>
                <a:cubicBezTo>
                  <a:pt x="98" y="147"/>
                  <a:pt x="104" y="145"/>
                  <a:pt x="110" y="142"/>
                </a:cubicBezTo>
                <a:cubicBezTo>
                  <a:pt x="145" y="177"/>
                  <a:pt x="145" y="177"/>
                  <a:pt x="145" y="177"/>
                </a:cubicBezTo>
                <a:cubicBezTo>
                  <a:pt x="147" y="178"/>
                  <a:pt x="149" y="179"/>
                  <a:pt x="151" y="179"/>
                </a:cubicBezTo>
                <a:cubicBezTo>
                  <a:pt x="152" y="179"/>
                  <a:pt x="154" y="178"/>
                  <a:pt x="156" y="177"/>
                </a:cubicBezTo>
                <a:cubicBezTo>
                  <a:pt x="159" y="174"/>
                  <a:pt x="159" y="169"/>
                  <a:pt x="156" y="166"/>
                </a:cubicBezTo>
                <a:moveTo>
                  <a:pt x="73" y="128"/>
                </a:moveTo>
                <a:cubicBezTo>
                  <a:pt x="73" y="129"/>
                  <a:pt x="72" y="129"/>
                  <a:pt x="72" y="129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72" y="129"/>
                  <a:pt x="72" y="128"/>
                  <a:pt x="72" y="128"/>
                </a:cubicBezTo>
                <a:cubicBezTo>
                  <a:pt x="72" y="128"/>
                  <a:pt x="72" y="128"/>
                  <a:pt x="72" y="128"/>
                </a:cubicBezTo>
                <a:cubicBezTo>
                  <a:pt x="71" y="128"/>
                  <a:pt x="71" y="127"/>
                  <a:pt x="71" y="126"/>
                </a:cubicBezTo>
                <a:cubicBezTo>
                  <a:pt x="71" y="126"/>
                  <a:pt x="71" y="125"/>
                  <a:pt x="72" y="125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72" y="124"/>
                  <a:pt x="73" y="124"/>
                  <a:pt x="73" y="125"/>
                </a:cubicBezTo>
                <a:cubicBezTo>
                  <a:pt x="73" y="125"/>
                  <a:pt x="73" y="126"/>
                  <a:pt x="73" y="126"/>
                </a:cubicBezTo>
                <a:cubicBezTo>
                  <a:pt x="73" y="127"/>
                  <a:pt x="73" y="128"/>
                  <a:pt x="73" y="128"/>
                </a:cubicBezTo>
                <a:moveTo>
                  <a:pt x="116" y="122"/>
                </a:moveTo>
                <a:cubicBezTo>
                  <a:pt x="115" y="123"/>
                  <a:pt x="114" y="123"/>
                  <a:pt x="114" y="123"/>
                </a:cubicBezTo>
                <a:cubicBezTo>
                  <a:pt x="114" y="124"/>
                  <a:pt x="113" y="125"/>
                  <a:pt x="113" y="126"/>
                </a:cubicBezTo>
                <a:cubicBezTo>
                  <a:pt x="113" y="127"/>
                  <a:pt x="112" y="128"/>
                  <a:pt x="112" y="128"/>
                </a:cubicBezTo>
                <a:cubicBezTo>
                  <a:pt x="112" y="123"/>
                  <a:pt x="112" y="123"/>
                  <a:pt x="112" y="123"/>
                </a:cubicBezTo>
                <a:cubicBezTo>
                  <a:pt x="110" y="123"/>
                  <a:pt x="110" y="123"/>
                  <a:pt x="110" y="123"/>
                </a:cubicBezTo>
                <a:cubicBezTo>
                  <a:pt x="107" y="125"/>
                  <a:pt x="107" y="125"/>
                  <a:pt x="107" y="125"/>
                </a:cubicBezTo>
                <a:cubicBezTo>
                  <a:pt x="108" y="126"/>
                  <a:pt x="108" y="126"/>
                  <a:pt x="108" y="126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09" y="125"/>
                  <a:pt x="109" y="125"/>
                  <a:pt x="110" y="125"/>
                </a:cubicBezTo>
                <a:cubicBezTo>
                  <a:pt x="110" y="125"/>
                  <a:pt x="110" y="126"/>
                  <a:pt x="110" y="126"/>
                </a:cubicBezTo>
                <a:cubicBezTo>
                  <a:pt x="110" y="130"/>
                  <a:pt x="110" y="130"/>
                  <a:pt x="110" y="130"/>
                </a:cubicBezTo>
                <a:cubicBezTo>
                  <a:pt x="105" y="134"/>
                  <a:pt x="98" y="137"/>
                  <a:pt x="92" y="137"/>
                </a:cubicBezTo>
                <a:cubicBezTo>
                  <a:pt x="85" y="137"/>
                  <a:pt x="78" y="134"/>
                  <a:pt x="73" y="130"/>
                </a:cubicBezTo>
                <a:cubicBezTo>
                  <a:pt x="74" y="130"/>
                  <a:pt x="74" y="130"/>
                  <a:pt x="74" y="129"/>
                </a:cubicBezTo>
                <a:cubicBezTo>
                  <a:pt x="75" y="129"/>
                  <a:pt x="75" y="128"/>
                  <a:pt x="75" y="126"/>
                </a:cubicBezTo>
                <a:cubicBezTo>
                  <a:pt x="75" y="125"/>
                  <a:pt x="75" y="124"/>
                  <a:pt x="74" y="123"/>
                </a:cubicBezTo>
                <a:cubicBezTo>
                  <a:pt x="74" y="123"/>
                  <a:pt x="73" y="122"/>
                  <a:pt x="72" y="122"/>
                </a:cubicBezTo>
                <a:cubicBezTo>
                  <a:pt x="71" y="122"/>
                  <a:pt x="70" y="123"/>
                  <a:pt x="70" y="123"/>
                </a:cubicBezTo>
                <a:cubicBezTo>
                  <a:pt x="70" y="124"/>
                  <a:pt x="69" y="125"/>
                  <a:pt x="69" y="126"/>
                </a:cubicBezTo>
                <a:cubicBezTo>
                  <a:pt x="69" y="125"/>
                  <a:pt x="69" y="125"/>
                  <a:pt x="68" y="124"/>
                </a:cubicBezTo>
                <a:cubicBezTo>
                  <a:pt x="68" y="124"/>
                  <a:pt x="68" y="124"/>
                  <a:pt x="68" y="123"/>
                </a:cubicBezTo>
                <a:cubicBezTo>
                  <a:pt x="68" y="123"/>
                  <a:pt x="68" y="123"/>
                  <a:pt x="67" y="123"/>
                </a:cubicBezTo>
                <a:cubicBezTo>
                  <a:pt x="65" y="120"/>
                  <a:pt x="64" y="116"/>
                  <a:pt x="64" y="113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64" y="114"/>
                  <a:pt x="65" y="114"/>
                  <a:pt x="66" y="114"/>
                </a:cubicBezTo>
                <a:cubicBezTo>
                  <a:pt x="67" y="114"/>
                  <a:pt x="67" y="114"/>
                  <a:pt x="68" y="113"/>
                </a:cubicBezTo>
                <a:cubicBezTo>
                  <a:pt x="68" y="112"/>
                  <a:pt x="69" y="111"/>
                  <a:pt x="69" y="110"/>
                </a:cubicBezTo>
                <a:cubicBezTo>
                  <a:pt x="69" y="109"/>
                  <a:pt x="68" y="108"/>
                  <a:pt x="68" y="107"/>
                </a:cubicBezTo>
                <a:cubicBezTo>
                  <a:pt x="67" y="106"/>
                  <a:pt x="67" y="106"/>
                  <a:pt x="66" y="106"/>
                </a:cubicBezTo>
                <a:cubicBezTo>
                  <a:pt x="65" y="106"/>
                  <a:pt x="64" y="106"/>
                  <a:pt x="64" y="107"/>
                </a:cubicBezTo>
                <a:cubicBezTo>
                  <a:pt x="64" y="107"/>
                  <a:pt x="63" y="107"/>
                  <a:pt x="63" y="108"/>
                </a:cubicBezTo>
                <a:cubicBezTo>
                  <a:pt x="63" y="104"/>
                  <a:pt x="64" y="101"/>
                  <a:pt x="66" y="97"/>
                </a:cubicBezTo>
                <a:cubicBezTo>
                  <a:pt x="66" y="97"/>
                  <a:pt x="66" y="97"/>
                  <a:pt x="66" y="97"/>
                </a:cubicBezTo>
                <a:cubicBezTo>
                  <a:pt x="67" y="97"/>
                  <a:pt x="67" y="97"/>
                  <a:pt x="68" y="96"/>
                </a:cubicBezTo>
                <a:cubicBezTo>
                  <a:pt x="68" y="96"/>
                  <a:pt x="69" y="95"/>
                  <a:pt x="69" y="93"/>
                </a:cubicBezTo>
                <a:cubicBezTo>
                  <a:pt x="69" y="93"/>
                  <a:pt x="69" y="92"/>
                  <a:pt x="68" y="92"/>
                </a:cubicBezTo>
                <a:cubicBezTo>
                  <a:pt x="74" y="85"/>
                  <a:pt x="82" y="80"/>
                  <a:pt x="92" y="80"/>
                </a:cubicBezTo>
                <a:cubicBezTo>
                  <a:pt x="101" y="80"/>
                  <a:pt x="109" y="85"/>
                  <a:pt x="114" y="91"/>
                </a:cubicBezTo>
                <a:cubicBezTo>
                  <a:pt x="113" y="92"/>
                  <a:pt x="113" y="92"/>
                  <a:pt x="113" y="92"/>
                </a:cubicBezTo>
                <a:cubicBezTo>
                  <a:pt x="114" y="93"/>
                  <a:pt x="114" y="93"/>
                  <a:pt x="114" y="93"/>
                </a:cubicBezTo>
                <a:cubicBezTo>
                  <a:pt x="115" y="93"/>
                  <a:pt x="115" y="93"/>
                  <a:pt x="115" y="93"/>
                </a:cubicBezTo>
                <a:cubicBezTo>
                  <a:pt x="115" y="93"/>
                  <a:pt x="116" y="94"/>
                  <a:pt x="116" y="94"/>
                </a:cubicBezTo>
                <a:cubicBezTo>
                  <a:pt x="116" y="97"/>
                  <a:pt x="116" y="97"/>
                  <a:pt x="116" y="97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9" y="101"/>
                  <a:pt x="120" y="104"/>
                  <a:pt x="120" y="108"/>
                </a:cubicBezTo>
                <a:cubicBezTo>
                  <a:pt x="120" y="114"/>
                  <a:pt x="118" y="118"/>
                  <a:pt x="116" y="122"/>
                </a:cubicBezTo>
                <a:moveTo>
                  <a:pt x="65" y="110"/>
                </a:moveTo>
                <a:cubicBezTo>
                  <a:pt x="65" y="109"/>
                  <a:pt x="65" y="108"/>
                  <a:pt x="65" y="108"/>
                </a:cubicBezTo>
                <a:cubicBezTo>
                  <a:pt x="65" y="108"/>
                  <a:pt x="66" y="108"/>
                  <a:pt x="66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6" y="109"/>
                  <a:pt x="66" y="109"/>
                  <a:pt x="66" y="110"/>
                </a:cubicBezTo>
                <a:cubicBezTo>
                  <a:pt x="66" y="111"/>
                  <a:pt x="66" y="111"/>
                  <a:pt x="66" y="112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66" y="112"/>
                  <a:pt x="65" y="112"/>
                  <a:pt x="65" y="112"/>
                </a:cubicBezTo>
                <a:cubicBezTo>
                  <a:pt x="65" y="111"/>
                  <a:pt x="65" y="111"/>
                  <a:pt x="65" y="110"/>
                </a:cubicBezTo>
                <a:moveTo>
                  <a:pt x="71" y="92"/>
                </a:moveTo>
                <a:cubicBezTo>
                  <a:pt x="72" y="92"/>
                  <a:pt x="72" y="92"/>
                  <a:pt x="72" y="92"/>
                </a:cubicBezTo>
                <a:cubicBezTo>
                  <a:pt x="72" y="92"/>
                  <a:pt x="72" y="93"/>
                  <a:pt x="72" y="93"/>
                </a:cubicBezTo>
                <a:cubicBezTo>
                  <a:pt x="72" y="97"/>
                  <a:pt x="72" y="97"/>
                  <a:pt x="72" y="97"/>
                </a:cubicBezTo>
                <a:cubicBezTo>
                  <a:pt x="74" y="97"/>
                  <a:pt x="74" y="97"/>
                  <a:pt x="74" y="97"/>
                </a:cubicBezTo>
                <a:cubicBezTo>
                  <a:pt x="74" y="90"/>
                  <a:pt x="74" y="90"/>
                  <a:pt x="74" y="90"/>
                </a:cubicBezTo>
                <a:cubicBezTo>
                  <a:pt x="72" y="90"/>
                  <a:pt x="72" y="90"/>
                  <a:pt x="72" y="90"/>
                </a:cubicBezTo>
                <a:cubicBezTo>
                  <a:pt x="69" y="92"/>
                  <a:pt x="69" y="92"/>
                  <a:pt x="69" y="92"/>
                </a:cubicBezTo>
                <a:cubicBezTo>
                  <a:pt x="70" y="93"/>
                  <a:pt x="70" y="93"/>
                  <a:pt x="70" y="93"/>
                </a:cubicBezTo>
                <a:lnTo>
                  <a:pt x="71" y="92"/>
                </a:lnTo>
                <a:close/>
                <a:moveTo>
                  <a:pt x="78" y="90"/>
                </a:moveTo>
                <a:cubicBezTo>
                  <a:pt x="77" y="90"/>
                  <a:pt x="77" y="90"/>
                  <a:pt x="76" y="90"/>
                </a:cubicBezTo>
                <a:cubicBezTo>
                  <a:pt x="76" y="91"/>
                  <a:pt x="76" y="92"/>
                  <a:pt x="76" y="93"/>
                </a:cubicBezTo>
                <a:cubicBezTo>
                  <a:pt x="76" y="95"/>
                  <a:pt x="76" y="96"/>
                  <a:pt x="76" y="96"/>
                </a:cubicBezTo>
                <a:cubicBezTo>
                  <a:pt x="77" y="97"/>
                  <a:pt x="77" y="97"/>
                  <a:pt x="78" y="97"/>
                </a:cubicBezTo>
                <a:cubicBezTo>
                  <a:pt x="79" y="97"/>
                  <a:pt x="80" y="97"/>
                  <a:pt x="80" y="96"/>
                </a:cubicBezTo>
                <a:cubicBezTo>
                  <a:pt x="81" y="96"/>
                  <a:pt x="81" y="95"/>
                  <a:pt x="81" y="93"/>
                </a:cubicBezTo>
                <a:cubicBezTo>
                  <a:pt x="81" y="92"/>
                  <a:pt x="81" y="91"/>
                  <a:pt x="80" y="91"/>
                </a:cubicBezTo>
                <a:cubicBezTo>
                  <a:pt x="80" y="90"/>
                  <a:pt x="79" y="90"/>
                  <a:pt x="78" y="90"/>
                </a:cubicBezTo>
                <a:moveTo>
                  <a:pt x="79" y="95"/>
                </a:moveTo>
                <a:cubicBezTo>
                  <a:pt x="79" y="96"/>
                  <a:pt x="79" y="96"/>
                  <a:pt x="78" y="96"/>
                </a:cubicBezTo>
                <a:cubicBezTo>
                  <a:pt x="78" y="96"/>
                  <a:pt x="78" y="96"/>
                  <a:pt x="78" y="95"/>
                </a:cubicBezTo>
                <a:cubicBezTo>
                  <a:pt x="78" y="95"/>
                  <a:pt x="78" y="94"/>
                  <a:pt x="78" y="93"/>
                </a:cubicBezTo>
                <a:cubicBezTo>
                  <a:pt x="78" y="93"/>
                  <a:pt x="78" y="92"/>
                  <a:pt x="78" y="92"/>
                </a:cubicBezTo>
                <a:cubicBezTo>
                  <a:pt x="78" y="91"/>
                  <a:pt x="78" y="91"/>
                  <a:pt x="78" y="91"/>
                </a:cubicBezTo>
                <a:cubicBezTo>
                  <a:pt x="79" y="91"/>
                  <a:pt x="79" y="91"/>
                  <a:pt x="79" y="92"/>
                </a:cubicBezTo>
                <a:cubicBezTo>
                  <a:pt x="79" y="92"/>
                  <a:pt x="79" y="93"/>
                  <a:pt x="79" y="93"/>
                </a:cubicBezTo>
                <a:cubicBezTo>
                  <a:pt x="79" y="94"/>
                  <a:pt x="79" y="95"/>
                  <a:pt x="79" y="95"/>
                </a:cubicBezTo>
                <a:moveTo>
                  <a:pt x="84" y="92"/>
                </a:move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3"/>
                  <a:pt x="84" y="93"/>
                </a:cubicBezTo>
                <a:cubicBezTo>
                  <a:pt x="84" y="97"/>
                  <a:pt x="84" y="97"/>
                  <a:pt x="84" y="97"/>
                </a:cubicBezTo>
                <a:cubicBezTo>
                  <a:pt x="86" y="97"/>
                  <a:pt x="86" y="97"/>
                  <a:pt x="86" y="97"/>
                </a:cubicBezTo>
                <a:cubicBezTo>
                  <a:pt x="86" y="90"/>
                  <a:pt x="86" y="90"/>
                  <a:pt x="86" y="90"/>
                </a:cubicBezTo>
                <a:cubicBezTo>
                  <a:pt x="85" y="90"/>
                  <a:pt x="85" y="90"/>
                  <a:pt x="85" y="90"/>
                </a:cubicBezTo>
                <a:cubicBezTo>
                  <a:pt x="82" y="92"/>
                  <a:pt x="82" y="92"/>
                  <a:pt x="82" y="92"/>
                </a:cubicBezTo>
                <a:cubicBezTo>
                  <a:pt x="83" y="93"/>
                  <a:pt x="83" y="93"/>
                  <a:pt x="83" y="93"/>
                </a:cubicBezTo>
                <a:lnTo>
                  <a:pt x="84" y="92"/>
                </a:lnTo>
                <a:close/>
                <a:moveTo>
                  <a:pt x="91" y="90"/>
                </a:moveTo>
                <a:cubicBezTo>
                  <a:pt x="90" y="90"/>
                  <a:pt x="89" y="90"/>
                  <a:pt x="89" y="90"/>
                </a:cubicBezTo>
                <a:cubicBezTo>
                  <a:pt x="88" y="91"/>
                  <a:pt x="88" y="92"/>
                  <a:pt x="88" y="93"/>
                </a:cubicBezTo>
                <a:cubicBezTo>
                  <a:pt x="88" y="95"/>
                  <a:pt x="88" y="96"/>
                  <a:pt x="89" y="96"/>
                </a:cubicBezTo>
                <a:cubicBezTo>
                  <a:pt x="89" y="97"/>
                  <a:pt x="90" y="97"/>
                  <a:pt x="91" y="97"/>
                </a:cubicBezTo>
                <a:cubicBezTo>
                  <a:pt x="92" y="97"/>
                  <a:pt x="93" y="97"/>
                  <a:pt x="93" y="96"/>
                </a:cubicBezTo>
                <a:cubicBezTo>
                  <a:pt x="93" y="96"/>
                  <a:pt x="94" y="95"/>
                  <a:pt x="94" y="93"/>
                </a:cubicBezTo>
                <a:cubicBezTo>
                  <a:pt x="94" y="92"/>
                  <a:pt x="93" y="91"/>
                  <a:pt x="93" y="91"/>
                </a:cubicBezTo>
                <a:cubicBezTo>
                  <a:pt x="93" y="90"/>
                  <a:pt x="92" y="90"/>
                  <a:pt x="91" y="90"/>
                </a:cubicBezTo>
                <a:moveTo>
                  <a:pt x="91" y="95"/>
                </a:moveTo>
                <a:cubicBezTo>
                  <a:pt x="91" y="96"/>
                  <a:pt x="91" y="96"/>
                  <a:pt x="91" y="96"/>
                </a:cubicBezTo>
                <a:cubicBezTo>
                  <a:pt x="91" y="96"/>
                  <a:pt x="91" y="96"/>
                  <a:pt x="90" y="95"/>
                </a:cubicBezTo>
                <a:cubicBezTo>
                  <a:pt x="90" y="95"/>
                  <a:pt x="90" y="94"/>
                  <a:pt x="90" y="93"/>
                </a:cubicBezTo>
                <a:cubicBezTo>
                  <a:pt x="90" y="93"/>
                  <a:pt x="90" y="92"/>
                  <a:pt x="90" y="92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91"/>
                  <a:pt x="91" y="91"/>
                  <a:pt x="91" y="92"/>
                </a:cubicBezTo>
                <a:cubicBezTo>
                  <a:pt x="92" y="92"/>
                  <a:pt x="92" y="93"/>
                  <a:pt x="92" y="93"/>
                </a:cubicBezTo>
                <a:cubicBezTo>
                  <a:pt x="92" y="94"/>
                  <a:pt x="92" y="95"/>
                  <a:pt x="91" y="95"/>
                </a:cubicBezTo>
                <a:moveTo>
                  <a:pt x="97" y="90"/>
                </a:moveTo>
                <a:cubicBezTo>
                  <a:pt x="96" y="90"/>
                  <a:pt x="96" y="90"/>
                  <a:pt x="95" y="90"/>
                </a:cubicBezTo>
                <a:cubicBezTo>
                  <a:pt x="95" y="91"/>
                  <a:pt x="94" y="92"/>
                  <a:pt x="94" y="93"/>
                </a:cubicBezTo>
                <a:cubicBezTo>
                  <a:pt x="94" y="95"/>
                  <a:pt x="95" y="96"/>
                  <a:pt x="95" y="96"/>
                </a:cubicBezTo>
                <a:cubicBezTo>
                  <a:pt x="96" y="97"/>
                  <a:pt x="96" y="97"/>
                  <a:pt x="97" y="97"/>
                </a:cubicBezTo>
                <a:cubicBezTo>
                  <a:pt x="98" y="97"/>
                  <a:pt x="99" y="97"/>
                  <a:pt x="99" y="96"/>
                </a:cubicBezTo>
                <a:cubicBezTo>
                  <a:pt x="100" y="96"/>
                  <a:pt x="100" y="95"/>
                  <a:pt x="100" y="93"/>
                </a:cubicBezTo>
                <a:cubicBezTo>
                  <a:pt x="100" y="92"/>
                  <a:pt x="100" y="91"/>
                  <a:pt x="99" y="91"/>
                </a:cubicBezTo>
                <a:cubicBezTo>
                  <a:pt x="99" y="90"/>
                  <a:pt x="98" y="90"/>
                  <a:pt x="97" y="90"/>
                </a:cubicBezTo>
                <a:moveTo>
                  <a:pt x="98" y="95"/>
                </a:moveTo>
                <a:cubicBezTo>
                  <a:pt x="98" y="96"/>
                  <a:pt x="97" y="96"/>
                  <a:pt x="97" y="96"/>
                </a:cubicBezTo>
                <a:cubicBezTo>
                  <a:pt x="97" y="96"/>
                  <a:pt x="97" y="96"/>
                  <a:pt x="97" y="95"/>
                </a:cubicBezTo>
                <a:cubicBezTo>
                  <a:pt x="97" y="95"/>
                  <a:pt x="97" y="94"/>
                  <a:pt x="97" y="93"/>
                </a:cubicBezTo>
                <a:cubicBezTo>
                  <a:pt x="97" y="93"/>
                  <a:pt x="97" y="92"/>
                  <a:pt x="97" y="92"/>
                </a:cubicBezTo>
                <a:cubicBezTo>
                  <a:pt x="97" y="91"/>
                  <a:pt x="97" y="91"/>
                  <a:pt x="97" y="91"/>
                </a:cubicBezTo>
                <a:cubicBezTo>
                  <a:pt x="97" y="91"/>
                  <a:pt x="98" y="91"/>
                  <a:pt x="98" y="92"/>
                </a:cubicBezTo>
                <a:cubicBezTo>
                  <a:pt x="98" y="92"/>
                  <a:pt x="98" y="93"/>
                  <a:pt x="98" y="93"/>
                </a:cubicBezTo>
                <a:cubicBezTo>
                  <a:pt x="98" y="94"/>
                  <a:pt x="98" y="95"/>
                  <a:pt x="98" y="95"/>
                </a:cubicBezTo>
                <a:moveTo>
                  <a:pt x="103" y="92"/>
                </a:moveTo>
                <a:cubicBezTo>
                  <a:pt x="103" y="92"/>
                  <a:pt x="103" y="92"/>
                  <a:pt x="103" y="92"/>
                </a:cubicBezTo>
                <a:cubicBezTo>
                  <a:pt x="103" y="92"/>
                  <a:pt x="103" y="93"/>
                  <a:pt x="103" y="93"/>
                </a:cubicBezTo>
                <a:cubicBezTo>
                  <a:pt x="103" y="97"/>
                  <a:pt x="103" y="97"/>
                  <a:pt x="103" y="97"/>
                </a:cubicBezTo>
                <a:cubicBezTo>
                  <a:pt x="105" y="97"/>
                  <a:pt x="105" y="97"/>
                  <a:pt x="105" y="97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3" y="90"/>
                  <a:pt x="103" y="90"/>
                  <a:pt x="103" y="90"/>
                </a:cubicBezTo>
                <a:cubicBezTo>
                  <a:pt x="101" y="92"/>
                  <a:pt x="101" y="92"/>
                  <a:pt x="101" y="92"/>
                </a:cubicBezTo>
                <a:cubicBezTo>
                  <a:pt x="102" y="93"/>
                  <a:pt x="102" y="93"/>
                  <a:pt x="102" y="93"/>
                </a:cubicBezTo>
                <a:lnTo>
                  <a:pt x="103" y="92"/>
                </a:lnTo>
                <a:close/>
                <a:moveTo>
                  <a:pt x="107" y="92"/>
                </a:moveTo>
                <a:cubicBezTo>
                  <a:pt x="108" y="93"/>
                  <a:pt x="108" y="93"/>
                  <a:pt x="108" y="93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09" y="92"/>
                  <a:pt x="109" y="92"/>
                  <a:pt x="110" y="92"/>
                </a:cubicBezTo>
                <a:cubicBezTo>
                  <a:pt x="110" y="92"/>
                  <a:pt x="110" y="93"/>
                  <a:pt x="110" y="93"/>
                </a:cubicBezTo>
                <a:cubicBezTo>
                  <a:pt x="110" y="97"/>
                  <a:pt x="110" y="97"/>
                  <a:pt x="110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0"/>
                  <a:pt x="112" y="90"/>
                  <a:pt x="112" y="90"/>
                </a:cubicBezTo>
                <a:cubicBezTo>
                  <a:pt x="110" y="90"/>
                  <a:pt x="110" y="90"/>
                  <a:pt x="110" y="90"/>
                </a:cubicBezTo>
                <a:lnTo>
                  <a:pt x="107" y="92"/>
                </a:lnTo>
                <a:close/>
                <a:moveTo>
                  <a:pt x="72" y="106"/>
                </a:moveTo>
                <a:cubicBezTo>
                  <a:pt x="71" y="106"/>
                  <a:pt x="70" y="106"/>
                  <a:pt x="70" y="107"/>
                </a:cubicBezTo>
                <a:cubicBezTo>
                  <a:pt x="70" y="108"/>
                  <a:pt x="69" y="109"/>
                  <a:pt x="69" y="110"/>
                </a:cubicBezTo>
                <a:cubicBezTo>
                  <a:pt x="69" y="111"/>
                  <a:pt x="70" y="112"/>
                  <a:pt x="70" y="113"/>
                </a:cubicBezTo>
                <a:cubicBezTo>
                  <a:pt x="70" y="114"/>
                  <a:pt x="71" y="114"/>
                  <a:pt x="72" y="114"/>
                </a:cubicBezTo>
                <a:cubicBezTo>
                  <a:pt x="73" y="114"/>
                  <a:pt x="74" y="114"/>
                  <a:pt x="74" y="113"/>
                </a:cubicBezTo>
                <a:cubicBezTo>
                  <a:pt x="75" y="112"/>
                  <a:pt x="75" y="111"/>
                  <a:pt x="75" y="110"/>
                </a:cubicBezTo>
                <a:cubicBezTo>
                  <a:pt x="75" y="109"/>
                  <a:pt x="75" y="108"/>
                  <a:pt x="74" y="107"/>
                </a:cubicBezTo>
                <a:cubicBezTo>
                  <a:pt x="74" y="106"/>
                  <a:pt x="73" y="106"/>
                  <a:pt x="72" y="106"/>
                </a:cubicBezTo>
                <a:moveTo>
                  <a:pt x="73" y="112"/>
                </a:moveTo>
                <a:cubicBezTo>
                  <a:pt x="73" y="112"/>
                  <a:pt x="72" y="112"/>
                  <a:pt x="72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1" y="111"/>
                  <a:pt x="71" y="111"/>
                  <a:pt x="71" y="110"/>
                </a:cubicBezTo>
                <a:cubicBezTo>
                  <a:pt x="71" y="109"/>
                  <a:pt x="71" y="108"/>
                  <a:pt x="72" y="10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72" y="108"/>
                  <a:pt x="73" y="108"/>
                  <a:pt x="73" y="108"/>
                </a:cubicBezTo>
                <a:cubicBezTo>
                  <a:pt x="73" y="109"/>
                  <a:pt x="73" y="109"/>
                  <a:pt x="73" y="110"/>
                </a:cubicBezTo>
                <a:cubicBezTo>
                  <a:pt x="73" y="111"/>
                  <a:pt x="73" y="111"/>
                  <a:pt x="73" y="112"/>
                </a:cubicBezTo>
                <a:moveTo>
                  <a:pt x="78" y="114"/>
                </a:moveTo>
                <a:cubicBezTo>
                  <a:pt x="80" y="114"/>
                  <a:pt x="80" y="114"/>
                  <a:pt x="80" y="114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78" y="106"/>
                  <a:pt x="78" y="106"/>
                  <a:pt x="78" y="106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7" y="110"/>
                  <a:pt x="77" y="110"/>
                  <a:pt x="77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8" y="109"/>
                  <a:pt x="78" y="109"/>
                  <a:pt x="78" y="108"/>
                </a:cubicBezTo>
                <a:cubicBezTo>
                  <a:pt x="78" y="109"/>
                  <a:pt x="78" y="109"/>
                  <a:pt x="78" y="110"/>
                </a:cubicBezTo>
                <a:lnTo>
                  <a:pt x="78" y="114"/>
                </a:lnTo>
                <a:close/>
                <a:moveTo>
                  <a:pt x="85" y="106"/>
                </a:moveTo>
                <a:cubicBezTo>
                  <a:pt x="84" y="106"/>
                  <a:pt x="83" y="106"/>
                  <a:pt x="83" y="107"/>
                </a:cubicBezTo>
                <a:cubicBezTo>
                  <a:pt x="82" y="108"/>
                  <a:pt x="82" y="109"/>
                  <a:pt x="82" y="110"/>
                </a:cubicBezTo>
                <a:cubicBezTo>
                  <a:pt x="82" y="111"/>
                  <a:pt x="82" y="112"/>
                  <a:pt x="83" y="113"/>
                </a:cubicBezTo>
                <a:cubicBezTo>
                  <a:pt x="83" y="114"/>
                  <a:pt x="84" y="114"/>
                  <a:pt x="85" y="114"/>
                </a:cubicBezTo>
                <a:cubicBezTo>
                  <a:pt x="86" y="114"/>
                  <a:pt x="86" y="114"/>
                  <a:pt x="87" y="113"/>
                </a:cubicBezTo>
                <a:cubicBezTo>
                  <a:pt x="87" y="112"/>
                  <a:pt x="87" y="111"/>
                  <a:pt x="87" y="110"/>
                </a:cubicBezTo>
                <a:cubicBezTo>
                  <a:pt x="87" y="109"/>
                  <a:pt x="87" y="108"/>
                  <a:pt x="87" y="107"/>
                </a:cubicBezTo>
                <a:cubicBezTo>
                  <a:pt x="86" y="106"/>
                  <a:pt x="86" y="106"/>
                  <a:pt x="85" y="106"/>
                </a:cubicBezTo>
                <a:moveTo>
                  <a:pt x="85" y="112"/>
                </a:moveTo>
                <a:cubicBezTo>
                  <a:pt x="85" y="112"/>
                  <a:pt x="85" y="112"/>
                  <a:pt x="85" y="112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11"/>
                  <a:pt x="84" y="111"/>
                  <a:pt x="84" y="110"/>
                </a:cubicBezTo>
                <a:cubicBezTo>
                  <a:pt x="84" y="109"/>
                  <a:pt x="84" y="108"/>
                  <a:pt x="84" y="108"/>
                </a:cubicBezTo>
                <a:cubicBezTo>
                  <a:pt x="84" y="108"/>
                  <a:pt x="84" y="108"/>
                  <a:pt x="85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5" y="109"/>
                  <a:pt x="85" y="109"/>
                  <a:pt x="85" y="110"/>
                </a:cubicBezTo>
                <a:cubicBezTo>
                  <a:pt x="85" y="111"/>
                  <a:pt x="85" y="111"/>
                  <a:pt x="85" y="112"/>
                </a:cubicBezTo>
                <a:moveTo>
                  <a:pt x="88" y="108"/>
                </a:moveTo>
                <a:cubicBezTo>
                  <a:pt x="89" y="110"/>
                  <a:pt x="89" y="110"/>
                  <a:pt x="89" y="110"/>
                </a:cubicBezTo>
                <a:cubicBezTo>
                  <a:pt x="90" y="109"/>
                  <a:pt x="90" y="109"/>
                  <a:pt x="90" y="109"/>
                </a:cubicBezTo>
                <a:cubicBezTo>
                  <a:pt x="90" y="109"/>
                  <a:pt x="91" y="109"/>
                  <a:pt x="91" y="108"/>
                </a:cubicBezTo>
                <a:cubicBezTo>
                  <a:pt x="91" y="109"/>
                  <a:pt x="91" y="109"/>
                  <a:pt x="91" y="110"/>
                </a:cubicBezTo>
                <a:cubicBezTo>
                  <a:pt x="91" y="114"/>
                  <a:pt x="91" y="114"/>
                  <a:pt x="91" y="114"/>
                </a:cubicBezTo>
                <a:cubicBezTo>
                  <a:pt x="93" y="114"/>
                  <a:pt x="93" y="114"/>
                  <a:pt x="93" y="114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91" y="106"/>
                  <a:pt x="91" y="106"/>
                  <a:pt x="91" y="106"/>
                </a:cubicBezTo>
                <a:lnTo>
                  <a:pt x="88" y="108"/>
                </a:lnTo>
                <a:close/>
                <a:moveTo>
                  <a:pt x="97" y="106"/>
                </a:moveTo>
                <a:cubicBezTo>
                  <a:pt x="96" y="106"/>
                  <a:pt x="96" y="106"/>
                  <a:pt x="95" y="107"/>
                </a:cubicBezTo>
                <a:cubicBezTo>
                  <a:pt x="95" y="108"/>
                  <a:pt x="94" y="109"/>
                  <a:pt x="94" y="110"/>
                </a:cubicBezTo>
                <a:cubicBezTo>
                  <a:pt x="94" y="111"/>
                  <a:pt x="95" y="112"/>
                  <a:pt x="95" y="113"/>
                </a:cubicBezTo>
                <a:cubicBezTo>
                  <a:pt x="96" y="114"/>
                  <a:pt x="96" y="114"/>
                  <a:pt x="97" y="114"/>
                </a:cubicBezTo>
                <a:cubicBezTo>
                  <a:pt x="98" y="114"/>
                  <a:pt x="99" y="114"/>
                  <a:pt x="99" y="113"/>
                </a:cubicBezTo>
                <a:cubicBezTo>
                  <a:pt x="100" y="112"/>
                  <a:pt x="100" y="111"/>
                  <a:pt x="100" y="110"/>
                </a:cubicBezTo>
                <a:cubicBezTo>
                  <a:pt x="100" y="109"/>
                  <a:pt x="100" y="108"/>
                  <a:pt x="99" y="107"/>
                </a:cubicBezTo>
                <a:cubicBezTo>
                  <a:pt x="99" y="106"/>
                  <a:pt x="98" y="106"/>
                  <a:pt x="97" y="106"/>
                </a:cubicBezTo>
                <a:moveTo>
                  <a:pt x="98" y="112"/>
                </a:moveTo>
                <a:cubicBezTo>
                  <a:pt x="98" y="112"/>
                  <a:pt x="97" y="112"/>
                  <a:pt x="97" y="112"/>
                </a:cubicBezTo>
                <a:cubicBezTo>
                  <a:pt x="97" y="112"/>
                  <a:pt x="97" y="112"/>
                  <a:pt x="97" y="112"/>
                </a:cubicBezTo>
                <a:cubicBezTo>
                  <a:pt x="97" y="111"/>
                  <a:pt x="97" y="111"/>
                  <a:pt x="97" y="110"/>
                </a:cubicBezTo>
                <a:cubicBezTo>
                  <a:pt x="97" y="109"/>
                  <a:pt x="97" y="108"/>
                  <a:pt x="97" y="108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97" y="108"/>
                  <a:pt x="98" y="108"/>
                  <a:pt x="98" y="108"/>
                </a:cubicBezTo>
                <a:cubicBezTo>
                  <a:pt x="98" y="109"/>
                  <a:pt x="98" y="109"/>
                  <a:pt x="98" y="110"/>
                </a:cubicBezTo>
                <a:cubicBezTo>
                  <a:pt x="98" y="111"/>
                  <a:pt x="98" y="111"/>
                  <a:pt x="98" y="112"/>
                </a:cubicBezTo>
                <a:moveTo>
                  <a:pt x="104" y="106"/>
                </a:moveTo>
                <a:cubicBezTo>
                  <a:pt x="103" y="106"/>
                  <a:pt x="102" y="106"/>
                  <a:pt x="101" y="107"/>
                </a:cubicBezTo>
                <a:cubicBezTo>
                  <a:pt x="101" y="108"/>
                  <a:pt x="101" y="109"/>
                  <a:pt x="101" y="110"/>
                </a:cubicBezTo>
                <a:cubicBezTo>
                  <a:pt x="101" y="111"/>
                  <a:pt x="101" y="112"/>
                  <a:pt x="101" y="113"/>
                </a:cubicBezTo>
                <a:cubicBezTo>
                  <a:pt x="102" y="114"/>
                  <a:pt x="103" y="114"/>
                  <a:pt x="104" y="114"/>
                </a:cubicBezTo>
                <a:cubicBezTo>
                  <a:pt x="104" y="114"/>
                  <a:pt x="105" y="114"/>
                  <a:pt x="106" y="113"/>
                </a:cubicBezTo>
                <a:cubicBezTo>
                  <a:pt x="106" y="112"/>
                  <a:pt x="106" y="111"/>
                  <a:pt x="106" y="110"/>
                </a:cubicBezTo>
                <a:cubicBezTo>
                  <a:pt x="106" y="109"/>
                  <a:pt x="106" y="108"/>
                  <a:pt x="106" y="107"/>
                </a:cubicBezTo>
                <a:cubicBezTo>
                  <a:pt x="105" y="106"/>
                  <a:pt x="104" y="106"/>
                  <a:pt x="104" y="106"/>
                </a:cubicBezTo>
                <a:moveTo>
                  <a:pt x="104" y="112"/>
                </a:moveTo>
                <a:cubicBezTo>
                  <a:pt x="104" y="112"/>
                  <a:pt x="104" y="112"/>
                  <a:pt x="104" y="112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3" y="111"/>
                  <a:pt x="103" y="111"/>
                  <a:pt x="103" y="110"/>
                </a:cubicBezTo>
                <a:cubicBezTo>
                  <a:pt x="103" y="109"/>
                  <a:pt x="103" y="108"/>
                  <a:pt x="103" y="108"/>
                </a:cubicBezTo>
                <a:cubicBezTo>
                  <a:pt x="103" y="108"/>
                  <a:pt x="103" y="108"/>
                  <a:pt x="104" y="108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9"/>
                  <a:pt x="104" y="109"/>
                  <a:pt x="104" y="110"/>
                </a:cubicBezTo>
                <a:cubicBezTo>
                  <a:pt x="104" y="111"/>
                  <a:pt x="104" y="111"/>
                  <a:pt x="104" y="112"/>
                </a:cubicBezTo>
                <a:moveTo>
                  <a:pt x="107" y="108"/>
                </a:moveTo>
                <a:cubicBezTo>
                  <a:pt x="108" y="110"/>
                  <a:pt x="108" y="110"/>
                  <a:pt x="108" y="110"/>
                </a:cubicBezTo>
                <a:cubicBezTo>
                  <a:pt x="109" y="109"/>
                  <a:pt x="109" y="109"/>
                  <a:pt x="109" y="109"/>
                </a:cubicBezTo>
                <a:cubicBezTo>
                  <a:pt x="109" y="109"/>
                  <a:pt x="109" y="109"/>
                  <a:pt x="110" y="108"/>
                </a:cubicBezTo>
                <a:cubicBezTo>
                  <a:pt x="110" y="109"/>
                  <a:pt x="110" y="109"/>
                  <a:pt x="110" y="110"/>
                </a:cubicBezTo>
                <a:cubicBezTo>
                  <a:pt x="110" y="114"/>
                  <a:pt x="110" y="114"/>
                  <a:pt x="110" y="114"/>
                </a:cubicBezTo>
                <a:cubicBezTo>
                  <a:pt x="112" y="114"/>
                  <a:pt x="112" y="114"/>
                  <a:pt x="112" y="114"/>
                </a:cubicBezTo>
                <a:cubicBezTo>
                  <a:pt x="112" y="106"/>
                  <a:pt x="112" y="106"/>
                  <a:pt x="112" y="106"/>
                </a:cubicBezTo>
                <a:cubicBezTo>
                  <a:pt x="110" y="106"/>
                  <a:pt x="110" y="106"/>
                  <a:pt x="110" y="106"/>
                </a:cubicBezTo>
                <a:lnTo>
                  <a:pt x="107" y="108"/>
                </a:lnTo>
                <a:close/>
                <a:moveTo>
                  <a:pt x="114" y="107"/>
                </a:moveTo>
                <a:cubicBezTo>
                  <a:pt x="114" y="108"/>
                  <a:pt x="113" y="109"/>
                  <a:pt x="113" y="110"/>
                </a:cubicBezTo>
                <a:cubicBezTo>
                  <a:pt x="113" y="111"/>
                  <a:pt x="114" y="112"/>
                  <a:pt x="114" y="113"/>
                </a:cubicBezTo>
                <a:cubicBezTo>
                  <a:pt x="115" y="114"/>
                  <a:pt x="115" y="114"/>
                  <a:pt x="116" y="114"/>
                </a:cubicBezTo>
                <a:cubicBezTo>
                  <a:pt x="117" y="114"/>
                  <a:pt x="118" y="114"/>
                  <a:pt x="118" y="113"/>
                </a:cubicBezTo>
                <a:cubicBezTo>
                  <a:pt x="119" y="112"/>
                  <a:pt x="119" y="111"/>
                  <a:pt x="119" y="110"/>
                </a:cubicBezTo>
                <a:cubicBezTo>
                  <a:pt x="119" y="109"/>
                  <a:pt x="119" y="108"/>
                  <a:pt x="118" y="107"/>
                </a:cubicBezTo>
                <a:cubicBezTo>
                  <a:pt x="118" y="106"/>
                  <a:pt x="117" y="106"/>
                  <a:pt x="116" y="106"/>
                </a:cubicBezTo>
                <a:cubicBezTo>
                  <a:pt x="115" y="106"/>
                  <a:pt x="114" y="106"/>
                  <a:pt x="114" y="107"/>
                </a:cubicBezTo>
                <a:moveTo>
                  <a:pt x="117" y="108"/>
                </a:moveTo>
                <a:cubicBezTo>
                  <a:pt x="117" y="109"/>
                  <a:pt x="117" y="109"/>
                  <a:pt x="117" y="110"/>
                </a:cubicBezTo>
                <a:cubicBezTo>
                  <a:pt x="117" y="111"/>
                  <a:pt x="117" y="111"/>
                  <a:pt x="117" y="112"/>
                </a:cubicBezTo>
                <a:cubicBezTo>
                  <a:pt x="117" y="112"/>
                  <a:pt x="116" y="112"/>
                  <a:pt x="116" y="112"/>
                </a:cubicBezTo>
                <a:cubicBezTo>
                  <a:pt x="116" y="112"/>
                  <a:pt x="116" y="112"/>
                  <a:pt x="116" y="112"/>
                </a:cubicBezTo>
                <a:cubicBezTo>
                  <a:pt x="115" y="111"/>
                  <a:pt x="115" y="111"/>
                  <a:pt x="115" y="110"/>
                </a:cubicBezTo>
                <a:cubicBezTo>
                  <a:pt x="115" y="109"/>
                  <a:pt x="115" y="108"/>
                  <a:pt x="116" y="108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16" y="108"/>
                  <a:pt x="117" y="108"/>
                  <a:pt x="117" y="108"/>
                </a:cubicBezTo>
                <a:moveTo>
                  <a:pt x="78" y="122"/>
                </a:moveTo>
                <a:cubicBezTo>
                  <a:pt x="77" y="122"/>
                  <a:pt x="77" y="123"/>
                  <a:pt x="76" y="123"/>
                </a:cubicBezTo>
                <a:cubicBezTo>
                  <a:pt x="76" y="124"/>
                  <a:pt x="76" y="125"/>
                  <a:pt x="76" y="126"/>
                </a:cubicBezTo>
                <a:cubicBezTo>
                  <a:pt x="76" y="128"/>
                  <a:pt x="76" y="129"/>
                  <a:pt x="76" y="129"/>
                </a:cubicBezTo>
                <a:cubicBezTo>
                  <a:pt x="77" y="130"/>
                  <a:pt x="77" y="130"/>
                  <a:pt x="78" y="130"/>
                </a:cubicBezTo>
                <a:cubicBezTo>
                  <a:pt x="79" y="130"/>
                  <a:pt x="80" y="130"/>
                  <a:pt x="80" y="129"/>
                </a:cubicBezTo>
                <a:cubicBezTo>
                  <a:pt x="81" y="129"/>
                  <a:pt x="81" y="128"/>
                  <a:pt x="81" y="126"/>
                </a:cubicBezTo>
                <a:cubicBezTo>
                  <a:pt x="81" y="125"/>
                  <a:pt x="81" y="124"/>
                  <a:pt x="80" y="123"/>
                </a:cubicBezTo>
                <a:cubicBezTo>
                  <a:pt x="80" y="123"/>
                  <a:pt x="79" y="122"/>
                  <a:pt x="78" y="122"/>
                </a:cubicBezTo>
                <a:moveTo>
                  <a:pt x="79" y="128"/>
                </a:moveTo>
                <a:cubicBezTo>
                  <a:pt x="79" y="129"/>
                  <a:pt x="79" y="129"/>
                  <a:pt x="78" y="129"/>
                </a:cubicBezTo>
                <a:cubicBezTo>
                  <a:pt x="78" y="129"/>
                  <a:pt x="78" y="129"/>
                  <a:pt x="78" y="128"/>
                </a:cubicBezTo>
                <a:cubicBezTo>
                  <a:pt x="78" y="128"/>
                  <a:pt x="78" y="127"/>
                  <a:pt x="78" y="126"/>
                </a:cubicBezTo>
                <a:cubicBezTo>
                  <a:pt x="78" y="126"/>
                  <a:pt x="78" y="125"/>
                  <a:pt x="78" y="125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79" y="124"/>
                  <a:pt x="79" y="124"/>
                  <a:pt x="79" y="125"/>
                </a:cubicBezTo>
                <a:cubicBezTo>
                  <a:pt x="79" y="125"/>
                  <a:pt x="79" y="126"/>
                  <a:pt x="79" y="126"/>
                </a:cubicBezTo>
                <a:cubicBezTo>
                  <a:pt x="79" y="127"/>
                  <a:pt x="79" y="128"/>
                  <a:pt x="79" y="128"/>
                </a:cubicBezTo>
                <a:moveTo>
                  <a:pt x="82" y="125"/>
                </a:moveTo>
                <a:cubicBezTo>
                  <a:pt x="83" y="126"/>
                  <a:pt x="83" y="126"/>
                  <a:pt x="83" y="126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5"/>
                  <a:pt x="84" y="125"/>
                </a:cubicBezTo>
                <a:cubicBezTo>
                  <a:pt x="84" y="125"/>
                  <a:pt x="84" y="126"/>
                  <a:pt x="84" y="126"/>
                </a:cubicBezTo>
                <a:cubicBezTo>
                  <a:pt x="84" y="130"/>
                  <a:pt x="84" y="130"/>
                  <a:pt x="84" y="130"/>
                </a:cubicBezTo>
                <a:cubicBezTo>
                  <a:pt x="86" y="130"/>
                  <a:pt x="86" y="130"/>
                  <a:pt x="86" y="130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5" y="123"/>
                  <a:pt x="85" y="123"/>
                  <a:pt x="85" y="123"/>
                </a:cubicBezTo>
                <a:lnTo>
                  <a:pt x="82" y="125"/>
                </a:lnTo>
                <a:close/>
                <a:moveTo>
                  <a:pt x="88" y="125"/>
                </a:moveTo>
                <a:cubicBezTo>
                  <a:pt x="89" y="126"/>
                  <a:pt x="89" y="126"/>
                  <a:pt x="89" y="126"/>
                </a:cubicBezTo>
                <a:cubicBezTo>
                  <a:pt x="90" y="125"/>
                  <a:pt x="90" y="125"/>
                  <a:pt x="90" y="125"/>
                </a:cubicBezTo>
                <a:cubicBezTo>
                  <a:pt x="90" y="125"/>
                  <a:pt x="91" y="125"/>
                  <a:pt x="91" y="125"/>
                </a:cubicBezTo>
                <a:cubicBezTo>
                  <a:pt x="91" y="125"/>
                  <a:pt x="91" y="126"/>
                  <a:pt x="91" y="126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3" y="130"/>
                  <a:pt x="93" y="130"/>
                  <a:pt x="93" y="130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91" y="123"/>
                  <a:pt x="91" y="123"/>
                  <a:pt x="91" y="123"/>
                </a:cubicBezTo>
                <a:lnTo>
                  <a:pt x="88" y="125"/>
                </a:lnTo>
                <a:close/>
                <a:moveTo>
                  <a:pt x="95" y="125"/>
                </a:moveTo>
                <a:cubicBezTo>
                  <a:pt x="96" y="126"/>
                  <a:pt x="96" y="126"/>
                  <a:pt x="96" y="126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7" y="125"/>
                  <a:pt x="97" y="125"/>
                  <a:pt x="97" y="125"/>
                </a:cubicBezTo>
                <a:cubicBezTo>
                  <a:pt x="97" y="125"/>
                  <a:pt x="97" y="126"/>
                  <a:pt x="97" y="126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9" y="130"/>
                  <a:pt x="99" y="130"/>
                  <a:pt x="99" y="130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7" y="123"/>
                  <a:pt x="97" y="123"/>
                  <a:pt x="97" y="123"/>
                </a:cubicBezTo>
                <a:lnTo>
                  <a:pt x="95" y="125"/>
                </a:lnTo>
                <a:close/>
                <a:moveTo>
                  <a:pt x="104" y="122"/>
                </a:moveTo>
                <a:cubicBezTo>
                  <a:pt x="103" y="122"/>
                  <a:pt x="102" y="123"/>
                  <a:pt x="101" y="123"/>
                </a:cubicBezTo>
                <a:cubicBezTo>
                  <a:pt x="101" y="124"/>
                  <a:pt x="101" y="125"/>
                  <a:pt x="101" y="126"/>
                </a:cubicBezTo>
                <a:cubicBezTo>
                  <a:pt x="101" y="128"/>
                  <a:pt x="101" y="129"/>
                  <a:pt x="101" y="129"/>
                </a:cubicBezTo>
                <a:cubicBezTo>
                  <a:pt x="102" y="130"/>
                  <a:pt x="103" y="130"/>
                  <a:pt x="104" y="130"/>
                </a:cubicBezTo>
                <a:cubicBezTo>
                  <a:pt x="104" y="130"/>
                  <a:pt x="105" y="130"/>
                  <a:pt x="106" y="129"/>
                </a:cubicBezTo>
                <a:cubicBezTo>
                  <a:pt x="106" y="129"/>
                  <a:pt x="106" y="128"/>
                  <a:pt x="106" y="126"/>
                </a:cubicBezTo>
                <a:cubicBezTo>
                  <a:pt x="106" y="125"/>
                  <a:pt x="106" y="124"/>
                  <a:pt x="106" y="123"/>
                </a:cubicBezTo>
                <a:cubicBezTo>
                  <a:pt x="105" y="123"/>
                  <a:pt x="104" y="122"/>
                  <a:pt x="104" y="122"/>
                </a:cubicBezTo>
                <a:moveTo>
                  <a:pt x="104" y="128"/>
                </a:moveTo>
                <a:cubicBezTo>
                  <a:pt x="104" y="129"/>
                  <a:pt x="104" y="129"/>
                  <a:pt x="104" y="129"/>
                </a:cubicBezTo>
                <a:cubicBezTo>
                  <a:pt x="103" y="129"/>
                  <a:pt x="103" y="129"/>
                  <a:pt x="103" y="128"/>
                </a:cubicBezTo>
                <a:cubicBezTo>
                  <a:pt x="103" y="128"/>
                  <a:pt x="103" y="127"/>
                  <a:pt x="103" y="126"/>
                </a:cubicBezTo>
                <a:cubicBezTo>
                  <a:pt x="103" y="126"/>
                  <a:pt x="103" y="125"/>
                  <a:pt x="103" y="125"/>
                </a:cubicBezTo>
                <a:cubicBezTo>
                  <a:pt x="103" y="124"/>
                  <a:pt x="103" y="124"/>
                  <a:pt x="104" y="124"/>
                </a:cubicBezTo>
                <a:cubicBezTo>
                  <a:pt x="104" y="124"/>
                  <a:pt x="104" y="124"/>
                  <a:pt x="104" y="125"/>
                </a:cubicBezTo>
                <a:cubicBezTo>
                  <a:pt x="104" y="125"/>
                  <a:pt x="104" y="126"/>
                  <a:pt x="104" y="126"/>
                </a:cubicBezTo>
                <a:cubicBezTo>
                  <a:pt x="104" y="127"/>
                  <a:pt x="104" y="128"/>
                  <a:pt x="104" y="128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p23"/>
          <p:cNvSpPr/>
          <p:nvPr/>
        </p:nvSpPr>
        <p:spPr>
          <a:xfrm>
            <a:off x="3623637" y="2634773"/>
            <a:ext cx="288025" cy="269860"/>
          </a:xfrm>
          <a:custGeom>
            <a:rect b="b" l="l" r="r" t="t"/>
            <a:pathLst>
              <a:path extrusionOk="0" h="146" w="169">
                <a:moveTo>
                  <a:pt x="168" y="46"/>
                </a:moveTo>
                <a:cubicBezTo>
                  <a:pt x="72" y="0"/>
                  <a:pt x="72" y="0"/>
                  <a:pt x="72" y="0"/>
                </a:cubicBezTo>
                <a:cubicBezTo>
                  <a:pt x="71" y="0"/>
                  <a:pt x="70" y="0"/>
                  <a:pt x="69" y="1"/>
                </a:cubicBezTo>
                <a:cubicBezTo>
                  <a:pt x="48" y="45"/>
                  <a:pt x="48" y="45"/>
                  <a:pt x="48" y="45"/>
                </a:cubicBezTo>
                <a:cubicBezTo>
                  <a:pt x="60" y="45"/>
                  <a:pt x="60" y="45"/>
                  <a:pt x="60" y="45"/>
                </a:cubicBezTo>
                <a:cubicBezTo>
                  <a:pt x="75" y="13"/>
                  <a:pt x="75" y="13"/>
                  <a:pt x="75" y="13"/>
                </a:cubicBezTo>
                <a:cubicBezTo>
                  <a:pt x="158" y="53"/>
                  <a:pt x="158" y="53"/>
                  <a:pt x="158" y="53"/>
                </a:cubicBezTo>
                <a:cubicBezTo>
                  <a:pt x="132" y="107"/>
                  <a:pt x="132" y="107"/>
                  <a:pt x="132" y="107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128"/>
                  <a:pt x="117" y="128"/>
                  <a:pt x="117" y="128"/>
                </a:cubicBezTo>
                <a:cubicBezTo>
                  <a:pt x="126" y="133"/>
                  <a:pt x="126" y="133"/>
                  <a:pt x="126" y="133"/>
                </a:cubicBezTo>
                <a:cubicBezTo>
                  <a:pt x="127" y="133"/>
                  <a:pt x="129" y="133"/>
                  <a:pt x="129" y="132"/>
                </a:cubicBezTo>
                <a:cubicBezTo>
                  <a:pt x="169" y="49"/>
                  <a:pt x="169" y="49"/>
                  <a:pt x="169" y="49"/>
                </a:cubicBezTo>
                <a:cubicBezTo>
                  <a:pt x="169" y="48"/>
                  <a:pt x="169" y="47"/>
                  <a:pt x="168" y="46"/>
                </a:cubicBezTo>
                <a:moveTo>
                  <a:pt x="108" y="50"/>
                </a:move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51"/>
                  <a:pt x="0" y="5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5"/>
                  <a:pt x="1" y="146"/>
                  <a:pt x="2" y="146"/>
                </a:cubicBezTo>
                <a:cubicBezTo>
                  <a:pt x="108" y="146"/>
                  <a:pt x="108" y="146"/>
                  <a:pt x="108" y="146"/>
                </a:cubicBezTo>
                <a:cubicBezTo>
                  <a:pt x="110" y="146"/>
                  <a:pt x="111" y="145"/>
                  <a:pt x="111" y="144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1" y="51"/>
                  <a:pt x="110" y="50"/>
                  <a:pt x="108" y="50"/>
                </a:cubicBezTo>
                <a:moveTo>
                  <a:pt x="102" y="120"/>
                </a:moveTo>
                <a:cubicBezTo>
                  <a:pt x="96" y="120"/>
                  <a:pt x="96" y="120"/>
                  <a:pt x="96" y="120"/>
                </a:cubicBezTo>
                <a:cubicBezTo>
                  <a:pt x="92" y="110"/>
                  <a:pt x="87" y="96"/>
                  <a:pt x="80" y="98"/>
                </a:cubicBezTo>
                <a:cubicBezTo>
                  <a:pt x="71" y="100"/>
                  <a:pt x="67" y="120"/>
                  <a:pt x="67" y="120"/>
                </a:cubicBezTo>
                <a:cubicBezTo>
                  <a:pt x="67" y="120"/>
                  <a:pt x="62" y="98"/>
                  <a:pt x="50" y="86"/>
                </a:cubicBezTo>
                <a:cubicBezTo>
                  <a:pt x="38" y="74"/>
                  <a:pt x="26" y="120"/>
                  <a:pt x="26" y="120"/>
                </a:cubicBezTo>
                <a:cubicBezTo>
                  <a:pt x="10" y="120"/>
                  <a:pt x="10" y="120"/>
                  <a:pt x="10" y="120"/>
                </a:cubicBezTo>
                <a:cubicBezTo>
                  <a:pt x="10" y="60"/>
                  <a:pt x="10" y="60"/>
                  <a:pt x="10" y="60"/>
                </a:cubicBezTo>
                <a:cubicBezTo>
                  <a:pt x="102" y="60"/>
                  <a:pt x="102" y="60"/>
                  <a:pt x="102" y="60"/>
                </a:cubicBezTo>
                <a:lnTo>
                  <a:pt x="102" y="120"/>
                </a:lnTo>
                <a:close/>
                <a:moveTo>
                  <a:pt x="25" y="81"/>
                </a:moveTo>
                <a:cubicBezTo>
                  <a:pt x="29" y="81"/>
                  <a:pt x="33" y="77"/>
                  <a:pt x="33" y="73"/>
                </a:cubicBezTo>
                <a:cubicBezTo>
                  <a:pt x="33" y="69"/>
                  <a:pt x="29" y="66"/>
                  <a:pt x="25" y="66"/>
                </a:cubicBezTo>
                <a:cubicBezTo>
                  <a:pt x="21" y="66"/>
                  <a:pt x="18" y="69"/>
                  <a:pt x="18" y="73"/>
                </a:cubicBezTo>
                <a:cubicBezTo>
                  <a:pt x="18" y="77"/>
                  <a:pt x="21" y="81"/>
                  <a:pt x="25" y="81"/>
                </a:cubicBezTo>
                <a:moveTo>
                  <a:pt x="76" y="79"/>
                </a:moveTo>
                <a:cubicBezTo>
                  <a:pt x="77" y="79"/>
                  <a:pt x="79" y="78"/>
                  <a:pt x="80" y="78"/>
                </a:cubicBezTo>
                <a:cubicBezTo>
                  <a:pt x="82" y="79"/>
                  <a:pt x="84" y="79"/>
                  <a:pt x="86" y="79"/>
                </a:cubicBezTo>
                <a:cubicBezTo>
                  <a:pt x="91" y="79"/>
                  <a:pt x="96" y="77"/>
                  <a:pt x="96" y="73"/>
                </a:cubicBezTo>
                <a:cubicBezTo>
                  <a:pt x="96" y="70"/>
                  <a:pt x="91" y="67"/>
                  <a:pt x="86" y="67"/>
                </a:cubicBezTo>
                <a:cubicBezTo>
                  <a:pt x="84" y="67"/>
                  <a:pt x="82" y="68"/>
                  <a:pt x="80" y="68"/>
                </a:cubicBezTo>
                <a:cubicBezTo>
                  <a:pt x="80" y="68"/>
                  <a:pt x="79" y="67"/>
                  <a:pt x="78" y="67"/>
                </a:cubicBezTo>
                <a:cubicBezTo>
                  <a:pt x="76" y="67"/>
                  <a:pt x="76" y="67"/>
                  <a:pt x="76" y="67"/>
                </a:cubicBezTo>
                <a:cubicBezTo>
                  <a:pt x="75" y="67"/>
                  <a:pt x="73" y="69"/>
                  <a:pt x="73" y="70"/>
                </a:cubicBezTo>
                <a:cubicBezTo>
                  <a:pt x="68" y="71"/>
                  <a:pt x="65" y="72"/>
                  <a:pt x="65" y="74"/>
                </a:cubicBezTo>
                <a:cubicBezTo>
                  <a:pt x="65" y="77"/>
                  <a:pt x="70" y="79"/>
                  <a:pt x="76" y="79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p23"/>
          <p:cNvSpPr/>
          <p:nvPr/>
        </p:nvSpPr>
        <p:spPr>
          <a:xfrm>
            <a:off x="2039867" y="2627914"/>
            <a:ext cx="237726" cy="283563"/>
          </a:xfrm>
          <a:custGeom>
            <a:rect b="b" l="l" r="r" t="t"/>
            <a:pathLst>
              <a:path extrusionOk="0" h="171" w="155">
                <a:moveTo>
                  <a:pt x="78" y="27"/>
                </a:moveTo>
                <a:cubicBezTo>
                  <a:pt x="49" y="27"/>
                  <a:pt x="26" y="49"/>
                  <a:pt x="26" y="77"/>
                </a:cubicBezTo>
                <a:cubicBezTo>
                  <a:pt x="26" y="95"/>
                  <a:pt x="33" y="105"/>
                  <a:pt x="38" y="113"/>
                </a:cubicBezTo>
                <a:cubicBezTo>
                  <a:pt x="42" y="118"/>
                  <a:pt x="44" y="121"/>
                  <a:pt x="44" y="124"/>
                </a:cubicBezTo>
                <a:cubicBezTo>
                  <a:pt x="44" y="130"/>
                  <a:pt x="47" y="137"/>
                  <a:pt x="53" y="141"/>
                </a:cubicBezTo>
                <a:cubicBezTo>
                  <a:pt x="53" y="145"/>
                  <a:pt x="54" y="154"/>
                  <a:pt x="54" y="154"/>
                </a:cubicBezTo>
                <a:cubicBezTo>
                  <a:pt x="54" y="154"/>
                  <a:pt x="54" y="154"/>
                  <a:pt x="54" y="154"/>
                </a:cubicBezTo>
                <a:cubicBezTo>
                  <a:pt x="54" y="157"/>
                  <a:pt x="55" y="163"/>
                  <a:pt x="65" y="166"/>
                </a:cubicBezTo>
                <a:cubicBezTo>
                  <a:pt x="66" y="167"/>
                  <a:pt x="67" y="169"/>
                  <a:pt x="69" y="170"/>
                </a:cubicBezTo>
                <a:cubicBezTo>
                  <a:pt x="70" y="171"/>
                  <a:pt x="71" y="171"/>
                  <a:pt x="73" y="171"/>
                </a:cubicBez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1"/>
                  <a:pt x="86" y="170"/>
                </a:cubicBezTo>
                <a:cubicBezTo>
                  <a:pt x="88" y="169"/>
                  <a:pt x="90" y="167"/>
                  <a:pt x="91" y="166"/>
                </a:cubicBezTo>
                <a:cubicBezTo>
                  <a:pt x="100" y="163"/>
                  <a:pt x="101" y="157"/>
                  <a:pt x="101" y="154"/>
                </a:cubicBezTo>
                <a:cubicBezTo>
                  <a:pt x="101" y="154"/>
                  <a:pt x="102" y="145"/>
                  <a:pt x="102" y="141"/>
                </a:cubicBezTo>
                <a:cubicBezTo>
                  <a:pt x="108" y="137"/>
                  <a:pt x="112" y="130"/>
                  <a:pt x="112" y="124"/>
                </a:cubicBezTo>
                <a:cubicBezTo>
                  <a:pt x="112" y="121"/>
                  <a:pt x="114" y="118"/>
                  <a:pt x="117" y="113"/>
                </a:cubicBezTo>
                <a:cubicBezTo>
                  <a:pt x="122" y="105"/>
                  <a:pt x="130" y="95"/>
                  <a:pt x="130" y="77"/>
                </a:cubicBezTo>
                <a:cubicBezTo>
                  <a:pt x="130" y="49"/>
                  <a:pt x="106" y="27"/>
                  <a:pt x="78" y="27"/>
                </a:cubicBezTo>
                <a:close/>
                <a:moveTo>
                  <a:pt x="106" y="106"/>
                </a:moveTo>
                <a:cubicBezTo>
                  <a:pt x="102" y="112"/>
                  <a:pt x="99" y="117"/>
                  <a:pt x="99" y="124"/>
                </a:cubicBezTo>
                <a:cubicBezTo>
                  <a:pt x="99" y="127"/>
                  <a:pt x="96" y="130"/>
                  <a:pt x="94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0" y="130"/>
                  <a:pt x="57" y="127"/>
                  <a:pt x="57" y="124"/>
                </a:cubicBezTo>
                <a:cubicBezTo>
                  <a:pt x="57" y="117"/>
                  <a:pt x="53" y="112"/>
                  <a:pt x="49" y="106"/>
                </a:cubicBezTo>
                <a:cubicBezTo>
                  <a:pt x="44" y="99"/>
                  <a:pt x="39" y="91"/>
                  <a:pt x="39" y="77"/>
                </a:cubicBezTo>
                <a:cubicBezTo>
                  <a:pt x="39" y="56"/>
                  <a:pt x="56" y="40"/>
                  <a:pt x="78" y="40"/>
                </a:cubicBezTo>
                <a:cubicBezTo>
                  <a:pt x="99" y="40"/>
                  <a:pt x="117" y="56"/>
                  <a:pt x="117" y="77"/>
                </a:cubicBezTo>
                <a:cubicBezTo>
                  <a:pt x="117" y="91"/>
                  <a:pt x="111" y="99"/>
                  <a:pt x="106" y="106"/>
                </a:cubicBezTo>
                <a:close/>
                <a:moveTo>
                  <a:pt x="78" y="17"/>
                </a:moveTo>
                <a:cubicBezTo>
                  <a:pt x="79" y="17"/>
                  <a:pt x="81" y="15"/>
                  <a:pt x="81" y="13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8" y="0"/>
                </a:cubicBezTo>
                <a:cubicBezTo>
                  <a:pt x="76" y="0"/>
                  <a:pt x="74" y="2"/>
                  <a:pt x="74" y="4"/>
                </a:cubicBezTo>
                <a:cubicBezTo>
                  <a:pt x="74" y="13"/>
                  <a:pt x="74" y="13"/>
                  <a:pt x="74" y="13"/>
                </a:cubicBezTo>
                <a:cubicBezTo>
                  <a:pt x="74" y="15"/>
                  <a:pt x="76" y="17"/>
                  <a:pt x="78" y="17"/>
                </a:cubicBezTo>
                <a:close/>
                <a:moveTo>
                  <a:pt x="43" y="24"/>
                </a:moveTo>
                <a:cubicBezTo>
                  <a:pt x="43" y="25"/>
                  <a:pt x="44" y="25"/>
                  <a:pt x="46" y="25"/>
                </a:cubicBezTo>
                <a:cubicBezTo>
                  <a:pt x="46" y="25"/>
                  <a:pt x="47" y="25"/>
                  <a:pt x="47" y="25"/>
                </a:cubicBezTo>
                <a:cubicBezTo>
                  <a:pt x="49" y="24"/>
                  <a:pt x="49" y="22"/>
                  <a:pt x="48" y="20"/>
                </a:cubicBezTo>
                <a:cubicBezTo>
                  <a:pt x="44" y="12"/>
                  <a:pt x="44" y="12"/>
                  <a:pt x="44" y="12"/>
                </a:cubicBezTo>
                <a:cubicBezTo>
                  <a:pt x="43" y="10"/>
                  <a:pt x="41" y="10"/>
                  <a:pt x="39" y="11"/>
                </a:cubicBezTo>
                <a:cubicBezTo>
                  <a:pt x="37" y="11"/>
                  <a:pt x="37" y="13"/>
                  <a:pt x="38" y="15"/>
                </a:cubicBezTo>
                <a:lnTo>
                  <a:pt x="43" y="24"/>
                </a:lnTo>
                <a:close/>
                <a:moveTo>
                  <a:pt x="24" y="43"/>
                </a:moveTo>
                <a:cubicBezTo>
                  <a:pt x="15" y="38"/>
                  <a:pt x="15" y="38"/>
                  <a:pt x="15" y="38"/>
                </a:cubicBezTo>
                <a:cubicBezTo>
                  <a:pt x="14" y="37"/>
                  <a:pt x="12" y="37"/>
                  <a:pt x="11" y="39"/>
                </a:cubicBezTo>
                <a:cubicBezTo>
                  <a:pt x="10" y="40"/>
                  <a:pt x="10" y="42"/>
                  <a:pt x="12" y="43"/>
                </a:cubicBezTo>
                <a:cubicBezTo>
                  <a:pt x="21" y="48"/>
                  <a:pt x="21" y="48"/>
                  <a:pt x="21" y="48"/>
                </a:cubicBezTo>
                <a:cubicBezTo>
                  <a:pt x="21" y="49"/>
                  <a:pt x="22" y="49"/>
                  <a:pt x="22" y="49"/>
                </a:cubicBezTo>
                <a:cubicBezTo>
                  <a:pt x="23" y="49"/>
                  <a:pt x="24" y="48"/>
                  <a:pt x="25" y="47"/>
                </a:cubicBezTo>
                <a:cubicBezTo>
                  <a:pt x="26" y="46"/>
                  <a:pt x="25" y="43"/>
                  <a:pt x="24" y="43"/>
                </a:cubicBezTo>
                <a:close/>
                <a:moveTo>
                  <a:pt x="17" y="77"/>
                </a:moveTo>
                <a:cubicBezTo>
                  <a:pt x="17" y="76"/>
                  <a:pt x="15" y="74"/>
                  <a:pt x="14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2" y="74"/>
                  <a:pt x="0" y="76"/>
                  <a:pt x="0" y="77"/>
                </a:cubicBezTo>
                <a:cubicBezTo>
                  <a:pt x="0" y="79"/>
                  <a:pt x="2" y="81"/>
                  <a:pt x="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5" y="81"/>
                  <a:pt x="17" y="79"/>
                  <a:pt x="17" y="77"/>
                </a:cubicBezTo>
                <a:close/>
                <a:moveTo>
                  <a:pt x="21" y="107"/>
                </a:moveTo>
                <a:cubicBezTo>
                  <a:pt x="12" y="112"/>
                  <a:pt x="12" y="112"/>
                  <a:pt x="12" y="112"/>
                </a:cubicBezTo>
                <a:cubicBezTo>
                  <a:pt x="10" y="113"/>
                  <a:pt x="10" y="115"/>
                  <a:pt x="11" y="116"/>
                </a:cubicBezTo>
                <a:cubicBezTo>
                  <a:pt x="11" y="117"/>
                  <a:pt x="13" y="118"/>
                  <a:pt x="14" y="118"/>
                </a:cubicBezTo>
                <a:cubicBezTo>
                  <a:pt x="14" y="118"/>
                  <a:pt x="15" y="118"/>
                  <a:pt x="15" y="117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5" y="111"/>
                  <a:pt x="26" y="109"/>
                  <a:pt x="25" y="108"/>
                </a:cubicBezTo>
                <a:cubicBezTo>
                  <a:pt x="24" y="106"/>
                  <a:pt x="22" y="106"/>
                  <a:pt x="21" y="107"/>
                </a:cubicBezTo>
                <a:close/>
                <a:moveTo>
                  <a:pt x="143" y="112"/>
                </a:moveTo>
                <a:cubicBezTo>
                  <a:pt x="135" y="107"/>
                  <a:pt x="135" y="107"/>
                  <a:pt x="135" y="107"/>
                </a:cubicBezTo>
                <a:cubicBezTo>
                  <a:pt x="133" y="106"/>
                  <a:pt x="131" y="106"/>
                  <a:pt x="130" y="108"/>
                </a:cubicBezTo>
                <a:cubicBezTo>
                  <a:pt x="129" y="109"/>
                  <a:pt x="130" y="111"/>
                  <a:pt x="132" y="112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8"/>
                  <a:pt x="141" y="118"/>
                  <a:pt x="142" y="118"/>
                </a:cubicBezTo>
                <a:cubicBezTo>
                  <a:pt x="143" y="118"/>
                  <a:pt x="144" y="117"/>
                  <a:pt x="145" y="116"/>
                </a:cubicBezTo>
                <a:cubicBezTo>
                  <a:pt x="145" y="115"/>
                  <a:pt x="145" y="113"/>
                  <a:pt x="143" y="112"/>
                </a:cubicBezTo>
                <a:close/>
                <a:moveTo>
                  <a:pt x="152" y="74"/>
                </a:moveTo>
                <a:cubicBezTo>
                  <a:pt x="142" y="74"/>
                  <a:pt x="142" y="74"/>
                  <a:pt x="142" y="74"/>
                </a:cubicBezTo>
                <a:cubicBezTo>
                  <a:pt x="140" y="74"/>
                  <a:pt x="139" y="76"/>
                  <a:pt x="139" y="77"/>
                </a:cubicBezTo>
                <a:cubicBezTo>
                  <a:pt x="139" y="79"/>
                  <a:pt x="140" y="81"/>
                  <a:pt x="142" y="81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1"/>
                  <a:pt x="155" y="79"/>
                  <a:pt x="155" y="77"/>
                </a:cubicBezTo>
                <a:cubicBezTo>
                  <a:pt x="155" y="76"/>
                  <a:pt x="153" y="74"/>
                  <a:pt x="152" y="74"/>
                </a:cubicBezTo>
                <a:close/>
                <a:moveTo>
                  <a:pt x="133" y="49"/>
                </a:moveTo>
                <a:cubicBezTo>
                  <a:pt x="134" y="49"/>
                  <a:pt x="134" y="49"/>
                  <a:pt x="135" y="48"/>
                </a:cubicBezTo>
                <a:cubicBezTo>
                  <a:pt x="143" y="43"/>
                  <a:pt x="143" y="43"/>
                  <a:pt x="143" y="43"/>
                </a:cubicBezTo>
                <a:cubicBezTo>
                  <a:pt x="145" y="42"/>
                  <a:pt x="145" y="40"/>
                  <a:pt x="145" y="39"/>
                </a:cubicBezTo>
                <a:cubicBezTo>
                  <a:pt x="144" y="37"/>
                  <a:pt x="142" y="37"/>
                  <a:pt x="140" y="38"/>
                </a:cubicBezTo>
                <a:cubicBezTo>
                  <a:pt x="132" y="43"/>
                  <a:pt x="132" y="43"/>
                  <a:pt x="132" y="43"/>
                </a:cubicBezTo>
                <a:cubicBezTo>
                  <a:pt x="130" y="43"/>
                  <a:pt x="129" y="46"/>
                  <a:pt x="130" y="47"/>
                </a:cubicBezTo>
                <a:cubicBezTo>
                  <a:pt x="131" y="48"/>
                  <a:pt x="132" y="49"/>
                  <a:pt x="133" y="49"/>
                </a:cubicBezTo>
                <a:close/>
                <a:moveTo>
                  <a:pt x="108" y="25"/>
                </a:moveTo>
                <a:cubicBezTo>
                  <a:pt x="109" y="25"/>
                  <a:pt x="109" y="25"/>
                  <a:pt x="110" y="25"/>
                </a:cubicBezTo>
                <a:cubicBezTo>
                  <a:pt x="111" y="25"/>
                  <a:pt x="112" y="25"/>
                  <a:pt x="113" y="24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8" y="11"/>
                  <a:pt x="116" y="11"/>
                </a:cubicBezTo>
                <a:cubicBezTo>
                  <a:pt x="115" y="10"/>
                  <a:pt x="113" y="10"/>
                  <a:pt x="112" y="12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6" y="22"/>
                  <a:pt x="107" y="24"/>
                  <a:pt x="108" y="25"/>
                </a:cubicBezTo>
                <a:close/>
                <a:moveTo>
                  <a:pt x="73" y="97"/>
                </a:moveTo>
                <a:cubicBezTo>
                  <a:pt x="74" y="100"/>
                  <a:pt x="75" y="101"/>
                  <a:pt x="78" y="101"/>
                </a:cubicBezTo>
                <a:cubicBezTo>
                  <a:pt x="80" y="101"/>
                  <a:pt x="82" y="100"/>
                  <a:pt x="82" y="97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72"/>
                  <a:pt x="86" y="71"/>
                  <a:pt x="86" y="69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2"/>
                  <a:pt x="83" y="50"/>
                  <a:pt x="78" y="50"/>
                </a:cubicBezTo>
                <a:cubicBezTo>
                  <a:pt x="73" y="50"/>
                  <a:pt x="70" y="52"/>
                  <a:pt x="70" y="58"/>
                </a:cubicBezTo>
                <a:cubicBezTo>
                  <a:pt x="70" y="69"/>
                  <a:pt x="70" y="69"/>
                  <a:pt x="70" y="69"/>
                </a:cubicBezTo>
                <a:cubicBezTo>
                  <a:pt x="70" y="71"/>
                  <a:pt x="70" y="72"/>
                  <a:pt x="70" y="74"/>
                </a:cubicBezTo>
                <a:lnTo>
                  <a:pt x="73" y="97"/>
                </a:lnTo>
                <a:close/>
                <a:moveTo>
                  <a:pt x="78" y="108"/>
                </a:moveTo>
                <a:cubicBezTo>
                  <a:pt x="73" y="108"/>
                  <a:pt x="69" y="111"/>
                  <a:pt x="69" y="116"/>
                </a:cubicBezTo>
                <a:cubicBezTo>
                  <a:pt x="69" y="120"/>
                  <a:pt x="73" y="124"/>
                  <a:pt x="78" y="124"/>
                </a:cubicBezTo>
                <a:cubicBezTo>
                  <a:pt x="82" y="124"/>
                  <a:pt x="86" y="120"/>
                  <a:pt x="86" y="116"/>
                </a:cubicBezTo>
                <a:cubicBezTo>
                  <a:pt x="86" y="111"/>
                  <a:pt x="82" y="108"/>
                  <a:pt x="78" y="108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Custom 69">
      <a:dk1>
        <a:srgbClr val="000000"/>
      </a:dk1>
      <a:lt1>
        <a:srgbClr val="FFFFFF"/>
      </a:lt1>
      <a:dk2>
        <a:srgbClr val="7D8287"/>
      </a:dk2>
      <a:lt2>
        <a:srgbClr val="EBEEF0"/>
      </a:lt2>
      <a:accent1>
        <a:srgbClr val="00B0F0"/>
      </a:accent1>
      <a:accent2>
        <a:srgbClr val="00A082"/>
      </a:accent2>
      <a:accent3>
        <a:srgbClr val="96B900"/>
      </a:accent3>
      <a:accent4>
        <a:srgbClr val="FFAF00"/>
      </a:accent4>
      <a:accent5>
        <a:srgbClr val="D71414"/>
      </a:accent5>
      <a:accent6>
        <a:srgbClr val="5A004B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