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80" r:id="rId4"/>
    <p:sldMasterId id="214748368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Lst>
  <p:sldSz cy="5143500" cx="9144000"/>
  <p:notesSz cx="6858000" cy="9144000"/>
  <p:embeddedFontLst>
    <p:embeddedFont>
      <p:font typeface="Raleway"/>
      <p:regular r:id="rId40"/>
      <p:bold r:id="rId41"/>
      <p:italic r:id="rId42"/>
      <p:boldItalic r:id="rId43"/>
    </p:embeddedFont>
    <p:embeddedFont>
      <p:font typeface="Montserrat"/>
      <p:regular r:id="rId44"/>
      <p:bold r:id="rId45"/>
      <p:italic r:id="rId46"/>
      <p:boldItalic r:id="rId47"/>
    </p:embeddedFont>
    <p:embeddedFont>
      <p:font typeface="Raleway Light"/>
      <p:regular r:id="rId48"/>
      <p:bold r:id="rId49"/>
      <p:italic r:id="rId50"/>
      <p:boldItalic r:id="rId51"/>
    </p:embeddedFont>
    <p:embeddedFont>
      <p:font typeface="Raleway Black"/>
      <p:bold r:id="rId52"/>
      <p:boldItalic r:id="rId53"/>
    </p:embeddedFont>
    <p:embeddedFont>
      <p:font typeface="Montserrat Light"/>
      <p:regular r:id="rId54"/>
      <p:bold r:id="rId55"/>
      <p:italic r:id="rId56"/>
      <p:boldItalic r:id="rId57"/>
    </p:embeddedFont>
    <p:embeddedFont>
      <p:font typeface="Open Sans SemiBold"/>
      <p:regular r:id="rId58"/>
      <p:bold r:id="rId59"/>
      <p:italic r:id="rId60"/>
      <p:boldItalic r:id="rId61"/>
    </p:embeddedFont>
    <p:embeddedFont>
      <p:font typeface="Bodoni"/>
      <p:regular r:id="rId62"/>
      <p:bold r:id="rId63"/>
      <p:italic r:id="rId64"/>
      <p:boldItalic r:id="rId65"/>
    </p:embeddedFont>
    <p:embeddedFont>
      <p:font typeface="Open Sans ExtraBold"/>
      <p:bold r:id="rId66"/>
      <p:boldItalic r:id="rId67"/>
    </p:embeddedFont>
    <p:embeddedFont>
      <p:font typeface="PT Sans"/>
      <p:regular r:id="rId68"/>
      <p:bold r:id="rId69"/>
      <p:italic r:id="rId70"/>
      <p:boldItalic r:id="rId71"/>
    </p:embeddedFont>
    <p:embeddedFont>
      <p:font typeface="Open Sans"/>
      <p:regular r:id="rId72"/>
      <p:bold r:id="rId73"/>
      <p:italic r:id="rId74"/>
      <p:boldItalic r:id="rId7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Raleway-regular.fntdata"/><Relationship Id="rId42" Type="http://schemas.openxmlformats.org/officeDocument/2006/relationships/font" Target="fonts/Raleway-italic.fntdata"/><Relationship Id="rId41" Type="http://schemas.openxmlformats.org/officeDocument/2006/relationships/font" Target="fonts/Raleway-bold.fntdata"/><Relationship Id="rId44" Type="http://schemas.openxmlformats.org/officeDocument/2006/relationships/font" Target="fonts/Montserrat-regular.fntdata"/><Relationship Id="rId43" Type="http://schemas.openxmlformats.org/officeDocument/2006/relationships/font" Target="fonts/Raleway-boldItalic.fntdata"/><Relationship Id="rId46" Type="http://schemas.openxmlformats.org/officeDocument/2006/relationships/font" Target="fonts/Montserrat-italic.fntdata"/><Relationship Id="rId45" Type="http://schemas.openxmlformats.org/officeDocument/2006/relationships/font" Target="fonts/Montserrat-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48" Type="http://schemas.openxmlformats.org/officeDocument/2006/relationships/font" Target="fonts/RalewayLight-regular.fntdata"/><Relationship Id="rId47" Type="http://schemas.openxmlformats.org/officeDocument/2006/relationships/font" Target="fonts/Montserrat-boldItalic.fntdata"/><Relationship Id="rId49" Type="http://schemas.openxmlformats.org/officeDocument/2006/relationships/font" Target="fonts/RalewayLight-bold.fntdata"/><Relationship Id="rId5" Type="http://schemas.openxmlformats.org/officeDocument/2006/relationships/slideMaster" Target="slideMasters/slideMaster2.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73" Type="http://schemas.openxmlformats.org/officeDocument/2006/relationships/font" Target="fonts/OpenSans-bold.fntdata"/><Relationship Id="rId72" Type="http://schemas.openxmlformats.org/officeDocument/2006/relationships/font" Target="fonts/OpenSans-regular.fntdata"/><Relationship Id="rId31" Type="http://schemas.openxmlformats.org/officeDocument/2006/relationships/slide" Target="slides/slide25.xml"/><Relationship Id="rId75" Type="http://schemas.openxmlformats.org/officeDocument/2006/relationships/font" Target="fonts/OpenSans-boldItalic.fntdata"/><Relationship Id="rId30" Type="http://schemas.openxmlformats.org/officeDocument/2006/relationships/slide" Target="slides/slide24.xml"/><Relationship Id="rId74" Type="http://schemas.openxmlformats.org/officeDocument/2006/relationships/font" Target="fonts/OpenSans-italic.fntdata"/><Relationship Id="rId33" Type="http://schemas.openxmlformats.org/officeDocument/2006/relationships/slide" Target="slides/slide27.xml"/><Relationship Id="rId32" Type="http://schemas.openxmlformats.org/officeDocument/2006/relationships/slide" Target="slides/slide26.xml"/><Relationship Id="rId35" Type="http://schemas.openxmlformats.org/officeDocument/2006/relationships/slide" Target="slides/slide29.xml"/><Relationship Id="rId34" Type="http://schemas.openxmlformats.org/officeDocument/2006/relationships/slide" Target="slides/slide28.xml"/><Relationship Id="rId71" Type="http://schemas.openxmlformats.org/officeDocument/2006/relationships/font" Target="fonts/PTSans-boldItalic.fntdata"/><Relationship Id="rId70" Type="http://schemas.openxmlformats.org/officeDocument/2006/relationships/font" Target="fonts/PTSans-italic.fntdata"/><Relationship Id="rId37" Type="http://schemas.openxmlformats.org/officeDocument/2006/relationships/slide" Target="slides/slide31.xml"/><Relationship Id="rId36" Type="http://schemas.openxmlformats.org/officeDocument/2006/relationships/slide" Target="slides/slide30.xml"/><Relationship Id="rId39" Type="http://schemas.openxmlformats.org/officeDocument/2006/relationships/slide" Target="slides/slide33.xml"/><Relationship Id="rId38" Type="http://schemas.openxmlformats.org/officeDocument/2006/relationships/slide" Target="slides/slide32.xml"/><Relationship Id="rId62" Type="http://schemas.openxmlformats.org/officeDocument/2006/relationships/font" Target="fonts/Bodoni-regular.fntdata"/><Relationship Id="rId61" Type="http://schemas.openxmlformats.org/officeDocument/2006/relationships/font" Target="fonts/OpenSansSemiBold-boldItalic.fntdata"/><Relationship Id="rId20" Type="http://schemas.openxmlformats.org/officeDocument/2006/relationships/slide" Target="slides/slide14.xml"/><Relationship Id="rId64" Type="http://schemas.openxmlformats.org/officeDocument/2006/relationships/font" Target="fonts/Bodoni-italic.fntdata"/><Relationship Id="rId63" Type="http://schemas.openxmlformats.org/officeDocument/2006/relationships/font" Target="fonts/Bodoni-bold.fntdata"/><Relationship Id="rId22" Type="http://schemas.openxmlformats.org/officeDocument/2006/relationships/slide" Target="slides/slide16.xml"/><Relationship Id="rId66" Type="http://schemas.openxmlformats.org/officeDocument/2006/relationships/font" Target="fonts/OpenSansExtraBold-bold.fntdata"/><Relationship Id="rId21" Type="http://schemas.openxmlformats.org/officeDocument/2006/relationships/slide" Target="slides/slide15.xml"/><Relationship Id="rId65" Type="http://schemas.openxmlformats.org/officeDocument/2006/relationships/font" Target="fonts/Bodoni-boldItalic.fntdata"/><Relationship Id="rId24" Type="http://schemas.openxmlformats.org/officeDocument/2006/relationships/slide" Target="slides/slide18.xml"/><Relationship Id="rId68" Type="http://schemas.openxmlformats.org/officeDocument/2006/relationships/font" Target="fonts/PTSans-regular.fntdata"/><Relationship Id="rId23" Type="http://schemas.openxmlformats.org/officeDocument/2006/relationships/slide" Target="slides/slide17.xml"/><Relationship Id="rId67" Type="http://schemas.openxmlformats.org/officeDocument/2006/relationships/font" Target="fonts/OpenSansExtraBold-boldItalic.fntdata"/><Relationship Id="rId60" Type="http://schemas.openxmlformats.org/officeDocument/2006/relationships/font" Target="fonts/OpenSansSemiBold-italic.fntdata"/><Relationship Id="rId26" Type="http://schemas.openxmlformats.org/officeDocument/2006/relationships/slide" Target="slides/slide20.xml"/><Relationship Id="rId25" Type="http://schemas.openxmlformats.org/officeDocument/2006/relationships/slide" Target="slides/slide19.xml"/><Relationship Id="rId69" Type="http://schemas.openxmlformats.org/officeDocument/2006/relationships/font" Target="fonts/PTSans-bold.fntdata"/><Relationship Id="rId28" Type="http://schemas.openxmlformats.org/officeDocument/2006/relationships/slide" Target="slides/slide22.xml"/><Relationship Id="rId27" Type="http://schemas.openxmlformats.org/officeDocument/2006/relationships/slide" Target="slides/slide21.xml"/><Relationship Id="rId29" Type="http://schemas.openxmlformats.org/officeDocument/2006/relationships/slide" Target="slides/slide23.xml"/><Relationship Id="rId51" Type="http://schemas.openxmlformats.org/officeDocument/2006/relationships/font" Target="fonts/RalewayLight-boldItalic.fntdata"/><Relationship Id="rId50" Type="http://schemas.openxmlformats.org/officeDocument/2006/relationships/font" Target="fonts/RalewayLight-italic.fntdata"/><Relationship Id="rId53" Type="http://schemas.openxmlformats.org/officeDocument/2006/relationships/font" Target="fonts/RalewayBlack-boldItalic.fntdata"/><Relationship Id="rId52" Type="http://schemas.openxmlformats.org/officeDocument/2006/relationships/font" Target="fonts/RalewayBlack-bold.fntdata"/><Relationship Id="rId11" Type="http://schemas.openxmlformats.org/officeDocument/2006/relationships/slide" Target="slides/slide5.xml"/><Relationship Id="rId55" Type="http://schemas.openxmlformats.org/officeDocument/2006/relationships/font" Target="fonts/MontserratLight-bold.fntdata"/><Relationship Id="rId10" Type="http://schemas.openxmlformats.org/officeDocument/2006/relationships/slide" Target="slides/slide4.xml"/><Relationship Id="rId54" Type="http://schemas.openxmlformats.org/officeDocument/2006/relationships/font" Target="fonts/MontserratLight-regular.fntdata"/><Relationship Id="rId13" Type="http://schemas.openxmlformats.org/officeDocument/2006/relationships/slide" Target="slides/slide7.xml"/><Relationship Id="rId57" Type="http://schemas.openxmlformats.org/officeDocument/2006/relationships/font" Target="fonts/MontserratLight-boldItalic.fntdata"/><Relationship Id="rId12" Type="http://schemas.openxmlformats.org/officeDocument/2006/relationships/slide" Target="slides/slide6.xml"/><Relationship Id="rId56" Type="http://schemas.openxmlformats.org/officeDocument/2006/relationships/font" Target="fonts/MontserratLight-italic.fntdata"/><Relationship Id="rId15" Type="http://schemas.openxmlformats.org/officeDocument/2006/relationships/slide" Target="slides/slide9.xml"/><Relationship Id="rId59" Type="http://schemas.openxmlformats.org/officeDocument/2006/relationships/font" Target="fonts/OpenSansSemiBold-bold.fntdata"/><Relationship Id="rId14" Type="http://schemas.openxmlformats.org/officeDocument/2006/relationships/slide" Target="slides/slide8.xml"/><Relationship Id="rId58" Type="http://schemas.openxmlformats.org/officeDocument/2006/relationships/font" Target="fonts/OpenSansSemiBold-regular.fntdata"/><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3" name="Shape 123"/>
        <p:cNvGrpSpPr/>
        <p:nvPr/>
      </p:nvGrpSpPr>
      <p:grpSpPr>
        <a:xfrm>
          <a:off x="0" y="0"/>
          <a:ext cx="0" cy="0"/>
          <a:chOff x="0" y="0"/>
          <a:chExt cx="0" cy="0"/>
        </a:xfrm>
      </p:grpSpPr>
      <p:sp>
        <p:nvSpPr>
          <p:cNvPr id="124" name="Shape 124"/>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25" name="Shape 125"/>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6" name="Shape 216"/>
        <p:cNvGrpSpPr/>
        <p:nvPr/>
      </p:nvGrpSpPr>
      <p:grpSpPr>
        <a:xfrm>
          <a:off x="0" y="0"/>
          <a:ext cx="0" cy="0"/>
          <a:chOff x="0" y="0"/>
          <a:chExt cx="0" cy="0"/>
        </a:xfrm>
      </p:grpSpPr>
      <p:sp>
        <p:nvSpPr>
          <p:cNvPr id="217" name="Shape 217"/>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18" name="Shape 218"/>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7" name="Shape 227"/>
        <p:cNvGrpSpPr/>
        <p:nvPr/>
      </p:nvGrpSpPr>
      <p:grpSpPr>
        <a:xfrm>
          <a:off x="0" y="0"/>
          <a:ext cx="0" cy="0"/>
          <a:chOff x="0" y="0"/>
          <a:chExt cx="0" cy="0"/>
        </a:xfrm>
      </p:grpSpPr>
      <p:sp>
        <p:nvSpPr>
          <p:cNvPr id="228" name="Shape 228"/>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29" name="Shape 229"/>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4" name="Shape 254"/>
        <p:cNvGrpSpPr/>
        <p:nvPr/>
      </p:nvGrpSpPr>
      <p:grpSpPr>
        <a:xfrm>
          <a:off x="0" y="0"/>
          <a:ext cx="0" cy="0"/>
          <a:chOff x="0" y="0"/>
          <a:chExt cx="0" cy="0"/>
        </a:xfrm>
      </p:grpSpPr>
      <p:sp>
        <p:nvSpPr>
          <p:cNvPr id="255" name="Shape 255"/>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56" name="Shape 256"/>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4" name="Shape 264"/>
        <p:cNvGrpSpPr/>
        <p:nvPr/>
      </p:nvGrpSpPr>
      <p:grpSpPr>
        <a:xfrm>
          <a:off x="0" y="0"/>
          <a:ext cx="0" cy="0"/>
          <a:chOff x="0" y="0"/>
          <a:chExt cx="0" cy="0"/>
        </a:xfrm>
      </p:grpSpPr>
      <p:sp>
        <p:nvSpPr>
          <p:cNvPr id="265" name="Shape 265"/>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66" name="Shape 266"/>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7" name="Shape 277"/>
        <p:cNvGrpSpPr/>
        <p:nvPr/>
      </p:nvGrpSpPr>
      <p:grpSpPr>
        <a:xfrm>
          <a:off x="0" y="0"/>
          <a:ext cx="0" cy="0"/>
          <a:chOff x="0" y="0"/>
          <a:chExt cx="0" cy="0"/>
        </a:xfrm>
      </p:grpSpPr>
      <p:sp>
        <p:nvSpPr>
          <p:cNvPr id="278" name="Shape 278"/>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79" name="Shape 279"/>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0" name="Shape 300"/>
        <p:cNvGrpSpPr/>
        <p:nvPr/>
      </p:nvGrpSpPr>
      <p:grpSpPr>
        <a:xfrm>
          <a:off x="0" y="0"/>
          <a:ext cx="0" cy="0"/>
          <a:chOff x="0" y="0"/>
          <a:chExt cx="0" cy="0"/>
        </a:xfrm>
      </p:grpSpPr>
      <p:sp>
        <p:nvSpPr>
          <p:cNvPr id="301" name="Shape 301"/>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302" name="Shape 302"/>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4" name="Shape 314"/>
        <p:cNvGrpSpPr/>
        <p:nvPr/>
      </p:nvGrpSpPr>
      <p:grpSpPr>
        <a:xfrm>
          <a:off x="0" y="0"/>
          <a:ext cx="0" cy="0"/>
          <a:chOff x="0" y="0"/>
          <a:chExt cx="0" cy="0"/>
        </a:xfrm>
      </p:grpSpPr>
      <p:sp>
        <p:nvSpPr>
          <p:cNvPr id="315" name="Shape 315"/>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316" name="Shape 316"/>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5" name="Shape 325"/>
        <p:cNvGrpSpPr/>
        <p:nvPr/>
      </p:nvGrpSpPr>
      <p:grpSpPr>
        <a:xfrm>
          <a:off x="0" y="0"/>
          <a:ext cx="0" cy="0"/>
          <a:chOff x="0" y="0"/>
          <a:chExt cx="0" cy="0"/>
        </a:xfrm>
      </p:grpSpPr>
      <p:sp>
        <p:nvSpPr>
          <p:cNvPr id="326" name="Shape 326"/>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327" name="Shape 327"/>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9" name="Shape 339"/>
        <p:cNvGrpSpPr/>
        <p:nvPr/>
      </p:nvGrpSpPr>
      <p:grpSpPr>
        <a:xfrm>
          <a:off x="0" y="0"/>
          <a:ext cx="0" cy="0"/>
          <a:chOff x="0" y="0"/>
          <a:chExt cx="0" cy="0"/>
        </a:xfrm>
      </p:grpSpPr>
      <p:sp>
        <p:nvSpPr>
          <p:cNvPr id="340" name="Shape 340"/>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341" name="Shape 341"/>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69" name="Shape 369"/>
        <p:cNvGrpSpPr/>
        <p:nvPr/>
      </p:nvGrpSpPr>
      <p:grpSpPr>
        <a:xfrm>
          <a:off x="0" y="0"/>
          <a:ext cx="0" cy="0"/>
          <a:chOff x="0" y="0"/>
          <a:chExt cx="0" cy="0"/>
        </a:xfrm>
      </p:grpSpPr>
      <p:sp>
        <p:nvSpPr>
          <p:cNvPr id="370" name="Shape 370"/>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371" name="Shape 371"/>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0" name="Shape 130"/>
        <p:cNvGrpSpPr/>
        <p:nvPr/>
      </p:nvGrpSpPr>
      <p:grpSpPr>
        <a:xfrm>
          <a:off x="0" y="0"/>
          <a:ext cx="0" cy="0"/>
          <a:chOff x="0" y="0"/>
          <a:chExt cx="0" cy="0"/>
        </a:xfrm>
      </p:grpSpPr>
      <p:sp>
        <p:nvSpPr>
          <p:cNvPr id="131" name="Shape 131"/>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32" name="Shape 132"/>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94" name="Shape 394"/>
        <p:cNvGrpSpPr/>
        <p:nvPr/>
      </p:nvGrpSpPr>
      <p:grpSpPr>
        <a:xfrm>
          <a:off x="0" y="0"/>
          <a:ext cx="0" cy="0"/>
          <a:chOff x="0" y="0"/>
          <a:chExt cx="0" cy="0"/>
        </a:xfrm>
      </p:grpSpPr>
      <p:sp>
        <p:nvSpPr>
          <p:cNvPr id="395" name="Shape 395"/>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396" name="Shape 396"/>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19" name="Shape 419"/>
        <p:cNvGrpSpPr/>
        <p:nvPr/>
      </p:nvGrpSpPr>
      <p:grpSpPr>
        <a:xfrm>
          <a:off x="0" y="0"/>
          <a:ext cx="0" cy="0"/>
          <a:chOff x="0" y="0"/>
          <a:chExt cx="0" cy="0"/>
        </a:xfrm>
      </p:grpSpPr>
      <p:sp>
        <p:nvSpPr>
          <p:cNvPr id="420" name="Shape 420"/>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421" name="Shape 421"/>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30" name="Shape 430"/>
        <p:cNvGrpSpPr/>
        <p:nvPr/>
      </p:nvGrpSpPr>
      <p:grpSpPr>
        <a:xfrm>
          <a:off x="0" y="0"/>
          <a:ext cx="0" cy="0"/>
          <a:chOff x="0" y="0"/>
          <a:chExt cx="0" cy="0"/>
        </a:xfrm>
      </p:grpSpPr>
      <p:sp>
        <p:nvSpPr>
          <p:cNvPr id="431" name="Shape 431"/>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432" name="Shape 432"/>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44" name="Shape 444"/>
        <p:cNvGrpSpPr/>
        <p:nvPr/>
      </p:nvGrpSpPr>
      <p:grpSpPr>
        <a:xfrm>
          <a:off x="0" y="0"/>
          <a:ext cx="0" cy="0"/>
          <a:chOff x="0" y="0"/>
          <a:chExt cx="0" cy="0"/>
        </a:xfrm>
      </p:grpSpPr>
      <p:sp>
        <p:nvSpPr>
          <p:cNvPr id="445" name="Shape 445"/>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446" name="Shape 446"/>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60" name="Shape 460"/>
        <p:cNvGrpSpPr/>
        <p:nvPr/>
      </p:nvGrpSpPr>
      <p:grpSpPr>
        <a:xfrm>
          <a:off x="0" y="0"/>
          <a:ext cx="0" cy="0"/>
          <a:chOff x="0" y="0"/>
          <a:chExt cx="0" cy="0"/>
        </a:xfrm>
      </p:grpSpPr>
      <p:sp>
        <p:nvSpPr>
          <p:cNvPr id="461" name="Shape 461"/>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462" name="Shape 462"/>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72" name="Shape 472"/>
        <p:cNvGrpSpPr/>
        <p:nvPr/>
      </p:nvGrpSpPr>
      <p:grpSpPr>
        <a:xfrm>
          <a:off x="0" y="0"/>
          <a:ext cx="0" cy="0"/>
          <a:chOff x="0" y="0"/>
          <a:chExt cx="0" cy="0"/>
        </a:xfrm>
      </p:grpSpPr>
      <p:sp>
        <p:nvSpPr>
          <p:cNvPr id="473" name="Shape 473"/>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474" name="Shape 474"/>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86" name="Shape 486"/>
        <p:cNvGrpSpPr/>
        <p:nvPr/>
      </p:nvGrpSpPr>
      <p:grpSpPr>
        <a:xfrm>
          <a:off x="0" y="0"/>
          <a:ext cx="0" cy="0"/>
          <a:chOff x="0" y="0"/>
          <a:chExt cx="0" cy="0"/>
        </a:xfrm>
      </p:grpSpPr>
      <p:sp>
        <p:nvSpPr>
          <p:cNvPr id="487" name="Shape 487"/>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488" name="Shape 488"/>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1" name="Shape 501"/>
        <p:cNvGrpSpPr/>
        <p:nvPr/>
      </p:nvGrpSpPr>
      <p:grpSpPr>
        <a:xfrm>
          <a:off x="0" y="0"/>
          <a:ext cx="0" cy="0"/>
          <a:chOff x="0" y="0"/>
          <a:chExt cx="0" cy="0"/>
        </a:xfrm>
      </p:grpSpPr>
      <p:sp>
        <p:nvSpPr>
          <p:cNvPr id="502" name="Shape 502"/>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503" name="Shape 503"/>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12" name="Shape 512"/>
        <p:cNvGrpSpPr/>
        <p:nvPr/>
      </p:nvGrpSpPr>
      <p:grpSpPr>
        <a:xfrm>
          <a:off x="0" y="0"/>
          <a:ext cx="0" cy="0"/>
          <a:chOff x="0" y="0"/>
          <a:chExt cx="0" cy="0"/>
        </a:xfrm>
      </p:grpSpPr>
      <p:sp>
        <p:nvSpPr>
          <p:cNvPr id="513" name="Shape 513"/>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514" name="Shape 514"/>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67" name="Shape 567"/>
        <p:cNvGrpSpPr/>
        <p:nvPr/>
      </p:nvGrpSpPr>
      <p:grpSpPr>
        <a:xfrm>
          <a:off x="0" y="0"/>
          <a:ext cx="0" cy="0"/>
          <a:chOff x="0" y="0"/>
          <a:chExt cx="0" cy="0"/>
        </a:xfrm>
      </p:grpSpPr>
      <p:sp>
        <p:nvSpPr>
          <p:cNvPr id="568" name="Shape 568"/>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569" name="Shape 569"/>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0" name="Shape 140"/>
        <p:cNvGrpSpPr/>
        <p:nvPr/>
      </p:nvGrpSpPr>
      <p:grpSpPr>
        <a:xfrm>
          <a:off x="0" y="0"/>
          <a:ext cx="0" cy="0"/>
          <a:chOff x="0" y="0"/>
          <a:chExt cx="0" cy="0"/>
        </a:xfrm>
      </p:grpSpPr>
      <p:sp>
        <p:nvSpPr>
          <p:cNvPr id="141" name="Shape 141"/>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42" name="Shape 142"/>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76" name="Shape 576"/>
        <p:cNvGrpSpPr/>
        <p:nvPr/>
      </p:nvGrpSpPr>
      <p:grpSpPr>
        <a:xfrm>
          <a:off x="0" y="0"/>
          <a:ext cx="0" cy="0"/>
          <a:chOff x="0" y="0"/>
          <a:chExt cx="0" cy="0"/>
        </a:xfrm>
      </p:grpSpPr>
      <p:sp>
        <p:nvSpPr>
          <p:cNvPr id="577" name="Shape 577"/>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578" name="Shape 578"/>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29" name="Shape 629"/>
        <p:cNvGrpSpPr/>
        <p:nvPr/>
      </p:nvGrpSpPr>
      <p:grpSpPr>
        <a:xfrm>
          <a:off x="0" y="0"/>
          <a:ext cx="0" cy="0"/>
          <a:chOff x="0" y="0"/>
          <a:chExt cx="0" cy="0"/>
        </a:xfrm>
      </p:grpSpPr>
      <p:sp>
        <p:nvSpPr>
          <p:cNvPr id="630" name="Shape 630"/>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631" name="Shape 631"/>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44" name="Shape 644"/>
        <p:cNvGrpSpPr/>
        <p:nvPr/>
      </p:nvGrpSpPr>
      <p:grpSpPr>
        <a:xfrm>
          <a:off x="0" y="0"/>
          <a:ext cx="0" cy="0"/>
          <a:chOff x="0" y="0"/>
          <a:chExt cx="0" cy="0"/>
        </a:xfrm>
      </p:grpSpPr>
      <p:sp>
        <p:nvSpPr>
          <p:cNvPr id="645" name="Shape 645"/>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646" name="Shape 646"/>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53" name="Shape 653"/>
        <p:cNvGrpSpPr/>
        <p:nvPr/>
      </p:nvGrpSpPr>
      <p:grpSpPr>
        <a:xfrm>
          <a:off x="0" y="0"/>
          <a:ext cx="0" cy="0"/>
          <a:chOff x="0" y="0"/>
          <a:chExt cx="0" cy="0"/>
        </a:xfrm>
      </p:grpSpPr>
      <p:sp>
        <p:nvSpPr>
          <p:cNvPr id="654" name="Shape 654"/>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655" name="Shape 655"/>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9" name="Shape 149"/>
        <p:cNvGrpSpPr/>
        <p:nvPr/>
      </p:nvGrpSpPr>
      <p:grpSpPr>
        <a:xfrm>
          <a:off x="0" y="0"/>
          <a:ext cx="0" cy="0"/>
          <a:chOff x="0" y="0"/>
          <a:chExt cx="0" cy="0"/>
        </a:xfrm>
      </p:grpSpPr>
      <p:sp>
        <p:nvSpPr>
          <p:cNvPr id="150" name="Shape 150"/>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51" name="Shape 151"/>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8" name="Shape 158"/>
        <p:cNvGrpSpPr/>
        <p:nvPr/>
      </p:nvGrpSpPr>
      <p:grpSpPr>
        <a:xfrm>
          <a:off x="0" y="0"/>
          <a:ext cx="0" cy="0"/>
          <a:chOff x="0" y="0"/>
          <a:chExt cx="0" cy="0"/>
        </a:xfrm>
      </p:grpSpPr>
      <p:sp>
        <p:nvSpPr>
          <p:cNvPr id="159" name="Shape 159"/>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60" name="Shape 160"/>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7" name="Shape 167"/>
        <p:cNvGrpSpPr/>
        <p:nvPr/>
      </p:nvGrpSpPr>
      <p:grpSpPr>
        <a:xfrm>
          <a:off x="0" y="0"/>
          <a:ext cx="0" cy="0"/>
          <a:chOff x="0" y="0"/>
          <a:chExt cx="0" cy="0"/>
        </a:xfrm>
      </p:grpSpPr>
      <p:sp>
        <p:nvSpPr>
          <p:cNvPr id="168" name="Shape 168"/>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69" name="Shape 169"/>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9" name="Shape 179"/>
        <p:cNvGrpSpPr/>
        <p:nvPr/>
      </p:nvGrpSpPr>
      <p:grpSpPr>
        <a:xfrm>
          <a:off x="0" y="0"/>
          <a:ext cx="0" cy="0"/>
          <a:chOff x="0" y="0"/>
          <a:chExt cx="0" cy="0"/>
        </a:xfrm>
      </p:grpSpPr>
      <p:sp>
        <p:nvSpPr>
          <p:cNvPr id="180" name="Shape 180"/>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81" name="Shape 181"/>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9" name="Shape 189"/>
        <p:cNvGrpSpPr/>
        <p:nvPr/>
      </p:nvGrpSpPr>
      <p:grpSpPr>
        <a:xfrm>
          <a:off x="0" y="0"/>
          <a:ext cx="0" cy="0"/>
          <a:chOff x="0" y="0"/>
          <a:chExt cx="0" cy="0"/>
        </a:xfrm>
      </p:grpSpPr>
      <p:sp>
        <p:nvSpPr>
          <p:cNvPr id="190" name="Shape 190"/>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91" name="Shape 191"/>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0" name="Shape 200"/>
        <p:cNvGrpSpPr/>
        <p:nvPr/>
      </p:nvGrpSpPr>
      <p:grpSpPr>
        <a:xfrm>
          <a:off x="0" y="0"/>
          <a:ext cx="0" cy="0"/>
          <a:chOff x="0" y="0"/>
          <a:chExt cx="0" cy="0"/>
        </a:xfrm>
      </p:grpSpPr>
      <p:sp>
        <p:nvSpPr>
          <p:cNvPr id="201" name="Shape 201"/>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02" name="Shape 202"/>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Shape 10"/>
          <p:cNvSpPr txBox="1"/>
          <p:nvPr>
            <p:ph type="ctrTitle"/>
          </p:nvPr>
        </p:nvSpPr>
        <p:spPr>
          <a:xfrm>
            <a:off x="311708" y="744575"/>
            <a:ext cx="8520600" cy="2052600"/>
          </a:xfrm>
          <a:prstGeom prst="rect">
            <a:avLst/>
          </a:prstGeom>
        </p:spPr>
        <p:txBody>
          <a:bodyPr anchorCtr="0" anchor="b" bIns="91425" lIns="91425" spcFirstLastPara="1" rIns="91425" wrap="square" tIns="91425"/>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Shape 11"/>
          <p:cNvSpPr txBox="1"/>
          <p:nvPr>
            <p:ph idx="1" type="subTitle"/>
          </p:nvPr>
        </p:nvSpPr>
        <p:spPr>
          <a:xfrm>
            <a:off x="311700" y="2834125"/>
            <a:ext cx="8520600" cy="7926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Shape 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Shape 45"/>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Shape 46"/>
          <p:cNvSpPr txBox="1"/>
          <p:nvPr>
            <p:ph idx="1" type="body"/>
          </p:nvPr>
        </p:nvSpPr>
        <p:spPr>
          <a:xfrm>
            <a:off x="311700" y="3152225"/>
            <a:ext cx="8520600" cy="1300800"/>
          </a:xfrm>
          <a:prstGeom prst="rect">
            <a:avLst/>
          </a:prstGeom>
        </p:spPr>
        <p:txBody>
          <a:bodyPr anchorCtr="0" anchor="t" bIns="91425" lIns="91425" spcFirstLastPara="1" rIns="91425" wrap="square" tIns="91425"/>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Shape 4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Shape 4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_Full Image">
  <p:cSld name="1_Full Image">
    <p:spTree>
      <p:nvGrpSpPr>
        <p:cNvPr id="58" name="Shape 58"/>
        <p:cNvGrpSpPr/>
        <p:nvPr/>
      </p:nvGrpSpPr>
      <p:grpSpPr>
        <a:xfrm>
          <a:off x="0" y="0"/>
          <a:ext cx="0" cy="0"/>
          <a:chOff x="0" y="0"/>
          <a:chExt cx="0" cy="0"/>
        </a:xfrm>
      </p:grpSpPr>
      <p:sp>
        <p:nvSpPr>
          <p:cNvPr id="59" name="Shape 59"/>
          <p:cNvSpPr/>
          <p:nvPr>
            <p:ph idx="2" type="pic"/>
          </p:nvPr>
        </p:nvSpPr>
        <p:spPr>
          <a:xfrm>
            <a:off x="0" y="0"/>
            <a:ext cx="9144000" cy="514350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_Full Image">
  <p:cSld name="3_Full Image">
    <p:spTree>
      <p:nvGrpSpPr>
        <p:cNvPr id="60" name="Shape 60"/>
        <p:cNvGrpSpPr/>
        <p:nvPr/>
      </p:nvGrpSpPr>
      <p:grpSpPr>
        <a:xfrm>
          <a:off x="0" y="0"/>
          <a:ext cx="0" cy="0"/>
          <a:chOff x="0" y="0"/>
          <a:chExt cx="0" cy="0"/>
        </a:xfrm>
      </p:grpSpPr>
      <p:sp>
        <p:nvSpPr>
          <p:cNvPr id="61" name="Shape 61"/>
          <p:cNvSpPr/>
          <p:nvPr>
            <p:ph idx="2" type="pic"/>
          </p:nvPr>
        </p:nvSpPr>
        <p:spPr>
          <a:xfrm>
            <a:off x="3938588" y="1368654"/>
            <a:ext cx="1266825" cy="1266825"/>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0_Full Image">
  <p:cSld name="10_Full Image">
    <p:spTree>
      <p:nvGrpSpPr>
        <p:cNvPr id="62" name="Shape 62"/>
        <p:cNvGrpSpPr/>
        <p:nvPr/>
      </p:nvGrpSpPr>
      <p:grpSpPr>
        <a:xfrm>
          <a:off x="0" y="0"/>
          <a:ext cx="0" cy="0"/>
          <a:chOff x="0" y="0"/>
          <a:chExt cx="0" cy="0"/>
        </a:xfrm>
      </p:grpSpPr>
      <p:sp>
        <p:nvSpPr>
          <p:cNvPr id="63" name="Shape 63"/>
          <p:cNvSpPr/>
          <p:nvPr>
            <p:ph idx="2" type="pic"/>
          </p:nvPr>
        </p:nvSpPr>
        <p:spPr>
          <a:xfrm>
            <a:off x="687597" y="810504"/>
            <a:ext cx="4003660" cy="3684351"/>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6_Full Image">
  <p:cSld name="6_Full Image">
    <p:spTree>
      <p:nvGrpSpPr>
        <p:cNvPr id="64" name="Shape 64"/>
        <p:cNvGrpSpPr/>
        <p:nvPr/>
      </p:nvGrpSpPr>
      <p:grpSpPr>
        <a:xfrm>
          <a:off x="0" y="0"/>
          <a:ext cx="0" cy="0"/>
          <a:chOff x="0" y="0"/>
          <a:chExt cx="0" cy="0"/>
        </a:xfrm>
      </p:grpSpPr>
      <p:sp>
        <p:nvSpPr>
          <p:cNvPr id="65" name="Shape 65"/>
          <p:cNvSpPr/>
          <p:nvPr/>
        </p:nvSpPr>
        <p:spPr>
          <a:xfrm>
            <a:off x="0" y="0"/>
            <a:ext cx="9144000" cy="5143499"/>
          </a:xfrm>
          <a:prstGeom prst="rect">
            <a:avLst/>
          </a:prstGeom>
          <a:gradFill>
            <a:gsLst>
              <a:gs pos="0">
                <a:schemeClr val="accent3"/>
              </a:gs>
              <a:gs pos="64000">
                <a:schemeClr val="accent2"/>
              </a:gs>
              <a:gs pos="100000">
                <a:schemeClr val="accent2"/>
              </a:gs>
            </a:gsLst>
            <a:lin ang="13500000" scaled="0"/>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2700">
              <a:solidFill>
                <a:schemeClr val="lt1"/>
              </a:solidFill>
              <a:latin typeface="Calibri"/>
              <a:ea typeface="Calibri"/>
              <a:cs typeface="Calibri"/>
              <a:sym typeface="Calibri"/>
            </a:endParaRPr>
          </a:p>
        </p:txBody>
      </p:sp>
      <p:grpSp>
        <p:nvGrpSpPr>
          <p:cNvPr id="66" name="Shape 66"/>
          <p:cNvGrpSpPr/>
          <p:nvPr/>
        </p:nvGrpSpPr>
        <p:grpSpPr>
          <a:xfrm rot="-5400000">
            <a:off x="-5779847" y="-7438875"/>
            <a:ext cx="13142823" cy="27563373"/>
            <a:chOff x="-8912951" y="-8218187"/>
            <a:chExt cx="13129564" cy="25773914"/>
          </a:xfrm>
        </p:grpSpPr>
        <p:sp>
          <p:nvSpPr>
            <p:cNvPr id="67" name="Shape 67"/>
            <p:cNvSpPr/>
            <p:nvPr/>
          </p:nvSpPr>
          <p:spPr>
            <a:xfrm rot="10800000">
              <a:off x="-5206575" y="-8218187"/>
              <a:ext cx="9423188" cy="16725556"/>
            </a:xfrm>
            <a:prstGeom prst="moon">
              <a:avLst>
                <a:gd fmla="val 50000" name="adj"/>
              </a:avLst>
            </a:prstGeom>
            <a:solidFill>
              <a:srgbClr val="595959">
                <a:alpha val="34901"/>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300000">
                <a:solidFill>
                  <a:schemeClr val="lt1"/>
                </a:solidFill>
                <a:latin typeface="Calibri"/>
                <a:ea typeface="Calibri"/>
                <a:cs typeface="Calibri"/>
                <a:sym typeface="Calibri"/>
              </a:endParaRPr>
            </a:p>
          </p:txBody>
        </p:sp>
        <p:sp>
          <p:nvSpPr>
            <p:cNvPr id="68" name="Shape 68"/>
            <p:cNvSpPr/>
            <p:nvPr/>
          </p:nvSpPr>
          <p:spPr>
            <a:xfrm rot="10800000">
              <a:off x="-8912951" y="-3816962"/>
              <a:ext cx="10431930" cy="18516008"/>
            </a:xfrm>
            <a:prstGeom prst="moon">
              <a:avLst>
                <a:gd fmla="val 50000" name="adj"/>
              </a:avLst>
            </a:prstGeom>
            <a:solidFill>
              <a:srgbClr val="262626">
                <a:alpha val="9803"/>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73600">
                <a:solidFill>
                  <a:schemeClr val="lt1"/>
                </a:solidFill>
                <a:latin typeface="Calibri"/>
                <a:ea typeface="Calibri"/>
                <a:cs typeface="Calibri"/>
                <a:sym typeface="Calibri"/>
              </a:endParaRPr>
            </a:p>
          </p:txBody>
        </p:sp>
        <p:sp>
          <p:nvSpPr>
            <p:cNvPr id="69" name="Shape 69"/>
            <p:cNvSpPr/>
            <p:nvPr/>
          </p:nvSpPr>
          <p:spPr>
            <a:xfrm rot="10800000">
              <a:off x="-7234831" y="-960282"/>
              <a:ext cx="10431930" cy="18516008"/>
            </a:xfrm>
            <a:prstGeom prst="moon">
              <a:avLst>
                <a:gd fmla="val 50000" name="adj"/>
              </a:avLst>
            </a:prstGeom>
            <a:solidFill>
              <a:srgbClr val="595959">
                <a:alpha val="20000"/>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300000">
                <a:solidFill>
                  <a:schemeClr val="lt1"/>
                </a:solidFill>
                <a:latin typeface="Calibri"/>
                <a:ea typeface="Calibri"/>
                <a:cs typeface="Calibri"/>
                <a:sym typeface="Calibri"/>
              </a:endParaRPr>
            </a:p>
          </p:txBody>
        </p:sp>
      </p:grpSp>
      <p:sp>
        <p:nvSpPr>
          <p:cNvPr id="70" name="Shape 70"/>
          <p:cNvSpPr/>
          <p:nvPr>
            <p:ph idx="2" type="pic"/>
          </p:nvPr>
        </p:nvSpPr>
        <p:spPr>
          <a:xfrm>
            <a:off x="759861" y="1240631"/>
            <a:ext cx="2775347" cy="3902869"/>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8_Full Image">
  <p:cSld name="18_Full Image">
    <p:spTree>
      <p:nvGrpSpPr>
        <p:cNvPr id="71" name="Shape 71"/>
        <p:cNvGrpSpPr/>
        <p:nvPr/>
      </p:nvGrpSpPr>
      <p:grpSpPr>
        <a:xfrm>
          <a:off x="0" y="0"/>
          <a:ext cx="0" cy="0"/>
          <a:chOff x="0" y="0"/>
          <a:chExt cx="0" cy="0"/>
        </a:xfrm>
      </p:grpSpPr>
      <p:sp>
        <p:nvSpPr>
          <p:cNvPr id="72" name="Shape 72"/>
          <p:cNvSpPr/>
          <p:nvPr>
            <p:ph idx="2" type="pic"/>
          </p:nvPr>
        </p:nvSpPr>
        <p:spPr>
          <a:xfrm>
            <a:off x="0" y="0"/>
            <a:ext cx="9144000" cy="514350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3" name="Shape 73"/>
          <p:cNvSpPr/>
          <p:nvPr>
            <p:ph idx="3" type="pic"/>
          </p:nvPr>
        </p:nvSpPr>
        <p:spPr>
          <a:xfrm>
            <a:off x="712020" y="1778793"/>
            <a:ext cx="3296395" cy="234577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4_Full Image">
  <p:cSld name="24_Full Image">
    <p:spTree>
      <p:nvGrpSpPr>
        <p:cNvPr id="74" name="Shape 74"/>
        <p:cNvGrpSpPr/>
        <p:nvPr/>
      </p:nvGrpSpPr>
      <p:grpSpPr>
        <a:xfrm>
          <a:off x="0" y="0"/>
          <a:ext cx="0" cy="0"/>
          <a:chOff x="0" y="0"/>
          <a:chExt cx="0" cy="0"/>
        </a:xfrm>
      </p:grpSpPr>
      <p:sp>
        <p:nvSpPr>
          <p:cNvPr id="75" name="Shape 75"/>
          <p:cNvSpPr/>
          <p:nvPr>
            <p:ph idx="2" type="pic"/>
          </p:nvPr>
        </p:nvSpPr>
        <p:spPr>
          <a:xfrm>
            <a:off x="914400" y="1"/>
            <a:ext cx="8229600" cy="5772151"/>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5_Full Image">
  <p:cSld name="25_Full Image">
    <p:spTree>
      <p:nvGrpSpPr>
        <p:cNvPr id="76" name="Shape 76"/>
        <p:cNvGrpSpPr/>
        <p:nvPr/>
      </p:nvGrpSpPr>
      <p:grpSpPr>
        <a:xfrm>
          <a:off x="0" y="0"/>
          <a:ext cx="0" cy="0"/>
          <a:chOff x="0" y="0"/>
          <a:chExt cx="0" cy="0"/>
        </a:xfrm>
      </p:grpSpPr>
      <p:sp>
        <p:nvSpPr>
          <p:cNvPr id="77" name="Shape 77"/>
          <p:cNvSpPr/>
          <p:nvPr>
            <p:ph idx="2" type="pic"/>
          </p:nvPr>
        </p:nvSpPr>
        <p:spPr>
          <a:xfrm>
            <a:off x="1035844" y="1195100"/>
            <a:ext cx="8108156" cy="1748125"/>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6_Full Image">
  <p:cSld name="26_Full Image">
    <p:spTree>
      <p:nvGrpSpPr>
        <p:cNvPr id="78" name="Shape 78"/>
        <p:cNvGrpSpPr/>
        <p:nvPr/>
      </p:nvGrpSpPr>
      <p:grpSpPr>
        <a:xfrm>
          <a:off x="0" y="0"/>
          <a:ext cx="0" cy="0"/>
          <a:chOff x="0" y="0"/>
          <a:chExt cx="0" cy="0"/>
        </a:xfrm>
      </p:grpSpPr>
      <p:sp>
        <p:nvSpPr>
          <p:cNvPr id="79" name="Shape 79"/>
          <p:cNvSpPr/>
          <p:nvPr>
            <p:ph idx="2" type="pic"/>
          </p:nvPr>
        </p:nvSpPr>
        <p:spPr>
          <a:xfrm>
            <a:off x="828675" y="1396471"/>
            <a:ext cx="3038475" cy="3747029"/>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Shape 14"/>
          <p:cNvSpPr txBox="1"/>
          <p:nvPr>
            <p:ph type="title"/>
          </p:nvPr>
        </p:nvSpPr>
        <p:spPr>
          <a:xfrm>
            <a:off x="311700" y="2150850"/>
            <a:ext cx="8520600" cy="841800"/>
          </a:xfrm>
          <a:prstGeom prst="rect">
            <a:avLst/>
          </a:prstGeom>
        </p:spPr>
        <p:txBody>
          <a:bodyPr anchorCtr="0" anchor="ctr" bIns="91425" lIns="91425" spcFirstLastPara="1" rIns="91425" wrap="square" tIns="91425"/>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Shape 1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7_Full Image">
  <p:cSld name="27_Full Image">
    <p:spTree>
      <p:nvGrpSpPr>
        <p:cNvPr id="80" name="Shape 80"/>
        <p:cNvGrpSpPr/>
        <p:nvPr/>
      </p:nvGrpSpPr>
      <p:grpSpPr>
        <a:xfrm>
          <a:off x="0" y="0"/>
          <a:ext cx="0" cy="0"/>
          <a:chOff x="0" y="0"/>
          <a:chExt cx="0" cy="0"/>
        </a:xfrm>
      </p:grpSpPr>
      <p:sp>
        <p:nvSpPr>
          <p:cNvPr id="81" name="Shape 81"/>
          <p:cNvSpPr/>
          <p:nvPr>
            <p:ph idx="2" type="pic"/>
          </p:nvPr>
        </p:nvSpPr>
        <p:spPr>
          <a:xfrm>
            <a:off x="884332" y="1858702"/>
            <a:ext cx="2243134" cy="2243134"/>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2" name="Shape 82"/>
          <p:cNvSpPr/>
          <p:nvPr>
            <p:ph idx="3" type="pic"/>
          </p:nvPr>
        </p:nvSpPr>
        <p:spPr>
          <a:xfrm>
            <a:off x="0" y="0"/>
            <a:ext cx="9144000" cy="514350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8_Full Image">
  <p:cSld name="8_Full Image">
    <p:spTree>
      <p:nvGrpSpPr>
        <p:cNvPr id="83" name="Shape 83"/>
        <p:cNvGrpSpPr/>
        <p:nvPr/>
      </p:nvGrpSpPr>
      <p:grpSpPr>
        <a:xfrm>
          <a:off x="0" y="0"/>
          <a:ext cx="0" cy="0"/>
          <a:chOff x="0" y="0"/>
          <a:chExt cx="0" cy="0"/>
        </a:xfrm>
      </p:grpSpPr>
      <p:sp>
        <p:nvSpPr>
          <p:cNvPr id="84" name="Shape 84"/>
          <p:cNvSpPr/>
          <p:nvPr>
            <p:ph idx="2" type="pic"/>
          </p:nvPr>
        </p:nvSpPr>
        <p:spPr>
          <a:xfrm>
            <a:off x="815555" y="1633094"/>
            <a:ext cx="1502297" cy="1502297"/>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5" name="Shape 85"/>
          <p:cNvSpPr/>
          <p:nvPr>
            <p:ph idx="3" type="pic"/>
          </p:nvPr>
        </p:nvSpPr>
        <p:spPr>
          <a:xfrm>
            <a:off x="2798773" y="1633094"/>
            <a:ext cx="1502297" cy="1502297"/>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6" name="Shape 86"/>
          <p:cNvSpPr/>
          <p:nvPr>
            <p:ph idx="4" type="pic"/>
          </p:nvPr>
        </p:nvSpPr>
        <p:spPr>
          <a:xfrm>
            <a:off x="4781991" y="1633094"/>
            <a:ext cx="1502297" cy="1502297"/>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7" name="Shape 87"/>
          <p:cNvSpPr/>
          <p:nvPr>
            <p:ph idx="5" type="pic"/>
          </p:nvPr>
        </p:nvSpPr>
        <p:spPr>
          <a:xfrm>
            <a:off x="6826150" y="1633094"/>
            <a:ext cx="1502297" cy="1502297"/>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9_Full Image">
  <p:cSld name="9_Full Image">
    <p:spTree>
      <p:nvGrpSpPr>
        <p:cNvPr id="88" name="Shape 88"/>
        <p:cNvGrpSpPr/>
        <p:nvPr/>
      </p:nvGrpSpPr>
      <p:grpSpPr>
        <a:xfrm>
          <a:off x="0" y="0"/>
          <a:ext cx="0" cy="0"/>
          <a:chOff x="0" y="0"/>
          <a:chExt cx="0" cy="0"/>
        </a:xfrm>
      </p:grpSpPr>
      <p:sp>
        <p:nvSpPr>
          <p:cNvPr id="89" name="Shape 89"/>
          <p:cNvSpPr/>
          <p:nvPr>
            <p:ph idx="2" type="pic"/>
          </p:nvPr>
        </p:nvSpPr>
        <p:spPr>
          <a:xfrm>
            <a:off x="6682476" y="1368520"/>
            <a:ext cx="1932886" cy="1932886"/>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0" name="Shape 90"/>
          <p:cNvSpPr/>
          <p:nvPr>
            <p:ph idx="3" type="pic"/>
          </p:nvPr>
        </p:nvSpPr>
        <p:spPr>
          <a:xfrm>
            <a:off x="3605557" y="1368520"/>
            <a:ext cx="1932886" cy="1932886"/>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1" name="Shape 91"/>
          <p:cNvSpPr/>
          <p:nvPr>
            <p:ph idx="4" type="pic"/>
          </p:nvPr>
        </p:nvSpPr>
        <p:spPr>
          <a:xfrm>
            <a:off x="528638" y="1368520"/>
            <a:ext cx="1932886" cy="1932886"/>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1_Full Image">
  <p:cSld name="11_Full Image">
    <p:spTree>
      <p:nvGrpSpPr>
        <p:cNvPr id="92" name="Shape 92"/>
        <p:cNvGrpSpPr/>
        <p:nvPr/>
      </p:nvGrpSpPr>
      <p:grpSpPr>
        <a:xfrm>
          <a:off x="0" y="0"/>
          <a:ext cx="0" cy="0"/>
          <a:chOff x="0" y="0"/>
          <a:chExt cx="0" cy="0"/>
        </a:xfrm>
      </p:grpSpPr>
      <p:sp>
        <p:nvSpPr>
          <p:cNvPr id="93" name="Shape 93"/>
          <p:cNvSpPr/>
          <p:nvPr>
            <p:ph idx="2" type="pic"/>
          </p:nvPr>
        </p:nvSpPr>
        <p:spPr>
          <a:xfrm>
            <a:off x="5764192" y="286474"/>
            <a:ext cx="3107803" cy="3316146"/>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4" name="Shape 94"/>
          <p:cNvSpPr/>
          <p:nvPr>
            <p:ph idx="3" type="pic"/>
          </p:nvPr>
        </p:nvSpPr>
        <p:spPr>
          <a:xfrm>
            <a:off x="306729" y="286474"/>
            <a:ext cx="3107803" cy="3316146"/>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5" name="Shape 95"/>
          <p:cNvSpPr/>
          <p:nvPr>
            <p:ph idx="4" type="pic"/>
          </p:nvPr>
        </p:nvSpPr>
        <p:spPr>
          <a:xfrm>
            <a:off x="3492662" y="774325"/>
            <a:ext cx="2193402" cy="2340444"/>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3_Full Image">
  <p:cSld name="13_Full Image">
    <p:spTree>
      <p:nvGrpSpPr>
        <p:cNvPr id="96" name="Shape 96"/>
        <p:cNvGrpSpPr/>
        <p:nvPr/>
      </p:nvGrpSpPr>
      <p:grpSpPr>
        <a:xfrm>
          <a:off x="0" y="0"/>
          <a:ext cx="0" cy="0"/>
          <a:chOff x="0" y="0"/>
          <a:chExt cx="0" cy="0"/>
        </a:xfrm>
      </p:grpSpPr>
      <p:sp>
        <p:nvSpPr>
          <p:cNvPr id="97" name="Shape 97"/>
          <p:cNvSpPr/>
          <p:nvPr>
            <p:ph idx="2" type="pic"/>
          </p:nvPr>
        </p:nvSpPr>
        <p:spPr>
          <a:xfrm>
            <a:off x="306730" y="286474"/>
            <a:ext cx="3243805" cy="4583574"/>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8" name="Shape 98"/>
          <p:cNvSpPr/>
          <p:nvPr>
            <p:ph idx="3" type="pic"/>
          </p:nvPr>
        </p:nvSpPr>
        <p:spPr>
          <a:xfrm>
            <a:off x="3640240" y="286474"/>
            <a:ext cx="2358341" cy="1883779"/>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9" name="Shape 99"/>
          <p:cNvSpPr/>
          <p:nvPr>
            <p:ph idx="4" type="pic"/>
          </p:nvPr>
        </p:nvSpPr>
        <p:spPr>
          <a:xfrm>
            <a:off x="6088285" y="286473"/>
            <a:ext cx="2714261" cy="3550534"/>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0" name="Shape 100"/>
          <p:cNvSpPr/>
          <p:nvPr>
            <p:ph idx="5" type="pic"/>
          </p:nvPr>
        </p:nvSpPr>
        <p:spPr>
          <a:xfrm>
            <a:off x="3640240" y="2265744"/>
            <a:ext cx="2358341" cy="1579945"/>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4_Full Image">
  <p:cSld name="14_Full Image">
    <p:spTree>
      <p:nvGrpSpPr>
        <p:cNvPr id="101" name="Shape 101"/>
        <p:cNvGrpSpPr/>
        <p:nvPr/>
      </p:nvGrpSpPr>
      <p:grpSpPr>
        <a:xfrm>
          <a:off x="0" y="0"/>
          <a:ext cx="0" cy="0"/>
          <a:chOff x="0" y="0"/>
          <a:chExt cx="0" cy="0"/>
        </a:xfrm>
      </p:grpSpPr>
      <p:sp>
        <p:nvSpPr>
          <p:cNvPr id="102" name="Shape 102"/>
          <p:cNvSpPr/>
          <p:nvPr>
            <p:ph idx="2" type="pic"/>
          </p:nvPr>
        </p:nvSpPr>
        <p:spPr>
          <a:xfrm>
            <a:off x="0" y="0"/>
            <a:ext cx="6408196" cy="514350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3" name="Shape 103"/>
          <p:cNvSpPr/>
          <p:nvPr>
            <p:ph idx="3" type="pic"/>
          </p:nvPr>
        </p:nvSpPr>
        <p:spPr>
          <a:xfrm>
            <a:off x="6769848" y="1840516"/>
            <a:ext cx="1887050" cy="1248156"/>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4" name="Shape 104"/>
          <p:cNvSpPr/>
          <p:nvPr>
            <p:ph idx="4" type="pic"/>
          </p:nvPr>
        </p:nvSpPr>
        <p:spPr>
          <a:xfrm>
            <a:off x="6769848" y="377268"/>
            <a:ext cx="1887050" cy="1248156"/>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1_Full Image">
  <p:cSld name="21_Full Image">
    <p:spTree>
      <p:nvGrpSpPr>
        <p:cNvPr id="105" name="Shape 105"/>
        <p:cNvGrpSpPr/>
        <p:nvPr/>
      </p:nvGrpSpPr>
      <p:grpSpPr>
        <a:xfrm>
          <a:off x="0" y="0"/>
          <a:ext cx="0" cy="0"/>
          <a:chOff x="0" y="0"/>
          <a:chExt cx="0" cy="0"/>
        </a:xfrm>
      </p:grpSpPr>
      <p:sp>
        <p:nvSpPr>
          <p:cNvPr id="106" name="Shape 106"/>
          <p:cNvSpPr/>
          <p:nvPr>
            <p:ph idx="2" type="pic"/>
          </p:nvPr>
        </p:nvSpPr>
        <p:spPr>
          <a:xfrm>
            <a:off x="456216" y="1694672"/>
            <a:ext cx="3723282" cy="2689245"/>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2_Full Image">
  <p:cSld name="22_Full Image">
    <p:spTree>
      <p:nvGrpSpPr>
        <p:cNvPr id="107" name="Shape 107"/>
        <p:cNvGrpSpPr/>
        <p:nvPr/>
      </p:nvGrpSpPr>
      <p:grpSpPr>
        <a:xfrm>
          <a:off x="0" y="0"/>
          <a:ext cx="0" cy="0"/>
          <a:chOff x="0" y="0"/>
          <a:chExt cx="0" cy="0"/>
        </a:xfrm>
      </p:grpSpPr>
      <p:sp>
        <p:nvSpPr>
          <p:cNvPr id="108" name="Shape 108"/>
          <p:cNvSpPr/>
          <p:nvPr>
            <p:ph idx="2" type="pic"/>
          </p:nvPr>
        </p:nvSpPr>
        <p:spPr>
          <a:xfrm>
            <a:off x="0" y="2021682"/>
            <a:ext cx="9144000" cy="1821656"/>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General">
  <p:cSld name="General">
    <p:spTree>
      <p:nvGrpSpPr>
        <p:cNvPr id="109" name="Shape 109"/>
        <p:cNvGrpSpPr/>
        <p:nvPr/>
      </p:nvGrpSpPr>
      <p:grpSpPr>
        <a:xfrm>
          <a:off x="0" y="0"/>
          <a:ext cx="0" cy="0"/>
          <a:chOff x="0" y="0"/>
          <a:chExt cx="0" cy="0"/>
        </a:xfrm>
      </p:grpSpPr>
      <p:sp>
        <p:nvSpPr>
          <p:cNvPr id="110" name="Shape 110"/>
          <p:cNvSpPr txBox="1"/>
          <p:nvPr>
            <p:ph type="title"/>
          </p:nvPr>
        </p:nvSpPr>
        <p:spPr>
          <a:xfrm>
            <a:off x="628650" y="273844"/>
            <a:ext cx="7886700" cy="447737"/>
          </a:xfrm>
          <a:prstGeom prst="rect">
            <a:avLst/>
          </a:prstGeom>
          <a:noFill/>
          <a:ln>
            <a:noFill/>
          </a:ln>
        </p:spPr>
        <p:txBody>
          <a:bodyPr anchorCtr="0" anchor="ctr" bIns="34275" lIns="68575" spcFirstLastPara="1" rIns="68575" wrap="square" tIns="34275"/>
          <a:lstStyle>
            <a:lvl1pPr lvl="0" marR="0" rtl="0" algn="ctr">
              <a:lnSpc>
                <a:spcPct val="90000"/>
              </a:lnSpc>
              <a:spcBef>
                <a:spcPts val="0"/>
              </a:spcBef>
              <a:spcAft>
                <a:spcPts val="0"/>
              </a:spcAft>
              <a:buClr>
                <a:schemeClr val="dk1"/>
              </a:buClr>
              <a:buSzPts val="2600"/>
              <a:buFont typeface="Open Sans"/>
              <a:buNone/>
              <a:defRPr b="1" i="0" sz="2600" u="none" cap="none" strike="noStrike">
                <a:solidFill>
                  <a:schemeClr val="dk1"/>
                </a:solidFill>
                <a:latin typeface="Open Sans"/>
                <a:ea typeface="Open Sans"/>
                <a:cs typeface="Open Sans"/>
                <a:sym typeface="Open Sans"/>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_Full Image">
  <p:cSld name="2_Full Image">
    <p:spTree>
      <p:nvGrpSpPr>
        <p:cNvPr id="111" name="Shape 111"/>
        <p:cNvGrpSpPr/>
        <p:nvPr/>
      </p:nvGrpSpPr>
      <p:grpSpPr>
        <a:xfrm>
          <a:off x="0" y="0"/>
          <a:ext cx="0" cy="0"/>
          <a:chOff x="0" y="0"/>
          <a:chExt cx="0" cy="0"/>
        </a:xfrm>
      </p:grpSpPr>
      <p:sp>
        <p:nvSpPr>
          <p:cNvPr id="112" name="Shape 112"/>
          <p:cNvSpPr/>
          <p:nvPr>
            <p:ph idx="2" type="pic"/>
          </p:nvPr>
        </p:nvSpPr>
        <p:spPr>
          <a:xfrm>
            <a:off x="0" y="0"/>
            <a:ext cx="9144000" cy="514350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13" name="Shape 113"/>
          <p:cNvSpPr/>
          <p:nvPr>
            <p:ph idx="3" type="pic"/>
          </p:nvPr>
        </p:nvSpPr>
        <p:spPr>
          <a:xfrm>
            <a:off x="3719105" y="674728"/>
            <a:ext cx="1705789" cy="1705789"/>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Shape 17"/>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Shape 18"/>
          <p:cNvSpPr txBox="1"/>
          <p:nvPr>
            <p:ph idx="1" type="body"/>
          </p:nvPr>
        </p:nvSpPr>
        <p:spPr>
          <a:xfrm>
            <a:off x="311700" y="1152475"/>
            <a:ext cx="8520600" cy="3416400"/>
          </a:xfrm>
          <a:prstGeom prst="rect">
            <a:avLst/>
          </a:prstGeom>
        </p:spPr>
        <p:txBody>
          <a:bodyPr anchorCtr="0" anchor="t"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Shape 1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4_Full Image">
  <p:cSld name="4_Full Image">
    <p:spTree>
      <p:nvGrpSpPr>
        <p:cNvPr id="114" name="Shape 114"/>
        <p:cNvGrpSpPr/>
        <p:nvPr/>
      </p:nvGrpSpPr>
      <p:grpSpPr>
        <a:xfrm>
          <a:off x="0" y="0"/>
          <a:ext cx="0" cy="0"/>
          <a:chOff x="0" y="0"/>
          <a:chExt cx="0" cy="0"/>
        </a:xfrm>
      </p:grpSpPr>
      <p:sp>
        <p:nvSpPr>
          <p:cNvPr id="115" name="Shape 115"/>
          <p:cNvSpPr/>
          <p:nvPr>
            <p:ph idx="2" type="pic"/>
          </p:nvPr>
        </p:nvSpPr>
        <p:spPr>
          <a:xfrm>
            <a:off x="1" y="1339075"/>
            <a:ext cx="9143998" cy="1558241"/>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7_Full Image">
  <p:cSld name="17_Full Image">
    <p:spTree>
      <p:nvGrpSpPr>
        <p:cNvPr id="116" name="Shape 116"/>
        <p:cNvGrpSpPr/>
        <p:nvPr/>
      </p:nvGrpSpPr>
      <p:grpSpPr>
        <a:xfrm>
          <a:off x="0" y="0"/>
          <a:ext cx="0" cy="0"/>
          <a:chOff x="0" y="0"/>
          <a:chExt cx="0" cy="0"/>
        </a:xfrm>
      </p:grpSpPr>
      <p:sp>
        <p:nvSpPr>
          <p:cNvPr id="117" name="Shape 117"/>
          <p:cNvSpPr/>
          <p:nvPr>
            <p:ph idx="2" type="pic"/>
          </p:nvPr>
        </p:nvSpPr>
        <p:spPr>
          <a:xfrm>
            <a:off x="3544519" y="1737667"/>
            <a:ext cx="1978486" cy="1112899"/>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18" name="Shape 118"/>
          <p:cNvSpPr/>
          <p:nvPr>
            <p:ph idx="3" type="pic"/>
          </p:nvPr>
        </p:nvSpPr>
        <p:spPr>
          <a:xfrm>
            <a:off x="6130556" y="1737667"/>
            <a:ext cx="1978486" cy="1112899"/>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19" name="Shape 119"/>
          <p:cNvSpPr/>
          <p:nvPr>
            <p:ph idx="4" type="pic"/>
          </p:nvPr>
        </p:nvSpPr>
        <p:spPr>
          <a:xfrm>
            <a:off x="958481" y="1737667"/>
            <a:ext cx="1978486" cy="1112899"/>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5_Full Image">
  <p:cSld name="5_Full Image">
    <p:spTree>
      <p:nvGrpSpPr>
        <p:cNvPr id="120" name="Shape 120"/>
        <p:cNvGrpSpPr/>
        <p:nvPr/>
      </p:nvGrpSpPr>
      <p:grpSpPr>
        <a:xfrm>
          <a:off x="0" y="0"/>
          <a:ext cx="0" cy="0"/>
          <a:chOff x="0" y="0"/>
          <a:chExt cx="0" cy="0"/>
        </a:xfrm>
      </p:grpSpPr>
      <p:sp>
        <p:nvSpPr>
          <p:cNvPr id="121" name="Shape 121"/>
          <p:cNvSpPr/>
          <p:nvPr>
            <p:ph idx="2" type="pic"/>
          </p:nvPr>
        </p:nvSpPr>
        <p:spPr>
          <a:xfrm>
            <a:off x="-35378" y="0"/>
            <a:ext cx="9144000" cy="514350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22" name="Shape 122"/>
          <p:cNvSpPr/>
          <p:nvPr>
            <p:ph idx="3" type="pic"/>
          </p:nvPr>
        </p:nvSpPr>
        <p:spPr>
          <a:xfrm>
            <a:off x="598714" y="1240972"/>
            <a:ext cx="2775857" cy="3902528"/>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Bodoni"/>
                <a:ea typeface="Bodoni"/>
                <a:cs typeface="Bodoni"/>
                <a:sym typeface="Bodoni"/>
              </a:defRPr>
            </a:lvl1pPr>
            <a:lvl2pPr lvl="1" marR="0" rtl="0" algn="ctr">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Bodoni"/>
                <a:ea typeface="Bodoni"/>
                <a:cs typeface="Bodoni"/>
                <a:sym typeface="Bodoni"/>
              </a:defRPr>
            </a:lvl2pPr>
            <a:lvl3pPr lvl="2" marR="0" rtl="0" algn="ctr">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Bodoni"/>
                <a:ea typeface="Bodoni"/>
                <a:cs typeface="Bodoni"/>
                <a:sym typeface="Bodoni"/>
              </a:defRPr>
            </a:lvl3pPr>
            <a:lvl4pPr lvl="3"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4pPr>
            <a:lvl5pPr lvl="4"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Bodoni"/>
                <a:ea typeface="Bodoni"/>
                <a:cs typeface="Bodoni"/>
                <a:sym typeface="Bodon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Shape 21"/>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Shape 22"/>
          <p:cNvSpPr txBox="1"/>
          <p:nvPr>
            <p:ph idx="1" type="body"/>
          </p:nvPr>
        </p:nvSpPr>
        <p:spPr>
          <a:xfrm>
            <a:off x="3117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Shape 23"/>
          <p:cNvSpPr txBox="1"/>
          <p:nvPr>
            <p:ph idx="2" type="body"/>
          </p:nvPr>
        </p:nvSpPr>
        <p:spPr>
          <a:xfrm>
            <a:off x="48324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Shape 2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Shape 26"/>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Shape 2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Shape 29"/>
          <p:cNvSpPr txBox="1"/>
          <p:nvPr>
            <p:ph type="title"/>
          </p:nvPr>
        </p:nvSpPr>
        <p:spPr>
          <a:xfrm>
            <a:off x="311700" y="555600"/>
            <a:ext cx="2808000" cy="755700"/>
          </a:xfrm>
          <a:prstGeom prst="rect">
            <a:avLst/>
          </a:prstGeom>
        </p:spPr>
        <p:txBody>
          <a:bodyPr anchorCtr="0" anchor="b"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Shape 30"/>
          <p:cNvSpPr txBox="1"/>
          <p:nvPr>
            <p:ph idx="1" type="body"/>
          </p:nvPr>
        </p:nvSpPr>
        <p:spPr>
          <a:xfrm>
            <a:off x="311700" y="1389600"/>
            <a:ext cx="2808000" cy="3179400"/>
          </a:xfrm>
          <a:prstGeom prst="rect">
            <a:avLst/>
          </a:prstGeom>
        </p:spPr>
        <p:txBody>
          <a:bodyPr anchorCtr="0" anchor="t" bIns="91425" lIns="91425" spcFirstLastPara="1" rIns="91425" wrap="square" tIns="91425"/>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Shape 3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Shape 33"/>
          <p:cNvSpPr txBox="1"/>
          <p:nvPr>
            <p:ph type="title"/>
          </p:nvPr>
        </p:nvSpPr>
        <p:spPr>
          <a:xfrm>
            <a:off x="490250" y="450150"/>
            <a:ext cx="6367800" cy="4090800"/>
          </a:xfrm>
          <a:prstGeom prst="rect">
            <a:avLst/>
          </a:prstGeom>
        </p:spPr>
        <p:txBody>
          <a:bodyPr anchorCtr="0" anchor="ctr" bIns="91425" lIns="91425" spcFirstLastPara="1" rIns="91425" wrap="square" tIns="91425"/>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Shape 3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Shape 36"/>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7" name="Shape 37"/>
          <p:cNvSpPr txBox="1"/>
          <p:nvPr>
            <p:ph type="title"/>
          </p:nvPr>
        </p:nvSpPr>
        <p:spPr>
          <a:xfrm>
            <a:off x="265500" y="1233175"/>
            <a:ext cx="4045200" cy="1482300"/>
          </a:xfrm>
          <a:prstGeom prst="rect">
            <a:avLst/>
          </a:prstGeom>
        </p:spPr>
        <p:txBody>
          <a:bodyPr anchorCtr="0" anchor="b" bIns="91425" lIns="91425" spcFirstLastPara="1" rIns="91425" wrap="square" tIns="91425"/>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Shape 38"/>
          <p:cNvSpPr txBox="1"/>
          <p:nvPr>
            <p:ph idx="1" type="subTitle"/>
          </p:nvPr>
        </p:nvSpPr>
        <p:spPr>
          <a:xfrm>
            <a:off x="265500" y="2803075"/>
            <a:ext cx="4045200" cy="12351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Shape 39"/>
          <p:cNvSpPr txBox="1"/>
          <p:nvPr>
            <p:ph idx="2" type="body"/>
          </p:nvPr>
        </p:nvSpPr>
        <p:spPr>
          <a:xfrm>
            <a:off x="4939500" y="724075"/>
            <a:ext cx="3837000" cy="3695100"/>
          </a:xfrm>
          <a:prstGeom prst="rect">
            <a:avLst/>
          </a:prstGeom>
        </p:spPr>
        <p:txBody>
          <a:bodyPr anchorCtr="0" anchor="ctr"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Shape 4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Shape 42"/>
          <p:cNvSpPr txBox="1"/>
          <p:nvPr>
            <p:ph idx="1" type="body"/>
          </p:nvPr>
        </p:nvSpPr>
        <p:spPr>
          <a:xfrm>
            <a:off x="311700" y="4230575"/>
            <a:ext cx="5998800" cy="6051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SzPts val="1800"/>
              <a:buNone/>
              <a:defRPr/>
            </a:lvl1pPr>
          </a:lstStyle>
          <a:p/>
        </p:txBody>
      </p:sp>
      <p:sp>
        <p:nvSpPr>
          <p:cNvPr id="43" name="Shape 4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20" Type="http://schemas.openxmlformats.org/officeDocument/2006/relationships/slideLayout" Target="../slideLayouts/slideLayout31.xml"/><Relationship Id="rId11" Type="http://schemas.openxmlformats.org/officeDocument/2006/relationships/slideLayout" Target="../slideLayouts/slideLayout22.xml"/><Relationship Id="rId22" Type="http://schemas.openxmlformats.org/officeDocument/2006/relationships/theme" Target="../theme/theme1.xml"/><Relationship Id="rId10" Type="http://schemas.openxmlformats.org/officeDocument/2006/relationships/slideLayout" Target="../slideLayouts/slideLayout21.xml"/><Relationship Id="rId21" Type="http://schemas.openxmlformats.org/officeDocument/2006/relationships/slideLayout" Target="../slideLayouts/slideLayout32.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5" Type="http://schemas.openxmlformats.org/officeDocument/2006/relationships/slideLayout" Target="../slideLayouts/slideLayout26.xml"/><Relationship Id="rId14" Type="http://schemas.openxmlformats.org/officeDocument/2006/relationships/slideLayout" Target="../slideLayouts/slideLayout25.xml"/><Relationship Id="rId17" Type="http://schemas.openxmlformats.org/officeDocument/2006/relationships/slideLayout" Target="../slideLayouts/slideLayout28.xml"/><Relationship Id="rId16" Type="http://schemas.openxmlformats.org/officeDocument/2006/relationships/slideLayout" Target="../slideLayouts/slideLayout27.xml"/><Relationship Id="rId5" Type="http://schemas.openxmlformats.org/officeDocument/2006/relationships/slideLayout" Target="../slideLayouts/slideLayout16.xml"/><Relationship Id="rId19" Type="http://schemas.openxmlformats.org/officeDocument/2006/relationships/slideLayout" Target="../slideLayouts/slideLayout30.xml"/><Relationship Id="rId6" Type="http://schemas.openxmlformats.org/officeDocument/2006/relationships/slideLayout" Target="../slideLayouts/slideLayout17.xml"/><Relationship Id="rId18" Type="http://schemas.openxmlformats.org/officeDocument/2006/relationships/slideLayout" Target="../slideLayouts/slideLayout29.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Shape 7"/>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Shape 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50" name="Shape 50"/>
        <p:cNvGrpSpPr/>
        <p:nvPr/>
      </p:nvGrpSpPr>
      <p:grpSpPr>
        <a:xfrm>
          <a:off x="0" y="0"/>
          <a:ext cx="0" cy="0"/>
          <a:chOff x="0" y="0"/>
          <a:chExt cx="0" cy="0"/>
        </a:xfrm>
      </p:grpSpPr>
      <p:sp>
        <p:nvSpPr>
          <p:cNvPr id="51" name="Shape 51"/>
          <p:cNvSpPr txBox="1"/>
          <p:nvPr>
            <p:ph type="title"/>
          </p:nvPr>
        </p:nvSpPr>
        <p:spPr>
          <a:xfrm>
            <a:off x="289367" y="273844"/>
            <a:ext cx="8565265" cy="447737"/>
          </a:xfrm>
          <a:prstGeom prst="rect">
            <a:avLst/>
          </a:prstGeom>
          <a:noFill/>
          <a:ln>
            <a:noFill/>
          </a:ln>
        </p:spPr>
        <p:txBody>
          <a:bodyPr anchorCtr="0" anchor="ctr" bIns="34275" lIns="68575" spcFirstLastPara="1" rIns="68575" wrap="square" tIns="34275"/>
          <a:lstStyle>
            <a:lvl1pPr lvl="0" marR="0" rtl="0" algn="ctr">
              <a:lnSpc>
                <a:spcPct val="90000"/>
              </a:lnSpc>
              <a:spcBef>
                <a:spcPts val="0"/>
              </a:spcBef>
              <a:spcAft>
                <a:spcPts val="0"/>
              </a:spcAft>
              <a:buClr>
                <a:schemeClr val="dk1"/>
              </a:buClr>
              <a:buSzPts val="2600"/>
              <a:buFont typeface="Open Sans"/>
              <a:buNone/>
              <a:defRPr b="1" i="0" sz="2600" u="none" cap="none" strike="noStrike">
                <a:solidFill>
                  <a:schemeClr val="dk1"/>
                </a:solidFill>
                <a:latin typeface="Open Sans"/>
                <a:ea typeface="Open Sans"/>
                <a:cs typeface="Open Sans"/>
                <a:sym typeface="Open Sans"/>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grpSp>
        <p:nvGrpSpPr>
          <p:cNvPr id="52" name="Shape 52"/>
          <p:cNvGrpSpPr/>
          <p:nvPr/>
        </p:nvGrpSpPr>
        <p:grpSpPr>
          <a:xfrm>
            <a:off x="7552254" y="4781359"/>
            <a:ext cx="1262658" cy="150082"/>
            <a:chOff x="10337006" y="6514090"/>
            <a:chExt cx="1683544" cy="200110"/>
          </a:xfrm>
        </p:grpSpPr>
        <p:grpSp>
          <p:nvGrpSpPr>
            <p:cNvPr id="53" name="Shape 53"/>
            <p:cNvGrpSpPr/>
            <p:nvPr/>
          </p:nvGrpSpPr>
          <p:grpSpPr>
            <a:xfrm>
              <a:off x="11630384" y="6542411"/>
              <a:ext cx="390166" cy="171788"/>
              <a:chOff x="11125576" y="6251575"/>
              <a:chExt cx="288549" cy="117476"/>
            </a:xfrm>
          </p:grpSpPr>
          <p:sp>
            <p:nvSpPr>
              <p:cNvPr id="54" name="Shape 54"/>
              <p:cNvSpPr/>
              <p:nvPr/>
            </p:nvSpPr>
            <p:spPr>
              <a:xfrm>
                <a:off x="11321095" y="6251575"/>
                <a:ext cx="93030" cy="117476"/>
              </a:xfrm>
              <a:prstGeom prst="chevron">
                <a:avLst>
                  <a:gd fmla="val 66337" name="adj"/>
                </a:avLst>
              </a:prstGeom>
              <a:solidFill>
                <a:srgbClr val="BFBFB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dk1"/>
                  </a:solidFill>
                  <a:latin typeface="Calibri"/>
                  <a:ea typeface="Calibri"/>
                  <a:cs typeface="Calibri"/>
                  <a:sym typeface="Calibri"/>
                </a:endParaRPr>
              </a:p>
            </p:txBody>
          </p:sp>
          <p:sp>
            <p:nvSpPr>
              <p:cNvPr id="55" name="Shape 55"/>
              <p:cNvSpPr/>
              <p:nvPr/>
            </p:nvSpPr>
            <p:spPr>
              <a:xfrm rot="10800000">
                <a:off x="11125576" y="6251575"/>
                <a:ext cx="93030" cy="117476"/>
              </a:xfrm>
              <a:prstGeom prst="chevron">
                <a:avLst>
                  <a:gd fmla="val 64003" name="adj"/>
                </a:avLst>
              </a:prstGeom>
              <a:solidFill>
                <a:srgbClr val="BFBFB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dk1"/>
                  </a:solidFill>
                  <a:latin typeface="Calibri"/>
                  <a:ea typeface="Calibri"/>
                  <a:cs typeface="Calibri"/>
                  <a:sym typeface="Calibri"/>
                </a:endParaRPr>
              </a:p>
            </p:txBody>
          </p:sp>
          <p:cxnSp>
            <p:nvCxnSpPr>
              <p:cNvPr id="56" name="Shape 56"/>
              <p:cNvCxnSpPr/>
              <p:nvPr/>
            </p:nvCxnSpPr>
            <p:spPr>
              <a:xfrm rot="10800000">
                <a:off x="11268075" y="6251575"/>
                <a:ext cx="0" cy="117476"/>
              </a:xfrm>
              <a:prstGeom prst="straightConnector1">
                <a:avLst/>
              </a:prstGeom>
              <a:noFill/>
              <a:ln cap="flat" cmpd="sng" w="9525">
                <a:solidFill>
                  <a:srgbClr val="BFBFBF"/>
                </a:solidFill>
                <a:prstDash val="dot"/>
                <a:miter lim="800000"/>
                <a:headEnd len="sm" w="sm" type="none"/>
                <a:tailEnd len="sm" w="sm" type="none"/>
              </a:ln>
            </p:spPr>
          </p:cxnSp>
        </p:grpSp>
        <p:sp>
          <p:nvSpPr>
            <p:cNvPr id="57" name="Shape 57"/>
            <p:cNvSpPr txBox="1"/>
            <p:nvPr/>
          </p:nvSpPr>
          <p:spPr>
            <a:xfrm>
              <a:off x="10337006" y="6514090"/>
              <a:ext cx="1205523" cy="200109"/>
            </a:xfrm>
            <a:prstGeom prst="rect">
              <a:avLst/>
            </a:prstGeom>
            <a:noFill/>
            <a:ln>
              <a:noFill/>
            </a:ln>
          </p:spPr>
          <p:txBody>
            <a:bodyPr anchorCtr="0" anchor="t" bIns="34275" lIns="68575" spcFirstLastPara="1" rIns="68575" wrap="square" tIns="34275">
              <a:noAutofit/>
            </a:bodyPr>
            <a:lstStyle/>
            <a:p>
              <a:pPr indent="0" lvl="0" marL="0" marR="0" rtl="0" algn="r">
                <a:lnSpc>
                  <a:spcPct val="90000"/>
                </a:lnSpc>
                <a:spcBef>
                  <a:spcPts val="0"/>
                </a:spcBef>
                <a:spcAft>
                  <a:spcPts val="0"/>
                </a:spcAft>
                <a:buClr>
                  <a:schemeClr val="dk1"/>
                </a:buClr>
                <a:buSzPts val="600"/>
                <a:buFont typeface="Arial"/>
                <a:buNone/>
              </a:pPr>
              <a:r>
                <a:rPr b="0" i="0" lang="en" sz="600" u="none" cap="none" strike="noStrike">
                  <a:solidFill>
                    <a:schemeClr val="dk1"/>
                  </a:solidFill>
                  <a:latin typeface="Raleway"/>
                  <a:ea typeface="Raleway"/>
                  <a:cs typeface="Raleway"/>
                  <a:sym typeface="Raleway"/>
                </a:rPr>
                <a:t>Creative Solgan Here</a:t>
              </a:r>
              <a:endParaRPr sz="1100"/>
            </a:p>
          </p:txBody>
        </p:sp>
      </p:gr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 id="2147483672" r:id="rId14"/>
    <p:sldLayoutId id="2147483673" r:id="rId15"/>
    <p:sldLayoutId id="2147483674" r:id="rId16"/>
    <p:sldLayoutId id="2147483675" r:id="rId17"/>
    <p:sldLayoutId id="2147483676" r:id="rId18"/>
    <p:sldLayoutId id="2147483677" r:id="rId19"/>
    <p:sldLayoutId id="2147483678" r:id="rId20"/>
    <p:sldLayoutId id="2147483679" r:id="rId2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0.xml"/><Relationship Id="rId3" Type="http://schemas.openxmlformats.org/officeDocument/2006/relationships/image" Target="../media/image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2.xml"/><Relationship Id="rId3" Type="http://schemas.openxmlformats.org/officeDocument/2006/relationships/image" Target="../media/image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6.xml"/><Relationship Id="rId3" Type="http://schemas.openxmlformats.org/officeDocument/2006/relationships/image" Target="../media/image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1.xml"/><Relationship Id="rId3" Type="http://schemas.openxmlformats.org/officeDocument/2006/relationships/image" Target="../media/image2.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7.xml"/><Relationship Id="rId3" Type="http://schemas.openxmlformats.org/officeDocument/2006/relationships/image" Target="../media/image2.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9.xml"/><Relationship Id="rId3"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1.xml"/><Relationship Id="rId3" Type="http://schemas.openxmlformats.org/officeDocument/2006/relationships/image" Target="../media/image3.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xml"/><Relationship Id="rId3"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6" name="Shape 126"/>
        <p:cNvGrpSpPr/>
        <p:nvPr/>
      </p:nvGrpSpPr>
      <p:grpSpPr>
        <a:xfrm>
          <a:off x="0" y="0"/>
          <a:ext cx="0" cy="0"/>
          <a:chOff x="0" y="0"/>
          <a:chExt cx="0" cy="0"/>
        </a:xfrm>
      </p:grpSpPr>
      <p:sp>
        <p:nvSpPr>
          <p:cNvPr id="127" name="Shape 127"/>
          <p:cNvSpPr/>
          <p:nvPr/>
        </p:nvSpPr>
        <p:spPr>
          <a:xfrm>
            <a:off x="0" y="0"/>
            <a:ext cx="9144000" cy="5143500"/>
          </a:xfrm>
          <a:prstGeom prst="rect">
            <a:avLst/>
          </a:prstGeom>
          <a:solidFill>
            <a:srgbClr val="262626">
              <a:alpha val="94901"/>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2100" u="none" cap="none" strike="noStrike">
              <a:solidFill>
                <a:schemeClr val="lt1"/>
              </a:solidFill>
              <a:latin typeface="Calibri"/>
              <a:ea typeface="Calibri"/>
              <a:cs typeface="Calibri"/>
              <a:sym typeface="Calibri"/>
            </a:endParaRPr>
          </a:p>
        </p:txBody>
      </p:sp>
      <p:pic>
        <p:nvPicPr>
          <p:cNvPr id="128" name="Shape 128"/>
          <p:cNvPicPr preferRelativeResize="0"/>
          <p:nvPr/>
        </p:nvPicPr>
        <p:blipFill rotWithShape="1">
          <a:blip r:embed="rId3">
            <a:alphaModFix/>
          </a:blip>
          <a:srcRect b="0" l="0" r="0" t="0"/>
          <a:stretch/>
        </p:blipFill>
        <p:spPr>
          <a:xfrm>
            <a:off x="2075478" y="1813136"/>
            <a:ext cx="4934922" cy="1535310"/>
          </a:xfrm>
          <a:prstGeom prst="rect">
            <a:avLst/>
          </a:prstGeom>
          <a:noFill/>
          <a:ln>
            <a:noFill/>
          </a:ln>
        </p:spPr>
      </p:pic>
      <p:sp>
        <p:nvSpPr>
          <p:cNvPr id="129" name="Shape 129"/>
          <p:cNvSpPr/>
          <p:nvPr>
            <p:ph idx="2" type="pic"/>
          </p:nvPr>
        </p:nvSpPr>
        <p:spPr>
          <a:xfrm>
            <a:off x="0" y="0"/>
            <a:ext cx="9144000" cy="514350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slow">
    <p:push/>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9" name="Shape 219"/>
        <p:cNvGrpSpPr/>
        <p:nvPr/>
      </p:nvGrpSpPr>
      <p:grpSpPr>
        <a:xfrm>
          <a:off x="0" y="0"/>
          <a:ext cx="0" cy="0"/>
          <a:chOff x="0" y="0"/>
          <a:chExt cx="0" cy="0"/>
        </a:xfrm>
      </p:grpSpPr>
      <p:sp>
        <p:nvSpPr>
          <p:cNvPr id="220" name="Shape 220"/>
          <p:cNvSpPr txBox="1"/>
          <p:nvPr/>
        </p:nvSpPr>
        <p:spPr>
          <a:xfrm>
            <a:off x="4207489" y="1887908"/>
            <a:ext cx="3404504" cy="1367682"/>
          </a:xfrm>
          <a:prstGeom prst="rect">
            <a:avLst/>
          </a:prstGeom>
          <a:noFill/>
          <a:ln>
            <a:noFill/>
          </a:ln>
        </p:spPr>
        <p:txBody>
          <a:bodyPr anchorCtr="0" anchor="t" bIns="34275" lIns="68575" spcFirstLastPara="1" rIns="68575" wrap="square" tIns="34275">
            <a:noAutofit/>
          </a:bodyPr>
          <a:lstStyle/>
          <a:p>
            <a:pPr indent="0" lvl="0" marL="0" marR="0" rtl="0" algn="l">
              <a:lnSpc>
                <a:spcPct val="102272"/>
              </a:lnSpc>
              <a:spcBef>
                <a:spcPts val="0"/>
              </a:spcBef>
              <a:spcAft>
                <a:spcPts val="0"/>
              </a:spcAft>
              <a:buNone/>
            </a:pPr>
            <a:r>
              <a:rPr lang="en" sz="3000">
                <a:solidFill>
                  <a:schemeClr val="lt1"/>
                </a:solidFill>
                <a:latin typeface="Arial"/>
                <a:ea typeface="Arial"/>
                <a:cs typeface="Arial"/>
                <a:sym typeface="Arial"/>
              </a:rPr>
              <a:t>CREATIVE</a:t>
            </a:r>
            <a:endParaRPr sz="3000"/>
          </a:p>
          <a:p>
            <a:pPr indent="0" lvl="0" marL="0" marR="0" rtl="0" algn="l">
              <a:lnSpc>
                <a:spcPct val="102272"/>
              </a:lnSpc>
              <a:spcBef>
                <a:spcPts val="0"/>
              </a:spcBef>
              <a:spcAft>
                <a:spcPts val="0"/>
              </a:spcAft>
              <a:buNone/>
            </a:pPr>
            <a:r>
              <a:rPr lang="en" sz="3000">
                <a:solidFill>
                  <a:schemeClr val="lt1"/>
                </a:solidFill>
                <a:latin typeface="Arial"/>
                <a:ea typeface="Arial"/>
                <a:cs typeface="Arial"/>
                <a:sym typeface="Arial"/>
              </a:rPr>
              <a:t>MULTIPURPOSE</a:t>
            </a:r>
            <a:endParaRPr sz="3000"/>
          </a:p>
          <a:p>
            <a:pPr indent="0" lvl="0" marL="0" marR="0" rtl="0" algn="l">
              <a:lnSpc>
                <a:spcPct val="102272"/>
              </a:lnSpc>
              <a:spcBef>
                <a:spcPts val="0"/>
              </a:spcBef>
              <a:spcAft>
                <a:spcPts val="0"/>
              </a:spcAft>
              <a:buNone/>
            </a:pPr>
            <a:r>
              <a:rPr lang="en" sz="3000">
                <a:solidFill>
                  <a:schemeClr val="lt1"/>
                </a:solidFill>
                <a:latin typeface="Arial"/>
                <a:ea typeface="Arial"/>
                <a:cs typeface="Arial"/>
                <a:sym typeface="Arial"/>
              </a:rPr>
              <a:t>TEMPLATE</a:t>
            </a:r>
            <a:endParaRPr sz="3000"/>
          </a:p>
        </p:txBody>
      </p:sp>
      <p:sp>
        <p:nvSpPr>
          <p:cNvPr id="221" name="Shape 221"/>
          <p:cNvSpPr txBox="1"/>
          <p:nvPr/>
        </p:nvSpPr>
        <p:spPr>
          <a:xfrm>
            <a:off x="4207488" y="3310414"/>
            <a:ext cx="3360689" cy="253916"/>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200">
                <a:solidFill>
                  <a:schemeClr val="lt1"/>
                </a:solidFill>
                <a:latin typeface="Arial"/>
                <a:ea typeface="Arial"/>
                <a:cs typeface="Arial"/>
                <a:sym typeface="Arial"/>
              </a:rPr>
              <a:t>High QualityMinimal Presentation</a:t>
            </a:r>
            <a:endParaRPr sz="1100"/>
          </a:p>
        </p:txBody>
      </p:sp>
      <p:sp>
        <p:nvSpPr>
          <p:cNvPr id="222" name="Shape 222"/>
          <p:cNvSpPr txBox="1"/>
          <p:nvPr/>
        </p:nvSpPr>
        <p:spPr>
          <a:xfrm>
            <a:off x="6353038" y="4060235"/>
            <a:ext cx="441300" cy="9003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2400">
                <a:solidFill>
                  <a:schemeClr val="lt1"/>
                </a:solidFill>
                <a:latin typeface="Arial"/>
                <a:ea typeface="Arial"/>
                <a:cs typeface="Arial"/>
                <a:sym typeface="Arial"/>
              </a:rPr>
              <a:t>"</a:t>
            </a:r>
            <a:endParaRPr sz="2400"/>
          </a:p>
        </p:txBody>
      </p:sp>
      <p:sp>
        <p:nvSpPr>
          <p:cNvPr id="223" name="Shape 223"/>
          <p:cNvSpPr txBox="1"/>
          <p:nvPr/>
        </p:nvSpPr>
        <p:spPr>
          <a:xfrm>
            <a:off x="4207489" y="3640354"/>
            <a:ext cx="4003627" cy="617477"/>
          </a:xfrm>
          <a:prstGeom prst="rect">
            <a:avLst/>
          </a:prstGeom>
          <a:noFill/>
          <a:ln>
            <a:noFill/>
          </a:ln>
        </p:spPr>
        <p:txBody>
          <a:bodyPr anchorCtr="0" anchor="t" bIns="34275" lIns="68575" spcFirstLastPara="1" rIns="68575" wrap="square" tIns="34275">
            <a:noAutofit/>
          </a:bodyPr>
          <a:lstStyle/>
          <a:p>
            <a:pPr indent="0" lvl="0" marL="0" marR="0" rtl="0" algn="l">
              <a:lnSpc>
                <a:spcPct val="190000"/>
              </a:lnSpc>
              <a:spcBef>
                <a:spcPts val="0"/>
              </a:spcBef>
              <a:spcAft>
                <a:spcPts val="0"/>
              </a:spcAft>
              <a:buNone/>
            </a:pPr>
            <a:r>
              <a:rPr lang="en" sz="800">
                <a:solidFill>
                  <a:schemeClr val="lt1"/>
                </a:solidFill>
                <a:latin typeface="PT Sans"/>
                <a:ea typeface="PT Sans"/>
                <a:cs typeface="PT Sans"/>
                <a:sym typeface="PT Sans"/>
              </a:rPr>
              <a:t>Lorem Ipsum is simply dummy text of the printing and typesetting industry. Lorem Ipsum has been the industry's standard dummy text ever since the 1500s, when an unknown printer took a galley of type and scrambled it to.</a:t>
            </a:r>
            <a:endParaRPr sz="1100"/>
          </a:p>
        </p:txBody>
      </p:sp>
      <p:pic>
        <p:nvPicPr>
          <p:cNvPr id="224" name="Shape 224"/>
          <p:cNvPicPr preferRelativeResize="0"/>
          <p:nvPr/>
        </p:nvPicPr>
        <p:blipFill rotWithShape="1">
          <a:blip r:embed="rId3">
            <a:alphaModFix/>
          </a:blip>
          <a:srcRect b="0" l="0" r="0" t="0"/>
          <a:stretch/>
        </p:blipFill>
        <p:spPr>
          <a:xfrm>
            <a:off x="4265084" y="621432"/>
            <a:ext cx="2464329" cy="766682"/>
          </a:xfrm>
          <a:prstGeom prst="rect">
            <a:avLst/>
          </a:prstGeom>
          <a:noFill/>
          <a:ln>
            <a:noFill/>
          </a:ln>
        </p:spPr>
      </p:pic>
      <p:cxnSp>
        <p:nvCxnSpPr>
          <p:cNvPr id="225" name="Shape 225"/>
          <p:cNvCxnSpPr/>
          <p:nvPr/>
        </p:nvCxnSpPr>
        <p:spPr>
          <a:xfrm>
            <a:off x="4265084" y="1647825"/>
            <a:ext cx="3831167" cy="0"/>
          </a:xfrm>
          <a:prstGeom prst="straightConnector1">
            <a:avLst/>
          </a:prstGeom>
          <a:noFill/>
          <a:ln cap="flat" cmpd="sng" w="25400">
            <a:solidFill>
              <a:schemeClr val="lt1"/>
            </a:solidFill>
            <a:prstDash val="dot"/>
            <a:miter lim="800000"/>
            <a:headEnd len="sm" w="sm" type="none"/>
            <a:tailEnd len="sm" w="sm" type="none"/>
          </a:ln>
        </p:spPr>
      </p:cxnSp>
      <p:sp>
        <p:nvSpPr>
          <p:cNvPr id="226" name="Shape 226"/>
          <p:cNvSpPr/>
          <p:nvPr>
            <p:ph idx="2" type="pic"/>
          </p:nvPr>
        </p:nvSpPr>
        <p:spPr>
          <a:xfrm>
            <a:off x="759861" y="1240631"/>
            <a:ext cx="2775347" cy="3902869"/>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mc:AlternateContent>
    <mc:Choice Requires="p14">
      <p:transition spd="slow" p14:dur="900">
        <p:fade thruBlk="1"/>
      </p:transition>
    </mc:Choice>
    <mc:Fallback>
      <p:transition spd="slow">
        <p:fade/>
      </p:transition>
    </mc:Fallback>
  </mc:AlternateContent>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0" name="Shape 230"/>
        <p:cNvGrpSpPr/>
        <p:nvPr/>
      </p:nvGrpSpPr>
      <p:grpSpPr>
        <a:xfrm>
          <a:off x="0" y="0"/>
          <a:ext cx="0" cy="0"/>
          <a:chOff x="0" y="0"/>
          <a:chExt cx="0" cy="0"/>
        </a:xfrm>
      </p:grpSpPr>
      <p:sp>
        <p:nvSpPr>
          <p:cNvPr id="231" name="Shape 231"/>
          <p:cNvSpPr/>
          <p:nvPr/>
        </p:nvSpPr>
        <p:spPr>
          <a:xfrm>
            <a:off x="3400425" y="0"/>
            <a:ext cx="5750799" cy="5143500"/>
          </a:xfrm>
          <a:prstGeom prst="rect">
            <a:avLst/>
          </a:prstGeom>
          <a:gradFill>
            <a:gsLst>
              <a:gs pos="0">
                <a:srgbClr val="F26F21">
                  <a:alpha val="84705"/>
                </a:srgbClr>
              </a:gs>
              <a:gs pos="64000">
                <a:srgbClr val="FCB504">
                  <a:alpha val="84705"/>
                </a:srgbClr>
              </a:gs>
              <a:gs pos="100000">
                <a:srgbClr val="FCB504">
                  <a:alpha val="84705"/>
                </a:srgbClr>
              </a:gs>
            </a:gsLst>
            <a:lin ang="16200000" scaled="0"/>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2100">
              <a:solidFill>
                <a:schemeClr val="lt1"/>
              </a:solidFill>
              <a:latin typeface="Calibri"/>
              <a:ea typeface="Calibri"/>
              <a:cs typeface="Calibri"/>
              <a:sym typeface="Calibri"/>
            </a:endParaRPr>
          </a:p>
        </p:txBody>
      </p:sp>
      <p:sp>
        <p:nvSpPr>
          <p:cNvPr id="232" name="Shape 232"/>
          <p:cNvSpPr txBox="1"/>
          <p:nvPr/>
        </p:nvSpPr>
        <p:spPr>
          <a:xfrm>
            <a:off x="5371123" y="507425"/>
            <a:ext cx="1168800" cy="2307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cap="none">
                <a:solidFill>
                  <a:schemeClr val="dk1"/>
                </a:solidFill>
                <a:latin typeface="Montserrat"/>
                <a:ea typeface="Montserrat"/>
                <a:cs typeface="Montserrat"/>
                <a:sym typeface="Montserrat"/>
              </a:rPr>
              <a:t>STRACTURE</a:t>
            </a:r>
            <a:endParaRPr b="1" sz="1100" cap="none">
              <a:solidFill>
                <a:schemeClr val="dk1"/>
              </a:solidFill>
              <a:latin typeface="Montserrat"/>
              <a:ea typeface="Montserrat"/>
              <a:cs typeface="Montserrat"/>
              <a:sym typeface="Montserrat"/>
            </a:endParaRPr>
          </a:p>
        </p:txBody>
      </p:sp>
      <p:sp>
        <p:nvSpPr>
          <p:cNvPr id="233" name="Shape 233"/>
          <p:cNvSpPr txBox="1"/>
          <p:nvPr/>
        </p:nvSpPr>
        <p:spPr>
          <a:xfrm>
            <a:off x="5371134" y="760169"/>
            <a:ext cx="2290311" cy="473207"/>
          </a:xfrm>
          <a:prstGeom prst="rect">
            <a:avLst/>
          </a:prstGeom>
          <a:noFill/>
          <a:ln>
            <a:noFill/>
          </a:ln>
        </p:spPr>
        <p:txBody>
          <a:bodyPr anchorCtr="0" anchor="t" bIns="34275" lIns="68575" spcFirstLastPara="1" rIns="68575" wrap="square" tIns="34275">
            <a:noAutofit/>
          </a:bodyPr>
          <a:lstStyle/>
          <a:p>
            <a:pPr indent="0" lvl="0" marL="0" marR="0" rtl="0" algn="l">
              <a:lnSpc>
                <a:spcPct val="175000"/>
              </a:lnSpc>
              <a:spcBef>
                <a:spcPts val="0"/>
              </a:spcBef>
              <a:spcAft>
                <a:spcPts val="0"/>
              </a:spcAft>
              <a:buNone/>
            </a:pPr>
            <a:r>
              <a:rPr lang="en" sz="600">
                <a:solidFill>
                  <a:schemeClr val="dk1"/>
                </a:solidFill>
                <a:latin typeface="Montserrat Light"/>
                <a:ea typeface="Montserrat Light"/>
                <a:cs typeface="Montserrat Light"/>
                <a:sym typeface="Montserrat Light"/>
              </a:rPr>
              <a:t>Lorem Ipsum is simply dummy text of the printing and Ipsum has been the industry's standard text to ever since the to be great design here 1500s.</a:t>
            </a:r>
            <a:endParaRPr sz="1100"/>
          </a:p>
        </p:txBody>
      </p:sp>
      <p:sp>
        <p:nvSpPr>
          <p:cNvPr id="234" name="Shape 234"/>
          <p:cNvSpPr/>
          <p:nvPr/>
        </p:nvSpPr>
        <p:spPr>
          <a:xfrm>
            <a:off x="4494412" y="569744"/>
            <a:ext cx="607219" cy="607219"/>
          </a:xfrm>
          <a:prstGeom prst="ellipse">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accent2"/>
              </a:solidFill>
              <a:latin typeface="Calibri"/>
              <a:ea typeface="Calibri"/>
              <a:cs typeface="Calibri"/>
              <a:sym typeface="Calibri"/>
            </a:endParaRPr>
          </a:p>
        </p:txBody>
      </p:sp>
      <p:sp>
        <p:nvSpPr>
          <p:cNvPr id="235" name="Shape 235"/>
          <p:cNvSpPr/>
          <p:nvPr/>
        </p:nvSpPr>
        <p:spPr>
          <a:xfrm>
            <a:off x="4664484" y="744434"/>
            <a:ext cx="267073" cy="268980"/>
          </a:xfrm>
          <a:custGeom>
            <a:pathLst>
              <a:path extrusionOk="0" h="132" w="142">
                <a:moveTo>
                  <a:pt x="136" y="67"/>
                </a:moveTo>
                <a:cubicBezTo>
                  <a:pt x="39" y="67"/>
                  <a:pt x="39" y="67"/>
                  <a:pt x="39" y="67"/>
                </a:cubicBezTo>
                <a:cubicBezTo>
                  <a:pt x="35" y="67"/>
                  <a:pt x="31" y="69"/>
                  <a:pt x="29" y="73"/>
                </a:cubicBezTo>
                <a:cubicBezTo>
                  <a:pt x="3" y="126"/>
                  <a:pt x="3" y="126"/>
                  <a:pt x="3" y="126"/>
                </a:cubicBezTo>
                <a:cubicBezTo>
                  <a:pt x="1" y="129"/>
                  <a:pt x="3" y="132"/>
                  <a:pt x="6" y="132"/>
                </a:cubicBezTo>
                <a:cubicBezTo>
                  <a:pt x="104" y="132"/>
                  <a:pt x="104" y="132"/>
                  <a:pt x="104" y="132"/>
                </a:cubicBezTo>
                <a:cubicBezTo>
                  <a:pt x="108" y="132"/>
                  <a:pt x="112" y="129"/>
                  <a:pt x="114" y="126"/>
                </a:cubicBezTo>
                <a:cubicBezTo>
                  <a:pt x="140" y="73"/>
                  <a:pt x="140" y="73"/>
                  <a:pt x="140" y="73"/>
                </a:cubicBezTo>
                <a:cubicBezTo>
                  <a:pt x="142" y="69"/>
                  <a:pt x="140" y="67"/>
                  <a:pt x="136" y="67"/>
                </a:cubicBezTo>
                <a:moveTo>
                  <a:pt x="39" y="60"/>
                </a:moveTo>
                <a:cubicBezTo>
                  <a:pt x="111" y="60"/>
                  <a:pt x="111" y="60"/>
                  <a:pt x="111" y="60"/>
                </a:cubicBezTo>
                <a:cubicBezTo>
                  <a:pt x="111" y="60"/>
                  <a:pt x="111" y="60"/>
                  <a:pt x="111" y="60"/>
                </a:cubicBezTo>
                <a:cubicBezTo>
                  <a:pt x="120" y="60"/>
                  <a:pt x="120" y="60"/>
                  <a:pt x="120" y="60"/>
                </a:cubicBezTo>
                <a:cubicBezTo>
                  <a:pt x="120" y="0"/>
                  <a:pt x="120" y="0"/>
                  <a:pt x="120" y="0"/>
                </a:cubicBezTo>
                <a:cubicBezTo>
                  <a:pt x="34" y="0"/>
                  <a:pt x="34" y="0"/>
                  <a:pt x="34" y="0"/>
                </a:cubicBezTo>
                <a:cubicBezTo>
                  <a:pt x="34" y="11"/>
                  <a:pt x="34" y="11"/>
                  <a:pt x="34" y="11"/>
                </a:cubicBezTo>
                <a:cubicBezTo>
                  <a:pt x="17" y="11"/>
                  <a:pt x="17" y="11"/>
                  <a:pt x="17" y="11"/>
                </a:cubicBezTo>
                <a:cubicBezTo>
                  <a:pt x="17" y="35"/>
                  <a:pt x="17" y="35"/>
                  <a:pt x="17" y="35"/>
                </a:cubicBezTo>
                <a:cubicBezTo>
                  <a:pt x="9" y="35"/>
                  <a:pt x="9" y="35"/>
                  <a:pt x="9" y="35"/>
                </a:cubicBezTo>
                <a:cubicBezTo>
                  <a:pt x="4" y="35"/>
                  <a:pt x="0" y="39"/>
                  <a:pt x="0" y="44"/>
                </a:cubicBezTo>
                <a:cubicBezTo>
                  <a:pt x="0" y="116"/>
                  <a:pt x="0" y="116"/>
                  <a:pt x="0" y="116"/>
                </a:cubicBezTo>
                <a:cubicBezTo>
                  <a:pt x="23" y="70"/>
                  <a:pt x="23" y="70"/>
                  <a:pt x="23" y="70"/>
                </a:cubicBezTo>
                <a:cubicBezTo>
                  <a:pt x="26" y="64"/>
                  <a:pt x="32" y="60"/>
                  <a:pt x="39" y="60"/>
                </a:cubicBezTo>
                <a:moveTo>
                  <a:pt x="41" y="8"/>
                </a:moveTo>
                <a:cubicBezTo>
                  <a:pt x="113" y="8"/>
                  <a:pt x="113" y="8"/>
                  <a:pt x="113" y="8"/>
                </a:cubicBezTo>
                <a:cubicBezTo>
                  <a:pt x="113" y="52"/>
                  <a:pt x="113" y="52"/>
                  <a:pt x="113" y="52"/>
                </a:cubicBezTo>
                <a:cubicBezTo>
                  <a:pt x="41" y="52"/>
                  <a:pt x="41" y="52"/>
                  <a:pt x="41" y="52"/>
                </a:cubicBezTo>
                <a:lnTo>
                  <a:pt x="41" y="8"/>
                </a:lnTo>
                <a:close/>
                <a:moveTo>
                  <a:pt x="25" y="19"/>
                </a:moveTo>
                <a:cubicBezTo>
                  <a:pt x="34" y="19"/>
                  <a:pt x="34" y="19"/>
                  <a:pt x="34" y="19"/>
                </a:cubicBezTo>
                <a:cubicBezTo>
                  <a:pt x="34" y="52"/>
                  <a:pt x="34" y="52"/>
                  <a:pt x="34" y="52"/>
                </a:cubicBezTo>
                <a:cubicBezTo>
                  <a:pt x="25" y="52"/>
                  <a:pt x="25" y="52"/>
                  <a:pt x="25" y="52"/>
                </a:cubicBezTo>
                <a:lnTo>
                  <a:pt x="25" y="19"/>
                </a:lnTo>
                <a:close/>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lt1"/>
              </a:solidFill>
              <a:latin typeface="Calibri"/>
              <a:ea typeface="Calibri"/>
              <a:cs typeface="Calibri"/>
              <a:sym typeface="Calibri"/>
            </a:endParaRPr>
          </a:p>
        </p:txBody>
      </p:sp>
      <p:sp>
        <p:nvSpPr>
          <p:cNvPr id="236" name="Shape 236"/>
          <p:cNvSpPr/>
          <p:nvPr/>
        </p:nvSpPr>
        <p:spPr>
          <a:xfrm>
            <a:off x="4494412" y="2539053"/>
            <a:ext cx="607219" cy="607219"/>
          </a:xfrm>
          <a:prstGeom prst="ellipse">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accent2"/>
              </a:solidFill>
              <a:latin typeface="Calibri"/>
              <a:ea typeface="Calibri"/>
              <a:cs typeface="Calibri"/>
              <a:sym typeface="Calibri"/>
            </a:endParaRPr>
          </a:p>
        </p:txBody>
      </p:sp>
      <p:sp>
        <p:nvSpPr>
          <p:cNvPr id="237" name="Shape 237"/>
          <p:cNvSpPr/>
          <p:nvPr/>
        </p:nvSpPr>
        <p:spPr>
          <a:xfrm>
            <a:off x="4666210" y="2678524"/>
            <a:ext cx="263621" cy="325104"/>
          </a:xfrm>
          <a:custGeom>
            <a:pathLst>
              <a:path extrusionOk="0" h="181" w="159">
                <a:moveTo>
                  <a:pt x="6" y="91"/>
                </a:moveTo>
                <a:cubicBezTo>
                  <a:pt x="18" y="88"/>
                  <a:pt x="30" y="81"/>
                  <a:pt x="31" y="81"/>
                </a:cubicBezTo>
                <a:cubicBezTo>
                  <a:pt x="47" y="70"/>
                  <a:pt x="62" y="55"/>
                  <a:pt x="62" y="54"/>
                </a:cubicBezTo>
                <a:cubicBezTo>
                  <a:pt x="68" y="47"/>
                  <a:pt x="77" y="40"/>
                  <a:pt x="85" y="43"/>
                </a:cubicBezTo>
                <a:cubicBezTo>
                  <a:pt x="89" y="44"/>
                  <a:pt x="92" y="46"/>
                  <a:pt x="93" y="49"/>
                </a:cubicBezTo>
                <a:cubicBezTo>
                  <a:pt x="95" y="53"/>
                  <a:pt x="95" y="59"/>
                  <a:pt x="93" y="64"/>
                </a:cubicBezTo>
                <a:cubicBezTo>
                  <a:pt x="93" y="64"/>
                  <a:pt x="92" y="65"/>
                  <a:pt x="92" y="65"/>
                </a:cubicBezTo>
                <a:cubicBezTo>
                  <a:pt x="95" y="66"/>
                  <a:pt x="97" y="66"/>
                  <a:pt x="100" y="67"/>
                </a:cubicBezTo>
                <a:cubicBezTo>
                  <a:pt x="103" y="59"/>
                  <a:pt x="103" y="52"/>
                  <a:pt x="100" y="46"/>
                </a:cubicBezTo>
                <a:cubicBezTo>
                  <a:pt x="98" y="41"/>
                  <a:pt x="93" y="37"/>
                  <a:pt x="87" y="35"/>
                </a:cubicBezTo>
                <a:cubicBezTo>
                  <a:pt x="78" y="33"/>
                  <a:pt x="67" y="38"/>
                  <a:pt x="56" y="49"/>
                </a:cubicBezTo>
                <a:cubicBezTo>
                  <a:pt x="56" y="49"/>
                  <a:pt x="42" y="65"/>
                  <a:pt x="27" y="74"/>
                </a:cubicBezTo>
                <a:cubicBezTo>
                  <a:pt x="26" y="74"/>
                  <a:pt x="15" y="81"/>
                  <a:pt x="4" y="84"/>
                </a:cubicBezTo>
                <a:cubicBezTo>
                  <a:pt x="2" y="84"/>
                  <a:pt x="0" y="87"/>
                  <a:pt x="1" y="89"/>
                </a:cubicBezTo>
                <a:cubicBezTo>
                  <a:pt x="2" y="91"/>
                  <a:pt x="4" y="92"/>
                  <a:pt x="6" y="91"/>
                </a:cubicBezTo>
                <a:moveTo>
                  <a:pt x="4" y="52"/>
                </a:moveTo>
                <a:cubicBezTo>
                  <a:pt x="5" y="52"/>
                  <a:pt x="6" y="52"/>
                  <a:pt x="10" y="50"/>
                </a:cubicBezTo>
                <a:cubicBezTo>
                  <a:pt x="11" y="48"/>
                  <a:pt x="14" y="46"/>
                  <a:pt x="16" y="44"/>
                </a:cubicBezTo>
                <a:cubicBezTo>
                  <a:pt x="17" y="42"/>
                  <a:pt x="17" y="42"/>
                  <a:pt x="17" y="42"/>
                </a:cubicBezTo>
                <a:cubicBezTo>
                  <a:pt x="24" y="32"/>
                  <a:pt x="43" y="8"/>
                  <a:pt x="69" y="9"/>
                </a:cubicBezTo>
                <a:cubicBezTo>
                  <a:pt x="91" y="11"/>
                  <a:pt x="106" y="27"/>
                  <a:pt x="113" y="57"/>
                </a:cubicBezTo>
                <a:cubicBezTo>
                  <a:pt x="114" y="58"/>
                  <a:pt x="114" y="58"/>
                  <a:pt x="114" y="59"/>
                </a:cubicBezTo>
                <a:cubicBezTo>
                  <a:pt x="115" y="63"/>
                  <a:pt x="117" y="69"/>
                  <a:pt x="120" y="71"/>
                </a:cubicBezTo>
                <a:cubicBezTo>
                  <a:pt x="120" y="72"/>
                  <a:pt x="121" y="72"/>
                  <a:pt x="122" y="72"/>
                </a:cubicBezTo>
                <a:cubicBezTo>
                  <a:pt x="123" y="72"/>
                  <a:pt x="124" y="72"/>
                  <a:pt x="125" y="71"/>
                </a:cubicBezTo>
                <a:cubicBezTo>
                  <a:pt x="126" y="69"/>
                  <a:pt x="126" y="67"/>
                  <a:pt x="124" y="65"/>
                </a:cubicBezTo>
                <a:cubicBezTo>
                  <a:pt x="124" y="64"/>
                  <a:pt x="122" y="60"/>
                  <a:pt x="121" y="57"/>
                </a:cubicBezTo>
                <a:cubicBezTo>
                  <a:pt x="121" y="56"/>
                  <a:pt x="121" y="56"/>
                  <a:pt x="121" y="56"/>
                </a:cubicBezTo>
                <a:cubicBezTo>
                  <a:pt x="121" y="56"/>
                  <a:pt x="121" y="55"/>
                  <a:pt x="121" y="55"/>
                </a:cubicBezTo>
                <a:cubicBezTo>
                  <a:pt x="120" y="50"/>
                  <a:pt x="116" y="38"/>
                  <a:pt x="109" y="26"/>
                </a:cubicBezTo>
                <a:cubicBezTo>
                  <a:pt x="99" y="11"/>
                  <a:pt x="86" y="3"/>
                  <a:pt x="69" y="2"/>
                </a:cubicBezTo>
                <a:cubicBezTo>
                  <a:pt x="69" y="2"/>
                  <a:pt x="69" y="2"/>
                  <a:pt x="69" y="2"/>
                </a:cubicBezTo>
                <a:cubicBezTo>
                  <a:pt x="39" y="0"/>
                  <a:pt x="19" y="27"/>
                  <a:pt x="10" y="38"/>
                </a:cubicBezTo>
                <a:cubicBezTo>
                  <a:pt x="10" y="39"/>
                  <a:pt x="10" y="39"/>
                  <a:pt x="10" y="39"/>
                </a:cubicBezTo>
                <a:cubicBezTo>
                  <a:pt x="7" y="42"/>
                  <a:pt x="4" y="44"/>
                  <a:pt x="3" y="45"/>
                </a:cubicBezTo>
                <a:cubicBezTo>
                  <a:pt x="3" y="45"/>
                  <a:pt x="3" y="45"/>
                  <a:pt x="3" y="45"/>
                </a:cubicBezTo>
                <a:cubicBezTo>
                  <a:pt x="1" y="46"/>
                  <a:pt x="1" y="48"/>
                  <a:pt x="1" y="49"/>
                </a:cubicBezTo>
                <a:cubicBezTo>
                  <a:pt x="1" y="50"/>
                  <a:pt x="3" y="52"/>
                  <a:pt x="4" y="52"/>
                </a:cubicBezTo>
                <a:moveTo>
                  <a:pt x="46" y="109"/>
                </a:moveTo>
                <a:cubicBezTo>
                  <a:pt x="46" y="108"/>
                  <a:pt x="46" y="106"/>
                  <a:pt x="46" y="105"/>
                </a:cubicBezTo>
                <a:cubicBezTo>
                  <a:pt x="35" y="111"/>
                  <a:pt x="21" y="119"/>
                  <a:pt x="10" y="124"/>
                </a:cubicBezTo>
                <a:cubicBezTo>
                  <a:pt x="8" y="125"/>
                  <a:pt x="8" y="127"/>
                  <a:pt x="8" y="129"/>
                </a:cubicBezTo>
                <a:cubicBezTo>
                  <a:pt x="9" y="130"/>
                  <a:pt x="10" y="131"/>
                  <a:pt x="12" y="131"/>
                </a:cubicBezTo>
                <a:cubicBezTo>
                  <a:pt x="12" y="131"/>
                  <a:pt x="13" y="131"/>
                  <a:pt x="13" y="131"/>
                </a:cubicBezTo>
                <a:cubicBezTo>
                  <a:pt x="23" y="127"/>
                  <a:pt x="36" y="120"/>
                  <a:pt x="46" y="114"/>
                </a:cubicBezTo>
                <a:cubicBezTo>
                  <a:pt x="46" y="112"/>
                  <a:pt x="46" y="111"/>
                  <a:pt x="46" y="109"/>
                </a:cubicBezTo>
                <a:moveTo>
                  <a:pt x="38" y="38"/>
                </a:moveTo>
                <a:cubicBezTo>
                  <a:pt x="37" y="40"/>
                  <a:pt x="35" y="42"/>
                  <a:pt x="33" y="44"/>
                </a:cubicBezTo>
                <a:cubicBezTo>
                  <a:pt x="31" y="47"/>
                  <a:pt x="29" y="49"/>
                  <a:pt x="26" y="51"/>
                </a:cubicBezTo>
                <a:cubicBezTo>
                  <a:pt x="24" y="54"/>
                  <a:pt x="22" y="55"/>
                  <a:pt x="18" y="57"/>
                </a:cubicBezTo>
                <a:cubicBezTo>
                  <a:pt x="15" y="59"/>
                  <a:pt x="12" y="61"/>
                  <a:pt x="9" y="62"/>
                </a:cubicBezTo>
                <a:cubicBezTo>
                  <a:pt x="7" y="63"/>
                  <a:pt x="6" y="63"/>
                  <a:pt x="5" y="64"/>
                </a:cubicBezTo>
                <a:cubicBezTo>
                  <a:pt x="3" y="64"/>
                  <a:pt x="2" y="66"/>
                  <a:pt x="2" y="68"/>
                </a:cubicBezTo>
                <a:cubicBezTo>
                  <a:pt x="3" y="70"/>
                  <a:pt x="5" y="72"/>
                  <a:pt x="7" y="71"/>
                </a:cubicBezTo>
                <a:cubicBezTo>
                  <a:pt x="11" y="70"/>
                  <a:pt x="15" y="68"/>
                  <a:pt x="18" y="66"/>
                </a:cubicBezTo>
                <a:cubicBezTo>
                  <a:pt x="21" y="64"/>
                  <a:pt x="24" y="63"/>
                  <a:pt x="27" y="61"/>
                </a:cubicBezTo>
                <a:cubicBezTo>
                  <a:pt x="32" y="56"/>
                  <a:pt x="37" y="52"/>
                  <a:pt x="41" y="46"/>
                </a:cubicBezTo>
                <a:cubicBezTo>
                  <a:pt x="43" y="44"/>
                  <a:pt x="45" y="42"/>
                  <a:pt x="47" y="40"/>
                </a:cubicBezTo>
                <a:cubicBezTo>
                  <a:pt x="48" y="39"/>
                  <a:pt x="49" y="38"/>
                  <a:pt x="50" y="37"/>
                </a:cubicBezTo>
                <a:cubicBezTo>
                  <a:pt x="50" y="37"/>
                  <a:pt x="51" y="36"/>
                  <a:pt x="52" y="36"/>
                </a:cubicBezTo>
                <a:cubicBezTo>
                  <a:pt x="52" y="36"/>
                  <a:pt x="52" y="35"/>
                  <a:pt x="52" y="35"/>
                </a:cubicBezTo>
                <a:cubicBezTo>
                  <a:pt x="53" y="35"/>
                  <a:pt x="53" y="35"/>
                  <a:pt x="53" y="34"/>
                </a:cubicBezTo>
                <a:cubicBezTo>
                  <a:pt x="56" y="32"/>
                  <a:pt x="59" y="31"/>
                  <a:pt x="62" y="29"/>
                </a:cubicBezTo>
                <a:cubicBezTo>
                  <a:pt x="65" y="28"/>
                  <a:pt x="67" y="27"/>
                  <a:pt x="71" y="26"/>
                </a:cubicBezTo>
                <a:cubicBezTo>
                  <a:pt x="72" y="26"/>
                  <a:pt x="72" y="26"/>
                  <a:pt x="73" y="26"/>
                </a:cubicBezTo>
                <a:cubicBezTo>
                  <a:pt x="75" y="25"/>
                  <a:pt x="77" y="24"/>
                  <a:pt x="77" y="22"/>
                </a:cubicBezTo>
                <a:cubicBezTo>
                  <a:pt x="77" y="20"/>
                  <a:pt x="75" y="18"/>
                  <a:pt x="73" y="18"/>
                </a:cubicBezTo>
                <a:cubicBezTo>
                  <a:pt x="59" y="19"/>
                  <a:pt x="47" y="28"/>
                  <a:pt x="38" y="38"/>
                </a:cubicBezTo>
                <a:moveTo>
                  <a:pt x="8" y="111"/>
                </a:moveTo>
                <a:cubicBezTo>
                  <a:pt x="14" y="110"/>
                  <a:pt x="31" y="103"/>
                  <a:pt x="50" y="90"/>
                </a:cubicBezTo>
                <a:cubicBezTo>
                  <a:pt x="55" y="79"/>
                  <a:pt x="65" y="71"/>
                  <a:pt x="77" y="67"/>
                </a:cubicBezTo>
                <a:cubicBezTo>
                  <a:pt x="79" y="65"/>
                  <a:pt x="81" y="62"/>
                  <a:pt x="83" y="59"/>
                </a:cubicBezTo>
                <a:cubicBezTo>
                  <a:pt x="85" y="57"/>
                  <a:pt x="84" y="55"/>
                  <a:pt x="83" y="54"/>
                </a:cubicBezTo>
                <a:cubicBezTo>
                  <a:pt x="81" y="52"/>
                  <a:pt x="78" y="53"/>
                  <a:pt x="77" y="55"/>
                </a:cubicBezTo>
                <a:cubicBezTo>
                  <a:pt x="55" y="86"/>
                  <a:pt x="14" y="101"/>
                  <a:pt x="6" y="104"/>
                </a:cubicBezTo>
                <a:cubicBezTo>
                  <a:pt x="6" y="104"/>
                  <a:pt x="6" y="104"/>
                  <a:pt x="6" y="104"/>
                </a:cubicBezTo>
                <a:cubicBezTo>
                  <a:pt x="4" y="105"/>
                  <a:pt x="3" y="107"/>
                  <a:pt x="3" y="109"/>
                </a:cubicBezTo>
                <a:cubicBezTo>
                  <a:pt x="4" y="111"/>
                  <a:pt x="5" y="112"/>
                  <a:pt x="7" y="112"/>
                </a:cubicBezTo>
                <a:cubicBezTo>
                  <a:pt x="7" y="112"/>
                  <a:pt x="8" y="112"/>
                  <a:pt x="8" y="111"/>
                </a:cubicBezTo>
                <a:close/>
                <a:moveTo>
                  <a:pt x="52" y="132"/>
                </a:moveTo>
                <a:cubicBezTo>
                  <a:pt x="51" y="129"/>
                  <a:pt x="50" y="127"/>
                  <a:pt x="49" y="125"/>
                </a:cubicBezTo>
                <a:cubicBezTo>
                  <a:pt x="47" y="126"/>
                  <a:pt x="46" y="126"/>
                  <a:pt x="45" y="127"/>
                </a:cubicBezTo>
                <a:cubicBezTo>
                  <a:pt x="35" y="134"/>
                  <a:pt x="24" y="141"/>
                  <a:pt x="20" y="142"/>
                </a:cubicBezTo>
                <a:cubicBezTo>
                  <a:pt x="18" y="143"/>
                  <a:pt x="16" y="145"/>
                  <a:pt x="17" y="147"/>
                </a:cubicBezTo>
                <a:cubicBezTo>
                  <a:pt x="17" y="148"/>
                  <a:pt x="19" y="150"/>
                  <a:pt x="21" y="150"/>
                </a:cubicBezTo>
                <a:cubicBezTo>
                  <a:pt x="21" y="150"/>
                  <a:pt x="21" y="149"/>
                  <a:pt x="22" y="149"/>
                </a:cubicBezTo>
                <a:cubicBezTo>
                  <a:pt x="28" y="148"/>
                  <a:pt x="38" y="141"/>
                  <a:pt x="49" y="134"/>
                </a:cubicBezTo>
                <a:cubicBezTo>
                  <a:pt x="50" y="133"/>
                  <a:pt x="51" y="132"/>
                  <a:pt x="52" y="132"/>
                </a:cubicBezTo>
                <a:moveTo>
                  <a:pt x="103" y="153"/>
                </a:moveTo>
                <a:cubicBezTo>
                  <a:pt x="102" y="153"/>
                  <a:pt x="101" y="152"/>
                  <a:pt x="100" y="152"/>
                </a:cubicBezTo>
                <a:cubicBezTo>
                  <a:pt x="97" y="153"/>
                  <a:pt x="93" y="153"/>
                  <a:pt x="90" y="153"/>
                </a:cubicBezTo>
                <a:cubicBezTo>
                  <a:pt x="89" y="153"/>
                  <a:pt x="88" y="153"/>
                  <a:pt x="87" y="153"/>
                </a:cubicBezTo>
                <a:cubicBezTo>
                  <a:pt x="92" y="156"/>
                  <a:pt x="97" y="159"/>
                  <a:pt x="101" y="160"/>
                </a:cubicBezTo>
                <a:cubicBezTo>
                  <a:pt x="102" y="161"/>
                  <a:pt x="105" y="160"/>
                  <a:pt x="105" y="158"/>
                </a:cubicBezTo>
                <a:cubicBezTo>
                  <a:pt x="106" y="156"/>
                  <a:pt x="105" y="154"/>
                  <a:pt x="103" y="153"/>
                </a:cubicBezTo>
                <a:moveTo>
                  <a:pt x="59" y="141"/>
                </a:moveTo>
                <a:cubicBezTo>
                  <a:pt x="54" y="144"/>
                  <a:pt x="47" y="149"/>
                  <a:pt x="37" y="156"/>
                </a:cubicBezTo>
                <a:cubicBezTo>
                  <a:pt x="35" y="158"/>
                  <a:pt x="34" y="159"/>
                  <a:pt x="32" y="160"/>
                </a:cubicBezTo>
                <a:cubicBezTo>
                  <a:pt x="31" y="161"/>
                  <a:pt x="30" y="163"/>
                  <a:pt x="31" y="165"/>
                </a:cubicBezTo>
                <a:cubicBezTo>
                  <a:pt x="32" y="166"/>
                  <a:pt x="33" y="167"/>
                  <a:pt x="35" y="167"/>
                </a:cubicBezTo>
                <a:cubicBezTo>
                  <a:pt x="35" y="167"/>
                  <a:pt x="36" y="167"/>
                  <a:pt x="37" y="166"/>
                </a:cubicBezTo>
                <a:cubicBezTo>
                  <a:pt x="38" y="165"/>
                  <a:pt x="40" y="164"/>
                  <a:pt x="42" y="162"/>
                </a:cubicBezTo>
                <a:cubicBezTo>
                  <a:pt x="47" y="159"/>
                  <a:pt x="59" y="150"/>
                  <a:pt x="66" y="146"/>
                </a:cubicBezTo>
                <a:cubicBezTo>
                  <a:pt x="63" y="144"/>
                  <a:pt x="61" y="143"/>
                  <a:pt x="59" y="141"/>
                </a:cubicBezTo>
                <a:moveTo>
                  <a:pt x="90" y="172"/>
                </a:moveTo>
                <a:cubicBezTo>
                  <a:pt x="88" y="171"/>
                  <a:pt x="86" y="169"/>
                  <a:pt x="84" y="168"/>
                </a:cubicBezTo>
                <a:cubicBezTo>
                  <a:pt x="78" y="163"/>
                  <a:pt x="72" y="159"/>
                  <a:pt x="66" y="160"/>
                </a:cubicBezTo>
                <a:cubicBezTo>
                  <a:pt x="60" y="162"/>
                  <a:pt x="49" y="172"/>
                  <a:pt x="47" y="175"/>
                </a:cubicBezTo>
                <a:cubicBezTo>
                  <a:pt x="46" y="176"/>
                  <a:pt x="46" y="178"/>
                  <a:pt x="47" y="180"/>
                </a:cubicBezTo>
                <a:cubicBezTo>
                  <a:pt x="48" y="181"/>
                  <a:pt x="49" y="181"/>
                  <a:pt x="50" y="181"/>
                </a:cubicBezTo>
                <a:cubicBezTo>
                  <a:pt x="51" y="181"/>
                  <a:pt x="52" y="181"/>
                  <a:pt x="53" y="180"/>
                </a:cubicBezTo>
                <a:cubicBezTo>
                  <a:pt x="58" y="175"/>
                  <a:pt x="65" y="169"/>
                  <a:pt x="68" y="168"/>
                </a:cubicBezTo>
                <a:cubicBezTo>
                  <a:pt x="71" y="168"/>
                  <a:pt x="75" y="171"/>
                  <a:pt x="80" y="174"/>
                </a:cubicBezTo>
                <a:cubicBezTo>
                  <a:pt x="82" y="175"/>
                  <a:pt x="84" y="177"/>
                  <a:pt x="86" y="178"/>
                </a:cubicBezTo>
                <a:cubicBezTo>
                  <a:pt x="88" y="180"/>
                  <a:pt x="90" y="179"/>
                  <a:pt x="91" y="177"/>
                </a:cubicBezTo>
                <a:cubicBezTo>
                  <a:pt x="92" y="175"/>
                  <a:pt x="92" y="173"/>
                  <a:pt x="90" y="172"/>
                </a:cubicBezTo>
                <a:moveTo>
                  <a:pt x="156" y="166"/>
                </a:moveTo>
                <a:cubicBezTo>
                  <a:pt x="121" y="132"/>
                  <a:pt x="121" y="132"/>
                  <a:pt x="121" y="132"/>
                </a:cubicBezTo>
                <a:cubicBezTo>
                  <a:pt x="127" y="126"/>
                  <a:pt x="130" y="117"/>
                  <a:pt x="130" y="108"/>
                </a:cubicBezTo>
                <a:cubicBezTo>
                  <a:pt x="130" y="87"/>
                  <a:pt x="113" y="70"/>
                  <a:pt x="92" y="70"/>
                </a:cubicBezTo>
                <a:cubicBezTo>
                  <a:pt x="70" y="70"/>
                  <a:pt x="53" y="87"/>
                  <a:pt x="53" y="108"/>
                </a:cubicBezTo>
                <a:cubicBezTo>
                  <a:pt x="53" y="129"/>
                  <a:pt x="70" y="147"/>
                  <a:pt x="92" y="147"/>
                </a:cubicBezTo>
                <a:cubicBezTo>
                  <a:pt x="98" y="147"/>
                  <a:pt x="104" y="145"/>
                  <a:pt x="110" y="142"/>
                </a:cubicBezTo>
                <a:cubicBezTo>
                  <a:pt x="145" y="177"/>
                  <a:pt x="145" y="177"/>
                  <a:pt x="145" y="177"/>
                </a:cubicBezTo>
                <a:cubicBezTo>
                  <a:pt x="147" y="178"/>
                  <a:pt x="149" y="179"/>
                  <a:pt x="151" y="179"/>
                </a:cubicBezTo>
                <a:cubicBezTo>
                  <a:pt x="152" y="179"/>
                  <a:pt x="154" y="178"/>
                  <a:pt x="156" y="177"/>
                </a:cubicBezTo>
                <a:cubicBezTo>
                  <a:pt x="159" y="174"/>
                  <a:pt x="159" y="169"/>
                  <a:pt x="156" y="166"/>
                </a:cubicBezTo>
                <a:moveTo>
                  <a:pt x="73" y="128"/>
                </a:moveTo>
                <a:cubicBezTo>
                  <a:pt x="73" y="129"/>
                  <a:pt x="72" y="129"/>
                  <a:pt x="72" y="129"/>
                </a:cubicBezTo>
                <a:cubicBezTo>
                  <a:pt x="72" y="129"/>
                  <a:pt x="72" y="129"/>
                  <a:pt x="72" y="129"/>
                </a:cubicBezTo>
                <a:cubicBezTo>
                  <a:pt x="72" y="129"/>
                  <a:pt x="72" y="128"/>
                  <a:pt x="72" y="128"/>
                </a:cubicBezTo>
                <a:cubicBezTo>
                  <a:pt x="72" y="128"/>
                  <a:pt x="72" y="128"/>
                  <a:pt x="72" y="128"/>
                </a:cubicBezTo>
                <a:cubicBezTo>
                  <a:pt x="71" y="128"/>
                  <a:pt x="71" y="127"/>
                  <a:pt x="71" y="126"/>
                </a:cubicBezTo>
                <a:cubicBezTo>
                  <a:pt x="71" y="126"/>
                  <a:pt x="71" y="125"/>
                  <a:pt x="72" y="125"/>
                </a:cubicBezTo>
                <a:cubicBezTo>
                  <a:pt x="72" y="124"/>
                  <a:pt x="72" y="124"/>
                  <a:pt x="72" y="124"/>
                </a:cubicBezTo>
                <a:cubicBezTo>
                  <a:pt x="72" y="124"/>
                  <a:pt x="73" y="124"/>
                  <a:pt x="73" y="125"/>
                </a:cubicBezTo>
                <a:cubicBezTo>
                  <a:pt x="73" y="125"/>
                  <a:pt x="73" y="126"/>
                  <a:pt x="73" y="126"/>
                </a:cubicBezTo>
                <a:cubicBezTo>
                  <a:pt x="73" y="127"/>
                  <a:pt x="73" y="128"/>
                  <a:pt x="73" y="128"/>
                </a:cubicBezTo>
                <a:moveTo>
                  <a:pt x="116" y="122"/>
                </a:moveTo>
                <a:cubicBezTo>
                  <a:pt x="115" y="123"/>
                  <a:pt x="114" y="123"/>
                  <a:pt x="114" y="123"/>
                </a:cubicBezTo>
                <a:cubicBezTo>
                  <a:pt x="114" y="124"/>
                  <a:pt x="113" y="125"/>
                  <a:pt x="113" y="126"/>
                </a:cubicBezTo>
                <a:cubicBezTo>
                  <a:pt x="113" y="127"/>
                  <a:pt x="112" y="128"/>
                  <a:pt x="112" y="128"/>
                </a:cubicBezTo>
                <a:cubicBezTo>
                  <a:pt x="112" y="123"/>
                  <a:pt x="112" y="123"/>
                  <a:pt x="112" y="123"/>
                </a:cubicBezTo>
                <a:cubicBezTo>
                  <a:pt x="110" y="123"/>
                  <a:pt x="110" y="123"/>
                  <a:pt x="110" y="123"/>
                </a:cubicBezTo>
                <a:cubicBezTo>
                  <a:pt x="107" y="125"/>
                  <a:pt x="107" y="125"/>
                  <a:pt x="107" y="125"/>
                </a:cubicBezTo>
                <a:cubicBezTo>
                  <a:pt x="108" y="126"/>
                  <a:pt x="108" y="126"/>
                  <a:pt x="108" y="126"/>
                </a:cubicBezTo>
                <a:cubicBezTo>
                  <a:pt x="109" y="125"/>
                  <a:pt x="109" y="125"/>
                  <a:pt x="109" y="125"/>
                </a:cubicBezTo>
                <a:cubicBezTo>
                  <a:pt x="109" y="125"/>
                  <a:pt x="109" y="125"/>
                  <a:pt x="110" y="125"/>
                </a:cubicBezTo>
                <a:cubicBezTo>
                  <a:pt x="110" y="125"/>
                  <a:pt x="110" y="126"/>
                  <a:pt x="110" y="126"/>
                </a:cubicBezTo>
                <a:cubicBezTo>
                  <a:pt x="110" y="130"/>
                  <a:pt x="110" y="130"/>
                  <a:pt x="110" y="130"/>
                </a:cubicBezTo>
                <a:cubicBezTo>
                  <a:pt x="105" y="134"/>
                  <a:pt x="98" y="137"/>
                  <a:pt x="92" y="137"/>
                </a:cubicBezTo>
                <a:cubicBezTo>
                  <a:pt x="85" y="137"/>
                  <a:pt x="78" y="134"/>
                  <a:pt x="73" y="130"/>
                </a:cubicBezTo>
                <a:cubicBezTo>
                  <a:pt x="74" y="130"/>
                  <a:pt x="74" y="130"/>
                  <a:pt x="74" y="129"/>
                </a:cubicBezTo>
                <a:cubicBezTo>
                  <a:pt x="75" y="129"/>
                  <a:pt x="75" y="128"/>
                  <a:pt x="75" y="126"/>
                </a:cubicBezTo>
                <a:cubicBezTo>
                  <a:pt x="75" y="125"/>
                  <a:pt x="75" y="124"/>
                  <a:pt x="74" y="123"/>
                </a:cubicBezTo>
                <a:cubicBezTo>
                  <a:pt x="74" y="123"/>
                  <a:pt x="73" y="122"/>
                  <a:pt x="72" y="122"/>
                </a:cubicBezTo>
                <a:cubicBezTo>
                  <a:pt x="71" y="122"/>
                  <a:pt x="70" y="123"/>
                  <a:pt x="70" y="123"/>
                </a:cubicBezTo>
                <a:cubicBezTo>
                  <a:pt x="70" y="124"/>
                  <a:pt x="69" y="125"/>
                  <a:pt x="69" y="126"/>
                </a:cubicBezTo>
                <a:cubicBezTo>
                  <a:pt x="69" y="125"/>
                  <a:pt x="69" y="125"/>
                  <a:pt x="68" y="124"/>
                </a:cubicBezTo>
                <a:cubicBezTo>
                  <a:pt x="68" y="124"/>
                  <a:pt x="68" y="124"/>
                  <a:pt x="68" y="123"/>
                </a:cubicBezTo>
                <a:cubicBezTo>
                  <a:pt x="68" y="123"/>
                  <a:pt x="68" y="123"/>
                  <a:pt x="67" y="123"/>
                </a:cubicBezTo>
                <a:cubicBezTo>
                  <a:pt x="65" y="120"/>
                  <a:pt x="64" y="116"/>
                  <a:pt x="64" y="113"/>
                </a:cubicBezTo>
                <a:cubicBezTo>
                  <a:pt x="64" y="113"/>
                  <a:pt x="64" y="113"/>
                  <a:pt x="64" y="113"/>
                </a:cubicBezTo>
                <a:cubicBezTo>
                  <a:pt x="64" y="114"/>
                  <a:pt x="65" y="114"/>
                  <a:pt x="66" y="114"/>
                </a:cubicBezTo>
                <a:cubicBezTo>
                  <a:pt x="67" y="114"/>
                  <a:pt x="67" y="114"/>
                  <a:pt x="68" y="113"/>
                </a:cubicBezTo>
                <a:cubicBezTo>
                  <a:pt x="68" y="112"/>
                  <a:pt x="69" y="111"/>
                  <a:pt x="69" y="110"/>
                </a:cubicBezTo>
                <a:cubicBezTo>
                  <a:pt x="69" y="109"/>
                  <a:pt x="68" y="108"/>
                  <a:pt x="68" y="107"/>
                </a:cubicBezTo>
                <a:cubicBezTo>
                  <a:pt x="67" y="106"/>
                  <a:pt x="67" y="106"/>
                  <a:pt x="66" y="106"/>
                </a:cubicBezTo>
                <a:cubicBezTo>
                  <a:pt x="65" y="106"/>
                  <a:pt x="64" y="106"/>
                  <a:pt x="64" y="107"/>
                </a:cubicBezTo>
                <a:cubicBezTo>
                  <a:pt x="64" y="107"/>
                  <a:pt x="63" y="107"/>
                  <a:pt x="63" y="108"/>
                </a:cubicBezTo>
                <a:cubicBezTo>
                  <a:pt x="63" y="104"/>
                  <a:pt x="64" y="101"/>
                  <a:pt x="66" y="97"/>
                </a:cubicBezTo>
                <a:cubicBezTo>
                  <a:pt x="66" y="97"/>
                  <a:pt x="66" y="97"/>
                  <a:pt x="66" y="97"/>
                </a:cubicBezTo>
                <a:cubicBezTo>
                  <a:pt x="67" y="97"/>
                  <a:pt x="67" y="97"/>
                  <a:pt x="68" y="96"/>
                </a:cubicBezTo>
                <a:cubicBezTo>
                  <a:pt x="68" y="96"/>
                  <a:pt x="69" y="95"/>
                  <a:pt x="69" y="93"/>
                </a:cubicBezTo>
                <a:cubicBezTo>
                  <a:pt x="69" y="93"/>
                  <a:pt x="69" y="92"/>
                  <a:pt x="68" y="92"/>
                </a:cubicBezTo>
                <a:cubicBezTo>
                  <a:pt x="74" y="85"/>
                  <a:pt x="82" y="80"/>
                  <a:pt x="92" y="80"/>
                </a:cubicBezTo>
                <a:cubicBezTo>
                  <a:pt x="101" y="80"/>
                  <a:pt x="109" y="85"/>
                  <a:pt x="114" y="91"/>
                </a:cubicBezTo>
                <a:cubicBezTo>
                  <a:pt x="113" y="92"/>
                  <a:pt x="113" y="92"/>
                  <a:pt x="113" y="92"/>
                </a:cubicBezTo>
                <a:cubicBezTo>
                  <a:pt x="114" y="93"/>
                  <a:pt x="114" y="93"/>
                  <a:pt x="114" y="93"/>
                </a:cubicBezTo>
                <a:cubicBezTo>
                  <a:pt x="115" y="93"/>
                  <a:pt x="115" y="93"/>
                  <a:pt x="115" y="93"/>
                </a:cubicBezTo>
                <a:cubicBezTo>
                  <a:pt x="115" y="93"/>
                  <a:pt x="116" y="94"/>
                  <a:pt x="116" y="94"/>
                </a:cubicBezTo>
                <a:cubicBezTo>
                  <a:pt x="116" y="97"/>
                  <a:pt x="116" y="97"/>
                  <a:pt x="116" y="97"/>
                </a:cubicBezTo>
                <a:cubicBezTo>
                  <a:pt x="117" y="97"/>
                  <a:pt x="117" y="97"/>
                  <a:pt x="117" y="97"/>
                </a:cubicBezTo>
                <a:cubicBezTo>
                  <a:pt x="119" y="101"/>
                  <a:pt x="120" y="104"/>
                  <a:pt x="120" y="108"/>
                </a:cubicBezTo>
                <a:cubicBezTo>
                  <a:pt x="120" y="114"/>
                  <a:pt x="118" y="118"/>
                  <a:pt x="116" y="122"/>
                </a:cubicBezTo>
                <a:moveTo>
                  <a:pt x="65" y="110"/>
                </a:moveTo>
                <a:cubicBezTo>
                  <a:pt x="65" y="109"/>
                  <a:pt x="65" y="108"/>
                  <a:pt x="65" y="108"/>
                </a:cubicBezTo>
                <a:cubicBezTo>
                  <a:pt x="65" y="108"/>
                  <a:pt x="66" y="108"/>
                  <a:pt x="66" y="108"/>
                </a:cubicBezTo>
                <a:cubicBezTo>
                  <a:pt x="66" y="108"/>
                  <a:pt x="66" y="108"/>
                  <a:pt x="66" y="108"/>
                </a:cubicBezTo>
                <a:cubicBezTo>
                  <a:pt x="66" y="109"/>
                  <a:pt x="66" y="109"/>
                  <a:pt x="66" y="110"/>
                </a:cubicBezTo>
                <a:cubicBezTo>
                  <a:pt x="66" y="111"/>
                  <a:pt x="66" y="111"/>
                  <a:pt x="66" y="112"/>
                </a:cubicBezTo>
                <a:cubicBezTo>
                  <a:pt x="66" y="112"/>
                  <a:pt x="66" y="112"/>
                  <a:pt x="66" y="112"/>
                </a:cubicBezTo>
                <a:cubicBezTo>
                  <a:pt x="66" y="112"/>
                  <a:pt x="65" y="112"/>
                  <a:pt x="65" y="112"/>
                </a:cubicBezTo>
                <a:cubicBezTo>
                  <a:pt x="65" y="111"/>
                  <a:pt x="65" y="111"/>
                  <a:pt x="65" y="110"/>
                </a:cubicBezTo>
                <a:moveTo>
                  <a:pt x="71" y="92"/>
                </a:moveTo>
                <a:cubicBezTo>
                  <a:pt x="72" y="92"/>
                  <a:pt x="72" y="92"/>
                  <a:pt x="72" y="92"/>
                </a:cubicBezTo>
                <a:cubicBezTo>
                  <a:pt x="72" y="92"/>
                  <a:pt x="72" y="93"/>
                  <a:pt x="72" y="93"/>
                </a:cubicBezTo>
                <a:cubicBezTo>
                  <a:pt x="72" y="97"/>
                  <a:pt x="72" y="97"/>
                  <a:pt x="72" y="97"/>
                </a:cubicBezTo>
                <a:cubicBezTo>
                  <a:pt x="74" y="97"/>
                  <a:pt x="74" y="97"/>
                  <a:pt x="74" y="97"/>
                </a:cubicBezTo>
                <a:cubicBezTo>
                  <a:pt x="74" y="90"/>
                  <a:pt x="74" y="90"/>
                  <a:pt x="74" y="90"/>
                </a:cubicBezTo>
                <a:cubicBezTo>
                  <a:pt x="72" y="90"/>
                  <a:pt x="72" y="90"/>
                  <a:pt x="72" y="90"/>
                </a:cubicBezTo>
                <a:cubicBezTo>
                  <a:pt x="69" y="92"/>
                  <a:pt x="69" y="92"/>
                  <a:pt x="69" y="92"/>
                </a:cubicBezTo>
                <a:cubicBezTo>
                  <a:pt x="70" y="93"/>
                  <a:pt x="70" y="93"/>
                  <a:pt x="70" y="93"/>
                </a:cubicBezTo>
                <a:lnTo>
                  <a:pt x="71" y="92"/>
                </a:lnTo>
                <a:close/>
                <a:moveTo>
                  <a:pt x="78" y="90"/>
                </a:moveTo>
                <a:cubicBezTo>
                  <a:pt x="77" y="90"/>
                  <a:pt x="77" y="90"/>
                  <a:pt x="76" y="90"/>
                </a:cubicBezTo>
                <a:cubicBezTo>
                  <a:pt x="76" y="91"/>
                  <a:pt x="76" y="92"/>
                  <a:pt x="76" y="93"/>
                </a:cubicBezTo>
                <a:cubicBezTo>
                  <a:pt x="76" y="95"/>
                  <a:pt x="76" y="96"/>
                  <a:pt x="76" y="96"/>
                </a:cubicBezTo>
                <a:cubicBezTo>
                  <a:pt x="77" y="97"/>
                  <a:pt x="77" y="97"/>
                  <a:pt x="78" y="97"/>
                </a:cubicBezTo>
                <a:cubicBezTo>
                  <a:pt x="79" y="97"/>
                  <a:pt x="80" y="97"/>
                  <a:pt x="80" y="96"/>
                </a:cubicBezTo>
                <a:cubicBezTo>
                  <a:pt x="81" y="96"/>
                  <a:pt x="81" y="95"/>
                  <a:pt x="81" y="93"/>
                </a:cubicBezTo>
                <a:cubicBezTo>
                  <a:pt x="81" y="92"/>
                  <a:pt x="81" y="91"/>
                  <a:pt x="80" y="91"/>
                </a:cubicBezTo>
                <a:cubicBezTo>
                  <a:pt x="80" y="90"/>
                  <a:pt x="79" y="90"/>
                  <a:pt x="78" y="90"/>
                </a:cubicBezTo>
                <a:moveTo>
                  <a:pt x="79" y="95"/>
                </a:moveTo>
                <a:cubicBezTo>
                  <a:pt x="79" y="96"/>
                  <a:pt x="79" y="96"/>
                  <a:pt x="78" y="96"/>
                </a:cubicBezTo>
                <a:cubicBezTo>
                  <a:pt x="78" y="96"/>
                  <a:pt x="78" y="96"/>
                  <a:pt x="78" y="95"/>
                </a:cubicBezTo>
                <a:cubicBezTo>
                  <a:pt x="78" y="95"/>
                  <a:pt x="78" y="94"/>
                  <a:pt x="78" y="93"/>
                </a:cubicBezTo>
                <a:cubicBezTo>
                  <a:pt x="78" y="93"/>
                  <a:pt x="78" y="92"/>
                  <a:pt x="78" y="92"/>
                </a:cubicBezTo>
                <a:cubicBezTo>
                  <a:pt x="78" y="91"/>
                  <a:pt x="78" y="91"/>
                  <a:pt x="78" y="91"/>
                </a:cubicBezTo>
                <a:cubicBezTo>
                  <a:pt x="79" y="91"/>
                  <a:pt x="79" y="91"/>
                  <a:pt x="79" y="92"/>
                </a:cubicBezTo>
                <a:cubicBezTo>
                  <a:pt x="79" y="92"/>
                  <a:pt x="79" y="93"/>
                  <a:pt x="79" y="93"/>
                </a:cubicBezTo>
                <a:cubicBezTo>
                  <a:pt x="79" y="94"/>
                  <a:pt x="79" y="95"/>
                  <a:pt x="79" y="95"/>
                </a:cubicBezTo>
                <a:moveTo>
                  <a:pt x="84" y="92"/>
                </a:moveTo>
                <a:cubicBezTo>
                  <a:pt x="84" y="92"/>
                  <a:pt x="84" y="92"/>
                  <a:pt x="84" y="92"/>
                </a:cubicBezTo>
                <a:cubicBezTo>
                  <a:pt x="84" y="92"/>
                  <a:pt x="84" y="93"/>
                  <a:pt x="84" y="93"/>
                </a:cubicBezTo>
                <a:cubicBezTo>
                  <a:pt x="84" y="97"/>
                  <a:pt x="84" y="97"/>
                  <a:pt x="84" y="97"/>
                </a:cubicBezTo>
                <a:cubicBezTo>
                  <a:pt x="86" y="97"/>
                  <a:pt x="86" y="97"/>
                  <a:pt x="86" y="97"/>
                </a:cubicBezTo>
                <a:cubicBezTo>
                  <a:pt x="86" y="90"/>
                  <a:pt x="86" y="90"/>
                  <a:pt x="86" y="90"/>
                </a:cubicBezTo>
                <a:cubicBezTo>
                  <a:pt x="85" y="90"/>
                  <a:pt x="85" y="90"/>
                  <a:pt x="85" y="90"/>
                </a:cubicBezTo>
                <a:cubicBezTo>
                  <a:pt x="82" y="92"/>
                  <a:pt x="82" y="92"/>
                  <a:pt x="82" y="92"/>
                </a:cubicBezTo>
                <a:cubicBezTo>
                  <a:pt x="83" y="93"/>
                  <a:pt x="83" y="93"/>
                  <a:pt x="83" y="93"/>
                </a:cubicBezTo>
                <a:lnTo>
                  <a:pt x="84" y="92"/>
                </a:lnTo>
                <a:close/>
                <a:moveTo>
                  <a:pt x="91" y="90"/>
                </a:moveTo>
                <a:cubicBezTo>
                  <a:pt x="90" y="90"/>
                  <a:pt x="89" y="90"/>
                  <a:pt x="89" y="90"/>
                </a:cubicBezTo>
                <a:cubicBezTo>
                  <a:pt x="88" y="91"/>
                  <a:pt x="88" y="92"/>
                  <a:pt x="88" y="93"/>
                </a:cubicBezTo>
                <a:cubicBezTo>
                  <a:pt x="88" y="95"/>
                  <a:pt x="88" y="96"/>
                  <a:pt x="89" y="96"/>
                </a:cubicBezTo>
                <a:cubicBezTo>
                  <a:pt x="89" y="97"/>
                  <a:pt x="90" y="97"/>
                  <a:pt x="91" y="97"/>
                </a:cubicBezTo>
                <a:cubicBezTo>
                  <a:pt x="92" y="97"/>
                  <a:pt x="93" y="97"/>
                  <a:pt x="93" y="96"/>
                </a:cubicBezTo>
                <a:cubicBezTo>
                  <a:pt x="93" y="96"/>
                  <a:pt x="94" y="95"/>
                  <a:pt x="94" y="93"/>
                </a:cubicBezTo>
                <a:cubicBezTo>
                  <a:pt x="94" y="92"/>
                  <a:pt x="93" y="91"/>
                  <a:pt x="93" y="91"/>
                </a:cubicBezTo>
                <a:cubicBezTo>
                  <a:pt x="93" y="90"/>
                  <a:pt x="92" y="90"/>
                  <a:pt x="91" y="90"/>
                </a:cubicBezTo>
                <a:moveTo>
                  <a:pt x="91" y="95"/>
                </a:moveTo>
                <a:cubicBezTo>
                  <a:pt x="91" y="96"/>
                  <a:pt x="91" y="96"/>
                  <a:pt x="91" y="96"/>
                </a:cubicBezTo>
                <a:cubicBezTo>
                  <a:pt x="91" y="96"/>
                  <a:pt x="91" y="96"/>
                  <a:pt x="90" y="95"/>
                </a:cubicBezTo>
                <a:cubicBezTo>
                  <a:pt x="90" y="95"/>
                  <a:pt x="90" y="94"/>
                  <a:pt x="90" y="93"/>
                </a:cubicBezTo>
                <a:cubicBezTo>
                  <a:pt x="90" y="93"/>
                  <a:pt x="90" y="92"/>
                  <a:pt x="90" y="92"/>
                </a:cubicBezTo>
                <a:cubicBezTo>
                  <a:pt x="91" y="91"/>
                  <a:pt x="91" y="91"/>
                  <a:pt x="91" y="91"/>
                </a:cubicBezTo>
                <a:cubicBezTo>
                  <a:pt x="91" y="91"/>
                  <a:pt x="91" y="91"/>
                  <a:pt x="91" y="92"/>
                </a:cubicBezTo>
                <a:cubicBezTo>
                  <a:pt x="92" y="92"/>
                  <a:pt x="92" y="93"/>
                  <a:pt x="92" y="93"/>
                </a:cubicBezTo>
                <a:cubicBezTo>
                  <a:pt x="92" y="94"/>
                  <a:pt x="92" y="95"/>
                  <a:pt x="91" y="95"/>
                </a:cubicBezTo>
                <a:moveTo>
                  <a:pt x="97" y="90"/>
                </a:moveTo>
                <a:cubicBezTo>
                  <a:pt x="96" y="90"/>
                  <a:pt x="96" y="90"/>
                  <a:pt x="95" y="90"/>
                </a:cubicBezTo>
                <a:cubicBezTo>
                  <a:pt x="95" y="91"/>
                  <a:pt x="94" y="92"/>
                  <a:pt x="94" y="93"/>
                </a:cubicBezTo>
                <a:cubicBezTo>
                  <a:pt x="94" y="95"/>
                  <a:pt x="95" y="96"/>
                  <a:pt x="95" y="96"/>
                </a:cubicBezTo>
                <a:cubicBezTo>
                  <a:pt x="96" y="97"/>
                  <a:pt x="96" y="97"/>
                  <a:pt x="97" y="97"/>
                </a:cubicBezTo>
                <a:cubicBezTo>
                  <a:pt x="98" y="97"/>
                  <a:pt x="99" y="97"/>
                  <a:pt x="99" y="96"/>
                </a:cubicBezTo>
                <a:cubicBezTo>
                  <a:pt x="100" y="96"/>
                  <a:pt x="100" y="95"/>
                  <a:pt x="100" y="93"/>
                </a:cubicBezTo>
                <a:cubicBezTo>
                  <a:pt x="100" y="92"/>
                  <a:pt x="100" y="91"/>
                  <a:pt x="99" y="91"/>
                </a:cubicBezTo>
                <a:cubicBezTo>
                  <a:pt x="99" y="90"/>
                  <a:pt x="98" y="90"/>
                  <a:pt x="97" y="90"/>
                </a:cubicBezTo>
                <a:moveTo>
                  <a:pt x="98" y="95"/>
                </a:moveTo>
                <a:cubicBezTo>
                  <a:pt x="98" y="96"/>
                  <a:pt x="97" y="96"/>
                  <a:pt x="97" y="96"/>
                </a:cubicBezTo>
                <a:cubicBezTo>
                  <a:pt x="97" y="96"/>
                  <a:pt x="97" y="96"/>
                  <a:pt x="97" y="95"/>
                </a:cubicBezTo>
                <a:cubicBezTo>
                  <a:pt x="97" y="95"/>
                  <a:pt x="97" y="94"/>
                  <a:pt x="97" y="93"/>
                </a:cubicBezTo>
                <a:cubicBezTo>
                  <a:pt x="97" y="93"/>
                  <a:pt x="97" y="92"/>
                  <a:pt x="97" y="92"/>
                </a:cubicBezTo>
                <a:cubicBezTo>
                  <a:pt x="97" y="91"/>
                  <a:pt x="97" y="91"/>
                  <a:pt x="97" y="91"/>
                </a:cubicBezTo>
                <a:cubicBezTo>
                  <a:pt x="97" y="91"/>
                  <a:pt x="98" y="91"/>
                  <a:pt x="98" y="92"/>
                </a:cubicBezTo>
                <a:cubicBezTo>
                  <a:pt x="98" y="92"/>
                  <a:pt x="98" y="93"/>
                  <a:pt x="98" y="93"/>
                </a:cubicBezTo>
                <a:cubicBezTo>
                  <a:pt x="98" y="94"/>
                  <a:pt x="98" y="95"/>
                  <a:pt x="98" y="95"/>
                </a:cubicBezTo>
                <a:moveTo>
                  <a:pt x="103" y="92"/>
                </a:moveTo>
                <a:cubicBezTo>
                  <a:pt x="103" y="92"/>
                  <a:pt x="103" y="92"/>
                  <a:pt x="103" y="92"/>
                </a:cubicBezTo>
                <a:cubicBezTo>
                  <a:pt x="103" y="92"/>
                  <a:pt x="103" y="93"/>
                  <a:pt x="103" y="93"/>
                </a:cubicBezTo>
                <a:cubicBezTo>
                  <a:pt x="103" y="97"/>
                  <a:pt x="103" y="97"/>
                  <a:pt x="103" y="97"/>
                </a:cubicBezTo>
                <a:cubicBezTo>
                  <a:pt x="105" y="97"/>
                  <a:pt x="105" y="97"/>
                  <a:pt x="105" y="97"/>
                </a:cubicBezTo>
                <a:cubicBezTo>
                  <a:pt x="105" y="90"/>
                  <a:pt x="105" y="90"/>
                  <a:pt x="105" y="90"/>
                </a:cubicBezTo>
                <a:cubicBezTo>
                  <a:pt x="103" y="90"/>
                  <a:pt x="103" y="90"/>
                  <a:pt x="103" y="90"/>
                </a:cubicBezTo>
                <a:cubicBezTo>
                  <a:pt x="101" y="92"/>
                  <a:pt x="101" y="92"/>
                  <a:pt x="101" y="92"/>
                </a:cubicBezTo>
                <a:cubicBezTo>
                  <a:pt x="102" y="93"/>
                  <a:pt x="102" y="93"/>
                  <a:pt x="102" y="93"/>
                </a:cubicBezTo>
                <a:lnTo>
                  <a:pt x="103" y="92"/>
                </a:lnTo>
                <a:close/>
                <a:moveTo>
                  <a:pt x="107" y="92"/>
                </a:moveTo>
                <a:cubicBezTo>
                  <a:pt x="108" y="93"/>
                  <a:pt x="108" y="93"/>
                  <a:pt x="108" y="93"/>
                </a:cubicBezTo>
                <a:cubicBezTo>
                  <a:pt x="109" y="92"/>
                  <a:pt x="109" y="92"/>
                  <a:pt x="109" y="92"/>
                </a:cubicBezTo>
                <a:cubicBezTo>
                  <a:pt x="109" y="92"/>
                  <a:pt x="109" y="92"/>
                  <a:pt x="110" y="92"/>
                </a:cubicBezTo>
                <a:cubicBezTo>
                  <a:pt x="110" y="92"/>
                  <a:pt x="110" y="93"/>
                  <a:pt x="110" y="93"/>
                </a:cubicBezTo>
                <a:cubicBezTo>
                  <a:pt x="110" y="97"/>
                  <a:pt x="110" y="97"/>
                  <a:pt x="110" y="97"/>
                </a:cubicBezTo>
                <a:cubicBezTo>
                  <a:pt x="112" y="97"/>
                  <a:pt x="112" y="97"/>
                  <a:pt x="112" y="97"/>
                </a:cubicBezTo>
                <a:cubicBezTo>
                  <a:pt x="112" y="90"/>
                  <a:pt x="112" y="90"/>
                  <a:pt x="112" y="90"/>
                </a:cubicBezTo>
                <a:cubicBezTo>
                  <a:pt x="110" y="90"/>
                  <a:pt x="110" y="90"/>
                  <a:pt x="110" y="90"/>
                </a:cubicBezTo>
                <a:lnTo>
                  <a:pt x="107" y="92"/>
                </a:lnTo>
                <a:close/>
                <a:moveTo>
                  <a:pt x="72" y="106"/>
                </a:moveTo>
                <a:cubicBezTo>
                  <a:pt x="71" y="106"/>
                  <a:pt x="70" y="106"/>
                  <a:pt x="70" y="107"/>
                </a:cubicBezTo>
                <a:cubicBezTo>
                  <a:pt x="70" y="108"/>
                  <a:pt x="69" y="109"/>
                  <a:pt x="69" y="110"/>
                </a:cubicBezTo>
                <a:cubicBezTo>
                  <a:pt x="69" y="111"/>
                  <a:pt x="70" y="112"/>
                  <a:pt x="70" y="113"/>
                </a:cubicBezTo>
                <a:cubicBezTo>
                  <a:pt x="70" y="114"/>
                  <a:pt x="71" y="114"/>
                  <a:pt x="72" y="114"/>
                </a:cubicBezTo>
                <a:cubicBezTo>
                  <a:pt x="73" y="114"/>
                  <a:pt x="74" y="114"/>
                  <a:pt x="74" y="113"/>
                </a:cubicBezTo>
                <a:cubicBezTo>
                  <a:pt x="75" y="112"/>
                  <a:pt x="75" y="111"/>
                  <a:pt x="75" y="110"/>
                </a:cubicBezTo>
                <a:cubicBezTo>
                  <a:pt x="75" y="109"/>
                  <a:pt x="75" y="108"/>
                  <a:pt x="74" y="107"/>
                </a:cubicBezTo>
                <a:cubicBezTo>
                  <a:pt x="74" y="106"/>
                  <a:pt x="73" y="106"/>
                  <a:pt x="72" y="106"/>
                </a:cubicBezTo>
                <a:moveTo>
                  <a:pt x="73" y="112"/>
                </a:moveTo>
                <a:cubicBezTo>
                  <a:pt x="73" y="112"/>
                  <a:pt x="72" y="112"/>
                  <a:pt x="72" y="112"/>
                </a:cubicBezTo>
                <a:cubicBezTo>
                  <a:pt x="72" y="112"/>
                  <a:pt x="72" y="112"/>
                  <a:pt x="72" y="112"/>
                </a:cubicBezTo>
                <a:cubicBezTo>
                  <a:pt x="71" y="111"/>
                  <a:pt x="71" y="111"/>
                  <a:pt x="71" y="110"/>
                </a:cubicBezTo>
                <a:cubicBezTo>
                  <a:pt x="71" y="109"/>
                  <a:pt x="71" y="108"/>
                  <a:pt x="72" y="108"/>
                </a:cubicBezTo>
                <a:cubicBezTo>
                  <a:pt x="72" y="108"/>
                  <a:pt x="72" y="108"/>
                  <a:pt x="72" y="108"/>
                </a:cubicBezTo>
                <a:cubicBezTo>
                  <a:pt x="72" y="108"/>
                  <a:pt x="73" y="108"/>
                  <a:pt x="73" y="108"/>
                </a:cubicBezTo>
                <a:cubicBezTo>
                  <a:pt x="73" y="109"/>
                  <a:pt x="73" y="109"/>
                  <a:pt x="73" y="110"/>
                </a:cubicBezTo>
                <a:cubicBezTo>
                  <a:pt x="73" y="111"/>
                  <a:pt x="73" y="111"/>
                  <a:pt x="73" y="112"/>
                </a:cubicBezTo>
                <a:moveTo>
                  <a:pt x="78" y="114"/>
                </a:moveTo>
                <a:cubicBezTo>
                  <a:pt x="80" y="114"/>
                  <a:pt x="80" y="114"/>
                  <a:pt x="80" y="114"/>
                </a:cubicBezTo>
                <a:cubicBezTo>
                  <a:pt x="80" y="106"/>
                  <a:pt x="80" y="106"/>
                  <a:pt x="80" y="106"/>
                </a:cubicBezTo>
                <a:cubicBezTo>
                  <a:pt x="78" y="106"/>
                  <a:pt x="78" y="106"/>
                  <a:pt x="78" y="106"/>
                </a:cubicBezTo>
                <a:cubicBezTo>
                  <a:pt x="76" y="108"/>
                  <a:pt x="76" y="108"/>
                  <a:pt x="76" y="108"/>
                </a:cubicBezTo>
                <a:cubicBezTo>
                  <a:pt x="77" y="110"/>
                  <a:pt x="77" y="110"/>
                  <a:pt x="77" y="110"/>
                </a:cubicBezTo>
                <a:cubicBezTo>
                  <a:pt x="78" y="109"/>
                  <a:pt x="78" y="109"/>
                  <a:pt x="78" y="109"/>
                </a:cubicBezTo>
                <a:cubicBezTo>
                  <a:pt x="78" y="109"/>
                  <a:pt x="78" y="109"/>
                  <a:pt x="78" y="108"/>
                </a:cubicBezTo>
                <a:cubicBezTo>
                  <a:pt x="78" y="109"/>
                  <a:pt x="78" y="109"/>
                  <a:pt x="78" y="110"/>
                </a:cubicBezTo>
                <a:lnTo>
                  <a:pt x="78" y="114"/>
                </a:lnTo>
                <a:close/>
                <a:moveTo>
                  <a:pt x="85" y="106"/>
                </a:moveTo>
                <a:cubicBezTo>
                  <a:pt x="84" y="106"/>
                  <a:pt x="83" y="106"/>
                  <a:pt x="83" y="107"/>
                </a:cubicBezTo>
                <a:cubicBezTo>
                  <a:pt x="82" y="108"/>
                  <a:pt x="82" y="109"/>
                  <a:pt x="82" y="110"/>
                </a:cubicBezTo>
                <a:cubicBezTo>
                  <a:pt x="82" y="111"/>
                  <a:pt x="82" y="112"/>
                  <a:pt x="83" y="113"/>
                </a:cubicBezTo>
                <a:cubicBezTo>
                  <a:pt x="83" y="114"/>
                  <a:pt x="84" y="114"/>
                  <a:pt x="85" y="114"/>
                </a:cubicBezTo>
                <a:cubicBezTo>
                  <a:pt x="86" y="114"/>
                  <a:pt x="86" y="114"/>
                  <a:pt x="87" y="113"/>
                </a:cubicBezTo>
                <a:cubicBezTo>
                  <a:pt x="87" y="112"/>
                  <a:pt x="87" y="111"/>
                  <a:pt x="87" y="110"/>
                </a:cubicBezTo>
                <a:cubicBezTo>
                  <a:pt x="87" y="109"/>
                  <a:pt x="87" y="108"/>
                  <a:pt x="87" y="107"/>
                </a:cubicBezTo>
                <a:cubicBezTo>
                  <a:pt x="86" y="106"/>
                  <a:pt x="86" y="106"/>
                  <a:pt x="85" y="106"/>
                </a:cubicBezTo>
                <a:moveTo>
                  <a:pt x="85" y="112"/>
                </a:moveTo>
                <a:cubicBezTo>
                  <a:pt x="85" y="112"/>
                  <a:pt x="85" y="112"/>
                  <a:pt x="85" y="112"/>
                </a:cubicBezTo>
                <a:cubicBezTo>
                  <a:pt x="84" y="112"/>
                  <a:pt x="84" y="112"/>
                  <a:pt x="84" y="112"/>
                </a:cubicBezTo>
                <a:cubicBezTo>
                  <a:pt x="84" y="111"/>
                  <a:pt x="84" y="111"/>
                  <a:pt x="84" y="110"/>
                </a:cubicBezTo>
                <a:cubicBezTo>
                  <a:pt x="84" y="109"/>
                  <a:pt x="84" y="108"/>
                  <a:pt x="84" y="108"/>
                </a:cubicBezTo>
                <a:cubicBezTo>
                  <a:pt x="84" y="108"/>
                  <a:pt x="84" y="108"/>
                  <a:pt x="85" y="108"/>
                </a:cubicBezTo>
                <a:cubicBezTo>
                  <a:pt x="85" y="108"/>
                  <a:pt x="85" y="108"/>
                  <a:pt x="85" y="108"/>
                </a:cubicBezTo>
                <a:cubicBezTo>
                  <a:pt x="85" y="109"/>
                  <a:pt x="85" y="109"/>
                  <a:pt x="85" y="110"/>
                </a:cubicBezTo>
                <a:cubicBezTo>
                  <a:pt x="85" y="111"/>
                  <a:pt x="85" y="111"/>
                  <a:pt x="85" y="112"/>
                </a:cubicBezTo>
                <a:moveTo>
                  <a:pt x="88" y="108"/>
                </a:moveTo>
                <a:cubicBezTo>
                  <a:pt x="89" y="110"/>
                  <a:pt x="89" y="110"/>
                  <a:pt x="89" y="110"/>
                </a:cubicBezTo>
                <a:cubicBezTo>
                  <a:pt x="90" y="109"/>
                  <a:pt x="90" y="109"/>
                  <a:pt x="90" y="109"/>
                </a:cubicBezTo>
                <a:cubicBezTo>
                  <a:pt x="90" y="109"/>
                  <a:pt x="91" y="109"/>
                  <a:pt x="91" y="108"/>
                </a:cubicBezTo>
                <a:cubicBezTo>
                  <a:pt x="91" y="109"/>
                  <a:pt x="91" y="109"/>
                  <a:pt x="91" y="110"/>
                </a:cubicBezTo>
                <a:cubicBezTo>
                  <a:pt x="91" y="114"/>
                  <a:pt x="91" y="114"/>
                  <a:pt x="91" y="114"/>
                </a:cubicBezTo>
                <a:cubicBezTo>
                  <a:pt x="93" y="114"/>
                  <a:pt x="93" y="114"/>
                  <a:pt x="93" y="114"/>
                </a:cubicBezTo>
                <a:cubicBezTo>
                  <a:pt x="93" y="106"/>
                  <a:pt x="93" y="106"/>
                  <a:pt x="93" y="106"/>
                </a:cubicBezTo>
                <a:cubicBezTo>
                  <a:pt x="91" y="106"/>
                  <a:pt x="91" y="106"/>
                  <a:pt x="91" y="106"/>
                </a:cubicBezTo>
                <a:lnTo>
                  <a:pt x="88" y="108"/>
                </a:lnTo>
                <a:close/>
                <a:moveTo>
                  <a:pt x="97" y="106"/>
                </a:moveTo>
                <a:cubicBezTo>
                  <a:pt x="96" y="106"/>
                  <a:pt x="96" y="106"/>
                  <a:pt x="95" y="107"/>
                </a:cubicBezTo>
                <a:cubicBezTo>
                  <a:pt x="95" y="108"/>
                  <a:pt x="94" y="109"/>
                  <a:pt x="94" y="110"/>
                </a:cubicBezTo>
                <a:cubicBezTo>
                  <a:pt x="94" y="111"/>
                  <a:pt x="95" y="112"/>
                  <a:pt x="95" y="113"/>
                </a:cubicBezTo>
                <a:cubicBezTo>
                  <a:pt x="96" y="114"/>
                  <a:pt x="96" y="114"/>
                  <a:pt x="97" y="114"/>
                </a:cubicBezTo>
                <a:cubicBezTo>
                  <a:pt x="98" y="114"/>
                  <a:pt x="99" y="114"/>
                  <a:pt x="99" y="113"/>
                </a:cubicBezTo>
                <a:cubicBezTo>
                  <a:pt x="100" y="112"/>
                  <a:pt x="100" y="111"/>
                  <a:pt x="100" y="110"/>
                </a:cubicBezTo>
                <a:cubicBezTo>
                  <a:pt x="100" y="109"/>
                  <a:pt x="100" y="108"/>
                  <a:pt x="99" y="107"/>
                </a:cubicBezTo>
                <a:cubicBezTo>
                  <a:pt x="99" y="106"/>
                  <a:pt x="98" y="106"/>
                  <a:pt x="97" y="106"/>
                </a:cubicBezTo>
                <a:moveTo>
                  <a:pt x="98" y="112"/>
                </a:moveTo>
                <a:cubicBezTo>
                  <a:pt x="98" y="112"/>
                  <a:pt x="97" y="112"/>
                  <a:pt x="97" y="112"/>
                </a:cubicBezTo>
                <a:cubicBezTo>
                  <a:pt x="97" y="112"/>
                  <a:pt x="97" y="112"/>
                  <a:pt x="97" y="112"/>
                </a:cubicBezTo>
                <a:cubicBezTo>
                  <a:pt x="97" y="111"/>
                  <a:pt x="97" y="111"/>
                  <a:pt x="97" y="110"/>
                </a:cubicBezTo>
                <a:cubicBezTo>
                  <a:pt x="97" y="109"/>
                  <a:pt x="97" y="108"/>
                  <a:pt x="97" y="108"/>
                </a:cubicBezTo>
                <a:cubicBezTo>
                  <a:pt x="97" y="108"/>
                  <a:pt x="97" y="108"/>
                  <a:pt x="97" y="108"/>
                </a:cubicBezTo>
                <a:cubicBezTo>
                  <a:pt x="97" y="108"/>
                  <a:pt x="98" y="108"/>
                  <a:pt x="98" y="108"/>
                </a:cubicBezTo>
                <a:cubicBezTo>
                  <a:pt x="98" y="109"/>
                  <a:pt x="98" y="109"/>
                  <a:pt x="98" y="110"/>
                </a:cubicBezTo>
                <a:cubicBezTo>
                  <a:pt x="98" y="111"/>
                  <a:pt x="98" y="111"/>
                  <a:pt x="98" y="112"/>
                </a:cubicBezTo>
                <a:moveTo>
                  <a:pt x="104" y="106"/>
                </a:moveTo>
                <a:cubicBezTo>
                  <a:pt x="103" y="106"/>
                  <a:pt x="102" y="106"/>
                  <a:pt x="101" y="107"/>
                </a:cubicBezTo>
                <a:cubicBezTo>
                  <a:pt x="101" y="108"/>
                  <a:pt x="101" y="109"/>
                  <a:pt x="101" y="110"/>
                </a:cubicBezTo>
                <a:cubicBezTo>
                  <a:pt x="101" y="111"/>
                  <a:pt x="101" y="112"/>
                  <a:pt x="101" y="113"/>
                </a:cubicBezTo>
                <a:cubicBezTo>
                  <a:pt x="102" y="114"/>
                  <a:pt x="103" y="114"/>
                  <a:pt x="104" y="114"/>
                </a:cubicBezTo>
                <a:cubicBezTo>
                  <a:pt x="104" y="114"/>
                  <a:pt x="105" y="114"/>
                  <a:pt x="106" y="113"/>
                </a:cubicBezTo>
                <a:cubicBezTo>
                  <a:pt x="106" y="112"/>
                  <a:pt x="106" y="111"/>
                  <a:pt x="106" y="110"/>
                </a:cubicBezTo>
                <a:cubicBezTo>
                  <a:pt x="106" y="109"/>
                  <a:pt x="106" y="108"/>
                  <a:pt x="106" y="107"/>
                </a:cubicBezTo>
                <a:cubicBezTo>
                  <a:pt x="105" y="106"/>
                  <a:pt x="104" y="106"/>
                  <a:pt x="104" y="106"/>
                </a:cubicBezTo>
                <a:moveTo>
                  <a:pt x="104" y="112"/>
                </a:moveTo>
                <a:cubicBezTo>
                  <a:pt x="104" y="112"/>
                  <a:pt x="104" y="112"/>
                  <a:pt x="104" y="112"/>
                </a:cubicBezTo>
                <a:cubicBezTo>
                  <a:pt x="103" y="112"/>
                  <a:pt x="103" y="112"/>
                  <a:pt x="103" y="112"/>
                </a:cubicBezTo>
                <a:cubicBezTo>
                  <a:pt x="103" y="111"/>
                  <a:pt x="103" y="111"/>
                  <a:pt x="103" y="110"/>
                </a:cubicBezTo>
                <a:cubicBezTo>
                  <a:pt x="103" y="109"/>
                  <a:pt x="103" y="108"/>
                  <a:pt x="103" y="108"/>
                </a:cubicBezTo>
                <a:cubicBezTo>
                  <a:pt x="103" y="108"/>
                  <a:pt x="103" y="108"/>
                  <a:pt x="104" y="108"/>
                </a:cubicBezTo>
                <a:cubicBezTo>
                  <a:pt x="104" y="108"/>
                  <a:pt x="104" y="108"/>
                  <a:pt x="104" y="108"/>
                </a:cubicBezTo>
                <a:cubicBezTo>
                  <a:pt x="104" y="109"/>
                  <a:pt x="104" y="109"/>
                  <a:pt x="104" y="110"/>
                </a:cubicBezTo>
                <a:cubicBezTo>
                  <a:pt x="104" y="111"/>
                  <a:pt x="104" y="111"/>
                  <a:pt x="104" y="112"/>
                </a:cubicBezTo>
                <a:moveTo>
                  <a:pt x="107" y="108"/>
                </a:moveTo>
                <a:cubicBezTo>
                  <a:pt x="108" y="110"/>
                  <a:pt x="108" y="110"/>
                  <a:pt x="108" y="110"/>
                </a:cubicBezTo>
                <a:cubicBezTo>
                  <a:pt x="109" y="109"/>
                  <a:pt x="109" y="109"/>
                  <a:pt x="109" y="109"/>
                </a:cubicBezTo>
                <a:cubicBezTo>
                  <a:pt x="109" y="109"/>
                  <a:pt x="109" y="109"/>
                  <a:pt x="110" y="108"/>
                </a:cubicBezTo>
                <a:cubicBezTo>
                  <a:pt x="110" y="109"/>
                  <a:pt x="110" y="109"/>
                  <a:pt x="110" y="110"/>
                </a:cubicBezTo>
                <a:cubicBezTo>
                  <a:pt x="110" y="114"/>
                  <a:pt x="110" y="114"/>
                  <a:pt x="110" y="114"/>
                </a:cubicBezTo>
                <a:cubicBezTo>
                  <a:pt x="112" y="114"/>
                  <a:pt x="112" y="114"/>
                  <a:pt x="112" y="114"/>
                </a:cubicBezTo>
                <a:cubicBezTo>
                  <a:pt x="112" y="106"/>
                  <a:pt x="112" y="106"/>
                  <a:pt x="112" y="106"/>
                </a:cubicBezTo>
                <a:cubicBezTo>
                  <a:pt x="110" y="106"/>
                  <a:pt x="110" y="106"/>
                  <a:pt x="110" y="106"/>
                </a:cubicBezTo>
                <a:lnTo>
                  <a:pt x="107" y="108"/>
                </a:lnTo>
                <a:close/>
                <a:moveTo>
                  <a:pt x="114" y="107"/>
                </a:moveTo>
                <a:cubicBezTo>
                  <a:pt x="114" y="108"/>
                  <a:pt x="113" y="109"/>
                  <a:pt x="113" y="110"/>
                </a:cubicBezTo>
                <a:cubicBezTo>
                  <a:pt x="113" y="111"/>
                  <a:pt x="114" y="112"/>
                  <a:pt x="114" y="113"/>
                </a:cubicBezTo>
                <a:cubicBezTo>
                  <a:pt x="115" y="114"/>
                  <a:pt x="115" y="114"/>
                  <a:pt x="116" y="114"/>
                </a:cubicBezTo>
                <a:cubicBezTo>
                  <a:pt x="117" y="114"/>
                  <a:pt x="118" y="114"/>
                  <a:pt x="118" y="113"/>
                </a:cubicBezTo>
                <a:cubicBezTo>
                  <a:pt x="119" y="112"/>
                  <a:pt x="119" y="111"/>
                  <a:pt x="119" y="110"/>
                </a:cubicBezTo>
                <a:cubicBezTo>
                  <a:pt x="119" y="109"/>
                  <a:pt x="119" y="108"/>
                  <a:pt x="118" y="107"/>
                </a:cubicBezTo>
                <a:cubicBezTo>
                  <a:pt x="118" y="106"/>
                  <a:pt x="117" y="106"/>
                  <a:pt x="116" y="106"/>
                </a:cubicBezTo>
                <a:cubicBezTo>
                  <a:pt x="115" y="106"/>
                  <a:pt x="114" y="106"/>
                  <a:pt x="114" y="107"/>
                </a:cubicBezTo>
                <a:moveTo>
                  <a:pt x="117" y="108"/>
                </a:moveTo>
                <a:cubicBezTo>
                  <a:pt x="117" y="109"/>
                  <a:pt x="117" y="109"/>
                  <a:pt x="117" y="110"/>
                </a:cubicBezTo>
                <a:cubicBezTo>
                  <a:pt x="117" y="111"/>
                  <a:pt x="117" y="111"/>
                  <a:pt x="117" y="112"/>
                </a:cubicBezTo>
                <a:cubicBezTo>
                  <a:pt x="117" y="112"/>
                  <a:pt x="116" y="112"/>
                  <a:pt x="116" y="112"/>
                </a:cubicBezTo>
                <a:cubicBezTo>
                  <a:pt x="116" y="112"/>
                  <a:pt x="116" y="112"/>
                  <a:pt x="116" y="112"/>
                </a:cubicBezTo>
                <a:cubicBezTo>
                  <a:pt x="115" y="111"/>
                  <a:pt x="115" y="111"/>
                  <a:pt x="115" y="110"/>
                </a:cubicBezTo>
                <a:cubicBezTo>
                  <a:pt x="115" y="109"/>
                  <a:pt x="115" y="108"/>
                  <a:pt x="116" y="108"/>
                </a:cubicBezTo>
                <a:cubicBezTo>
                  <a:pt x="116" y="108"/>
                  <a:pt x="116" y="108"/>
                  <a:pt x="116" y="108"/>
                </a:cubicBezTo>
                <a:cubicBezTo>
                  <a:pt x="116" y="108"/>
                  <a:pt x="117" y="108"/>
                  <a:pt x="117" y="108"/>
                </a:cubicBezTo>
                <a:moveTo>
                  <a:pt x="78" y="122"/>
                </a:moveTo>
                <a:cubicBezTo>
                  <a:pt x="77" y="122"/>
                  <a:pt x="77" y="123"/>
                  <a:pt x="76" y="123"/>
                </a:cubicBezTo>
                <a:cubicBezTo>
                  <a:pt x="76" y="124"/>
                  <a:pt x="76" y="125"/>
                  <a:pt x="76" y="126"/>
                </a:cubicBezTo>
                <a:cubicBezTo>
                  <a:pt x="76" y="128"/>
                  <a:pt x="76" y="129"/>
                  <a:pt x="76" y="129"/>
                </a:cubicBezTo>
                <a:cubicBezTo>
                  <a:pt x="77" y="130"/>
                  <a:pt x="77" y="130"/>
                  <a:pt x="78" y="130"/>
                </a:cubicBezTo>
                <a:cubicBezTo>
                  <a:pt x="79" y="130"/>
                  <a:pt x="80" y="130"/>
                  <a:pt x="80" y="129"/>
                </a:cubicBezTo>
                <a:cubicBezTo>
                  <a:pt x="81" y="129"/>
                  <a:pt x="81" y="128"/>
                  <a:pt x="81" y="126"/>
                </a:cubicBezTo>
                <a:cubicBezTo>
                  <a:pt x="81" y="125"/>
                  <a:pt x="81" y="124"/>
                  <a:pt x="80" y="123"/>
                </a:cubicBezTo>
                <a:cubicBezTo>
                  <a:pt x="80" y="123"/>
                  <a:pt x="79" y="122"/>
                  <a:pt x="78" y="122"/>
                </a:cubicBezTo>
                <a:moveTo>
                  <a:pt x="79" y="128"/>
                </a:moveTo>
                <a:cubicBezTo>
                  <a:pt x="79" y="129"/>
                  <a:pt x="79" y="129"/>
                  <a:pt x="78" y="129"/>
                </a:cubicBezTo>
                <a:cubicBezTo>
                  <a:pt x="78" y="129"/>
                  <a:pt x="78" y="129"/>
                  <a:pt x="78" y="128"/>
                </a:cubicBezTo>
                <a:cubicBezTo>
                  <a:pt x="78" y="128"/>
                  <a:pt x="78" y="127"/>
                  <a:pt x="78" y="126"/>
                </a:cubicBezTo>
                <a:cubicBezTo>
                  <a:pt x="78" y="126"/>
                  <a:pt x="78" y="125"/>
                  <a:pt x="78" y="125"/>
                </a:cubicBezTo>
                <a:cubicBezTo>
                  <a:pt x="78" y="124"/>
                  <a:pt x="78" y="124"/>
                  <a:pt x="78" y="124"/>
                </a:cubicBezTo>
                <a:cubicBezTo>
                  <a:pt x="79" y="124"/>
                  <a:pt x="79" y="124"/>
                  <a:pt x="79" y="125"/>
                </a:cubicBezTo>
                <a:cubicBezTo>
                  <a:pt x="79" y="125"/>
                  <a:pt x="79" y="126"/>
                  <a:pt x="79" y="126"/>
                </a:cubicBezTo>
                <a:cubicBezTo>
                  <a:pt x="79" y="127"/>
                  <a:pt x="79" y="128"/>
                  <a:pt x="79" y="128"/>
                </a:cubicBezTo>
                <a:moveTo>
                  <a:pt x="82" y="125"/>
                </a:moveTo>
                <a:cubicBezTo>
                  <a:pt x="83" y="126"/>
                  <a:pt x="83" y="126"/>
                  <a:pt x="83" y="126"/>
                </a:cubicBezTo>
                <a:cubicBezTo>
                  <a:pt x="84" y="125"/>
                  <a:pt x="84" y="125"/>
                  <a:pt x="84" y="125"/>
                </a:cubicBezTo>
                <a:cubicBezTo>
                  <a:pt x="84" y="125"/>
                  <a:pt x="84" y="125"/>
                  <a:pt x="84" y="125"/>
                </a:cubicBezTo>
                <a:cubicBezTo>
                  <a:pt x="84" y="125"/>
                  <a:pt x="84" y="126"/>
                  <a:pt x="84" y="126"/>
                </a:cubicBezTo>
                <a:cubicBezTo>
                  <a:pt x="84" y="130"/>
                  <a:pt x="84" y="130"/>
                  <a:pt x="84" y="130"/>
                </a:cubicBezTo>
                <a:cubicBezTo>
                  <a:pt x="86" y="130"/>
                  <a:pt x="86" y="130"/>
                  <a:pt x="86" y="130"/>
                </a:cubicBezTo>
                <a:cubicBezTo>
                  <a:pt x="86" y="123"/>
                  <a:pt x="86" y="123"/>
                  <a:pt x="86" y="123"/>
                </a:cubicBezTo>
                <a:cubicBezTo>
                  <a:pt x="85" y="123"/>
                  <a:pt x="85" y="123"/>
                  <a:pt x="85" y="123"/>
                </a:cubicBezTo>
                <a:lnTo>
                  <a:pt x="82" y="125"/>
                </a:lnTo>
                <a:close/>
                <a:moveTo>
                  <a:pt x="88" y="125"/>
                </a:moveTo>
                <a:cubicBezTo>
                  <a:pt x="89" y="126"/>
                  <a:pt x="89" y="126"/>
                  <a:pt x="89" y="126"/>
                </a:cubicBezTo>
                <a:cubicBezTo>
                  <a:pt x="90" y="125"/>
                  <a:pt x="90" y="125"/>
                  <a:pt x="90" y="125"/>
                </a:cubicBezTo>
                <a:cubicBezTo>
                  <a:pt x="90" y="125"/>
                  <a:pt x="91" y="125"/>
                  <a:pt x="91" y="125"/>
                </a:cubicBezTo>
                <a:cubicBezTo>
                  <a:pt x="91" y="125"/>
                  <a:pt x="91" y="126"/>
                  <a:pt x="91" y="126"/>
                </a:cubicBezTo>
                <a:cubicBezTo>
                  <a:pt x="91" y="130"/>
                  <a:pt x="91" y="130"/>
                  <a:pt x="91" y="130"/>
                </a:cubicBezTo>
                <a:cubicBezTo>
                  <a:pt x="93" y="130"/>
                  <a:pt x="93" y="130"/>
                  <a:pt x="93" y="130"/>
                </a:cubicBezTo>
                <a:cubicBezTo>
                  <a:pt x="93" y="123"/>
                  <a:pt x="93" y="123"/>
                  <a:pt x="93" y="123"/>
                </a:cubicBezTo>
                <a:cubicBezTo>
                  <a:pt x="91" y="123"/>
                  <a:pt x="91" y="123"/>
                  <a:pt x="91" y="123"/>
                </a:cubicBezTo>
                <a:lnTo>
                  <a:pt x="88" y="125"/>
                </a:lnTo>
                <a:close/>
                <a:moveTo>
                  <a:pt x="95" y="125"/>
                </a:moveTo>
                <a:cubicBezTo>
                  <a:pt x="96" y="126"/>
                  <a:pt x="96" y="126"/>
                  <a:pt x="96" y="126"/>
                </a:cubicBezTo>
                <a:cubicBezTo>
                  <a:pt x="96" y="125"/>
                  <a:pt x="96" y="125"/>
                  <a:pt x="96" y="125"/>
                </a:cubicBezTo>
                <a:cubicBezTo>
                  <a:pt x="97" y="125"/>
                  <a:pt x="97" y="125"/>
                  <a:pt x="97" y="125"/>
                </a:cubicBezTo>
                <a:cubicBezTo>
                  <a:pt x="97" y="125"/>
                  <a:pt x="97" y="126"/>
                  <a:pt x="97" y="126"/>
                </a:cubicBezTo>
                <a:cubicBezTo>
                  <a:pt x="97" y="130"/>
                  <a:pt x="97" y="130"/>
                  <a:pt x="97" y="130"/>
                </a:cubicBezTo>
                <a:cubicBezTo>
                  <a:pt x="99" y="130"/>
                  <a:pt x="99" y="130"/>
                  <a:pt x="99" y="130"/>
                </a:cubicBezTo>
                <a:cubicBezTo>
                  <a:pt x="99" y="123"/>
                  <a:pt x="99" y="123"/>
                  <a:pt x="99" y="123"/>
                </a:cubicBezTo>
                <a:cubicBezTo>
                  <a:pt x="97" y="123"/>
                  <a:pt x="97" y="123"/>
                  <a:pt x="97" y="123"/>
                </a:cubicBezTo>
                <a:lnTo>
                  <a:pt x="95" y="125"/>
                </a:lnTo>
                <a:close/>
                <a:moveTo>
                  <a:pt x="104" y="122"/>
                </a:moveTo>
                <a:cubicBezTo>
                  <a:pt x="103" y="122"/>
                  <a:pt x="102" y="123"/>
                  <a:pt x="101" y="123"/>
                </a:cubicBezTo>
                <a:cubicBezTo>
                  <a:pt x="101" y="124"/>
                  <a:pt x="101" y="125"/>
                  <a:pt x="101" y="126"/>
                </a:cubicBezTo>
                <a:cubicBezTo>
                  <a:pt x="101" y="128"/>
                  <a:pt x="101" y="129"/>
                  <a:pt x="101" y="129"/>
                </a:cubicBezTo>
                <a:cubicBezTo>
                  <a:pt x="102" y="130"/>
                  <a:pt x="103" y="130"/>
                  <a:pt x="104" y="130"/>
                </a:cubicBezTo>
                <a:cubicBezTo>
                  <a:pt x="104" y="130"/>
                  <a:pt x="105" y="130"/>
                  <a:pt x="106" y="129"/>
                </a:cubicBezTo>
                <a:cubicBezTo>
                  <a:pt x="106" y="129"/>
                  <a:pt x="106" y="128"/>
                  <a:pt x="106" y="126"/>
                </a:cubicBezTo>
                <a:cubicBezTo>
                  <a:pt x="106" y="125"/>
                  <a:pt x="106" y="124"/>
                  <a:pt x="106" y="123"/>
                </a:cubicBezTo>
                <a:cubicBezTo>
                  <a:pt x="105" y="123"/>
                  <a:pt x="104" y="122"/>
                  <a:pt x="104" y="122"/>
                </a:cubicBezTo>
                <a:moveTo>
                  <a:pt x="104" y="128"/>
                </a:moveTo>
                <a:cubicBezTo>
                  <a:pt x="104" y="129"/>
                  <a:pt x="104" y="129"/>
                  <a:pt x="104" y="129"/>
                </a:cubicBezTo>
                <a:cubicBezTo>
                  <a:pt x="103" y="129"/>
                  <a:pt x="103" y="129"/>
                  <a:pt x="103" y="128"/>
                </a:cubicBezTo>
                <a:cubicBezTo>
                  <a:pt x="103" y="128"/>
                  <a:pt x="103" y="127"/>
                  <a:pt x="103" y="126"/>
                </a:cubicBezTo>
                <a:cubicBezTo>
                  <a:pt x="103" y="126"/>
                  <a:pt x="103" y="125"/>
                  <a:pt x="103" y="125"/>
                </a:cubicBezTo>
                <a:cubicBezTo>
                  <a:pt x="103" y="124"/>
                  <a:pt x="103" y="124"/>
                  <a:pt x="104" y="124"/>
                </a:cubicBezTo>
                <a:cubicBezTo>
                  <a:pt x="104" y="124"/>
                  <a:pt x="104" y="124"/>
                  <a:pt x="104" y="125"/>
                </a:cubicBezTo>
                <a:cubicBezTo>
                  <a:pt x="104" y="125"/>
                  <a:pt x="104" y="126"/>
                  <a:pt x="104" y="126"/>
                </a:cubicBezTo>
                <a:cubicBezTo>
                  <a:pt x="104" y="127"/>
                  <a:pt x="104" y="128"/>
                  <a:pt x="104" y="128"/>
                </a:cubicBezTo>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lt1"/>
              </a:solidFill>
              <a:latin typeface="Calibri"/>
              <a:ea typeface="Calibri"/>
              <a:cs typeface="Calibri"/>
              <a:sym typeface="Calibri"/>
            </a:endParaRPr>
          </a:p>
        </p:txBody>
      </p:sp>
      <p:sp>
        <p:nvSpPr>
          <p:cNvPr id="238" name="Shape 238"/>
          <p:cNvSpPr/>
          <p:nvPr/>
        </p:nvSpPr>
        <p:spPr>
          <a:xfrm>
            <a:off x="4494412" y="1555582"/>
            <a:ext cx="607219" cy="607219"/>
          </a:xfrm>
          <a:prstGeom prst="ellipse">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accent2"/>
              </a:solidFill>
              <a:latin typeface="Calibri"/>
              <a:ea typeface="Calibri"/>
              <a:cs typeface="Calibri"/>
              <a:sym typeface="Calibri"/>
            </a:endParaRPr>
          </a:p>
        </p:txBody>
      </p:sp>
      <p:sp>
        <p:nvSpPr>
          <p:cNvPr id="239" name="Shape 239"/>
          <p:cNvSpPr/>
          <p:nvPr/>
        </p:nvSpPr>
        <p:spPr>
          <a:xfrm>
            <a:off x="4658603" y="1705857"/>
            <a:ext cx="312255" cy="292561"/>
          </a:xfrm>
          <a:custGeom>
            <a:pathLst>
              <a:path extrusionOk="0" h="146" w="169">
                <a:moveTo>
                  <a:pt x="168" y="46"/>
                </a:moveTo>
                <a:cubicBezTo>
                  <a:pt x="72" y="0"/>
                  <a:pt x="72" y="0"/>
                  <a:pt x="72" y="0"/>
                </a:cubicBezTo>
                <a:cubicBezTo>
                  <a:pt x="71" y="0"/>
                  <a:pt x="70" y="0"/>
                  <a:pt x="69" y="1"/>
                </a:cubicBezTo>
                <a:cubicBezTo>
                  <a:pt x="48" y="45"/>
                  <a:pt x="48" y="45"/>
                  <a:pt x="48" y="45"/>
                </a:cubicBezTo>
                <a:cubicBezTo>
                  <a:pt x="60" y="45"/>
                  <a:pt x="60" y="45"/>
                  <a:pt x="60" y="45"/>
                </a:cubicBezTo>
                <a:cubicBezTo>
                  <a:pt x="75" y="13"/>
                  <a:pt x="75" y="13"/>
                  <a:pt x="75" y="13"/>
                </a:cubicBezTo>
                <a:cubicBezTo>
                  <a:pt x="158" y="53"/>
                  <a:pt x="158" y="53"/>
                  <a:pt x="158" y="53"/>
                </a:cubicBezTo>
                <a:cubicBezTo>
                  <a:pt x="132" y="107"/>
                  <a:pt x="132" y="107"/>
                  <a:pt x="132" y="107"/>
                </a:cubicBezTo>
                <a:cubicBezTo>
                  <a:pt x="117" y="100"/>
                  <a:pt x="117" y="100"/>
                  <a:pt x="117" y="100"/>
                </a:cubicBezTo>
                <a:cubicBezTo>
                  <a:pt x="117" y="128"/>
                  <a:pt x="117" y="128"/>
                  <a:pt x="117" y="128"/>
                </a:cubicBezTo>
                <a:cubicBezTo>
                  <a:pt x="126" y="133"/>
                  <a:pt x="126" y="133"/>
                  <a:pt x="126" y="133"/>
                </a:cubicBezTo>
                <a:cubicBezTo>
                  <a:pt x="127" y="133"/>
                  <a:pt x="129" y="133"/>
                  <a:pt x="129" y="132"/>
                </a:cubicBezTo>
                <a:cubicBezTo>
                  <a:pt x="169" y="49"/>
                  <a:pt x="169" y="49"/>
                  <a:pt x="169" y="49"/>
                </a:cubicBezTo>
                <a:cubicBezTo>
                  <a:pt x="169" y="48"/>
                  <a:pt x="169" y="47"/>
                  <a:pt x="168" y="46"/>
                </a:cubicBezTo>
                <a:moveTo>
                  <a:pt x="108" y="50"/>
                </a:moveTo>
                <a:cubicBezTo>
                  <a:pt x="2" y="50"/>
                  <a:pt x="2" y="50"/>
                  <a:pt x="2" y="50"/>
                </a:cubicBezTo>
                <a:cubicBezTo>
                  <a:pt x="1" y="50"/>
                  <a:pt x="0" y="51"/>
                  <a:pt x="0" y="52"/>
                </a:cubicBezTo>
                <a:cubicBezTo>
                  <a:pt x="0" y="144"/>
                  <a:pt x="0" y="144"/>
                  <a:pt x="0" y="144"/>
                </a:cubicBezTo>
                <a:cubicBezTo>
                  <a:pt x="0" y="145"/>
                  <a:pt x="1" y="146"/>
                  <a:pt x="2" y="146"/>
                </a:cubicBezTo>
                <a:cubicBezTo>
                  <a:pt x="108" y="146"/>
                  <a:pt x="108" y="146"/>
                  <a:pt x="108" y="146"/>
                </a:cubicBezTo>
                <a:cubicBezTo>
                  <a:pt x="110" y="146"/>
                  <a:pt x="111" y="145"/>
                  <a:pt x="111" y="144"/>
                </a:cubicBezTo>
                <a:cubicBezTo>
                  <a:pt x="111" y="52"/>
                  <a:pt x="111" y="52"/>
                  <a:pt x="111" y="52"/>
                </a:cubicBezTo>
                <a:cubicBezTo>
                  <a:pt x="111" y="51"/>
                  <a:pt x="110" y="50"/>
                  <a:pt x="108" y="50"/>
                </a:cubicBezTo>
                <a:moveTo>
                  <a:pt x="102" y="120"/>
                </a:moveTo>
                <a:cubicBezTo>
                  <a:pt x="96" y="120"/>
                  <a:pt x="96" y="120"/>
                  <a:pt x="96" y="120"/>
                </a:cubicBezTo>
                <a:cubicBezTo>
                  <a:pt x="92" y="110"/>
                  <a:pt x="87" y="96"/>
                  <a:pt x="80" y="98"/>
                </a:cubicBezTo>
                <a:cubicBezTo>
                  <a:pt x="71" y="100"/>
                  <a:pt x="67" y="120"/>
                  <a:pt x="67" y="120"/>
                </a:cubicBezTo>
                <a:cubicBezTo>
                  <a:pt x="67" y="120"/>
                  <a:pt x="62" y="98"/>
                  <a:pt x="50" y="86"/>
                </a:cubicBezTo>
                <a:cubicBezTo>
                  <a:pt x="38" y="74"/>
                  <a:pt x="26" y="120"/>
                  <a:pt x="26" y="120"/>
                </a:cubicBezTo>
                <a:cubicBezTo>
                  <a:pt x="10" y="120"/>
                  <a:pt x="10" y="120"/>
                  <a:pt x="10" y="120"/>
                </a:cubicBezTo>
                <a:cubicBezTo>
                  <a:pt x="10" y="60"/>
                  <a:pt x="10" y="60"/>
                  <a:pt x="10" y="60"/>
                </a:cubicBezTo>
                <a:cubicBezTo>
                  <a:pt x="102" y="60"/>
                  <a:pt x="102" y="60"/>
                  <a:pt x="102" y="60"/>
                </a:cubicBezTo>
                <a:lnTo>
                  <a:pt x="102" y="120"/>
                </a:lnTo>
                <a:close/>
                <a:moveTo>
                  <a:pt x="25" y="81"/>
                </a:moveTo>
                <a:cubicBezTo>
                  <a:pt x="29" y="81"/>
                  <a:pt x="33" y="77"/>
                  <a:pt x="33" y="73"/>
                </a:cubicBezTo>
                <a:cubicBezTo>
                  <a:pt x="33" y="69"/>
                  <a:pt x="29" y="66"/>
                  <a:pt x="25" y="66"/>
                </a:cubicBezTo>
                <a:cubicBezTo>
                  <a:pt x="21" y="66"/>
                  <a:pt x="18" y="69"/>
                  <a:pt x="18" y="73"/>
                </a:cubicBezTo>
                <a:cubicBezTo>
                  <a:pt x="18" y="77"/>
                  <a:pt x="21" y="81"/>
                  <a:pt x="25" y="81"/>
                </a:cubicBezTo>
                <a:moveTo>
                  <a:pt x="76" y="79"/>
                </a:moveTo>
                <a:cubicBezTo>
                  <a:pt x="77" y="79"/>
                  <a:pt x="79" y="78"/>
                  <a:pt x="80" y="78"/>
                </a:cubicBezTo>
                <a:cubicBezTo>
                  <a:pt x="82" y="79"/>
                  <a:pt x="84" y="79"/>
                  <a:pt x="86" y="79"/>
                </a:cubicBezTo>
                <a:cubicBezTo>
                  <a:pt x="91" y="79"/>
                  <a:pt x="96" y="77"/>
                  <a:pt x="96" y="73"/>
                </a:cubicBezTo>
                <a:cubicBezTo>
                  <a:pt x="96" y="70"/>
                  <a:pt x="91" y="67"/>
                  <a:pt x="86" y="67"/>
                </a:cubicBezTo>
                <a:cubicBezTo>
                  <a:pt x="84" y="67"/>
                  <a:pt x="82" y="68"/>
                  <a:pt x="80" y="68"/>
                </a:cubicBezTo>
                <a:cubicBezTo>
                  <a:pt x="80" y="68"/>
                  <a:pt x="79" y="67"/>
                  <a:pt x="78" y="67"/>
                </a:cubicBezTo>
                <a:cubicBezTo>
                  <a:pt x="76" y="67"/>
                  <a:pt x="76" y="67"/>
                  <a:pt x="76" y="67"/>
                </a:cubicBezTo>
                <a:cubicBezTo>
                  <a:pt x="75" y="67"/>
                  <a:pt x="73" y="69"/>
                  <a:pt x="73" y="70"/>
                </a:cubicBezTo>
                <a:cubicBezTo>
                  <a:pt x="68" y="71"/>
                  <a:pt x="65" y="72"/>
                  <a:pt x="65" y="74"/>
                </a:cubicBezTo>
                <a:cubicBezTo>
                  <a:pt x="65" y="77"/>
                  <a:pt x="70" y="79"/>
                  <a:pt x="76" y="79"/>
                </a:cubicBezTo>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lt1"/>
              </a:solidFill>
              <a:latin typeface="Calibri"/>
              <a:ea typeface="Calibri"/>
              <a:cs typeface="Calibri"/>
              <a:sym typeface="Calibri"/>
            </a:endParaRPr>
          </a:p>
        </p:txBody>
      </p:sp>
      <p:sp>
        <p:nvSpPr>
          <p:cNvPr id="240" name="Shape 240"/>
          <p:cNvSpPr/>
          <p:nvPr/>
        </p:nvSpPr>
        <p:spPr>
          <a:xfrm>
            <a:off x="4494412" y="3525185"/>
            <a:ext cx="607219" cy="607219"/>
          </a:xfrm>
          <a:prstGeom prst="ellipse">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accent2"/>
              </a:solidFill>
              <a:latin typeface="Calibri"/>
              <a:ea typeface="Calibri"/>
              <a:cs typeface="Calibri"/>
              <a:sym typeface="Calibri"/>
            </a:endParaRPr>
          </a:p>
        </p:txBody>
      </p:sp>
      <p:sp>
        <p:nvSpPr>
          <p:cNvPr id="241" name="Shape 241"/>
          <p:cNvSpPr/>
          <p:nvPr/>
        </p:nvSpPr>
        <p:spPr>
          <a:xfrm>
            <a:off x="4664036" y="3675086"/>
            <a:ext cx="257725" cy="307417"/>
          </a:xfrm>
          <a:custGeom>
            <a:pathLst>
              <a:path extrusionOk="0" h="171" w="155">
                <a:moveTo>
                  <a:pt x="78" y="27"/>
                </a:moveTo>
                <a:cubicBezTo>
                  <a:pt x="49" y="27"/>
                  <a:pt x="26" y="49"/>
                  <a:pt x="26" y="77"/>
                </a:cubicBezTo>
                <a:cubicBezTo>
                  <a:pt x="26" y="95"/>
                  <a:pt x="33" y="105"/>
                  <a:pt x="38" y="113"/>
                </a:cubicBezTo>
                <a:cubicBezTo>
                  <a:pt x="42" y="118"/>
                  <a:pt x="44" y="121"/>
                  <a:pt x="44" y="124"/>
                </a:cubicBezTo>
                <a:cubicBezTo>
                  <a:pt x="44" y="130"/>
                  <a:pt x="47" y="137"/>
                  <a:pt x="53" y="141"/>
                </a:cubicBezTo>
                <a:cubicBezTo>
                  <a:pt x="53" y="145"/>
                  <a:pt x="54" y="154"/>
                  <a:pt x="54" y="154"/>
                </a:cubicBezTo>
                <a:cubicBezTo>
                  <a:pt x="54" y="154"/>
                  <a:pt x="54" y="154"/>
                  <a:pt x="54" y="154"/>
                </a:cubicBezTo>
                <a:cubicBezTo>
                  <a:pt x="54" y="157"/>
                  <a:pt x="55" y="163"/>
                  <a:pt x="65" y="166"/>
                </a:cubicBezTo>
                <a:cubicBezTo>
                  <a:pt x="66" y="167"/>
                  <a:pt x="67" y="169"/>
                  <a:pt x="69" y="170"/>
                </a:cubicBezTo>
                <a:cubicBezTo>
                  <a:pt x="70" y="171"/>
                  <a:pt x="71" y="171"/>
                  <a:pt x="73" y="171"/>
                </a:cubicBezTo>
                <a:cubicBezTo>
                  <a:pt x="83" y="171"/>
                  <a:pt x="83" y="171"/>
                  <a:pt x="83" y="171"/>
                </a:cubicBezTo>
                <a:cubicBezTo>
                  <a:pt x="84" y="171"/>
                  <a:pt x="85" y="171"/>
                  <a:pt x="86" y="170"/>
                </a:cubicBezTo>
                <a:cubicBezTo>
                  <a:pt x="88" y="169"/>
                  <a:pt x="90" y="167"/>
                  <a:pt x="91" y="166"/>
                </a:cubicBezTo>
                <a:cubicBezTo>
                  <a:pt x="100" y="163"/>
                  <a:pt x="101" y="157"/>
                  <a:pt x="101" y="154"/>
                </a:cubicBezTo>
                <a:cubicBezTo>
                  <a:pt x="101" y="154"/>
                  <a:pt x="102" y="145"/>
                  <a:pt x="102" y="141"/>
                </a:cubicBezTo>
                <a:cubicBezTo>
                  <a:pt x="108" y="137"/>
                  <a:pt x="112" y="130"/>
                  <a:pt x="112" y="124"/>
                </a:cubicBezTo>
                <a:cubicBezTo>
                  <a:pt x="112" y="121"/>
                  <a:pt x="114" y="118"/>
                  <a:pt x="117" y="113"/>
                </a:cubicBezTo>
                <a:cubicBezTo>
                  <a:pt x="122" y="105"/>
                  <a:pt x="130" y="95"/>
                  <a:pt x="130" y="77"/>
                </a:cubicBezTo>
                <a:cubicBezTo>
                  <a:pt x="130" y="49"/>
                  <a:pt x="106" y="27"/>
                  <a:pt x="78" y="27"/>
                </a:cubicBezTo>
                <a:close/>
                <a:moveTo>
                  <a:pt x="106" y="106"/>
                </a:moveTo>
                <a:cubicBezTo>
                  <a:pt x="102" y="112"/>
                  <a:pt x="99" y="117"/>
                  <a:pt x="99" y="124"/>
                </a:cubicBezTo>
                <a:cubicBezTo>
                  <a:pt x="99" y="127"/>
                  <a:pt x="96" y="130"/>
                  <a:pt x="94" y="131"/>
                </a:cubicBezTo>
                <a:cubicBezTo>
                  <a:pt x="62" y="131"/>
                  <a:pt x="62" y="131"/>
                  <a:pt x="62" y="131"/>
                </a:cubicBezTo>
                <a:cubicBezTo>
                  <a:pt x="60" y="130"/>
                  <a:pt x="57" y="127"/>
                  <a:pt x="57" y="124"/>
                </a:cubicBezTo>
                <a:cubicBezTo>
                  <a:pt x="57" y="117"/>
                  <a:pt x="53" y="112"/>
                  <a:pt x="49" y="106"/>
                </a:cubicBezTo>
                <a:cubicBezTo>
                  <a:pt x="44" y="99"/>
                  <a:pt x="39" y="91"/>
                  <a:pt x="39" y="77"/>
                </a:cubicBezTo>
                <a:cubicBezTo>
                  <a:pt x="39" y="56"/>
                  <a:pt x="56" y="40"/>
                  <a:pt x="78" y="40"/>
                </a:cubicBezTo>
                <a:cubicBezTo>
                  <a:pt x="99" y="40"/>
                  <a:pt x="117" y="56"/>
                  <a:pt x="117" y="77"/>
                </a:cubicBezTo>
                <a:cubicBezTo>
                  <a:pt x="117" y="91"/>
                  <a:pt x="111" y="99"/>
                  <a:pt x="106" y="106"/>
                </a:cubicBezTo>
                <a:close/>
                <a:moveTo>
                  <a:pt x="78" y="17"/>
                </a:moveTo>
                <a:cubicBezTo>
                  <a:pt x="79" y="17"/>
                  <a:pt x="81" y="15"/>
                  <a:pt x="81" y="13"/>
                </a:cubicBezTo>
                <a:cubicBezTo>
                  <a:pt x="81" y="4"/>
                  <a:pt x="81" y="4"/>
                  <a:pt x="81" y="4"/>
                </a:cubicBezTo>
                <a:cubicBezTo>
                  <a:pt x="81" y="2"/>
                  <a:pt x="79" y="0"/>
                  <a:pt x="78" y="0"/>
                </a:cubicBezTo>
                <a:cubicBezTo>
                  <a:pt x="76" y="0"/>
                  <a:pt x="74" y="2"/>
                  <a:pt x="74" y="4"/>
                </a:cubicBezTo>
                <a:cubicBezTo>
                  <a:pt x="74" y="13"/>
                  <a:pt x="74" y="13"/>
                  <a:pt x="74" y="13"/>
                </a:cubicBezTo>
                <a:cubicBezTo>
                  <a:pt x="74" y="15"/>
                  <a:pt x="76" y="17"/>
                  <a:pt x="78" y="17"/>
                </a:cubicBezTo>
                <a:close/>
                <a:moveTo>
                  <a:pt x="43" y="24"/>
                </a:moveTo>
                <a:cubicBezTo>
                  <a:pt x="43" y="25"/>
                  <a:pt x="44" y="25"/>
                  <a:pt x="46" y="25"/>
                </a:cubicBezTo>
                <a:cubicBezTo>
                  <a:pt x="46" y="25"/>
                  <a:pt x="47" y="25"/>
                  <a:pt x="47" y="25"/>
                </a:cubicBezTo>
                <a:cubicBezTo>
                  <a:pt x="49" y="24"/>
                  <a:pt x="49" y="22"/>
                  <a:pt x="48" y="20"/>
                </a:cubicBezTo>
                <a:cubicBezTo>
                  <a:pt x="44" y="12"/>
                  <a:pt x="44" y="12"/>
                  <a:pt x="44" y="12"/>
                </a:cubicBezTo>
                <a:cubicBezTo>
                  <a:pt x="43" y="10"/>
                  <a:pt x="41" y="10"/>
                  <a:pt x="39" y="11"/>
                </a:cubicBezTo>
                <a:cubicBezTo>
                  <a:pt x="37" y="11"/>
                  <a:pt x="37" y="13"/>
                  <a:pt x="38" y="15"/>
                </a:cubicBezTo>
                <a:lnTo>
                  <a:pt x="43" y="24"/>
                </a:lnTo>
                <a:close/>
                <a:moveTo>
                  <a:pt x="24" y="43"/>
                </a:moveTo>
                <a:cubicBezTo>
                  <a:pt x="15" y="38"/>
                  <a:pt x="15" y="38"/>
                  <a:pt x="15" y="38"/>
                </a:cubicBezTo>
                <a:cubicBezTo>
                  <a:pt x="14" y="37"/>
                  <a:pt x="12" y="37"/>
                  <a:pt x="11" y="39"/>
                </a:cubicBezTo>
                <a:cubicBezTo>
                  <a:pt x="10" y="40"/>
                  <a:pt x="10" y="42"/>
                  <a:pt x="12" y="43"/>
                </a:cubicBezTo>
                <a:cubicBezTo>
                  <a:pt x="21" y="48"/>
                  <a:pt x="21" y="48"/>
                  <a:pt x="21" y="48"/>
                </a:cubicBezTo>
                <a:cubicBezTo>
                  <a:pt x="21" y="49"/>
                  <a:pt x="22" y="49"/>
                  <a:pt x="22" y="49"/>
                </a:cubicBezTo>
                <a:cubicBezTo>
                  <a:pt x="23" y="49"/>
                  <a:pt x="24" y="48"/>
                  <a:pt x="25" y="47"/>
                </a:cubicBezTo>
                <a:cubicBezTo>
                  <a:pt x="26" y="46"/>
                  <a:pt x="25" y="43"/>
                  <a:pt x="24" y="43"/>
                </a:cubicBezTo>
                <a:close/>
                <a:moveTo>
                  <a:pt x="17" y="77"/>
                </a:moveTo>
                <a:cubicBezTo>
                  <a:pt x="17" y="76"/>
                  <a:pt x="15" y="74"/>
                  <a:pt x="14" y="74"/>
                </a:cubicBezTo>
                <a:cubicBezTo>
                  <a:pt x="4" y="74"/>
                  <a:pt x="4" y="74"/>
                  <a:pt x="4" y="74"/>
                </a:cubicBezTo>
                <a:cubicBezTo>
                  <a:pt x="2" y="74"/>
                  <a:pt x="0" y="76"/>
                  <a:pt x="0" y="77"/>
                </a:cubicBezTo>
                <a:cubicBezTo>
                  <a:pt x="0" y="79"/>
                  <a:pt x="2" y="81"/>
                  <a:pt x="4" y="81"/>
                </a:cubicBezTo>
                <a:cubicBezTo>
                  <a:pt x="14" y="81"/>
                  <a:pt x="14" y="81"/>
                  <a:pt x="14" y="81"/>
                </a:cubicBezTo>
                <a:cubicBezTo>
                  <a:pt x="15" y="81"/>
                  <a:pt x="17" y="79"/>
                  <a:pt x="17" y="77"/>
                </a:cubicBezTo>
                <a:close/>
                <a:moveTo>
                  <a:pt x="21" y="107"/>
                </a:moveTo>
                <a:cubicBezTo>
                  <a:pt x="12" y="112"/>
                  <a:pt x="12" y="112"/>
                  <a:pt x="12" y="112"/>
                </a:cubicBezTo>
                <a:cubicBezTo>
                  <a:pt x="10" y="113"/>
                  <a:pt x="10" y="115"/>
                  <a:pt x="11" y="116"/>
                </a:cubicBezTo>
                <a:cubicBezTo>
                  <a:pt x="11" y="117"/>
                  <a:pt x="13" y="118"/>
                  <a:pt x="14" y="118"/>
                </a:cubicBezTo>
                <a:cubicBezTo>
                  <a:pt x="14" y="118"/>
                  <a:pt x="15" y="118"/>
                  <a:pt x="15" y="117"/>
                </a:cubicBezTo>
                <a:cubicBezTo>
                  <a:pt x="24" y="112"/>
                  <a:pt x="24" y="112"/>
                  <a:pt x="24" y="112"/>
                </a:cubicBezTo>
                <a:cubicBezTo>
                  <a:pt x="25" y="111"/>
                  <a:pt x="26" y="109"/>
                  <a:pt x="25" y="108"/>
                </a:cubicBezTo>
                <a:cubicBezTo>
                  <a:pt x="24" y="106"/>
                  <a:pt x="22" y="106"/>
                  <a:pt x="21" y="107"/>
                </a:cubicBezTo>
                <a:close/>
                <a:moveTo>
                  <a:pt x="143" y="112"/>
                </a:moveTo>
                <a:cubicBezTo>
                  <a:pt x="135" y="107"/>
                  <a:pt x="135" y="107"/>
                  <a:pt x="135" y="107"/>
                </a:cubicBezTo>
                <a:cubicBezTo>
                  <a:pt x="133" y="106"/>
                  <a:pt x="131" y="106"/>
                  <a:pt x="130" y="108"/>
                </a:cubicBezTo>
                <a:cubicBezTo>
                  <a:pt x="129" y="109"/>
                  <a:pt x="130" y="111"/>
                  <a:pt x="132" y="112"/>
                </a:cubicBezTo>
                <a:cubicBezTo>
                  <a:pt x="140" y="117"/>
                  <a:pt x="140" y="117"/>
                  <a:pt x="140" y="117"/>
                </a:cubicBezTo>
                <a:cubicBezTo>
                  <a:pt x="141" y="118"/>
                  <a:pt x="141" y="118"/>
                  <a:pt x="142" y="118"/>
                </a:cubicBezTo>
                <a:cubicBezTo>
                  <a:pt x="143" y="118"/>
                  <a:pt x="144" y="117"/>
                  <a:pt x="145" y="116"/>
                </a:cubicBezTo>
                <a:cubicBezTo>
                  <a:pt x="145" y="115"/>
                  <a:pt x="145" y="113"/>
                  <a:pt x="143" y="112"/>
                </a:cubicBezTo>
                <a:close/>
                <a:moveTo>
                  <a:pt x="152" y="74"/>
                </a:moveTo>
                <a:cubicBezTo>
                  <a:pt x="142" y="74"/>
                  <a:pt x="142" y="74"/>
                  <a:pt x="142" y="74"/>
                </a:cubicBezTo>
                <a:cubicBezTo>
                  <a:pt x="140" y="74"/>
                  <a:pt x="139" y="76"/>
                  <a:pt x="139" y="77"/>
                </a:cubicBezTo>
                <a:cubicBezTo>
                  <a:pt x="139" y="79"/>
                  <a:pt x="140" y="81"/>
                  <a:pt x="142" y="81"/>
                </a:cubicBezTo>
                <a:cubicBezTo>
                  <a:pt x="152" y="81"/>
                  <a:pt x="152" y="81"/>
                  <a:pt x="152" y="81"/>
                </a:cubicBezTo>
                <a:cubicBezTo>
                  <a:pt x="153" y="81"/>
                  <a:pt x="155" y="79"/>
                  <a:pt x="155" y="77"/>
                </a:cubicBezTo>
                <a:cubicBezTo>
                  <a:pt x="155" y="76"/>
                  <a:pt x="153" y="74"/>
                  <a:pt x="152" y="74"/>
                </a:cubicBezTo>
                <a:close/>
                <a:moveTo>
                  <a:pt x="133" y="49"/>
                </a:moveTo>
                <a:cubicBezTo>
                  <a:pt x="134" y="49"/>
                  <a:pt x="134" y="49"/>
                  <a:pt x="135" y="48"/>
                </a:cubicBezTo>
                <a:cubicBezTo>
                  <a:pt x="143" y="43"/>
                  <a:pt x="143" y="43"/>
                  <a:pt x="143" y="43"/>
                </a:cubicBezTo>
                <a:cubicBezTo>
                  <a:pt x="145" y="42"/>
                  <a:pt x="145" y="40"/>
                  <a:pt x="145" y="39"/>
                </a:cubicBezTo>
                <a:cubicBezTo>
                  <a:pt x="144" y="37"/>
                  <a:pt x="142" y="37"/>
                  <a:pt x="140" y="38"/>
                </a:cubicBezTo>
                <a:cubicBezTo>
                  <a:pt x="132" y="43"/>
                  <a:pt x="132" y="43"/>
                  <a:pt x="132" y="43"/>
                </a:cubicBezTo>
                <a:cubicBezTo>
                  <a:pt x="130" y="43"/>
                  <a:pt x="129" y="46"/>
                  <a:pt x="130" y="47"/>
                </a:cubicBezTo>
                <a:cubicBezTo>
                  <a:pt x="131" y="48"/>
                  <a:pt x="132" y="49"/>
                  <a:pt x="133" y="49"/>
                </a:cubicBezTo>
                <a:close/>
                <a:moveTo>
                  <a:pt x="108" y="25"/>
                </a:moveTo>
                <a:cubicBezTo>
                  <a:pt x="109" y="25"/>
                  <a:pt x="109" y="25"/>
                  <a:pt x="110" y="25"/>
                </a:cubicBezTo>
                <a:cubicBezTo>
                  <a:pt x="111" y="25"/>
                  <a:pt x="112" y="25"/>
                  <a:pt x="113" y="24"/>
                </a:cubicBezTo>
                <a:cubicBezTo>
                  <a:pt x="118" y="15"/>
                  <a:pt x="118" y="15"/>
                  <a:pt x="118" y="15"/>
                </a:cubicBezTo>
                <a:cubicBezTo>
                  <a:pt x="118" y="13"/>
                  <a:pt x="118" y="11"/>
                  <a:pt x="116" y="11"/>
                </a:cubicBezTo>
                <a:cubicBezTo>
                  <a:pt x="115" y="10"/>
                  <a:pt x="113" y="10"/>
                  <a:pt x="112" y="12"/>
                </a:cubicBezTo>
                <a:cubicBezTo>
                  <a:pt x="107" y="20"/>
                  <a:pt x="107" y="20"/>
                  <a:pt x="107" y="20"/>
                </a:cubicBezTo>
                <a:cubicBezTo>
                  <a:pt x="106" y="22"/>
                  <a:pt x="107" y="24"/>
                  <a:pt x="108" y="25"/>
                </a:cubicBezTo>
                <a:close/>
                <a:moveTo>
                  <a:pt x="73" y="97"/>
                </a:moveTo>
                <a:cubicBezTo>
                  <a:pt x="74" y="100"/>
                  <a:pt x="75" y="101"/>
                  <a:pt x="78" y="101"/>
                </a:cubicBezTo>
                <a:cubicBezTo>
                  <a:pt x="80" y="101"/>
                  <a:pt x="82" y="100"/>
                  <a:pt x="82" y="97"/>
                </a:cubicBezTo>
                <a:cubicBezTo>
                  <a:pt x="85" y="74"/>
                  <a:pt x="85" y="74"/>
                  <a:pt x="85" y="74"/>
                </a:cubicBezTo>
                <a:cubicBezTo>
                  <a:pt x="85" y="72"/>
                  <a:pt x="86" y="71"/>
                  <a:pt x="86" y="69"/>
                </a:cubicBezTo>
                <a:cubicBezTo>
                  <a:pt x="86" y="58"/>
                  <a:pt x="86" y="58"/>
                  <a:pt x="86" y="58"/>
                </a:cubicBezTo>
                <a:cubicBezTo>
                  <a:pt x="86" y="52"/>
                  <a:pt x="83" y="50"/>
                  <a:pt x="78" y="50"/>
                </a:cubicBezTo>
                <a:cubicBezTo>
                  <a:pt x="73" y="50"/>
                  <a:pt x="70" y="52"/>
                  <a:pt x="70" y="58"/>
                </a:cubicBezTo>
                <a:cubicBezTo>
                  <a:pt x="70" y="69"/>
                  <a:pt x="70" y="69"/>
                  <a:pt x="70" y="69"/>
                </a:cubicBezTo>
                <a:cubicBezTo>
                  <a:pt x="70" y="71"/>
                  <a:pt x="70" y="72"/>
                  <a:pt x="70" y="74"/>
                </a:cubicBezTo>
                <a:lnTo>
                  <a:pt x="73" y="97"/>
                </a:lnTo>
                <a:close/>
                <a:moveTo>
                  <a:pt x="78" y="108"/>
                </a:moveTo>
                <a:cubicBezTo>
                  <a:pt x="73" y="108"/>
                  <a:pt x="69" y="111"/>
                  <a:pt x="69" y="116"/>
                </a:cubicBezTo>
                <a:cubicBezTo>
                  <a:pt x="69" y="120"/>
                  <a:pt x="73" y="124"/>
                  <a:pt x="78" y="124"/>
                </a:cubicBezTo>
                <a:cubicBezTo>
                  <a:pt x="82" y="124"/>
                  <a:pt x="86" y="120"/>
                  <a:pt x="86" y="116"/>
                </a:cubicBezTo>
                <a:cubicBezTo>
                  <a:pt x="86" y="111"/>
                  <a:pt x="82" y="108"/>
                  <a:pt x="78" y="108"/>
                </a:cubicBezTo>
                <a:close/>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lt1"/>
              </a:solidFill>
              <a:latin typeface="Calibri"/>
              <a:ea typeface="Calibri"/>
              <a:cs typeface="Calibri"/>
              <a:sym typeface="Calibri"/>
            </a:endParaRPr>
          </a:p>
        </p:txBody>
      </p:sp>
      <p:sp>
        <p:nvSpPr>
          <p:cNvPr id="242" name="Shape 242"/>
          <p:cNvSpPr txBox="1"/>
          <p:nvPr/>
        </p:nvSpPr>
        <p:spPr>
          <a:xfrm>
            <a:off x="5371124" y="1493550"/>
            <a:ext cx="1482000" cy="2307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cap="none">
                <a:solidFill>
                  <a:schemeClr val="dk1"/>
                </a:solidFill>
                <a:latin typeface="Montserrat"/>
                <a:ea typeface="Montserrat"/>
                <a:cs typeface="Montserrat"/>
                <a:sym typeface="Montserrat"/>
              </a:rPr>
              <a:t>OUR PROTFOLIO</a:t>
            </a:r>
            <a:endParaRPr sz="1100"/>
          </a:p>
        </p:txBody>
      </p:sp>
      <p:sp>
        <p:nvSpPr>
          <p:cNvPr id="243" name="Shape 243"/>
          <p:cNvSpPr txBox="1"/>
          <p:nvPr/>
        </p:nvSpPr>
        <p:spPr>
          <a:xfrm>
            <a:off x="5371134" y="1746301"/>
            <a:ext cx="2290311" cy="473207"/>
          </a:xfrm>
          <a:prstGeom prst="rect">
            <a:avLst/>
          </a:prstGeom>
          <a:noFill/>
          <a:ln>
            <a:noFill/>
          </a:ln>
        </p:spPr>
        <p:txBody>
          <a:bodyPr anchorCtr="0" anchor="t" bIns="34275" lIns="68575" spcFirstLastPara="1" rIns="68575" wrap="square" tIns="34275">
            <a:noAutofit/>
          </a:bodyPr>
          <a:lstStyle/>
          <a:p>
            <a:pPr indent="0" lvl="0" marL="0" marR="0" rtl="0" algn="l">
              <a:lnSpc>
                <a:spcPct val="175000"/>
              </a:lnSpc>
              <a:spcBef>
                <a:spcPts val="0"/>
              </a:spcBef>
              <a:spcAft>
                <a:spcPts val="0"/>
              </a:spcAft>
              <a:buNone/>
            </a:pPr>
            <a:r>
              <a:rPr lang="en" sz="600">
                <a:solidFill>
                  <a:schemeClr val="dk1"/>
                </a:solidFill>
                <a:latin typeface="Montserrat Light"/>
                <a:ea typeface="Montserrat Light"/>
                <a:cs typeface="Montserrat Light"/>
                <a:sym typeface="Montserrat Light"/>
              </a:rPr>
              <a:t>Lorem Ipsum is simply dummy text of the printing and Ipsum has been the industry's standard text to ever since the to be great design here 1500s.</a:t>
            </a:r>
            <a:endParaRPr sz="1100"/>
          </a:p>
        </p:txBody>
      </p:sp>
      <p:sp>
        <p:nvSpPr>
          <p:cNvPr id="244" name="Shape 244"/>
          <p:cNvSpPr txBox="1"/>
          <p:nvPr/>
        </p:nvSpPr>
        <p:spPr>
          <a:xfrm>
            <a:off x="5371134" y="2479685"/>
            <a:ext cx="1706904" cy="230833"/>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cap="none">
                <a:solidFill>
                  <a:schemeClr val="dk1"/>
                </a:solidFill>
                <a:latin typeface="Montserrat"/>
                <a:ea typeface="Montserrat"/>
                <a:cs typeface="Montserrat"/>
                <a:sym typeface="Montserrat"/>
              </a:rPr>
              <a:t>MULTIPURPOSE</a:t>
            </a:r>
            <a:endParaRPr sz="1100"/>
          </a:p>
        </p:txBody>
      </p:sp>
      <p:sp>
        <p:nvSpPr>
          <p:cNvPr id="245" name="Shape 245"/>
          <p:cNvSpPr txBox="1"/>
          <p:nvPr/>
        </p:nvSpPr>
        <p:spPr>
          <a:xfrm>
            <a:off x="5371134" y="2732433"/>
            <a:ext cx="2290311" cy="473207"/>
          </a:xfrm>
          <a:prstGeom prst="rect">
            <a:avLst/>
          </a:prstGeom>
          <a:noFill/>
          <a:ln>
            <a:noFill/>
          </a:ln>
        </p:spPr>
        <p:txBody>
          <a:bodyPr anchorCtr="0" anchor="t" bIns="34275" lIns="68575" spcFirstLastPara="1" rIns="68575" wrap="square" tIns="34275">
            <a:noAutofit/>
          </a:bodyPr>
          <a:lstStyle/>
          <a:p>
            <a:pPr indent="0" lvl="0" marL="0" marR="0" rtl="0" algn="l">
              <a:lnSpc>
                <a:spcPct val="175000"/>
              </a:lnSpc>
              <a:spcBef>
                <a:spcPts val="0"/>
              </a:spcBef>
              <a:spcAft>
                <a:spcPts val="0"/>
              </a:spcAft>
              <a:buNone/>
            </a:pPr>
            <a:r>
              <a:rPr lang="en" sz="600">
                <a:solidFill>
                  <a:schemeClr val="dk1"/>
                </a:solidFill>
                <a:latin typeface="Montserrat Light"/>
                <a:ea typeface="Montserrat Light"/>
                <a:cs typeface="Montserrat Light"/>
                <a:sym typeface="Montserrat Light"/>
              </a:rPr>
              <a:t>Lorem Ipsum is simply dummy text of the printing and Ipsum has been the industry's standard text to ever since the to be great design here 1500s.</a:t>
            </a:r>
            <a:endParaRPr sz="1100"/>
          </a:p>
        </p:txBody>
      </p:sp>
      <p:sp>
        <p:nvSpPr>
          <p:cNvPr id="246" name="Shape 246"/>
          <p:cNvSpPr txBox="1"/>
          <p:nvPr/>
        </p:nvSpPr>
        <p:spPr>
          <a:xfrm>
            <a:off x="5371124" y="3465825"/>
            <a:ext cx="1482000" cy="2307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cap="none">
                <a:solidFill>
                  <a:schemeClr val="dk1"/>
                </a:solidFill>
                <a:latin typeface="Montserrat"/>
                <a:ea typeface="Montserrat"/>
                <a:cs typeface="Montserrat"/>
                <a:sym typeface="Montserrat"/>
              </a:rPr>
              <a:t>CREATIVE IDEA</a:t>
            </a:r>
            <a:endParaRPr sz="1100"/>
          </a:p>
        </p:txBody>
      </p:sp>
      <p:sp>
        <p:nvSpPr>
          <p:cNvPr id="247" name="Shape 247"/>
          <p:cNvSpPr txBox="1"/>
          <p:nvPr/>
        </p:nvSpPr>
        <p:spPr>
          <a:xfrm>
            <a:off x="5371134" y="3718565"/>
            <a:ext cx="2290311" cy="473207"/>
          </a:xfrm>
          <a:prstGeom prst="rect">
            <a:avLst/>
          </a:prstGeom>
          <a:noFill/>
          <a:ln>
            <a:noFill/>
          </a:ln>
        </p:spPr>
        <p:txBody>
          <a:bodyPr anchorCtr="0" anchor="t" bIns="34275" lIns="68575" spcFirstLastPara="1" rIns="68575" wrap="square" tIns="34275">
            <a:noAutofit/>
          </a:bodyPr>
          <a:lstStyle/>
          <a:p>
            <a:pPr indent="0" lvl="0" marL="0" marR="0" rtl="0" algn="l">
              <a:lnSpc>
                <a:spcPct val="175000"/>
              </a:lnSpc>
              <a:spcBef>
                <a:spcPts val="0"/>
              </a:spcBef>
              <a:spcAft>
                <a:spcPts val="0"/>
              </a:spcAft>
              <a:buNone/>
            </a:pPr>
            <a:r>
              <a:rPr lang="en" sz="600">
                <a:solidFill>
                  <a:schemeClr val="dk1"/>
                </a:solidFill>
                <a:latin typeface="Montserrat Light"/>
                <a:ea typeface="Montserrat Light"/>
                <a:cs typeface="Montserrat Light"/>
                <a:sym typeface="Montserrat Light"/>
              </a:rPr>
              <a:t>Lorem Ipsum is simply dummy text of the printing and Ipsum has been the industry's standard text to ever since the to be great design here 1500s.</a:t>
            </a:r>
            <a:endParaRPr sz="1100"/>
          </a:p>
        </p:txBody>
      </p:sp>
      <p:cxnSp>
        <p:nvCxnSpPr>
          <p:cNvPr id="248" name="Shape 248"/>
          <p:cNvCxnSpPr/>
          <p:nvPr/>
        </p:nvCxnSpPr>
        <p:spPr>
          <a:xfrm>
            <a:off x="5246177" y="567315"/>
            <a:ext cx="0" cy="612079"/>
          </a:xfrm>
          <a:prstGeom prst="straightConnector1">
            <a:avLst/>
          </a:prstGeom>
          <a:noFill/>
          <a:ln cap="flat" cmpd="sng" w="15875">
            <a:solidFill>
              <a:schemeClr val="lt1"/>
            </a:solidFill>
            <a:prstDash val="solid"/>
            <a:miter lim="800000"/>
            <a:headEnd len="sm" w="sm" type="none"/>
            <a:tailEnd len="sm" w="sm" type="none"/>
          </a:ln>
        </p:spPr>
      </p:cxnSp>
      <p:cxnSp>
        <p:nvCxnSpPr>
          <p:cNvPr id="249" name="Shape 249"/>
          <p:cNvCxnSpPr/>
          <p:nvPr/>
        </p:nvCxnSpPr>
        <p:spPr>
          <a:xfrm>
            <a:off x="5246177" y="1553152"/>
            <a:ext cx="0" cy="612079"/>
          </a:xfrm>
          <a:prstGeom prst="straightConnector1">
            <a:avLst/>
          </a:prstGeom>
          <a:noFill/>
          <a:ln cap="flat" cmpd="sng" w="15875">
            <a:solidFill>
              <a:schemeClr val="lt1"/>
            </a:solidFill>
            <a:prstDash val="solid"/>
            <a:miter lim="800000"/>
            <a:headEnd len="sm" w="sm" type="none"/>
            <a:tailEnd len="sm" w="sm" type="none"/>
          </a:ln>
        </p:spPr>
      </p:cxnSp>
      <p:cxnSp>
        <p:nvCxnSpPr>
          <p:cNvPr id="250" name="Shape 250"/>
          <p:cNvCxnSpPr/>
          <p:nvPr/>
        </p:nvCxnSpPr>
        <p:spPr>
          <a:xfrm>
            <a:off x="5246177" y="2536623"/>
            <a:ext cx="0" cy="612079"/>
          </a:xfrm>
          <a:prstGeom prst="straightConnector1">
            <a:avLst/>
          </a:prstGeom>
          <a:noFill/>
          <a:ln cap="flat" cmpd="sng" w="15875">
            <a:solidFill>
              <a:schemeClr val="lt1"/>
            </a:solidFill>
            <a:prstDash val="solid"/>
            <a:miter lim="800000"/>
            <a:headEnd len="sm" w="sm" type="none"/>
            <a:tailEnd len="sm" w="sm" type="none"/>
          </a:ln>
        </p:spPr>
      </p:cxnSp>
      <p:cxnSp>
        <p:nvCxnSpPr>
          <p:cNvPr id="251" name="Shape 251"/>
          <p:cNvCxnSpPr/>
          <p:nvPr/>
        </p:nvCxnSpPr>
        <p:spPr>
          <a:xfrm>
            <a:off x="5246177" y="3529590"/>
            <a:ext cx="0" cy="612079"/>
          </a:xfrm>
          <a:prstGeom prst="straightConnector1">
            <a:avLst/>
          </a:prstGeom>
          <a:noFill/>
          <a:ln cap="flat" cmpd="sng" w="15875">
            <a:solidFill>
              <a:schemeClr val="lt1"/>
            </a:solidFill>
            <a:prstDash val="solid"/>
            <a:miter lim="800000"/>
            <a:headEnd len="sm" w="sm" type="none"/>
            <a:tailEnd len="sm" w="sm" type="none"/>
          </a:ln>
        </p:spPr>
      </p:cxnSp>
      <p:sp>
        <p:nvSpPr>
          <p:cNvPr id="252" name="Shape 252"/>
          <p:cNvSpPr/>
          <p:nvPr>
            <p:ph idx="3" type="pic"/>
          </p:nvPr>
        </p:nvSpPr>
        <p:spPr>
          <a:xfrm>
            <a:off x="712020" y="1778793"/>
            <a:ext cx="3296395" cy="234577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253" name="Shape 253"/>
          <p:cNvSpPr/>
          <p:nvPr>
            <p:ph idx="2" type="pic"/>
          </p:nvPr>
        </p:nvSpPr>
        <p:spPr>
          <a:xfrm>
            <a:off x="0" y="4572000"/>
            <a:ext cx="9144000" cy="514350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mc:AlternateContent>
    <mc:Choice Requires="p14">
      <p:transition spd="slow" p14:dur="1250">
        <p14:flip dir="l"/>
      </p:transition>
    </mc:Choice>
    <mc:Fallback>
      <p:transition spd="slow">
        <p:fade/>
      </p:transition>
    </mc:Fallback>
  </mc:AlternateContent>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7" name="Shape 257"/>
        <p:cNvGrpSpPr/>
        <p:nvPr/>
      </p:nvGrpSpPr>
      <p:grpSpPr>
        <a:xfrm>
          <a:off x="0" y="0"/>
          <a:ext cx="0" cy="0"/>
          <a:chOff x="0" y="0"/>
          <a:chExt cx="0" cy="0"/>
        </a:xfrm>
      </p:grpSpPr>
      <p:sp>
        <p:nvSpPr>
          <p:cNvPr id="258" name="Shape 258"/>
          <p:cNvSpPr/>
          <p:nvPr/>
        </p:nvSpPr>
        <p:spPr>
          <a:xfrm>
            <a:off x="1972384" y="1676400"/>
            <a:ext cx="5787770" cy="4351707"/>
          </a:xfrm>
          <a:prstGeom prst="parallelogram">
            <a:avLst>
              <a:gd fmla="val 25000" name="adj"/>
            </a:avLst>
          </a:prstGeom>
          <a:solidFill>
            <a:schemeClr val="accent1">
              <a:alpha val="89803"/>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59" name="Shape 259"/>
          <p:cNvSpPr/>
          <p:nvPr/>
        </p:nvSpPr>
        <p:spPr>
          <a:xfrm>
            <a:off x="1190666" y="4332514"/>
            <a:ext cx="1538288" cy="1156607"/>
          </a:xfrm>
          <a:prstGeom prst="parallelogram">
            <a:avLst>
              <a:gd fmla="val 25000" name="adj"/>
            </a:avLst>
          </a:prstGeom>
          <a:solidFill>
            <a:srgbClr val="3F3F3F">
              <a:alpha val="64705"/>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id="260" name="Shape 260"/>
          <p:cNvPicPr preferRelativeResize="0"/>
          <p:nvPr/>
        </p:nvPicPr>
        <p:blipFill rotWithShape="1">
          <a:blip r:embed="rId3">
            <a:alphaModFix/>
          </a:blip>
          <a:srcRect b="0" l="0" r="0" t="0"/>
          <a:stretch/>
        </p:blipFill>
        <p:spPr>
          <a:xfrm>
            <a:off x="3327710" y="2220471"/>
            <a:ext cx="2999330" cy="933125"/>
          </a:xfrm>
          <a:prstGeom prst="rect">
            <a:avLst/>
          </a:prstGeom>
          <a:noFill/>
          <a:ln>
            <a:noFill/>
          </a:ln>
        </p:spPr>
      </p:pic>
      <p:sp>
        <p:nvSpPr>
          <p:cNvPr id="261" name="Shape 261"/>
          <p:cNvSpPr txBox="1"/>
          <p:nvPr/>
        </p:nvSpPr>
        <p:spPr>
          <a:xfrm>
            <a:off x="3175575" y="3523225"/>
            <a:ext cx="2908200" cy="4731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2600">
                <a:solidFill>
                  <a:schemeClr val="dk1"/>
                </a:solidFill>
                <a:latin typeface="Arial"/>
                <a:ea typeface="Arial"/>
                <a:cs typeface="Arial"/>
                <a:sym typeface="Arial"/>
              </a:rPr>
              <a:t>OUR SERVICES</a:t>
            </a:r>
            <a:endParaRPr sz="1100"/>
          </a:p>
        </p:txBody>
      </p:sp>
      <p:sp>
        <p:nvSpPr>
          <p:cNvPr id="262" name="Shape 262"/>
          <p:cNvSpPr txBox="1"/>
          <p:nvPr/>
        </p:nvSpPr>
        <p:spPr>
          <a:xfrm>
            <a:off x="3175574" y="4038203"/>
            <a:ext cx="3229253" cy="588623"/>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800">
                <a:solidFill>
                  <a:schemeClr val="dk1"/>
                </a:solidFill>
                <a:latin typeface="Montserrat Light"/>
                <a:ea typeface="Montserrat Light"/>
                <a:cs typeface="Montserrat Light"/>
                <a:sym typeface="Montserrat Light"/>
              </a:rPr>
              <a:t>Yielding god hath waters kind called doesn't shall wingedfirmament and, sixth female created. Beginning saying third yielding fruit was open night to .</a:t>
            </a:r>
            <a:endParaRPr sz="1100"/>
          </a:p>
        </p:txBody>
      </p:sp>
      <p:sp>
        <p:nvSpPr>
          <p:cNvPr id="263" name="Shape 263"/>
          <p:cNvSpPr/>
          <p:nvPr>
            <p:ph idx="2" type="pic"/>
          </p:nvPr>
        </p:nvSpPr>
        <p:spPr>
          <a:xfrm>
            <a:off x="0" y="0"/>
            <a:ext cx="9144000" cy="514350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mc:AlternateContent>
    <mc:Choice Requires="p14">
      <p:transition spd="slow" p14:dur="1600">
        <p14:prism dir="l"/>
      </p:transition>
    </mc:Choice>
    <mc:Fallback>
      <p:transition spd="slow">
        <p:fade/>
      </p:transition>
    </mc:Fallback>
  </mc:AlternateContent>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7" name="Shape 267"/>
        <p:cNvGrpSpPr/>
        <p:nvPr/>
      </p:nvGrpSpPr>
      <p:grpSpPr>
        <a:xfrm>
          <a:off x="0" y="0"/>
          <a:ext cx="0" cy="0"/>
          <a:chOff x="0" y="0"/>
          <a:chExt cx="0" cy="0"/>
        </a:xfrm>
      </p:grpSpPr>
      <p:sp>
        <p:nvSpPr>
          <p:cNvPr id="268" name="Shape 268"/>
          <p:cNvSpPr/>
          <p:nvPr/>
        </p:nvSpPr>
        <p:spPr>
          <a:xfrm rot="10800000">
            <a:off x="7505700" y="2271712"/>
            <a:ext cx="1638300" cy="1638300"/>
          </a:xfrm>
          <a:prstGeom prst="diagStripe">
            <a:avLst>
              <a:gd fmla="val 50000" name="adj"/>
            </a:avLst>
          </a:prstGeom>
          <a:solidFill>
            <a:schemeClr val="accent1">
              <a:alpha val="84705"/>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Calibri"/>
              <a:ea typeface="Calibri"/>
              <a:cs typeface="Calibri"/>
              <a:sym typeface="Calibri"/>
            </a:endParaRPr>
          </a:p>
        </p:txBody>
      </p:sp>
      <p:sp>
        <p:nvSpPr>
          <p:cNvPr id="269" name="Shape 269"/>
          <p:cNvSpPr/>
          <p:nvPr/>
        </p:nvSpPr>
        <p:spPr>
          <a:xfrm rot="10800000">
            <a:off x="914400" y="1143001"/>
            <a:ext cx="4629150" cy="4629150"/>
          </a:xfrm>
          <a:prstGeom prst="diagStripe">
            <a:avLst>
              <a:gd fmla="val 50000" name="adj"/>
            </a:avLst>
          </a:prstGeom>
          <a:solidFill>
            <a:schemeClr val="accent1">
              <a:alpha val="84705"/>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Calibri"/>
              <a:ea typeface="Calibri"/>
              <a:cs typeface="Calibri"/>
              <a:sym typeface="Calibri"/>
            </a:endParaRPr>
          </a:p>
        </p:txBody>
      </p:sp>
      <p:sp>
        <p:nvSpPr>
          <p:cNvPr id="270" name="Shape 270"/>
          <p:cNvSpPr txBox="1"/>
          <p:nvPr/>
        </p:nvSpPr>
        <p:spPr>
          <a:xfrm>
            <a:off x="699675" y="669800"/>
            <a:ext cx="2939100" cy="4731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2600">
                <a:solidFill>
                  <a:schemeClr val="accent1"/>
                </a:solidFill>
                <a:latin typeface="Arial"/>
                <a:ea typeface="Arial"/>
                <a:cs typeface="Arial"/>
                <a:sym typeface="Arial"/>
              </a:rPr>
              <a:t>OUR SERVICES</a:t>
            </a:r>
            <a:endParaRPr sz="1100"/>
          </a:p>
        </p:txBody>
      </p:sp>
      <p:sp>
        <p:nvSpPr>
          <p:cNvPr id="271" name="Shape 271"/>
          <p:cNvSpPr txBox="1"/>
          <p:nvPr/>
        </p:nvSpPr>
        <p:spPr>
          <a:xfrm>
            <a:off x="699671" y="1136125"/>
            <a:ext cx="3115092" cy="242374"/>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800">
                <a:solidFill>
                  <a:schemeClr val="dk1"/>
                </a:solidFill>
                <a:latin typeface="Montserrat Light"/>
                <a:ea typeface="Montserrat Light"/>
                <a:cs typeface="Montserrat Light"/>
                <a:sym typeface="Montserrat Light"/>
              </a:rPr>
              <a:t>Yielding god hath waters kind called doesn't shall open.</a:t>
            </a:r>
            <a:endParaRPr sz="1100"/>
          </a:p>
        </p:txBody>
      </p:sp>
      <p:sp>
        <p:nvSpPr>
          <p:cNvPr id="272" name="Shape 272"/>
          <p:cNvSpPr txBox="1"/>
          <p:nvPr/>
        </p:nvSpPr>
        <p:spPr>
          <a:xfrm>
            <a:off x="1111116" y="1654235"/>
            <a:ext cx="2527540" cy="617477"/>
          </a:xfrm>
          <a:prstGeom prst="rect">
            <a:avLst/>
          </a:prstGeom>
          <a:noFill/>
          <a:ln>
            <a:noFill/>
          </a:ln>
        </p:spPr>
        <p:txBody>
          <a:bodyPr anchorCtr="0" anchor="t" bIns="34275" lIns="68575" spcFirstLastPara="1" rIns="68575" wrap="square" tIns="34275">
            <a:noAutofit/>
          </a:bodyPr>
          <a:lstStyle/>
          <a:p>
            <a:pPr indent="0" lvl="0" marL="0" marR="0" rtl="0" algn="l">
              <a:lnSpc>
                <a:spcPct val="190000"/>
              </a:lnSpc>
              <a:spcBef>
                <a:spcPts val="0"/>
              </a:spcBef>
              <a:spcAft>
                <a:spcPts val="0"/>
              </a:spcAft>
              <a:buNone/>
            </a:pPr>
            <a:r>
              <a:rPr lang="en" sz="800">
                <a:solidFill>
                  <a:schemeClr val="dk1"/>
                </a:solidFill>
                <a:latin typeface="PT Sans"/>
                <a:ea typeface="PT Sans"/>
                <a:cs typeface="PT Sans"/>
                <a:sym typeface="PT Sans"/>
              </a:rPr>
              <a:t>Lorem Ipsum is simply dummy text of the printing and typesetting industry. Lorem Ipsum has been the industry's standard dummy text ever since the 1500s</a:t>
            </a:r>
            <a:endParaRPr sz="1100"/>
          </a:p>
        </p:txBody>
      </p:sp>
      <p:sp>
        <p:nvSpPr>
          <p:cNvPr id="273" name="Shape 273"/>
          <p:cNvSpPr txBox="1"/>
          <p:nvPr/>
        </p:nvSpPr>
        <p:spPr>
          <a:xfrm>
            <a:off x="1111116" y="2744847"/>
            <a:ext cx="2527500" cy="617400"/>
          </a:xfrm>
          <a:prstGeom prst="rect">
            <a:avLst/>
          </a:prstGeom>
          <a:noFill/>
          <a:ln>
            <a:noFill/>
          </a:ln>
        </p:spPr>
        <p:txBody>
          <a:bodyPr anchorCtr="0" anchor="t" bIns="34275" lIns="68575" spcFirstLastPara="1" rIns="68575" wrap="square" tIns="34275">
            <a:noAutofit/>
          </a:bodyPr>
          <a:lstStyle/>
          <a:p>
            <a:pPr indent="0" lvl="0" marL="0" marR="0" rtl="0" algn="l">
              <a:lnSpc>
                <a:spcPct val="190000"/>
              </a:lnSpc>
              <a:spcBef>
                <a:spcPts val="0"/>
              </a:spcBef>
              <a:spcAft>
                <a:spcPts val="0"/>
              </a:spcAft>
              <a:buNone/>
            </a:pPr>
            <a:r>
              <a:rPr lang="en" sz="800">
                <a:solidFill>
                  <a:schemeClr val="dk1"/>
                </a:solidFill>
                <a:latin typeface="PT Sans"/>
                <a:ea typeface="PT Sans"/>
                <a:cs typeface="PT Sans"/>
                <a:sym typeface="PT Sans"/>
              </a:rPr>
              <a:t>Lorem Ipsum is simply dummy text of the printing and typesetting industry. Lorem Ipsum has been the industry's standard dummy text ever since the 1500s</a:t>
            </a:r>
            <a:endParaRPr sz="1100"/>
          </a:p>
        </p:txBody>
      </p:sp>
      <p:sp>
        <p:nvSpPr>
          <p:cNvPr id="274" name="Shape 274"/>
          <p:cNvSpPr/>
          <p:nvPr>
            <p:ph idx="2" type="pic"/>
          </p:nvPr>
        </p:nvSpPr>
        <p:spPr>
          <a:xfrm>
            <a:off x="914400" y="1"/>
            <a:ext cx="8229600" cy="577230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275" name="Shape 275"/>
          <p:cNvSpPr/>
          <p:nvPr/>
        </p:nvSpPr>
        <p:spPr>
          <a:xfrm>
            <a:off x="699665" y="1828472"/>
            <a:ext cx="267074" cy="268980"/>
          </a:xfrm>
          <a:custGeom>
            <a:pathLst>
              <a:path extrusionOk="0" h="132" w="142">
                <a:moveTo>
                  <a:pt x="136" y="67"/>
                </a:moveTo>
                <a:cubicBezTo>
                  <a:pt x="39" y="67"/>
                  <a:pt x="39" y="67"/>
                  <a:pt x="39" y="67"/>
                </a:cubicBezTo>
                <a:cubicBezTo>
                  <a:pt x="35" y="67"/>
                  <a:pt x="31" y="69"/>
                  <a:pt x="29" y="73"/>
                </a:cubicBezTo>
                <a:cubicBezTo>
                  <a:pt x="3" y="126"/>
                  <a:pt x="3" y="126"/>
                  <a:pt x="3" y="126"/>
                </a:cubicBezTo>
                <a:cubicBezTo>
                  <a:pt x="1" y="129"/>
                  <a:pt x="3" y="132"/>
                  <a:pt x="6" y="132"/>
                </a:cubicBezTo>
                <a:cubicBezTo>
                  <a:pt x="104" y="132"/>
                  <a:pt x="104" y="132"/>
                  <a:pt x="104" y="132"/>
                </a:cubicBezTo>
                <a:cubicBezTo>
                  <a:pt x="108" y="132"/>
                  <a:pt x="112" y="129"/>
                  <a:pt x="114" y="126"/>
                </a:cubicBezTo>
                <a:cubicBezTo>
                  <a:pt x="140" y="73"/>
                  <a:pt x="140" y="73"/>
                  <a:pt x="140" y="73"/>
                </a:cubicBezTo>
                <a:cubicBezTo>
                  <a:pt x="142" y="69"/>
                  <a:pt x="140" y="67"/>
                  <a:pt x="136" y="67"/>
                </a:cubicBezTo>
                <a:moveTo>
                  <a:pt x="39" y="60"/>
                </a:moveTo>
                <a:cubicBezTo>
                  <a:pt x="111" y="60"/>
                  <a:pt x="111" y="60"/>
                  <a:pt x="111" y="60"/>
                </a:cubicBezTo>
                <a:cubicBezTo>
                  <a:pt x="111" y="60"/>
                  <a:pt x="111" y="60"/>
                  <a:pt x="111" y="60"/>
                </a:cubicBezTo>
                <a:cubicBezTo>
                  <a:pt x="120" y="60"/>
                  <a:pt x="120" y="60"/>
                  <a:pt x="120" y="60"/>
                </a:cubicBezTo>
                <a:cubicBezTo>
                  <a:pt x="120" y="0"/>
                  <a:pt x="120" y="0"/>
                  <a:pt x="120" y="0"/>
                </a:cubicBezTo>
                <a:cubicBezTo>
                  <a:pt x="34" y="0"/>
                  <a:pt x="34" y="0"/>
                  <a:pt x="34" y="0"/>
                </a:cubicBezTo>
                <a:cubicBezTo>
                  <a:pt x="34" y="11"/>
                  <a:pt x="34" y="11"/>
                  <a:pt x="34" y="11"/>
                </a:cubicBezTo>
                <a:cubicBezTo>
                  <a:pt x="17" y="11"/>
                  <a:pt x="17" y="11"/>
                  <a:pt x="17" y="11"/>
                </a:cubicBezTo>
                <a:cubicBezTo>
                  <a:pt x="17" y="35"/>
                  <a:pt x="17" y="35"/>
                  <a:pt x="17" y="35"/>
                </a:cubicBezTo>
                <a:cubicBezTo>
                  <a:pt x="9" y="35"/>
                  <a:pt x="9" y="35"/>
                  <a:pt x="9" y="35"/>
                </a:cubicBezTo>
                <a:cubicBezTo>
                  <a:pt x="4" y="35"/>
                  <a:pt x="0" y="39"/>
                  <a:pt x="0" y="44"/>
                </a:cubicBezTo>
                <a:cubicBezTo>
                  <a:pt x="0" y="116"/>
                  <a:pt x="0" y="116"/>
                  <a:pt x="0" y="116"/>
                </a:cubicBezTo>
                <a:cubicBezTo>
                  <a:pt x="23" y="70"/>
                  <a:pt x="23" y="70"/>
                  <a:pt x="23" y="70"/>
                </a:cubicBezTo>
                <a:cubicBezTo>
                  <a:pt x="26" y="64"/>
                  <a:pt x="32" y="60"/>
                  <a:pt x="39" y="60"/>
                </a:cubicBezTo>
                <a:moveTo>
                  <a:pt x="41" y="8"/>
                </a:moveTo>
                <a:cubicBezTo>
                  <a:pt x="113" y="8"/>
                  <a:pt x="113" y="8"/>
                  <a:pt x="113" y="8"/>
                </a:cubicBezTo>
                <a:cubicBezTo>
                  <a:pt x="113" y="52"/>
                  <a:pt x="113" y="52"/>
                  <a:pt x="113" y="52"/>
                </a:cubicBezTo>
                <a:cubicBezTo>
                  <a:pt x="41" y="52"/>
                  <a:pt x="41" y="52"/>
                  <a:pt x="41" y="52"/>
                </a:cubicBezTo>
                <a:lnTo>
                  <a:pt x="41" y="8"/>
                </a:lnTo>
                <a:close/>
                <a:moveTo>
                  <a:pt x="25" y="19"/>
                </a:moveTo>
                <a:cubicBezTo>
                  <a:pt x="34" y="19"/>
                  <a:pt x="34" y="19"/>
                  <a:pt x="34" y="19"/>
                </a:cubicBezTo>
                <a:cubicBezTo>
                  <a:pt x="34" y="52"/>
                  <a:pt x="34" y="52"/>
                  <a:pt x="34" y="52"/>
                </a:cubicBezTo>
                <a:cubicBezTo>
                  <a:pt x="25" y="52"/>
                  <a:pt x="25" y="52"/>
                  <a:pt x="25" y="52"/>
                </a:cubicBezTo>
                <a:lnTo>
                  <a:pt x="25" y="19"/>
                </a:lnTo>
                <a:close/>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lt1"/>
              </a:solidFill>
              <a:latin typeface="Calibri"/>
              <a:ea typeface="Calibri"/>
              <a:cs typeface="Calibri"/>
              <a:sym typeface="Calibri"/>
            </a:endParaRPr>
          </a:p>
        </p:txBody>
      </p:sp>
      <p:sp>
        <p:nvSpPr>
          <p:cNvPr id="276" name="Shape 276"/>
          <p:cNvSpPr/>
          <p:nvPr/>
        </p:nvSpPr>
        <p:spPr>
          <a:xfrm>
            <a:off x="677085" y="2907269"/>
            <a:ext cx="312255" cy="292561"/>
          </a:xfrm>
          <a:custGeom>
            <a:pathLst>
              <a:path extrusionOk="0" h="146" w="169">
                <a:moveTo>
                  <a:pt x="168" y="46"/>
                </a:moveTo>
                <a:cubicBezTo>
                  <a:pt x="72" y="0"/>
                  <a:pt x="72" y="0"/>
                  <a:pt x="72" y="0"/>
                </a:cubicBezTo>
                <a:cubicBezTo>
                  <a:pt x="71" y="0"/>
                  <a:pt x="70" y="0"/>
                  <a:pt x="69" y="1"/>
                </a:cubicBezTo>
                <a:cubicBezTo>
                  <a:pt x="48" y="45"/>
                  <a:pt x="48" y="45"/>
                  <a:pt x="48" y="45"/>
                </a:cubicBezTo>
                <a:cubicBezTo>
                  <a:pt x="60" y="45"/>
                  <a:pt x="60" y="45"/>
                  <a:pt x="60" y="45"/>
                </a:cubicBezTo>
                <a:cubicBezTo>
                  <a:pt x="75" y="13"/>
                  <a:pt x="75" y="13"/>
                  <a:pt x="75" y="13"/>
                </a:cubicBezTo>
                <a:cubicBezTo>
                  <a:pt x="158" y="53"/>
                  <a:pt x="158" y="53"/>
                  <a:pt x="158" y="53"/>
                </a:cubicBezTo>
                <a:cubicBezTo>
                  <a:pt x="132" y="107"/>
                  <a:pt x="132" y="107"/>
                  <a:pt x="132" y="107"/>
                </a:cubicBezTo>
                <a:cubicBezTo>
                  <a:pt x="117" y="100"/>
                  <a:pt x="117" y="100"/>
                  <a:pt x="117" y="100"/>
                </a:cubicBezTo>
                <a:cubicBezTo>
                  <a:pt x="117" y="128"/>
                  <a:pt x="117" y="128"/>
                  <a:pt x="117" y="128"/>
                </a:cubicBezTo>
                <a:cubicBezTo>
                  <a:pt x="126" y="133"/>
                  <a:pt x="126" y="133"/>
                  <a:pt x="126" y="133"/>
                </a:cubicBezTo>
                <a:cubicBezTo>
                  <a:pt x="127" y="133"/>
                  <a:pt x="129" y="133"/>
                  <a:pt x="129" y="132"/>
                </a:cubicBezTo>
                <a:cubicBezTo>
                  <a:pt x="169" y="49"/>
                  <a:pt x="169" y="49"/>
                  <a:pt x="169" y="49"/>
                </a:cubicBezTo>
                <a:cubicBezTo>
                  <a:pt x="169" y="48"/>
                  <a:pt x="169" y="47"/>
                  <a:pt x="168" y="46"/>
                </a:cubicBezTo>
                <a:moveTo>
                  <a:pt x="108" y="50"/>
                </a:moveTo>
                <a:cubicBezTo>
                  <a:pt x="2" y="50"/>
                  <a:pt x="2" y="50"/>
                  <a:pt x="2" y="50"/>
                </a:cubicBezTo>
                <a:cubicBezTo>
                  <a:pt x="1" y="50"/>
                  <a:pt x="0" y="51"/>
                  <a:pt x="0" y="52"/>
                </a:cubicBezTo>
                <a:cubicBezTo>
                  <a:pt x="0" y="144"/>
                  <a:pt x="0" y="144"/>
                  <a:pt x="0" y="144"/>
                </a:cubicBezTo>
                <a:cubicBezTo>
                  <a:pt x="0" y="145"/>
                  <a:pt x="1" y="146"/>
                  <a:pt x="2" y="146"/>
                </a:cubicBezTo>
                <a:cubicBezTo>
                  <a:pt x="108" y="146"/>
                  <a:pt x="108" y="146"/>
                  <a:pt x="108" y="146"/>
                </a:cubicBezTo>
                <a:cubicBezTo>
                  <a:pt x="110" y="146"/>
                  <a:pt x="111" y="145"/>
                  <a:pt x="111" y="144"/>
                </a:cubicBezTo>
                <a:cubicBezTo>
                  <a:pt x="111" y="52"/>
                  <a:pt x="111" y="52"/>
                  <a:pt x="111" y="52"/>
                </a:cubicBezTo>
                <a:cubicBezTo>
                  <a:pt x="111" y="51"/>
                  <a:pt x="110" y="50"/>
                  <a:pt x="108" y="50"/>
                </a:cubicBezTo>
                <a:moveTo>
                  <a:pt x="102" y="120"/>
                </a:moveTo>
                <a:cubicBezTo>
                  <a:pt x="96" y="120"/>
                  <a:pt x="96" y="120"/>
                  <a:pt x="96" y="120"/>
                </a:cubicBezTo>
                <a:cubicBezTo>
                  <a:pt x="92" y="110"/>
                  <a:pt x="87" y="96"/>
                  <a:pt x="80" y="98"/>
                </a:cubicBezTo>
                <a:cubicBezTo>
                  <a:pt x="71" y="100"/>
                  <a:pt x="67" y="120"/>
                  <a:pt x="67" y="120"/>
                </a:cubicBezTo>
                <a:cubicBezTo>
                  <a:pt x="67" y="120"/>
                  <a:pt x="62" y="98"/>
                  <a:pt x="50" y="86"/>
                </a:cubicBezTo>
                <a:cubicBezTo>
                  <a:pt x="38" y="74"/>
                  <a:pt x="26" y="120"/>
                  <a:pt x="26" y="120"/>
                </a:cubicBezTo>
                <a:cubicBezTo>
                  <a:pt x="10" y="120"/>
                  <a:pt x="10" y="120"/>
                  <a:pt x="10" y="120"/>
                </a:cubicBezTo>
                <a:cubicBezTo>
                  <a:pt x="10" y="60"/>
                  <a:pt x="10" y="60"/>
                  <a:pt x="10" y="60"/>
                </a:cubicBezTo>
                <a:cubicBezTo>
                  <a:pt x="102" y="60"/>
                  <a:pt x="102" y="60"/>
                  <a:pt x="102" y="60"/>
                </a:cubicBezTo>
                <a:lnTo>
                  <a:pt x="102" y="120"/>
                </a:lnTo>
                <a:close/>
                <a:moveTo>
                  <a:pt x="25" y="81"/>
                </a:moveTo>
                <a:cubicBezTo>
                  <a:pt x="29" y="81"/>
                  <a:pt x="33" y="77"/>
                  <a:pt x="33" y="73"/>
                </a:cubicBezTo>
                <a:cubicBezTo>
                  <a:pt x="33" y="69"/>
                  <a:pt x="29" y="66"/>
                  <a:pt x="25" y="66"/>
                </a:cubicBezTo>
                <a:cubicBezTo>
                  <a:pt x="21" y="66"/>
                  <a:pt x="18" y="69"/>
                  <a:pt x="18" y="73"/>
                </a:cubicBezTo>
                <a:cubicBezTo>
                  <a:pt x="18" y="77"/>
                  <a:pt x="21" y="81"/>
                  <a:pt x="25" y="81"/>
                </a:cubicBezTo>
                <a:moveTo>
                  <a:pt x="76" y="79"/>
                </a:moveTo>
                <a:cubicBezTo>
                  <a:pt x="77" y="79"/>
                  <a:pt x="79" y="78"/>
                  <a:pt x="80" y="78"/>
                </a:cubicBezTo>
                <a:cubicBezTo>
                  <a:pt x="82" y="79"/>
                  <a:pt x="84" y="79"/>
                  <a:pt x="86" y="79"/>
                </a:cubicBezTo>
                <a:cubicBezTo>
                  <a:pt x="91" y="79"/>
                  <a:pt x="96" y="77"/>
                  <a:pt x="96" y="73"/>
                </a:cubicBezTo>
                <a:cubicBezTo>
                  <a:pt x="96" y="70"/>
                  <a:pt x="91" y="67"/>
                  <a:pt x="86" y="67"/>
                </a:cubicBezTo>
                <a:cubicBezTo>
                  <a:pt x="84" y="67"/>
                  <a:pt x="82" y="68"/>
                  <a:pt x="80" y="68"/>
                </a:cubicBezTo>
                <a:cubicBezTo>
                  <a:pt x="80" y="68"/>
                  <a:pt x="79" y="67"/>
                  <a:pt x="78" y="67"/>
                </a:cubicBezTo>
                <a:cubicBezTo>
                  <a:pt x="76" y="67"/>
                  <a:pt x="76" y="67"/>
                  <a:pt x="76" y="67"/>
                </a:cubicBezTo>
                <a:cubicBezTo>
                  <a:pt x="75" y="67"/>
                  <a:pt x="73" y="69"/>
                  <a:pt x="73" y="70"/>
                </a:cubicBezTo>
                <a:cubicBezTo>
                  <a:pt x="68" y="71"/>
                  <a:pt x="65" y="72"/>
                  <a:pt x="65" y="74"/>
                </a:cubicBezTo>
                <a:cubicBezTo>
                  <a:pt x="65" y="77"/>
                  <a:pt x="70" y="79"/>
                  <a:pt x="76" y="79"/>
                </a:cubicBezTo>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lt1"/>
              </a:solidFill>
              <a:latin typeface="Calibri"/>
              <a:ea typeface="Calibri"/>
              <a:cs typeface="Calibri"/>
              <a:sym typeface="Calibri"/>
            </a:endParaRPr>
          </a:p>
        </p:txBody>
      </p:sp>
    </p:spTree>
  </p:cSld>
  <p:clrMapOvr>
    <a:masterClrMapping/>
  </p:clrMapOvr>
  <p:transition spd="slow">
    <p:fade thruBlk="1"/>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0" name="Shape 280"/>
        <p:cNvGrpSpPr/>
        <p:nvPr/>
      </p:nvGrpSpPr>
      <p:grpSpPr>
        <a:xfrm>
          <a:off x="0" y="0"/>
          <a:ext cx="0" cy="0"/>
          <a:chOff x="0" y="0"/>
          <a:chExt cx="0" cy="0"/>
        </a:xfrm>
      </p:grpSpPr>
      <p:sp>
        <p:nvSpPr>
          <p:cNvPr id="281" name="Shape 281"/>
          <p:cNvSpPr txBox="1"/>
          <p:nvPr/>
        </p:nvSpPr>
        <p:spPr>
          <a:xfrm>
            <a:off x="949700" y="361750"/>
            <a:ext cx="4421700" cy="4848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2700">
                <a:solidFill>
                  <a:srgbClr val="7F7F7F"/>
                </a:solidFill>
                <a:latin typeface="Arial"/>
                <a:ea typeface="Arial"/>
                <a:cs typeface="Arial"/>
                <a:sym typeface="Arial"/>
              </a:rPr>
              <a:t>O</a:t>
            </a:r>
            <a:r>
              <a:rPr lang="en" sz="2700">
                <a:solidFill>
                  <a:srgbClr val="7F7F7F"/>
                </a:solidFill>
              </a:rPr>
              <a:t>ur</a:t>
            </a:r>
            <a:r>
              <a:rPr lang="en" sz="2700">
                <a:solidFill>
                  <a:srgbClr val="7F7F7F"/>
                </a:solidFill>
                <a:latin typeface="Arial"/>
                <a:ea typeface="Arial"/>
                <a:cs typeface="Arial"/>
                <a:sym typeface="Arial"/>
              </a:rPr>
              <a:t> </a:t>
            </a:r>
            <a:r>
              <a:rPr lang="en" sz="2700">
                <a:solidFill>
                  <a:schemeClr val="accent1"/>
                </a:solidFill>
                <a:latin typeface="Arial"/>
                <a:ea typeface="Arial"/>
                <a:cs typeface="Arial"/>
                <a:sym typeface="Arial"/>
              </a:rPr>
              <a:t>Business </a:t>
            </a:r>
            <a:r>
              <a:rPr lang="en" sz="2700">
                <a:solidFill>
                  <a:srgbClr val="7F7F7F"/>
                </a:solidFill>
                <a:latin typeface="Arial"/>
                <a:ea typeface="Arial"/>
                <a:cs typeface="Arial"/>
                <a:sym typeface="Arial"/>
              </a:rPr>
              <a:t>S</a:t>
            </a:r>
            <a:r>
              <a:rPr lang="en" sz="2700">
                <a:solidFill>
                  <a:srgbClr val="7F7F7F"/>
                </a:solidFill>
              </a:rPr>
              <a:t>ervice</a:t>
            </a:r>
            <a:endParaRPr sz="1100"/>
          </a:p>
        </p:txBody>
      </p:sp>
      <p:sp>
        <p:nvSpPr>
          <p:cNvPr id="282" name="Shape 282"/>
          <p:cNvSpPr txBox="1"/>
          <p:nvPr/>
        </p:nvSpPr>
        <p:spPr>
          <a:xfrm>
            <a:off x="949702" y="817507"/>
            <a:ext cx="4543842" cy="184666"/>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lang="en" sz="800">
                <a:solidFill>
                  <a:srgbClr val="7F7F7F"/>
                </a:solidFill>
                <a:latin typeface="Montserrat"/>
                <a:ea typeface="Montserrat"/>
                <a:cs typeface="Montserrat"/>
                <a:sym typeface="Montserrat"/>
              </a:rPr>
              <a:t>The example text goes here with your own detailed opium dolor sit amen example text line.</a:t>
            </a:r>
            <a:endParaRPr sz="1100"/>
          </a:p>
        </p:txBody>
      </p:sp>
      <p:sp>
        <p:nvSpPr>
          <p:cNvPr id="283" name="Shape 283"/>
          <p:cNvSpPr/>
          <p:nvPr/>
        </p:nvSpPr>
        <p:spPr>
          <a:xfrm>
            <a:off x="5724525" y="1195100"/>
            <a:ext cx="3419475" cy="1748125"/>
          </a:xfrm>
          <a:prstGeom prst="rect">
            <a:avLst/>
          </a:prstGeom>
          <a:gradFill>
            <a:gsLst>
              <a:gs pos="0">
                <a:srgbClr val="F26F21">
                  <a:alpha val="84705"/>
                </a:srgbClr>
              </a:gs>
              <a:gs pos="64000">
                <a:srgbClr val="FCB504">
                  <a:alpha val="84705"/>
                </a:srgbClr>
              </a:gs>
              <a:gs pos="100000">
                <a:srgbClr val="FCB504">
                  <a:alpha val="84705"/>
                </a:srgbClr>
              </a:gs>
            </a:gsLst>
            <a:lin ang="13500000" scaled="0"/>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84" name="Shape 284"/>
          <p:cNvSpPr txBox="1"/>
          <p:nvPr/>
        </p:nvSpPr>
        <p:spPr>
          <a:xfrm>
            <a:off x="6535505" y="1461260"/>
            <a:ext cx="1656787" cy="713657"/>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None/>
            </a:pPr>
            <a:r>
              <a:rPr lang="en" sz="1800">
                <a:solidFill>
                  <a:schemeClr val="lt1"/>
                </a:solidFill>
                <a:latin typeface="Arial"/>
                <a:ea typeface="Arial"/>
                <a:cs typeface="Arial"/>
                <a:sym typeface="Arial"/>
              </a:rPr>
              <a:t>AWESOME</a:t>
            </a:r>
            <a:endParaRPr sz="1800"/>
          </a:p>
          <a:p>
            <a:pPr indent="0" lvl="0" marL="0" marR="0" rtl="0" algn="l">
              <a:lnSpc>
                <a:spcPct val="100000"/>
              </a:lnSpc>
              <a:spcBef>
                <a:spcPts val="0"/>
              </a:spcBef>
              <a:spcAft>
                <a:spcPts val="0"/>
              </a:spcAft>
              <a:buNone/>
            </a:pPr>
            <a:r>
              <a:rPr lang="en" sz="1800">
                <a:solidFill>
                  <a:schemeClr val="lt1"/>
                </a:solidFill>
                <a:latin typeface="Arial"/>
                <a:ea typeface="Arial"/>
                <a:cs typeface="Arial"/>
                <a:sym typeface="Arial"/>
              </a:rPr>
              <a:t>PresentationS</a:t>
            </a:r>
            <a:endParaRPr sz="1800">
              <a:solidFill>
                <a:schemeClr val="lt1"/>
              </a:solidFill>
              <a:latin typeface="Arial"/>
              <a:ea typeface="Arial"/>
              <a:cs typeface="Arial"/>
              <a:sym typeface="Arial"/>
            </a:endParaRPr>
          </a:p>
        </p:txBody>
      </p:sp>
      <p:sp>
        <p:nvSpPr>
          <p:cNvPr id="285" name="Shape 285"/>
          <p:cNvSpPr txBox="1"/>
          <p:nvPr/>
        </p:nvSpPr>
        <p:spPr>
          <a:xfrm>
            <a:off x="6535505" y="2141990"/>
            <a:ext cx="2229877" cy="535076"/>
          </a:xfrm>
          <a:prstGeom prst="rect">
            <a:avLst/>
          </a:prstGeom>
          <a:noFill/>
          <a:ln>
            <a:noFill/>
          </a:ln>
        </p:spPr>
        <p:txBody>
          <a:bodyPr anchorCtr="0" anchor="t" bIns="34275" lIns="68575" spcFirstLastPara="1" rIns="68575" wrap="square" tIns="34275">
            <a:noAutofit/>
          </a:bodyPr>
          <a:lstStyle/>
          <a:p>
            <a:pPr indent="0" lvl="0" marL="0" marR="0" rtl="0" algn="l">
              <a:lnSpc>
                <a:spcPct val="212500"/>
              </a:lnSpc>
              <a:spcBef>
                <a:spcPts val="0"/>
              </a:spcBef>
              <a:spcAft>
                <a:spcPts val="0"/>
              </a:spcAft>
              <a:buNone/>
            </a:pPr>
            <a:r>
              <a:rPr lang="en" sz="600">
                <a:solidFill>
                  <a:schemeClr val="lt1"/>
                </a:solidFill>
                <a:latin typeface="PT Sans"/>
                <a:ea typeface="PT Sans"/>
                <a:cs typeface="PT Sans"/>
                <a:sym typeface="PT Sans"/>
              </a:rPr>
              <a:t>Lorem Ipsum is simply dummy text of the printing and typesetting industry. Lorem Ipsum has been the industry's standard dummy text ever since the 1500s</a:t>
            </a:r>
            <a:endParaRPr sz="1100"/>
          </a:p>
        </p:txBody>
      </p:sp>
      <p:sp>
        <p:nvSpPr>
          <p:cNvPr id="286" name="Shape 286"/>
          <p:cNvSpPr/>
          <p:nvPr/>
        </p:nvSpPr>
        <p:spPr>
          <a:xfrm>
            <a:off x="5647207" y="3251013"/>
            <a:ext cx="344577" cy="343394"/>
          </a:xfrm>
          <a:custGeom>
            <a:pathLst>
              <a:path extrusionOk="0" h="95" w="95">
                <a:moveTo>
                  <a:pt x="91" y="4"/>
                </a:moveTo>
                <a:cubicBezTo>
                  <a:pt x="88" y="4"/>
                  <a:pt x="88" y="4"/>
                  <a:pt x="88" y="4"/>
                </a:cubicBezTo>
                <a:cubicBezTo>
                  <a:pt x="88" y="91"/>
                  <a:pt x="88" y="91"/>
                  <a:pt x="88" y="91"/>
                </a:cubicBezTo>
                <a:cubicBezTo>
                  <a:pt x="91" y="91"/>
                  <a:pt x="91" y="91"/>
                  <a:pt x="91" y="91"/>
                </a:cubicBezTo>
                <a:cubicBezTo>
                  <a:pt x="93" y="91"/>
                  <a:pt x="95" y="89"/>
                  <a:pt x="95" y="87"/>
                </a:cubicBezTo>
                <a:cubicBezTo>
                  <a:pt x="95" y="8"/>
                  <a:pt x="95" y="8"/>
                  <a:pt x="95" y="8"/>
                </a:cubicBezTo>
                <a:cubicBezTo>
                  <a:pt x="95" y="6"/>
                  <a:pt x="93" y="4"/>
                  <a:pt x="91" y="4"/>
                </a:cubicBezTo>
                <a:close/>
                <a:moveTo>
                  <a:pt x="80" y="0"/>
                </a:moveTo>
                <a:cubicBezTo>
                  <a:pt x="12" y="0"/>
                  <a:pt x="12" y="0"/>
                  <a:pt x="12" y="0"/>
                </a:cubicBezTo>
                <a:cubicBezTo>
                  <a:pt x="10" y="0"/>
                  <a:pt x="8" y="2"/>
                  <a:pt x="8" y="4"/>
                </a:cubicBezTo>
                <a:cubicBezTo>
                  <a:pt x="8" y="15"/>
                  <a:pt x="8" y="15"/>
                  <a:pt x="8" y="15"/>
                </a:cubicBezTo>
                <a:cubicBezTo>
                  <a:pt x="5" y="15"/>
                  <a:pt x="5" y="15"/>
                  <a:pt x="5" y="15"/>
                </a:cubicBezTo>
                <a:cubicBezTo>
                  <a:pt x="3" y="15"/>
                  <a:pt x="0" y="17"/>
                  <a:pt x="0" y="20"/>
                </a:cubicBezTo>
                <a:cubicBezTo>
                  <a:pt x="0" y="23"/>
                  <a:pt x="3" y="25"/>
                  <a:pt x="5" y="25"/>
                </a:cubicBezTo>
                <a:cubicBezTo>
                  <a:pt x="8" y="25"/>
                  <a:pt x="8" y="25"/>
                  <a:pt x="8" y="25"/>
                </a:cubicBezTo>
                <a:cubicBezTo>
                  <a:pt x="8" y="33"/>
                  <a:pt x="8" y="33"/>
                  <a:pt x="8" y="33"/>
                </a:cubicBezTo>
                <a:cubicBezTo>
                  <a:pt x="5" y="33"/>
                  <a:pt x="5" y="33"/>
                  <a:pt x="5" y="33"/>
                </a:cubicBezTo>
                <a:cubicBezTo>
                  <a:pt x="3" y="33"/>
                  <a:pt x="0" y="36"/>
                  <a:pt x="0" y="38"/>
                </a:cubicBezTo>
                <a:cubicBezTo>
                  <a:pt x="0" y="41"/>
                  <a:pt x="3" y="43"/>
                  <a:pt x="5" y="43"/>
                </a:cubicBezTo>
                <a:cubicBezTo>
                  <a:pt x="8" y="43"/>
                  <a:pt x="8" y="43"/>
                  <a:pt x="8" y="43"/>
                </a:cubicBezTo>
                <a:cubicBezTo>
                  <a:pt x="8" y="52"/>
                  <a:pt x="8" y="52"/>
                  <a:pt x="8" y="52"/>
                </a:cubicBezTo>
                <a:cubicBezTo>
                  <a:pt x="5" y="52"/>
                  <a:pt x="5" y="52"/>
                  <a:pt x="5" y="52"/>
                </a:cubicBezTo>
                <a:cubicBezTo>
                  <a:pt x="3" y="52"/>
                  <a:pt x="0" y="54"/>
                  <a:pt x="0" y="57"/>
                </a:cubicBezTo>
                <a:cubicBezTo>
                  <a:pt x="0" y="60"/>
                  <a:pt x="3" y="62"/>
                  <a:pt x="5" y="62"/>
                </a:cubicBezTo>
                <a:cubicBezTo>
                  <a:pt x="8" y="62"/>
                  <a:pt x="8" y="62"/>
                  <a:pt x="8" y="62"/>
                </a:cubicBezTo>
                <a:cubicBezTo>
                  <a:pt x="8" y="70"/>
                  <a:pt x="8" y="70"/>
                  <a:pt x="8" y="70"/>
                </a:cubicBezTo>
                <a:cubicBezTo>
                  <a:pt x="5" y="70"/>
                  <a:pt x="5" y="70"/>
                  <a:pt x="5" y="70"/>
                </a:cubicBezTo>
                <a:cubicBezTo>
                  <a:pt x="3" y="70"/>
                  <a:pt x="0" y="72"/>
                  <a:pt x="0" y="75"/>
                </a:cubicBezTo>
                <a:cubicBezTo>
                  <a:pt x="0" y="78"/>
                  <a:pt x="3" y="80"/>
                  <a:pt x="5" y="80"/>
                </a:cubicBezTo>
                <a:cubicBezTo>
                  <a:pt x="8" y="80"/>
                  <a:pt x="8" y="80"/>
                  <a:pt x="8" y="80"/>
                </a:cubicBezTo>
                <a:cubicBezTo>
                  <a:pt x="8" y="91"/>
                  <a:pt x="8" y="91"/>
                  <a:pt x="8" y="91"/>
                </a:cubicBezTo>
                <a:cubicBezTo>
                  <a:pt x="8" y="93"/>
                  <a:pt x="10" y="95"/>
                  <a:pt x="12" y="95"/>
                </a:cubicBezTo>
                <a:cubicBezTo>
                  <a:pt x="80" y="95"/>
                  <a:pt x="80" y="95"/>
                  <a:pt x="80" y="95"/>
                </a:cubicBezTo>
                <a:cubicBezTo>
                  <a:pt x="82" y="95"/>
                  <a:pt x="84" y="93"/>
                  <a:pt x="84" y="91"/>
                </a:cubicBezTo>
                <a:cubicBezTo>
                  <a:pt x="84" y="4"/>
                  <a:pt x="84" y="4"/>
                  <a:pt x="84" y="4"/>
                </a:cubicBezTo>
                <a:cubicBezTo>
                  <a:pt x="84" y="2"/>
                  <a:pt x="82" y="0"/>
                  <a:pt x="80" y="0"/>
                </a:cubicBezTo>
                <a:close/>
                <a:moveTo>
                  <a:pt x="47" y="17"/>
                </a:moveTo>
                <a:cubicBezTo>
                  <a:pt x="56" y="17"/>
                  <a:pt x="62" y="23"/>
                  <a:pt x="62" y="32"/>
                </a:cubicBezTo>
                <a:cubicBezTo>
                  <a:pt x="62" y="40"/>
                  <a:pt x="56" y="47"/>
                  <a:pt x="47" y="47"/>
                </a:cubicBezTo>
                <a:cubicBezTo>
                  <a:pt x="39" y="47"/>
                  <a:pt x="32" y="40"/>
                  <a:pt x="32" y="32"/>
                </a:cubicBezTo>
                <a:cubicBezTo>
                  <a:pt x="32" y="23"/>
                  <a:pt x="39" y="17"/>
                  <a:pt x="47" y="17"/>
                </a:cubicBezTo>
                <a:close/>
                <a:moveTo>
                  <a:pt x="66" y="79"/>
                </a:moveTo>
                <a:cubicBezTo>
                  <a:pt x="28" y="79"/>
                  <a:pt x="28" y="79"/>
                  <a:pt x="28" y="79"/>
                </a:cubicBezTo>
                <a:cubicBezTo>
                  <a:pt x="28" y="69"/>
                  <a:pt x="28" y="69"/>
                  <a:pt x="28" y="69"/>
                </a:cubicBezTo>
                <a:cubicBezTo>
                  <a:pt x="28" y="58"/>
                  <a:pt x="37" y="50"/>
                  <a:pt x="47" y="50"/>
                </a:cubicBezTo>
                <a:cubicBezTo>
                  <a:pt x="58" y="50"/>
                  <a:pt x="66" y="58"/>
                  <a:pt x="66" y="69"/>
                </a:cubicBezTo>
                <a:lnTo>
                  <a:pt x="66" y="79"/>
                </a:lnTo>
                <a:close/>
              </a:path>
            </a:pathLst>
          </a:custGeom>
          <a:solidFill>
            <a:srgbClr val="595959"/>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7F7F7F"/>
              </a:solidFill>
              <a:latin typeface="Calibri"/>
              <a:ea typeface="Calibri"/>
              <a:cs typeface="Calibri"/>
              <a:sym typeface="Calibri"/>
            </a:endParaRPr>
          </a:p>
        </p:txBody>
      </p:sp>
      <p:sp>
        <p:nvSpPr>
          <p:cNvPr id="287" name="Shape 287"/>
          <p:cNvSpPr/>
          <p:nvPr/>
        </p:nvSpPr>
        <p:spPr>
          <a:xfrm>
            <a:off x="3534887" y="3221411"/>
            <a:ext cx="298397" cy="376549"/>
          </a:xfrm>
          <a:custGeom>
            <a:pathLst>
              <a:path extrusionOk="0" h="104" w="82">
                <a:moveTo>
                  <a:pt x="17" y="14"/>
                </a:moveTo>
                <a:cubicBezTo>
                  <a:pt x="15" y="14"/>
                  <a:pt x="14" y="15"/>
                  <a:pt x="14" y="17"/>
                </a:cubicBezTo>
                <a:cubicBezTo>
                  <a:pt x="14" y="18"/>
                  <a:pt x="15" y="19"/>
                  <a:pt x="17" y="19"/>
                </a:cubicBezTo>
                <a:cubicBezTo>
                  <a:pt x="70" y="19"/>
                  <a:pt x="70" y="19"/>
                  <a:pt x="70" y="19"/>
                </a:cubicBezTo>
                <a:cubicBezTo>
                  <a:pt x="72" y="19"/>
                  <a:pt x="73" y="18"/>
                  <a:pt x="73" y="17"/>
                </a:cubicBezTo>
                <a:cubicBezTo>
                  <a:pt x="73" y="15"/>
                  <a:pt x="72" y="14"/>
                  <a:pt x="70" y="14"/>
                </a:cubicBezTo>
                <a:lnTo>
                  <a:pt x="17" y="14"/>
                </a:lnTo>
                <a:close/>
                <a:moveTo>
                  <a:pt x="79" y="27"/>
                </a:moveTo>
                <a:cubicBezTo>
                  <a:pt x="16" y="27"/>
                  <a:pt x="16" y="27"/>
                  <a:pt x="16" y="27"/>
                </a:cubicBezTo>
                <a:cubicBezTo>
                  <a:pt x="10" y="27"/>
                  <a:pt x="5" y="22"/>
                  <a:pt x="5" y="16"/>
                </a:cubicBezTo>
                <a:cubicBezTo>
                  <a:pt x="5" y="10"/>
                  <a:pt x="10" y="6"/>
                  <a:pt x="16" y="6"/>
                </a:cubicBezTo>
                <a:cubicBezTo>
                  <a:pt x="79" y="6"/>
                  <a:pt x="79" y="6"/>
                  <a:pt x="79" y="6"/>
                </a:cubicBezTo>
                <a:cubicBezTo>
                  <a:pt x="81" y="6"/>
                  <a:pt x="82" y="4"/>
                  <a:pt x="82" y="3"/>
                </a:cubicBezTo>
                <a:cubicBezTo>
                  <a:pt x="82" y="1"/>
                  <a:pt x="81" y="0"/>
                  <a:pt x="79" y="0"/>
                </a:cubicBezTo>
                <a:cubicBezTo>
                  <a:pt x="16" y="0"/>
                  <a:pt x="16" y="0"/>
                  <a:pt x="16" y="0"/>
                </a:cubicBezTo>
                <a:cubicBezTo>
                  <a:pt x="7" y="0"/>
                  <a:pt x="0" y="7"/>
                  <a:pt x="0" y="16"/>
                </a:cubicBezTo>
                <a:cubicBezTo>
                  <a:pt x="0" y="88"/>
                  <a:pt x="0" y="88"/>
                  <a:pt x="0" y="88"/>
                </a:cubicBezTo>
                <a:cubicBezTo>
                  <a:pt x="0" y="97"/>
                  <a:pt x="7" y="104"/>
                  <a:pt x="16" y="104"/>
                </a:cubicBezTo>
                <a:cubicBezTo>
                  <a:pt x="79" y="104"/>
                  <a:pt x="79" y="104"/>
                  <a:pt x="79" y="104"/>
                </a:cubicBezTo>
                <a:cubicBezTo>
                  <a:pt x="81" y="104"/>
                  <a:pt x="82" y="103"/>
                  <a:pt x="82" y="101"/>
                </a:cubicBezTo>
                <a:cubicBezTo>
                  <a:pt x="82" y="30"/>
                  <a:pt x="82" y="30"/>
                  <a:pt x="82" y="30"/>
                </a:cubicBezTo>
                <a:cubicBezTo>
                  <a:pt x="82" y="28"/>
                  <a:pt x="81" y="27"/>
                  <a:pt x="79" y="27"/>
                </a:cubicBezTo>
                <a:close/>
                <a:moveTo>
                  <a:pt x="59" y="57"/>
                </a:moveTo>
                <a:cubicBezTo>
                  <a:pt x="62" y="58"/>
                  <a:pt x="62" y="58"/>
                  <a:pt x="62" y="58"/>
                </a:cubicBezTo>
                <a:cubicBezTo>
                  <a:pt x="62" y="63"/>
                  <a:pt x="62" y="63"/>
                  <a:pt x="62" y="63"/>
                </a:cubicBezTo>
                <a:cubicBezTo>
                  <a:pt x="59" y="63"/>
                  <a:pt x="59" y="63"/>
                  <a:pt x="59" y="63"/>
                </a:cubicBezTo>
                <a:cubicBezTo>
                  <a:pt x="59" y="61"/>
                  <a:pt x="59" y="59"/>
                  <a:pt x="59" y="57"/>
                </a:cubicBezTo>
                <a:close/>
                <a:moveTo>
                  <a:pt x="49" y="41"/>
                </a:moveTo>
                <a:cubicBezTo>
                  <a:pt x="54" y="43"/>
                  <a:pt x="54" y="43"/>
                  <a:pt x="54" y="43"/>
                </a:cubicBezTo>
                <a:cubicBezTo>
                  <a:pt x="53" y="46"/>
                  <a:pt x="53" y="46"/>
                  <a:pt x="53" y="46"/>
                </a:cubicBezTo>
                <a:cubicBezTo>
                  <a:pt x="51" y="45"/>
                  <a:pt x="49" y="44"/>
                  <a:pt x="47" y="43"/>
                </a:cubicBezTo>
                <a:lnTo>
                  <a:pt x="49" y="41"/>
                </a:lnTo>
                <a:close/>
                <a:moveTo>
                  <a:pt x="32" y="40"/>
                </a:moveTo>
                <a:cubicBezTo>
                  <a:pt x="35" y="43"/>
                  <a:pt x="35" y="43"/>
                  <a:pt x="35" y="43"/>
                </a:cubicBezTo>
                <a:cubicBezTo>
                  <a:pt x="34" y="43"/>
                  <a:pt x="33" y="44"/>
                  <a:pt x="32" y="44"/>
                </a:cubicBezTo>
                <a:cubicBezTo>
                  <a:pt x="31" y="45"/>
                  <a:pt x="30" y="45"/>
                  <a:pt x="29" y="46"/>
                </a:cubicBezTo>
                <a:cubicBezTo>
                  <a:pt x="28" y="43"/>
                  <a:pt x="28" y="43"/>
                  <a:pt x="28" y="43"/>
                </a:cubicBezTo>
                <a:lnTo>
                  <a:pt x="32" y="40"/>
                </a:lnTo>
                <a:close/>
                <a:moveTo>
                  <a:pt x="23" y="63"/>
                </a:moveTo>
                <a:cubicBezTo>
                  <a:pt x="20" y="63"/>
                  <a:pt x="20" y="63"/>
                  <a:pt x="20" y="63"/>
                </a:cubicBezTo>
                <a:cubicBezTo>
                  <a:pt x="20" y="57"/>
                  <a:pt x="20" y="57"/>
                  <a:pt x="20" y="57"/>
                </a:cubicBezTo>
                <a:cubicBezTo>
                  <a:pt x="23" y="57"/>
                  <a:pt x="23" y="57"/>
                  <a:pt x="23" y="57"/>
                </a:cubicBezTo>
                <a:cubicBezTo>
                  <a:pt x="22" y="59"/>
                  <a:pt x="22" y="61"/>
                  <a:pt x="23" y="63"/>
                </a:cubicBezTo>
                <a:close/>
                <a:moveTo>
                  <a:pt x="32" y="80"/>
                </a:moveTo>
                <a:cubicBezTo>
                  <a:pt x="28" y="77"/>
                  <a:pt x="28" y="77"/>
                  <a:pt x="28" y="77"/>
                </a:cubicBezTo>
                <a:cubicBezTo>
                  <a:pt x="29" y="74"/>
                  <a:pt x="29" y="74"/>
                  <a:pt x="29" y="74"/>
                </a:cubicBezTo>
                <a:cubicBezTo>
                  <a:pt x="30" y="75"/>
                  <a:pt x="32" y="76"/>
                  <a:pt x="34" y="77"/>
                </a:cubicBezTo>
                <a:lnTo>
                  <a:pt x="32" y="80"/>
                </a:lnTo>
                <a:close/>
                <a:moveTo>
                  <a:pt x="55" y="93"/>
                </a:moveTo>
                <a:cubicBezTo>
                  <a:pt x="47" y="79"/>
                  <a:pt x="47" y="79"/>
                  <a:pt x="47" y="79"/>
                </a:cubicBezTo>
                <a:cubicBezTo>
                  <a:pt x="48" y="78"/>
                  <a:pt x="48" y="78"/>
                  <a:pt x="48" y="78"/>
                </a:cubicBezTo>
                <a:cubicBezTo>
                  <a:pt x="47" y="75"/>
                  <a:pt x="47" y="75"/>
                  <a:pt x="47" y="75"/>
                </a:cubicBezTo>
                <a:cubicBezTo>
                  <a:pt x="39" y="78"/>
                  <a:pt x="31" y="75"/>
                  <a:pt x="27" y="68"/>
                </a:cubicBezTo>
                <a:cubicBezTo>
                  <a:pt x="22" y="60"/>
                  <a:pt x="25" y="51"/>
                  <a:pt x="33" y="46"/>
                </a:cubicBezTo>
                <a:cubicBezTo>
                  <a:pt x="41" y="42"/>
                  <a:pt x="51" y="44"/>
                  <a:pt x="55" y="52"/>
                </a:cubicBezTo>
                <a:cubicBezTo>
                  <a:pt x="59" y="59"/>
                  <a:pt x="57" y="68"/>
                  <a:pt x="51" y="73"/>
                </a:cubicBezTo>
                <a:cubicBezTo>
                  <a:pt x="53" y="75"/>
                  <a:pt x="53" y="75"/>
                  <a:pt x="53" y="75"/>
                </a:cubicBezTo>
                <a:cubicBezTo>
                  <a:pt x="54" y="75"/>
                  <a:pt x="54" y="75"/>
                  <a:pt x="54" y="75"/>
                </a:cubicBezTo>
                <a:cubicBezTo>
                  <a:pt x="62" y="88"/>
                  <a:pt x="62" y="88"/>
                  <a:pt x="62" y="88"/>
                </a:cubicBezTo>
                <a:lnTo>
                  <a:pt x="55" y="93"/>
                </a:lnTo>
                <a:close/>
                <a:moveTo>
                  <a:pt x="51" y="54"/>
                </a:moveTo>
                <a:cubicBezTo>
                  <a:pt x="48" y="49"/>
                  <a:pt x="41" y="47"/>
                  <a:pt x="35" y="50"/>
                </a:cubicBezTo>
                <a:cubicBezTo>
                  <a:pt x="30" y="53"/>
                  <a:pt x="28" y="60"/>
                  <a:pt x="31" y="66"/>
                </a:cubicBezTo>
                <a:cubicBezTo>
                  <a:pt x="34" y="71"/>
                  <a:pt x="41" y="73"/>
                  <a:pt x="47" y="70"/>
                </a:cubicBezTo>
                <a:cubicBezTo>
                  <a:pt x="52" y="67"/>
                  <a:pt x="54" y="60"/>
                  <a:pt x="51" y="54"/>
                </a:cubicBezTo>
                <a:close/>
                <a:moveTo>
                  <a:pt x="43" y="67"/>
                </a:moveTo>
                <a:cubicBezTo>
                  <a:pt x="40" y="67"/>
                  <a:pt x="40" y="67"/>
                  <a:pt x="40" y="67"/>
                </a:cubicBezTo>
                <a:cubicBezTo>
                  <a:pt x="40" y="64"/>
                  <a:pt x="40" y="64"/>
                  <a:pt x="40" y="64"/>
                </a:cubicBezTo>
                <a:cubicBezTo>
                  <a:pt x="43" y="64"/>
                  <a:pt x="43" y="64"/>
                  <a:pt x="43" y="64"/>
                </a:cubicBezTo>
                <a:lnTo>
                  <a:pt x="43" y="67"/>
                </a:lnTo>
                <a:close/>
                <a:moveTo>
                  <a:pt x="45" y="59"/>
                </a:moveTo>
                <a:cubicBezTo>
                  <a:pt x="45" y="59"/>
                  <a:pt x="45" y="60"/>
                  <a:pt x="44" y="60"/>
                </a:cubicBezTo>
                <a:cubicBezTo>
                  <a:pt x="43" y="61"/>
                  <a:pt x="43" y="61"/>
                  <a:pt x="43" y="61"/>
                </a:cubicBezTo>
                <a:cubicBezTo>
                  <a:pt x="43" y="61"/>
                  <a:pt x="43" y="61"/>
                  <a:pt x="43" y="62"/>
                </a:cubicBezTo>
                <a:cubicBezTo>
                  <a:pt x="43" y="62"/>
                  <a:pt x="43" y="62"/>
                  <a:pt x="43" y="63"/>
                </a:cubicBezTo>
                <a:cubicBezTo>
                  <a:pt x="40" y="63"/>
                  <a:pt x="40" y="63"/>
                  <a:pt x="40" y="63"/>
                </a:cubicBezTo>
                <a:cubicBezTo>
                  <a:pt x="40" y="62"/>
                  <a:pt x="40" y="61"/>
                  <a:pt x="40" y="61"/>
                </a:cubicBezTo>
                <a:cubicBezTo>
                  <a:pt x="41" y="60"/>
                  <a:pt x="41" y="60"/>
                  <a:pt x="42" y="59"/>
                </a:cubicBezTo>
                <a:cubicBezTo>
                  <a:pt x="42" y="59"/>
                  <a:pt x="42" y="59"/>
                  <a:pt x="42" y="59"/>
                </a:cubicBezTo>
                <a:cubicBezTo>
                  <a:pt x="43" y="59"/>
                  <a:pt x="43" y="58"/>
                  <a:pt x="43" y="58"/>
                </a:cubicBezTo>
                <a:cubicBezTo>
                  <a:pt x="43" y="58"/>
                  <a:pt x="43" y="57"/>
                  <a:pt x="43" y="57"/>
                </a:cubicBezTo>
                <a:cubicBezTo>
                  <a:pt x="43" y="57"/>
                  <a:pt x="43" y="56"/>
                  <a:pt x="43" y="56"/>
                </a:cubicBezTo>
                <a:cubicBezTo>
                  <a:pt x="43" y="55"/>
                  <a:pt x="42" y="55"/>
                  <a:pt x="41" y="55"/>
                </a:cubicBezTo>
                <a:cubicBezTo>
                  <a:pt x="41" y="55"/>
                  <a:pt x="40" y="55"/>
                  <a:pt x="40" y="56"/>
                </a:cubicBezTo>
                <a:cubicBezTo>
                  <a:pt x="39" y="56"/>
                  <a:pt x="39" y="57"/>
                  <a:pt x="39" y="57"/>
                </a:cubicBezTo>
                <a:cubicBezTo>
                  <a:pt x="37" y="57"/>
                  <a:pt x="37" y="57"/>
                  <a:pt x="37" y="57"/>
                </a:cubicBezTo>
                <a:cubicBezTo>
                  <a:pt x="37" y="56"/>
                  <a:pt x="37" y="54"/>
                  <a:pt x="38" y="54"/>
                </a:cubicBezTo>
                <a:cubicBezTo>
                  <a:pt x="39" y="53"/>
                  <a:pt x="40" y="53"/>
                  <a:pt x="41" y="53"/>
                </a:cubicBezTo>
                <a:cubicBezTo>
                  <a:pt x="43" y="53"/>
                  <a:pt x="44" y="53"/>
                  <a:pt x="45" y="54"/>
                </a:cubicBezTo>
                <a:cubicBezTo>
                  <a:pt x="46" y="55"/>
                  <a:pt x="46" y="56"/>
                  <a:pt x="46" y="57"/>
                </a:cubicBezTo>
                <a:cubicBezTo>
                  <a:pt x="46" y="58"/>
                  <a:pt x="46" y="58"/>
                  <a:pt x="45" y="59"/>
                </a:cubicBezTo>
                <a:close/>
              </a:path>
            </a:pathLst>
          </a:custGeom>
          <a:solidFill>
            <a:schemeClr val="accent3"/>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88" name="Shape 288"/>
          <p:cNvSpPr/>
          <p:nvPr/>
        </p:nvSpPr>
        <p:spPr>
          <a:xfrm>
            <a:off x="1574834" y="3226952"/>
            <a:ext cx="402599" cy="355235"/>
          </a:xfrm>
          <a:custGeom>
            <a:pathLst>
              <a:path extrusionOk="0" h="98" w="111">
                <a:moveTo>
                  <a:pt x="91" y="58"/>
                </a:moveTo>
                <a:cubicBezTo>
                  <a:pt x="95" y="58"/>
                  <a:pt x="98" y="58"/>
                  <a:pt x="100" y="59"/>
                </a:cubicBezTo>
                <a:cubicBezTo>
                  <a:pt x="104" y="53"/>
                  <a:pt x="105" y="47"/>
                  <a:pt x="105" y="41"/>
                </a:cubicBezTo>
                <a:cubicBezTo>
                  <a:pt x="105" y="19"/>
                  <a:pt x="82" y="0"/>
                  <a:pt x="53" y="0"/>
                </a:cubicBezTo>
                <a:cubicBezTo>
                  <a:pt x="24" y="0"/>
                  <a:pt x="0" y="19"/>
                  <a:pt x="0" y="41"/>
                </a:cubicBezTo>
                <a:cubicBezTo>
                  <a:pt x="0" y="56"/>
                  <a:pt x="10" y="70"/>
                  <a:pt x="28" y="77"/>
                </a:cubicBezTo>
                <a:cubicBezTo>
                  <a:pt x="33" y="82"/>
                  <a:pt x="29" y="91"/>
                  <a:pt x="21" y="95"/>
                </a:cubicBezTo>
                <a:cubicBezTo>
                  <a:pt x="20" y="96"/>
                  <a:pt x="44" y="98"/>
                  <a:pt x="55" y="82"/>
                </a:cubicBezTo>
                <a:cubicBezTo>
                  <a:pt x="59" y="82"/>
                  <a:pt x="62" y="81"/>
                  <a:pt x="66" y="81"/>
                </a:cubicBezTo>
                <a:cubicBezTo>
                  <a:pt x="65" y="79"/>
                  <a:pt x="65" y="78"/>
                  <a:pt x="65" y="76"/>
                </a:cubicBezTo>
                <a:cubicBezTo>
                  <a:pt x="65" y="66"/>
                  <a:pt x="77" y="58"/>
                  <a:pt x="91" y="58"/>
                </a:cubicBezTo>
                <a:close/>
                <a:moveTo>
                  <a:pt x="31" y="24"/>
                </a:moveTo>
                <a:cubicBezTo>
                  <a:pt x="31" y="22"/>
                  <a:pt x="32" y="21"/>
                  <a:pt x="33" y="21"/>
                </a:cubicBezTo>
                <a:cubicBezTo>
                  <a:pt x="71" y="21"/>
                  <a:pt x="71" y="21"/>
                  <a:pt x="71" y="21"/>
                </a:cubicBezTo>
                <a:cubicBezTo>
                  <a:pt x="73" y="21"/>
                  <a:pt x="74" y="22"/>
                  <a:pt x="74" y="24"/>
                </a:cubicBezTo>
                <a:cubicBezTo>
                  <a:pt x="74" y="28"/>
                  <a:pt x="74" y="28"/>
                  <a:pt x="74" y="28"/>
                </a:cubicBezTo>
                <a:cubicBezTo>
                  <a:pt x="74" y="29"/>
                  <a:pt x="73" y="30"/>
                  <a:pt x="71" y="30"/>
                </a:cubicBezTo>
                <a:cubicBezTo>
                  <a:pt x="33" y="30"/>
                  <a:pt x="33" y="30"/>
                  <a:pt x="33" y="30"/>
                </a:cubicBezTo>
                <a:cubicBezTo>
                  <a:pt x="32" y="30"/>
                  <a:pt x="31" y="29"/>
                  <a:pt x="31" y="28"/>
                </a:cubicBezTo>
                <a:lnTo>
                  <a:pt x="31" y="24"/>
                </a:lnTo>
                <a:close/>
                <a:moveTo>
                  <a:pt x="29" y="44"/>
                </a:moveTo>
                <a:cubicBezTo>
                  <a:pt x="27" y="44"/>
                  <a:pt x="26" y="43"/>
                  <a:pt x="26" y="42"/>
                </a:cubicBezTo>
                <a:cubicBezTo>
                  <a:pt x="26" y="38"/>
                  <a:pt x="26" y="38"/>
                  <a:pt x="26" y="38"/>
                </a:cubicBezTo>
                <a:cubicBezTo>
                  <a:pt x="26" y="36"/>
                  <a:pt x="27" y="35"/>
                  <a:pt x="29" y="35"/>
                </a:cubicBezTo>
                <a:cubicBezTo>
                  <a:pt x="76" y="35"/>
                  <a:pt x="76" y="35"/>
                  <a:pt x="76" y="35"/>
                </a:cubicBezTo>
                <a:cubicBezTo>
                  <a:pt x="77" y="35"/>
                  <a:pt x="78" y="36"/>
                  <a:pt x="78" y="38"/>
                </a:cubicBezTo>
                <a:cubicBezTo>
                  <a:pt x="78" y="42"/>
                  <a:pt x="78" y="42"/>
                  <a:pt x="78" y="42"/>
                </a:cubicBezTo>
                <a:cubicBezTo>
                  <a:pt x="78" y="43"/>
                  <a:pt x="77" y="44"/>
                  <a:pt x="76" y="44"/>
                </a:cubicBezTo>
                <a:lnTo>
                  <a:pt x="29" y="44"/>
                </a:lnTo>
                <a:close/>
                <a:moveTo>
                  <a:pt x="69" y="56"/>
                </a:moveTo>
                <a:cubicBezTo>
                  <a:pt x="69" y="57"/>
                  <a:pt x="68" y="58"/>
                  <a:pt x="67" y="58"/>
                </a:cubicBezTo>
                <a:cubicBezTo>
                  <a:pt x="38" y="58"/>
                  <a:pt x="38" y="58"/>
                  <a:pt x="38" y="58"/>
                </a:cubicBezTo>
                <a:cubicBezTo>
                  <a:pt x="36" y="58"/>
                  <a:pt x="35" y="57"/>
                  <a:pt x="35" y="56"/>
                </a:cubicBezTo>
                <a:cubicBezTo>
                  <a:pt x="35" y="52"/>
                  <a:pt x="35" y="52"/>
                  <a:pt x="35" y="52"/>
                </a:cubicBezTo>
                <a:cubicBezTo>
                  <a:pt x="35" y="50"/>
                  <a:pt x="36" y="49"/>
                  <a:pt x="38" y="49"/>
                </a:cubicBezTo>
                <a:cubicBezTo>
                  <a:pt x="67" y="49"/>
                  <a:pt x="67" y="49"/>
                  <a:pt x="67" y="49"/>
                </a:cubicBezTo>
                <a:cubicBezTo>
                  <a:pt x="68" y="49"/>
                  <a:pt x="69" y="50"/>
                  <a:pt x="69" y="52"/>
                </a:cubicBezTo>
                <a:lnTo>
                  <a:pt x="69" y="56"/>
                </a:lnTo>
                <a:close/>
                <a:moveTo>
                  <a:pt x="91" y="63"/>
                </a:moveTo>
                <a:cubicBezTo>
                  <a:pt x="80" y="63"/>
                  <a:pt x="71" y="69"/>
                  <a:pt x="71" y="76"/>
                </a:cubicBezTo>
                <a:cubicBezTo>
                  <a:pt x="71" y="84"/>
                  <a:pt x="80" y="90"/>
                  <a:pt x="91" y="90"/>
                </a:cubicBezTo>
                <a:cubicBezTo>
                  <a:pt x="102" y="90"/>
                  <a:pt x="111" y="84"/>
                  <a:pt x="111" y="76"/>
                </a:cubicBezTo>
                <a:cubicBezTo>
                  <a:pt x="111" y="69"/>
                  <a:pt x="102" y="63"/>
                  <a:pt x="91" y="63"/>
                </a:cubicBezTo>
                <a:close/>
                <a:moveTo>
                  <a:pt x="81" y="79"/>
                </a:moveTo>
                <a:cubicBezTo>
                  <a:pt x="80" y="79"/>
                  <a:pt x="78" y="78"/>
                  <a:pt x="78" y="76"/>
                </a:cubicBezTo>
                <a:cubicBezTo>
                  <a:pt x="78" y="74"/>
                  <a:pt x="80" y="73"/>
                  <a:pt x="81" y="73"/>
                </a:cubicBezTo>
                <a:cubicBezTo>
                  <a:pt x="83" y="73"/>
                  <a:pt x="84" y="74"/>
                  <a:pt x="84" y="76"/>
                </a:cubicBezTo>
                <a:cubicBezTo>
                  <a:pt x="84" y="78"/>
                  <a:pt x="83" y="79"/>
                  <a:pt x="81" y="79"/>
                </a:cubicBezTo>
                <a:close/>
                <a:moveTo>
                  <a:pt x="91" y="79"/>
                </a:moveTo>
                <a:cubicBezTo>
                  <a:pt x="89" y="79"/>
                  <a:pt x="88" y="78"/>
                  <a:pt x="88" y="76"/>
                </a:cubicBezTo>
                <a:cubicBezTo>
                  <a:pt x="88" y="74"/>
                  <a:pt x="89" y="73"/>
                  <a:pt x="91" y="73"/>
                </a:cubicBezTo>
                <a:cubicBezTo>
                  <a:pt x="93" y="73"/>
                  <a:pt x="94" y="74"/>
                  <a:pt x="94" y="76"/>
                </a:cubicBezTo>
                <a:cubicBezTo>
                  <a:pt x="94" y="78"/>
                  <a:pt x="93" y="79"/>
                  <a:pt x="91" y="79"/>
                </a:cubicBezTo>
                <a:close/>
                <a:moveTo>
                  <a:pt x="101" y="79"/>
                </a:moveTo>
                <a:cubicBezTo>
                  <a:pt x="99" y="79"/>
                  <a:pt x="98" y="78"/>
                  <a:pt x="98" y="76"/>
                </a:cubicBezTo>
                <a:cubicBezTo>
                  <a:pt x="98" y="74"/>
                  <a:pt x="99" y="73"/>
                  <a:pt x="101" y="73"/>
                </a:cubicBezTo>
                <a:cubicBezTo>
                  <a:pt x="103" y="73"/>
                  <a:pt x="104" y="74"/>
                  <a:pt x="104" y="76"/>
                </a:cubicBezTo>
                <a:cubicBezTo>
                  <a:pt x="104" y="78"/>
                  <a:pt x="103" y="79"/>
                  <a:pt x="101" y="79"/>
                </a:cubicBezTo>
                <a:close/>
              </a:path>
            </a:pathLst>
          </a:custGeom>
          <a:solidFill>
            <a:schemeClr val="accen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7F7F7F"/>
              </a:solidFill>
              <a:latin typeface="Calibri"/>
              <a:ea typeface="Calibri"/>
              <a:cs typeface="Calibri"/>
              <a:sym typeface="Calibri"/>
            </a:endParaRPr>
          </a:p>
        </p:txBody>
      </p:sp>
      <p:sp>
        <p:nvSpPr>
          <p:cNvPr id="289" name="Shape 289"/>
          <p:cNvSpPr/>
          <p:nvPr/>
        </p:nvSpPr>
        <p:spPr>
          <a:xfrm>
            <a:off x="1119105" y="3741177"/>
            <a:ext cx="1314056" cy="194284"/>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None/>
            </a:pPr>
            <a:r>
              <a:rPr lang="en" sz="1000">
                <a:solidFill>
                  <a:srgbClr val="7F7F7F"/>
                </a:solidFill>
                <a:latin typeface="Montserrat"/>
                <a:ea typeface="Montserrat"/>
                <a:cs typeface="Montserrat"/>
                <a:sym typeface="Montserrat"/>
              </a:rPr>
              <a:t>TITLE GOES HERE</a:t>
            </a:r>
            <a:endParaRPr sz="1100"/>
          </a:p>
        </p:txBody>
      </p:sp>
      <p:sp>
        <p:nvSpPr>
          <p:cNvPr id="290" name="Shape 290"/>
          <p:cNvSpPr/>
          <p:nvPr/>
        </p:nvSpPr>
        <p:spPr>
          <a:xfrm>
            <a:off x="969929" y="4011661"/>
            <a:ext cx="1612500" cy="411900"/>
          </a:xfrm>
          <a:prstGeom prst="rect">
            <a:avLst/>
          </a:prstGeom>
          <a:noFill/>
          <a:ln>
            <a:noFill/>
          </a:ln>
        </p:spPr>
        <p:txBody>
          <a:bodyPr anchorCtr="0" anchor="ctr" bIns="0" lIns="0" spcFirstLastPara="1" rIns="0" wrap="square" tIns="0">
            <a:noAutofit/>
          </a:bodyPr>
          <a:lstStyle/>
          <a:p>
            <a:pPr indent="0" lvl="0" marL="0" marR="0" rtl="0" algn="ctr">
              <a:lnSpc>
                <a:spcPct val="140000"/>
              </a:lnSpc>
              <a:spcBef>
                <a:spcPts val="0"/>
              </a:spcBef>
              <a:spcAft>
                <a:spcPts val="0"/>
              </a:spcAft>
              <a:buNone/>
            </a:pPr>
            <a:r>
              <a:rPr lang="en" sz="600">
                <a:solidFill>
                  <a:srgbClr val="7F7F7F"/>
                </a:solidFill>
                <a:latin typeface="Montserrat Light"/>
                <a:ea typeface="Montserrat Light"/>
                <a:cs typeface="Montserrat Light"/>
                <a:sym typeface="Montserrat Light"/>
              </a:rPr>
              <a:t>This letterhead design is meanat</a:t>
            </a:r>
            <a:endParaRPr sz="600">
              <a:solidFill>
                <a:srgbClr val="7F7F7F"/>
              </a:solidFill>
              <a:latin typeface="Montserrat Light"/>
              <a:ea typeface="Montserrat Light"/>
              <a:cs typeface="Montserrat Light"/>
              <a:sym typeface="Montserrat Light"/>
            </a:endParaRPr>
          </a:p>
          <a:p>
            <a:pPr indent="0" lvl="0" marL="0" marR="0" rtl="0" algn="ctr">
              <a:lnSpc>
                <a:spcPct val="140000"/>
              </a:lnSpc>
              <a:spcBef>
                <a:spcPts val="0"/>
              </a:spcBef>
              <a:spcAft>
                <a:spcPts val="0"/>
              </a:spcAft>
              <a:buNone/>
            </a:pPr>
            <a:r>
              <a:rPr lang="en" sz="600">
                <a:solidFill>
                  <a:srgbClr val="7F7F7F"/>
                </a:solidFill>
                <a:latin typeface="Montserrat Light"/>
                <a:ea typeface="Montserrat Light"/>
                <a:cs typeface="Montserrat Light"/>
                <a:sym typeface="Montserrat Light"/>
              </a:rPr>
              <a:t>to project an image of profession and reliability This letterhead.</a:t>
            </a:r>
            <a:endParaRPr sz="1100"/>
          </a:p>
        </p:txBody>
      </p:sp>
      <p:sp>
        <p:nvSpPr>
          <p:cNvPr id="291" name="Shape 291"/>
          <p:cNvSpPr/>
          <p:nvPr/>
        </p:nvSpPr>
        <p:spPr>
          <a:xfrm>
            <a:off x="3042854" y="3741177"/>
            <a:ext cx="1314056" cy="194284"/>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None/>
            </a:pPr>
            <a:r>
              <a:rPr lang="en" sz="1000">
                <a:solidFill>
                  <a:srgbClr val="7F7F7F"/>
                </a:solidFill>
                <a:latin typeface="Montserrat"/>
                <a:ea typeface="Montserrat"/>
                <a:cs typeface="Montserrat"/>
                <a:sym typeface="Montserrat"/>
              </a:rPr>
              <a:t>TITLE GOES HERE</a:t>
            </a:r>
            <a:endParaRPr sz="1100"/>
          </a:p>
        </p:txBody>
      </p:sp>
      <p:sp>
        <p:nvSpPr>
          <p:cNvPr id="292" name="Shape 292"/>
          <p:cNvSpPr/>
          <p:nvPr/>
        </p:nvSpPr>
        <p:spPr>
          <a:xfrm>
            <a:off x="2893678" y="4011661"/>
            <a:ext cx="1612500" cy="411900"/>
          </a:xfrm>
          <a:prstGeom prst="rect">
            <a:avLst/>
          </a:prstGeom>
          <a:noFill/>
          <a:ln>
            <a:noFill/>
          </a:ln>
        </p:spPr>
        <p:txBody>
          <a:bodyPr anchorCtr="0" anchor="ctr" bIns="0" lIns="0" spcFirstLastPara="1" rIns="0" wrap="square" tIns="0">
            <a:noAutofit/>
          </a:bodyPr>
          <a:lstStyle/>
          <a:p>
            <a:pPr indent="0" lvl="0" marL="0" marR="0" rtl="0" algn="ctr">
              <a:lnSpc>
                <a:spcPct val="140000"/>
              </a:lnSpc>
              <a:spcBef>
                <a:spcPts val="0"/>
              </a:spcBef>
              <a:spcAft>
                <a:spcPts val="0"/>
              </a:spcAft>
              <a:buNone/>
            </a:pPr>
            <a:r>
              <a:rPr lang="en" sz="600">
                <a:solidFill>
                  <a:srgbClr val="7F7F7F"/>
                </a:solidFill>
                <a:latin typeface="Montserrat Light"/>
                <a:ea typeface="Montserrat Light"/>
                <a:cs typeface="Montserrat Light"/>
                <a:sym typeface="Montserrat Light"/>
              </a:rPr>
              <a:t>This letterhead design is meanat</a:t>
            </a:r>
            <a:endParaRPr sz="600">
              <a:solidFill>
                <a:srgbClr val="7F7F7F"/>
              </a:solidFill>
              <a:latin typeface="Montserrat Light"/>
              <a:ea typeface="Montserrat Light"/>
              <a:cs typeface="Montserrat Light"/>
              <a:sym typeface="Montserrat Light"/>
            </a:endParaRPr>
          </a:p>
          <a:p>
            <a:pPr indent="0" lvl="0" marL="0" marR="0" rtl="0" algn="ctr">
              <a:lnSpc>
                <a:spcPct val="140000"/>
              </a:lnSpc>
              <a:spcBef>
                <a:spcPts val="0"/>
              </a:spcBef>
              <a:spcAft>
                <a:spcPts val="0"/>
              </a:spcAft>
              <a:buNone/>
            </a:pPr>
            <a:r>
              <a:rPr lang="en" sz="600">
                <a:solidFill>
                  <a:srgbClr val="7F7F7F"/>
                </a:solidFill>
                <a:latin typeface="Montserrat Light"/>
                <a:ea typeface="Montserrat Light"/>
                <a:cs typeface="Montserrat Light"/>
                <a:sym typeface="Montserrat Light"/>
              </a:rPr>
              <a:t>to project an image of profession and reliability This letterhead.</a:t>
            </a:r>
            <a:endParaRPr sz="1100"/>
          </a:p>
        </p:txBody>
      </p:sp>
      <p:sp>
        <p:nvSpPr>
          <p:cNvPr id="293" name="Shape 293"/>
          <p:cNvSpPr/>
          <p:nvPr/>
        </p:nvSpPr>
        <p:spPr>
          <a:xfrm>
            <a:off x="5162468" y="3741177"/>
            <a:ext cx="1314056" cy="194284"/>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None/>
            </a:pPr>
            <a:r>
              <a:rPr lang="en" sz="1000">
                <a:solidFill>
                  <a:srgbClr val="7F7F7F"/>
                </a:solidFill>
                <a:latin typeface="Montserrat"/>
                <a:ea typeface="Montserrat"/>
                <a:cs typeface="Montserrat"/>
                <a:sym typeface="Montserrat"/>
              </a:rPr>
              <a:t>TITLE GOES HERE</a:t>
            </a:r>
            <a:endParaRPr sz="1100"/>
          </a:p>
        </p:txBody>
      </p:sp>
      <p:sp>
        <p:nvSpPr>
          <p:cNvPr id="294" name="Shape 294"/>
          <p:cNvSpPr/>
          <p:nvPr/>
        </p:nvSpPr>
        <p:spPr>
          <a:xfrm>
            <a:off x="5013292" y="4011661"/>
            <a:ext cx="1612500" cy="411900"/>
          </a:xfrm>
          <a:prstGeom prst="rect">
            <a:avLst/>
          </a:prstGeom>
          <a:noFill/>
          <a:ln>
            <a:noFill/>
          </a:ln>
        </p:spPr>
        <p:txBody>
          <a:bodyPr anchorCtr="0" anchor="ctr" bIns="0" lIns="0" spcFirstLastPara="1" rIns="0" wrap="square" tIns="0">
            <a:noAutofit/>
          </a:bodyPr>
          <a:lstStyle/>
          <a:p>
            <a:pPr indent="0" lvl="0" marL="0" marR="0" rtl="0" algn="ctr">
              <a:lnSpc>
                <a:spcPct val="140000"/>
              </a:lnSpc>
              <a:spcBef>
                <a:spcPts val="0"/>
              </a:spcBef>
              <a:spcAft>
                <a:spcPts val="0"/>
              </a:spcAft>
              <a:buNone/>
            </a:pPr>
            <a:r>
              <a:rPr lang="en" sz="600">
                <a:solidFill>
                  <a:srgbClr val="7F7F7F"/>
                </a:solidFill>
                <a:latin typeface="Montserrat Light"/>
                <a:ea typeface="Montserrat Light"/>
                <a:cs typeface="Montserrat Light"/>
                <a:sym typeface="Montserrat Light"/>
              </a:rPr>
              <a:t>This letterhead design is meanat</a:t>
            </a:r>
            <a:endParaRPr sz="600">
              <a:solidFill>
                <a:srgbClr val="7F7F7F"/>
              </a:solidFill>
              <a:latin typeface="Montserrat Light"/>
              <a:ea typeface="Montserrat Light"/>
              <a:cs typeface="Montserrat Light"/>
              <a:sym typeface="Montserrat Light"/>
            </a:endParaRPr>
          </a:p>
          <a:p>
            <a:pPr indent="0" lvl="0" marL="0" marR="0" rtl="0" algn="ctr">
              <a:lnSpc>
                <a:spcPct val="140000"/>
              </a:lnSpc>
              <a:spcBef>
                <a:spcPts val="0"/>
              </a:spcBef>
              <a:spcAft>
                <a:spcPts val="0"/>
              </a:spcAft>
              <a:buNone/>
            </a:pPr>
            <a:r>
              <a:rPr lang="en" sz="600">
                <a:solidFill>
                  <a:srgbClr val="7F7F7F"/>
                </a:solidFill>
                <a:latin typeface="Montserrat Light"/>
                <a:ea typeface="Montserrat Light"/>
                <a:cs typeface="Montserrat Light"/>
                <a:sym typeface="Montserrat Light"/>
              </a:rPr>
              <a:t>to project an image of profession and reliability This letterhead.</a:t>
            </a:r>
            <a:endParaRPr sz="1100"/>
          </a:p>
        </p:txBody>
      </p:sp>
      <p:sp>
        <p:nvSpPr>
          <p:cNvPr id="295" name="Shape 295"/>
          <p:cNvSpPr/>
          <p:nvPr/>
        </p:nvSpPr>
        <p:spPr>
          <a:xfrm>
            <a:off x="7086216" y="3741177"/>
            <a:ext cx="1314056" cy="194284"/>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None/>
            </a:pPr>
            <a:r>
              <a:rPr lang="en" sz="1000">
                <a:solidFill>
                  <a:srgbClr val="7F7F7F"/>
                </a:solidFill>
                <a:latin typeface="Montserrat"/>
                <a:ea typeface="Montserrat"/>
                <a:cs typeface="Montserrat"/>
                <a:sym typeface="Montserrat"/>
              </a:rPr>
              <a:t>TITLE GOES HERE</a:t>
            </a:r>
            <a:endParaRPr sz="1100"/>
          </a:p>
        </p:txBody>
      </p:sp>
      <p:sp>
        <p:nvSpPr>
          <p:cNvPr id="296" name="Shape 296"/>
          <p:cNvSpPr/>
          <p:nvPr/>
        </p:nvSpPr>
        <p:spPr>
          <a:xfrm>
            <a:off x="6937040" y="4011661"/>
            <a:ext cx="1612500" cy="411900"/>
          </a:xfrm>
          <a:prstGeom prst="rect">
            <a:avLst/>
          </a:prstGeom>
          <a:noFill/>
          <a:ln>
            <a:noFill/>
          </a:ln>
        </p:spPr>
        <p:txBody>
          <a:bodyPr anchorCtr="0" anchor="ctr" bIns="0" lIns="0" spcFirstLastPara="1" rIns="0" wrap="square" tIns="0">
            <a:noAutofit/>
          </a:bodyPr>
          <a:lstStyle/>
          <a:p>
            <a:pPr indent="0" lvl="0" marL="0" marR="0" rtl="0" algn="ctr">
              <a:lnSpc>
                <a:spcPct val="140000"/>
              </a:lnSpc>
              <a:spcBef>
                <a:spcPts val="0"/>
              </a:spcBef>
              <a:spcAft>
                <a:spcPts val="0"/>
              </a:spcAft>
              <a:buNone/>
            </a:pPr>
            <a:r>
              <a:rPr lang="en" sz="600">
                <a:solidFill>
                  <a:srgbClr val="7F7F7F"/>
                </a:solidFill>
                <a:latin typeface="Montserrat Light"/>
                <a:ea typeface="Montserrat Light"/>
                <a:cs typeface="Montserrat Light"/>
                <a:sym typeface="Montserrat Light"/>
              </a:rPr>
              <a:t>This letterhead design is meanat</a:t>
            </a:r>
            <a:endParaRPr sz="600">
              <a:solidFill>
                <a:srgbClr val="7F7F7F"/>
              </a:solidFill>
              <a:latin typeface="Montserrat Light"/>
              <a:ea typeface="Montserrat Light"/>
              <a:cs typeface="Montserrat Light"/>
              <a:sym typeface="Montserrat Light"/>
            </a:endParaRPr>
          </a:p>
          <a:p>
            <a:pPr indent="0" lvl="0" marL="0" marR="0" rtl="0" algn="ctr">
              <a:lnSpc>
                <a:spcPct val="140000"/>
              </a:lnSpc>
              <a:spcBef>
                <a:spcPts val="0"/>
              </a:spcBef>
              <a:spcAft>
                <a:spcPts val="0"/>
              </a:spcAft>
              <a:buNone/>
            </a:pPr>
            <a:r>
              <a:rPr lang="en" sz="600">
                <a:solidFill>
                  <a:srgbClr val="7F7F7F"/>
                </a:solidFill>
                <a:latin typeface="Montserrat Light"/>
                <a:ea typeface="Montserrat Light"/>
                <a:cs typeface="Montserrat Light"/>
                <a:sym typeface="Montserrat Light"/>
              </a:rPr>
              <a:t>to project an image of profession and reliability This letterhead.</a:t>
            </a:r>
            <a:endParaRPr sz="1100"/>
          </a:p>
        </p:txBody>
      </p:sp>
      <p:sp>
        <p:nvSpPr>
          <p:cNvPr id="297" name="Shape 297"/>
          <p:cNvSpPr/>
          <p:nvPr/>
        </p:nvSpPr>
        <p:spPr>
          <a:xfrm>
            <a:off x="7564929" y="3216917"/>
            <a:ext cx="345762" cy="388390"/>
          </a:xfrm>
          <a:custGeom>
            <a:pathLst>
              <a:path extrusionOk="0" h="107" w="95">
                <a:moveTo>
                  <a:pt x="35" y="46"/>
                </a:moveTo>
                <a:cubicBezTo>
                  <a:pt x="32" y="46"/>
                  <a:pt x="30" y="49"/>
                  <a:pt x="30" y="51"/>
                </a:cubicBezTo>
                <a:cubicBezTo>
                  <a:pt x="30" y="54"/>
                  <a:pt x="32" y="56"/>
                  <a:pt x="35" y="56"/>
                </a:cubicBezTo>
                <a:cubicBezTo>
                  <a:pt x="38" y="56"/>
                  <a:pt x="40" y="54"/>
                  <a:pt x="40" y="51"/>
                </a:cubicBezTo>
                <a:cubicBezTo>
                  <a:pt x="40" y="49"/>
                  <a:pt x="38" y="46"/>
                  <a:pt x="35" y="46"/>
                </a:cubicBezTo>
                <a:close/>
                <a:moveTo>
                  <a:pt x="60" y="46"/>
                </a:moveTo>
                <a:cubicBezTo>
                  <a:pt x="57" y="46"/>
                  <a:pt x="55" y="49"/>
                  <a:pt x="55" y="51"/>
                </a:cubicBezTo>
                <a:cubicBezTo>
                  <a:pt x="55" y="54"/>
                  <a:pt x="57" y="56"/>
                  <a:pt x="60" y="56"/>
                </a:cubicBezTo>
                <a:cubicBezTo>
                  <a:pt x="63" y="56"/>
                  <a:pt x="65" y="54"/>
                  <a:pt x="65" y="51"/>
                </a:cubicBezTo>
                <a:cubicBezTo>
                  <a:pt x="65" y="49"/>
                  <a:pt x="63" y="46"/>
                  <a:pt x="60" y="46"/>
                </a:cubicBezTo>
                <a:close/>
                <a:moveTo>
                  <a:pt x="34" y="94"/>
                </a:moveTo>
                <a:cubicBezTo>
                  <a:pt x="34" y="94"/>
                  <a:pt x="28" y="100"/>
                  <a:pt x="26" y="105"/>
                </a:cubicBezTo>
                <a:cubicBezTo>
                  <a:pt x="25" y="106"/>
                  <a:pt x="40" y="104"/>
                  <a:pt x="46" y="102"/>
                </a:cubicBezTo>
                <a:cubicBezTo>
                  <a:pt x="52" y="101"/>
                  <a:pt x="73" y="105"/>
                  <a:pt x="77" y="106"/>
                </a:cubicBezTo>
                <a:cubicBezTo>
                  <a:pt x="80" y="107"/>
                  <a:pt x="78" y="105"/>
                  <a:pt x="75" y="100"/>
                </a:cubicBezTo>
                <a:cubicBezTo>
                  <a:pt x="73" y="97"/>
                  <a:pt x="69" y="94"/>
                  <a:pt x="69" y="94"/>
                </a:cubicBezTo>
                <a:cubicBezTo>
                  <a:pt x="66" y="92"/>
                  <a:pt x="64" y="87"/>
                  <a:pt x="67" y="85"/>
                </a:cubicBezTo>
                <a:cubicBezTo>
                  <a:pt x="73" y="81"/>
                  <a:pt x="78" y="74"/>
                  <a:pt x="81" y="66"/>
                </a:cubicBezTo>
                <a:cubicBezTo>
                  <a:pt x="87" y="66"/>
                  <a:pt x="87" y="66"/>
                  <a:pt x="87" y="66"/>
                </a:cubicBezTo>
                <a:cubicBezTo>
                  <a:pt x="91" y="66"/>
                  <a:pt x="95" y="63"/>
                  <a:pt x="95" y="58"/>
                </a:cubicBezTo>
                <a:cubicBezTo>
                  <a:pt x="95" y="49"/>
                  <a:pt x="95" y="49"/>
                  <a:pt x="95" y="49"/>
                </a:cubicBezTo>
                <a:cubicBezTo>
                  <a:pt x="95" y="45"/>
                  <a:pt x="93" y="43"/>
                  <a:pt x="91" y="41"/>
                </a:cubicBezTo>
                <a:cubicBezTo>
                  <a:pt x="91" y="28"/>
                  <a:pt x="87" y="18"/>
                  <a:pt x="79" y="10"/>
                </a:cubicBezTo>
                <a:cubicBezTo>
                  <a:pt x="72" y="3"/>
                  <a:pt x="61" y="0"/>
                  <a:pt x="47" y="0"/>
                </a:cubicBezTo>
                <a:cubicBezTo>
                  <a:pt x="34" y="0"/>
                  <a:pt x="23" y="3"/>
                  <a:pt x="16" y="10"/>
                </a:cubicBezTo>
                <a:cubicBezTo>
                  <a:pt x="8" y="18"/>
                  <a:pt x="4" y="28"/>
                  <a:pt x="4" y="41"/>
                </a:cubicBezTo>
                <a:cubicBezTo>
                  <a:pt x="1" y="43"/>
                  <a:pt x="0" y="45"/>
                  <a:pt x="0" y="49"/>
                </a:cubicBezTo>
                <a:cubicBezTo>
                  <a:pt x="0" y="58"/>
                  <a:pt x="0" y="58"/>
                  <a:pt x="0" y="58"/>
                </a:cubicBezTo>
                <a:cubicBezTo>
                  <a:pt x="0" y="63"/>
                  <a:pt x="3" y="66"/>
                  <a:pt x="8" y="66"/>
                </a:cubicBezTo>
                <a:cubicBezTo>
                  <a:pt x="14" y="66"/>
                  <a:pt x="14" y="66"/>
                  <a:pt x="14" y="66"/>
                </a:cubicBezTo>
                <a:cubicBezTo>
                  <a:pt x="18" y="77"/>
                  <a:pt x="26" y="85"/>
                  <a:pt x="34" y="90"/>
                </a:cubicBezTo>
                <a:cubicBezTo>
                  <a:pt x="36" y="91"/>
                  <a:pt x="35" y="92"/>
                  <a:pt x="34" y="94"/>
                </a:cubicBezTo>
                <a:close/>
                <a:moveTo>
                  <a:pt x="47" y="88"/>
                </a:moveTo>
                <a:cubicBezTo>
                  <a:pt x="41" y="88"/>
                  <a:pt x="31" y="82"/>
                  <a:pt x="24" y="73"/>
                </a:cubicBezTo>
                <a:cubicBezTo>
                  <a:pt x="29" y="75"/>
                  <a:pt x="34" y="76"/>
                  <a:pt x="39" y="76"/>
                </a:cubicBezTo>
                <a:cubicBezTo>
                  <a:pt x="40" y="78"/>
                  <a:pt x="43" y="80"/>
                  <a:pt x="47" y="80"/>
                </a:cubicBezTo>
                <a:cubicBezTo>
                  <a:pt x="51" y="80"/>
                  <a:pt x="55" y="77"/>
                  <a:pt x="55" y="74"/>
                </a:cubicBezTo>
                <a:cubicBezTo>
                  <a:pt x="55" y="71"/>
                  <a:pt x="51" y="68"/>
                  <a:pt x="47" y="68"/>
                </a:cubicBezTo>
                <a:cubicBezTo>
                  <a:pt x="43" y="68"/>
                  <a:pt x="40" y="69"/>
                  <a:pt x="39" y="71"/>
                </a:cubicBezTo>
                <a:cubicBezTo>
                  <a:pt x="32" y="71"/>
                  <a:pt x="24" y="69"/>
                  <a:pt x="20" y="64"/>
                </a:cubicBezTo>
                <a:cubicBezTo>
                  <a:pt x="18" y="60"/>
                  <a:pt x="18" y="56"/>
                  <a:pt x="18" y="51"/>
                </a:cubicBezTo>
                <a:cubicBezTo>
                  <a:pt x="18" y="50"/>
                  <a:pt x="18" y="49"/>
                  <a:pt x="18" y="48"/>
                </a:cubicBezTo>
                <a:cubicBezTo>
                  <a:pt x="26" y="47"/>
                  <a:pt x="34" y="38"/>
                  <a:pt x="34" y="28"/>
                </a:cubicBezTo>
                <a:cubicBezTo>
                  <a:pt x="34" y="26"/>
                  <a:pt x="34" y="27"/>
                  <a:pt x="36" y="29"/>
                </a:cubicBezTo>
                <a:cubicBezTo>
                  <a:pt x="36" y="29"/>
                  <a:pt x="36" y="29"/>
                  <a:pt x="36" y="29"/>
                </a:cubicBezTo>
                <a:cubicBezTo>
                  <a:pt x="36" y="29"/>
                  <a:pt x="36" y="29"/>
                  <a:pt x="36" y="29"/>
                </a:cubicBezTo>
                <a:cubicBezTo>
                  <a:pt x="36" y="30"/>
                  <a:pt x="37" y="30"/>
                  <a:pt x="37" y="31"/>
                </a:cubicBezTo>
                <a:cubicBezTo>
                  <a:pt x="45" y="40"/>
                  <a:pt x="55" y="39"/>
                  <a:pt x="60" y="43"/>
                </a:cubicBezTo>
                <a:cubicBezTo>
                  <a:pt x="60" y="41"/>
                  <a:pt x="59" y="39"/>
                  <a:pt x="58" y="38"/>
                </a:cubicBezTo>
                <a:cubicBezTo>
                  <a:pt x="66" y="39"/>
                  <a:pt x="73" y="42"/>
                  <a:pt x="77" y="45"/>
                </a:cubicBezTo>
                <a:cubicBezTo>
                  <a:pt x="77" y="47"/>
                  <a:pt x="77" y="49"/>
                  <a:pt x="77" y="51"/>
                </a:cubicBezTo>
                <a:cubicBezTo>
                  <a:pt x="77" y="75"/>
                  <a:pt x="58" y="88"/>
                  <a:pt x="47" y="88"/>
                </a:cubicBezTo>
                <a:close/>
                <a:moveTo>
                  <a:pt x="82" y="40"/>
                </a:moveTo>
                <a:cubicBezTo>
                  <a:pt x="81" y="32"/>
                  <a:pt x="79" y="26"/>
                  <a:pt x="75" y="21"/>
                </a:cubicBezTo>
                <a:cubicBezTo>
                  <a:pt x="69" y="13"/>
                  <a:pt x="59" y="9"/>
                  <a:pt x="47" y="9"/>
                </a:cubicBezTo>
                <a:cubicBezTo>
                  <a:pt x="35" y="9"/>
                  <a:pt x="26" y="13"/>
                  <a:pt x="20" y="21"/>
                </a:cubicBezTo>
                <a:cubicBezTo>
                  <a:pt x="16" y="26"/>
                  <a:pt x="14" y="32"/>
                  <a:pt x="12" y="40"/>
                </a:cubicBezTo>
                <a:cubicBezTo>
                  <a:pt x="9" y="40"/>
                  <a:pt x="9" y="40"/>
                  <a:pt x="9" y="40"/>
                </a:cubicBezTo>
                <a:cubicBezTo>
                  <a:pt x="10" y="17"/>
                  <a:pt x="23" y="5"/>
                  <a:pt x="47" y="5"/>
                </a:cubicBezTo>
                <a:cubicBezTo>
                  <a:pt x="72" y="5"/>
                  <a:pt x="85" y="17"/>
                  <a:pt x="86" y="40"/>
                </a:cubicBezTo>
                <a:lnTo>
                  <a:pt x="82" y="40"/>
                </a:lnTo>
                <a:close/>
              </a:path>
            </a:pathLst>
          </a:custGeom>
          <a:solidFill>
            <a:srgbClr val="7F7F7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3F3F3F"/>
              </a:solidFill>
              <a:latin typeface="Calibri"/>
              <a:ea typeface="Calibri"/>
              <a:cs typeface="Calibri"/>
              <a:sym typeface="Calibri"/>
            </a:endParaRPr>
          </a:p>
        </p:txBody>
      </p:sp>
      <p:sp>
        <p:nvSpPr>
          <p:cNvPr id="298" name="Shape 298"/>
          <p:cNvSpPr/>
          <p:nvPr>
            <p:ph idx="2" type="pic"/>
          </p:nvPr>
        </p:nvSpPr>
        <p:spPr>
          <a:xfrm>
            <a:off x="1035844" y="1195100"/>
            <a:ext cx="8108100" cy="174810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299" name="Shape 299"/>
          <p:cNvSpPr/>
          <p:nvPr/>
        </p:nvSpPr>
        <p:spPr>
          <a:xfrm>
            <a:off x="6203259" y="1683709"/>
            <a:ext cx="267074" cy="268980"/>
          </a:xfrm>
          <a:custGeom>
            <a:pathLst>
              <a:path extrusionOk="0" h="132" w="142">
                <a:moveTo>
                  <a:pt x="136" y="67"/>
                </a:moveTo>
                <a:cubicBezTo>
                  <a:pt x="39" y="67"/>
                  <a:pt x="39" y="67"/>
                  <a:pt x="39" y="67"/>
                </a:cubicBezTo>
                <a:cubicBezTo>
                  <a:pt x="35" y="67"/>
                  <a:pt x="31" y="69"/>
                  <a:pt x="29" y="73"/>
                </a:cubicBezTo>
                <a:cubicBezTo>
                  <a:pt x="3" y="126"/>
                  <a:pt x="3" y="126"/>
                  <a:pt x="3" y="126"/>
                </a:cubicBezTo>
                <a:cubicBezTo>
                  <a:pt x="1" y="129"/>
                  <a:pt x="3" y="132"/>
                  <a:pt x="6" y="132"/>
                </a:cubicBezTo>
                <a:cubicBezTo>
                  <a:pt x="104" y="132"/>
                  <a:pt x="104" y="132"/>
                  <a:pt x="104" y="132"/>
                </a:cubicBezTo>
                <a:cubicBezTo>
                  <a:pt x="108" y="132"/>
                  <a:pt x="112" y="129"/>
                  <a:pt x="114" y="126"/>
                </a:cubicBezTo>
                <a:cubicBezTo>
                  <a:pt x="140" y="73"/>
                  <a:pt x="140" y="73"/>
                  <a:pt x="140" y="73"/>
                </a:cubicBezTo>
                <a:cubicBezTo>
                  <a:pt x="142" y="69"/>
                  <a:pt x="140" y="67"/>
                  <a:pt x="136" y="67"/>
                </a:cubicBezTo>
                <a:moveTo>
                  <a:pt x="39" y="60"/>
                </a:moveTo>
                <a:cubicBezTo>
                  <a:pt x="111" y="60"/>
                  <a:pt x="111" y="60"/>
                  <a:pt x="111" y="60"/>
                </a:cubicBezTo>
                <a:cubicBezTo>
                  <a:pt x="111" y="60"/>
                  <a:pt x="111" y="60"/>
                  <a:pt x="111" y="60"/>
                </a:cubicBezTo>
                <a:cubicBezTo>
                  <a:pt x="120" y="60"/>
                  <a:pt x="120" y="60"/>
                  <a:pt x="120" y="60"/>
                </a:cubicBezTo>
                <a:cubicBezTo>
                  <a:pt x="120" y="0"/>
                  <a:pt x="120" y="0"/>
                  <a:pt x="120" y="0"/>
                </a:cubicBezTo>
                <a:cubicBezTo>
                  <a:pt x="34" y="0"/>
                  <a:pt x="34" y="0"/>
                  <a:pt x="34" y="0"/>
                </a:cubicBezTo>
                <a:cubicBezTo>
                  <a:pt x="34" y="11"/>
                  <a:pt x="34" y="11"/>
                  <a:pt x="34" y="11"/>
                </a:cubicBezTo>
                <a:cubicBezTo>
                  <a:pt x="17" y="11"/>
                  <a:pt x="17" y="11"/>
                  <a:pt x="17" y="11"/>
                </a:cubicBezTo>
                <a:cubicBezTo>
                  <a:pt x="17" y="35"/>
                  <a:pt x="17" y="35"/>
                  <a:pt x="17" y="35"/>
                </a:cubicBezTo>
                <a:cubicBezTo>
                  <a:pt x="9" y="35"/>
                  <a:pt x="9" y="35"/>
                  <a:pt x="9" y="35"/>
                </a:cubicBezTo>
                <a:cubicBezTo>
                  <a:pt x="4" y="35"/>
                  <a:pt x="0" y="39"/>
                  <a:pt x="0" y="44"/>
                </a:cubicBezTo>
                <a:cubicBezTo>
                  <a:pt x="0" y="116"/>
                  <a:pt x="0" y="116"/>
                  <a:pt x="0" y="116"/>
                </a:cubicBezTo>
                <a:cubicBezTo>
                  <a:pt x="23" y="70"/>
                  <a:pt x="23" y="70"/>
                  <a:pt x="23" y="70"/>
                </a:cubicBezTo>
                <a:cubicBezTo>
                  <a:pt x="26" y="64"/>
                  <a:pt x="32" y="60"/>
                  <a:pt x="39" y="60"/>
                </a:cubicBezTo>
                <a:moveTo>
                  <a:pt x="41" y="8"/>
                </a:moveTo>
                <a:cubicBezTo>
                  <a:pt x="113" y="8"/>
                  <a:pt x="113" y="8"/>
                  <a:pt x="113" y="8"/>
                </a:cubicBezTo>
                <a:cubicBezTo>
                  <a:pt x="113" y="52"/>
                  <a:pt x="113" y="52"/>
                  <a:pt x="113" y="52"/>
                </a:cubicBezTo>
                <a:cubicBezTo>
                  <a:pt x="41" y="52"/>
                  <a:pt x="41" y="52"/>
                  <a:pt x="41" y="52"/>
                </a:cubicBezTo>
                <a:lnTo>
                  <a:pt x="41" y="8"/>
                </a:lnTo>
                <a:close/>
                <a:moveTo>
                  <a:pt x="25" y="19"/>
                </a:moveTo>
                <a:cubicBezTo>
                  <a:pt x="34" y="19"/>
                  <a:pt x="34" y="19"/>
                  <a:pt x="34" y="19"/>
                </a:cubicBezTo>
                <a:cubicBezTo>
                  <a:pt x="34" y="52"/>
                  <a:pt x="34" y="52"/>
                  <a:pt x="34" y="52"/>
                </a:cubicBezTo>
                <a:cubicBezTo>
                  <a:pt x="25" y="52"/>
                  <a:pt x="25" y="52"/>
                  <a:pt x="25" y="52"/>
                </a:cubicBezTo>
                <a:lnTo>
                  <a:pt x="25" y="19"/>
                </a:lnTo>
                <a:close/>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lt1"/>
              </a:solidFill>
              <a:latin typeface="Calibri"/>
              <a:ea typeface="Calibri"/>
              <a:cs typeface="Calibri"/>
              <a:sym typeface="Calibri"/>
            </a:endParaRPr>
          </a:p>
        </p:txBody>
      </p:sp>
    </p:spTree>
  </p:cSld>
  <p:clrMapOvr>
    <a:masterClrMapping/>
  </p:clrMapOvr>
  <mc:AlternateContent>
    <mc:Choice Requires="p14">
      <p:transition spd="slow" p14:dur="900">
        <p:fade thruBlk="1"/>
      </p:transition>
    </mc:Choice>
    <mc:Fallback>
      <p:transition spd="slow">
        <p:fade/>
      </p:transition>
    </mc:Fallback>
  </mc:AlternateContent>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3" name="Shape 303"/>
        <p:cNvGrpSpPr/>
        <p:nvPr/>
      </p:nvGrpSpPr>
      <p:grpSpPr>
        <a:xfrm>
          <a:off x="0" y="0"/>
          <a:ext cx="0" cy="0"/>
          <a:chOff x="0" y="0"/>
          <a:chExt cx="0" cy="0"/>
        </a:xfrm>
      </p:grpSpPr>
      <p:sp>
        <p:nvSpPr>
          <p:cNvPr id="304" name="Shape 304"/>
          <p:cNvSpPr txBox="1"/>
          <p:nvPr/>
        </p:nvSpPr>
        <p:spPr>
          <a:xfrm>
            <a:off x="2446874" y="436925"/>
            <a:ext cx="4035900" cy="4848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2700">
                <a:solidFill>
                  <a:srgbClr val="7F7F7F"/>
                </a:solidFill>
                <a:latin typeface="Arial"/>
                <a:ea typeface="Arial"/>
                <a:cs typeface="Arial"/>
                <a:sym typeface="Arial"/>
              </a:rPr>
              <a:t>O</a:t>
            </a:r>
            <a:r>
              <a:rPr lang="en" sz="2700">
                <a:solidFill>
                  <a:srgbClr val="7F7F7F"/>
                </a:solidFill>
              </a:rPr>
              <a:t>ur</a:t>
            </a:r>
            <a:r>
              <a:rPr lang="en" sz="2700">
                <a:solidFill>
                  <a:srgbClr val="7F7F7F"/>
                </a:solidFill>
                <a:latin typeface="Arial"/>
                <a:ea typeface="Arial"/>
                <a:cs typeface="Arial"/>
                <a:sym typeface="Arial"/>
              </a:rPr>
              <a:t> </a:t>
            </a:r>
            <a:r>
              <a:rPr lang="en" sz="2700">
                <a:solidFill>
                  <a:srgbClr val="3F3F3F"/>
                </a:solidFill>
                <a:latin typeface="Arial"/>
                <a:ea typeface="Arial"/>
                <a:cs typeface="Arial"/>
                <a:sym typeface="Arial"/>
              </a:rPr>
              <a:t>Business</a:t>
            </a:r>
            <a:r>
              <a:rPr lang="en" sz="2700">
                <a:solidFill>
                  <a:schemeClr val="accent1"/>
                </a:solidFill>
                <a:latin typeface="Arial"/>
                <a:ea typeface="Arial"/>
                <a:cs typeface="Arial"/>
                <a:sym typeface="Arial"/>
              </a:rPr>
              <a:t> </a:t>
            </a:r>
            <a:r>
              <a:rPr lang="en" sz="2700">
                <a:solidFill>
                  <a:srgbClr val="7F7F7F"/>
                </a:solidFill>
                <a:latin typeface="Arial"/>
                <a:ea typeface="Arial"/>
                <a:cs typeface="Arial"/>
                <a:sym typeface="Arial"/>
              </a:rPr>
              <a:t>S</a:t>
            </a:r>
            <a:r>
              <a:rPr lang="en" sz="2700">
                <a:solidFill>
                  <a:srgbClr val="7F7F7F"/>
                </a:solidFill>
              </a:rPr>
              <a:t>ervice</a:t>
            </a:r>
            <a:endParaRPr sz="1100"/>
          </a:p>
        </p:txBody>
      </p:sp>
      <p:sp>
        <p:nvSpPr>
          <p:cNvPr id="305" name="Shape 305"/>
          <p:cNvSpPr txBox="1"/>
          <p:nvPr/>
        </p:nvSpPr>
        <p:spPr>
          <a:xfrm>
            <a:off x="2048000" y="911725"/>
            <a:ext cx="4833600" cy="1848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rgbClr val="7F7F7F"/>
                </a:solidFill>
                <a:latin typeface="Montserrat"/>
                <a:ea typeface="Montserrat"/>
                <a:cs typeface="Montserrat"/>
                <a:sym typeface="Montserrat"/>
              </a:rPr>
              <a:t>The example text goes here with your own detailed opium dolor sit amen example text line.</a:t>
            </a:r>
            <a:endParaRPr sz="1100"/>
          </a:p>
        </p:txBody>
      </p:sp>
      <p:cxnSp>
        <p:nvCxnSpPr>
          <p:cNvPr id="306" name="Shape 306"/>
          <p:cNvCxnSpPr/>
          <p:nvPr/>
        </p:nvCxnSpPr>
        <p:spPr>
          <a:xfrm>
            <a:off x="523875" y="1247775"/>
            <a:ext cx="8096250" cy="0"/>
          </a:xfrm>
          <a:prstGeom prst="straightConnector1">
            <a:avLst/>
          </a:prstGeom>
          <a:noFill/>
          <a:ln cap="flat" cmpd="sng" w="9525">
            <a:solidFill>
              <a:srgbClr val="7F7F7F"/>
            </a:solidFill>
            <a:prstDash val="solid"/>
            <a:miter lim="800000"/>
            <a:headEnd len="sm" w="sm" type="none"/>
            <a:tailEnd len="sm" w="sm" type="none"/>
          </a:ln>
        </p:spPr>
      </p:cxnSp>
      <p:sp>
        <p:nvSpPr>
          <p:cNvPr id="307" name="Shape 307"/>
          <p:cNvSpPr/>
          <p:nvPr/>
        </p:nvSpPr>
        <p:spPr>
          <a:xfrm>
            <a:off x="523875" y="2233613"/>
            <a:ext cx="8096250" cy="981075"/>
          </a:xfrm>
          <a:prstGeom prst="rect">
            <a:avLst/>
          </a:prstGeom>
          <a:gradFill>
            <a:gsLst>
              <a:gs pos="0">
                <a:srgbClr val="F26F21">
                  <a:alpha val="84705"/>
                </a:srgbClr>
              </a:gs>
              <a:gs pos="64000">
                <a:srgbClr val="FCB504">
                  <a:alpha val="84705"/>
                </a:srgbClr>
              </a:gs>
              <a:gs pos="100000">
                <a:srgbClr val="FCB504">
                  <a:alpha val="84705"/>
                </a:srgbClr>
              </a:gs>
            </a:gsLst>
            <a:lin ang="10800000" scaled="0"/>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08" name="Shape 308"/>
          <p:cNvSpPr/>
          <p:nvPr/>
        </p:nvSpPr>
        <p:spPr>
          <a:xfrm>
            <a:off x="4635225" y="1557225"/>
            <a:ext cx="3813900" cy="376200"/>
          </a:xfrm>
          <a:prstGeom prst="rect">
            <a:avLst/>
          </a:prstGeom>
          <a:noFill/>
          <a:ln>
            <a:noFill/>
          </a:ln>
        </p:spPr>
        <p:txBody>
          <a:bodyPr anchorCtr="0" anchor="ctr" bIns="0" lIns="0" spcFirstLastPara="1" rIns="0" wrap="square" tIns="0">
            <a:noAutofit/>
          </a:bodyPr>
          <a:lstStyle/>
          <a:p>
            <a:pPr indent="0" lvl="0" marL="0" marR="0" rtl="0" algn="l">
              <a:lnSpc>
                <a:spcPct val="160000"/>
              </a:lnSpc>
              <a:spcBef>
                <a:spcPts val="0"/>
              </a:spcBef>
              <a:spcAft>
                <a:spcPts val="0"/>
              </a:spcAft>
              <a:buNone/>
            </a:pPr>
            <a:r>
              <a:rPr lang="en" sz="800">
                <a:solidFill>
                  <a:srgbClr val="3F3F3F"/>
                </a:solidFill>
                <a:latin typeface="Montserrat"/>
                <a:ea typeface="Montserrat"/>
                <a:cs typeface="Montserrat"/>
                <a:sym typeface="Montserrat"/>
              </a:rPr>
              <a:t>This letterhead design is meant to project an image of simple alignments</a:t>
            </a:r>
            <a:endParaRPr sz="1100"/>
          </a:p>
          <a:p>
            <a:pPr indent="0" lvl="0" marL="0" marR="0" rtl="0" algn="l">
              <a:lnSpc>
                <a:spcPct val="160000"/>
              </a:lnSpc>
              <a:spcBef>
                <a:spcPts val="0"/>
              </a:spcBef>
              <a:spcAft>
                <a:spcPts val="0"/>
              </a:spcAft>
              <a:buNone/>
            </a:pPr>
            <a:r>
              <a:rPr lang="en" sz="800">
                <a:solidFill>
                  <a:srgbClr val="3F3F3F"/>
                </a:solidFill>
                <a:latin typeface="Montserrat"/>
                <a:ea typeface="Montserrat"/>
                <a:cs typeface="Montserrat"/>
                <a:sym typeface="Montserrat"/>
              </a:rPr>
              <a:t>feeling. The simplicity spaciousnes contribut to the .</a:t>
            </a:r>
            <a:endParaRPr sz="1100"/>
          </a:p>
        </p:txBody>
      </p:sp>
      <p:sp>
        <p:nvSpPr>
          <p:cNvPr id="309" name="Shape 309"/>
          <p:cNvSpPr/>
          <p:nvPr/>
        </p:nvSpPr>
        <p:spPr>
          <a:xfrm>
            <a:off x="4635224" y="2446894"/>
            <a:ext cx="3651170" cy="472472"/>
          </a:xfrm>
          <a:prstGeom prst="rect">
            <a:avLst/>
          </a:prstGeom>
          <a:noFill/>
          <a:ln>
            <a:noFill/>
          </a:ln>
        </p:spPr>
        <p:txBody>
          <a:bodyPr anchorCtr="0" anchor="ctr" bIns="0" lIns="0" spcFirstLastPara="1" rIns="0" wrap="square" tIns="0">
            <a:noAutofit/>
          </a:bodyPr>
          <a:lstStyle/>
          <a:p>
            <a:pPr indent="0" lvl="0" marL="0" marR="0" rtl="0" algn="l">
              <a:lnSpc>
                <a:spcPct val="170000"/>
              </a:lnSpc>
              <a:spcBef>
                <a:spcPts val="0"/>
              </a:spcBef>
              <a:spcAft>
                <a:spcPts val="0"/>
              </a:spcAft>
              <a:buNone/>
            </a:pPr>
            <a:r>
              <a:rPr lang="en" sz="800">
                <a:solidFill>
                  <a:schemeClr val="lt1"/>
                </a:solidFill>
                <a:latin typeface="PT Sans"/>
                <a:ea typeface="PT Sans"/>
                <a:cs typeface="PT Sans"/>
                <a:sym typeface="PT Sans"/>
              </a:rPr>
              <a:t>Lorem Ipsum is simply dummy text of the printing and typesetting industry. when an unknown printer Lorem Ipsum has been the industry's standard dummy text ever since the 1500s, when an unknown printer took.</a:t>
            </a:r>
            <a:endParaRPr sz="1100"/>
          </a:p>
        </p:txBody>
      </p:sp>
      <p:sp>
        <p:nvSpPr>
          <p:cNvPr id="310" name="Shape 310"/>
          <p:cNvSpPr/>
          <p:nvPr/>
        </p:nvSpPr>
        <p:spPr>
          <a:xfrm>
            <a:off x="4200882" y="1586987"/>
            <a:ext cx="257725" cy="307416"/>
          </a:xfrm>
          <a:custGeom>
            <a:pathLst>
              <a:path extrusionOk="0" h="171" w="155">
                <a:moveTo>
                  <a:pt x="78" y="27"/>
                </a:moveTo>
                <a:cubicBezTo>
                  <a:pt x="49" y="27"/>
                  <a:pt x="26" y="49"/>
                  <a:pt x="26" y="77"/>
                </a:cubicBezTo>
                <a:cubicBezTo>
                  <a:pt x="26" y="95"/>
                  <a:pt x="33" y="105"/>
                  <a:pt x="38" y="113"/>
                </a:cubicBezTo>
                <a:cubicBezTo>
                  <a:pt x="42" y="118"/>
                  <a:pt x="44" y="121"/>
                  <a:pt x="44" y="124"/>
                </a:cubicBezTo>
                <a:cubicBezTo>
                  <a:pt x="44" y="130"/>
                  <a:pt x="47" y="137"/>
                  <a:pt x="53" y="141"/>
                </a:cubicBezTo>
                <a:cubicBezTo>
                  <a:pt x="53" y="145"/>
                  <a:pt x="54" y="154"/>
                  <a:pt x="54" y="154"/>
                </a:cubicBezTo>
                <a:cubicBezTo>
                  <a:pt x="54" y="154"/>
                  <a:pt x="54" y="154"/>
                  <a:pt x="54" y="154"/>
                </a:cubicBezTo>
                <a:cubicBezTo>
                  <a:pt x="54" y="157"/>
                  <a:pt x="55" y="163"/>
                  <a:pt x="65" y="166"/>
                </a:cubicBezTo>
                <a:cubicBezTo>
                  <a:pt x="66" y="167"/>
                  <a:pt x="67" y="169"/>
                  <a:pt x="69" y="170"/>
                </a:cubicBezTo>
                <a:cubicBezTo>
                  <a:pt x="70" y="171"/>
                  <a:pt x="71" y="171"/>
                  <a:pt x="73" y="171"/>
                </a:cubicBezTo>
                <a:cubicBezTo>
                  <a:pt x="83" y="171"/>
                  <a:pt x="83" y="171"/>
                  <a:pt x="83" y="171"/>
                </a:cubicBezTo>
                <a:cubicBezTo>
                  <a:pt x="84" y="171"/>
                  <a:pt x="85" y="171"/>
                  <a:pt x="86" y="170"/>
                </a:cubicBezTo>
                <a:cubicBezTo>
                  <a:pt x="88" y="169"/>
                  <a:pt x="90" y="167"/>
                  <a:pt x="91" y="166"/>
                </a:cubicBezTo>
                <a:cubicBezTo>
                  <a:pt x="100" y="163"/>
                  <a:pt x="101" y="157"/>
                  <a:pt x="101" y="154"/>
                </a:cubicBezTo>
                <a:cubicBezTo>
                  <a:pt x="101" y="154"/>
                  <a:pt x="102" y="145"/>
                  <a:pt x="102" y="141"/>
                </a:cubicBezTo>
                <a:cubicBezTo>
                  <a:pt x="108" y="137"/>
                  <a:pt x="112" y="130"/>
                  <a:pt x="112" y="124"/>
                </a:cubicBezTo>
                <a:cubicBezTo>
                  <a:pt x="112" y="121"/>
                  <a:pt x="114" y="118"/>
                  <a:pt x="117" y="113"/>
                </a:cubicBezTo>
                <a:cubicBezTo>
                  <a:pt x="122" y="105"/>
                  <a:pt x="130" y="95"/>
                  <a:pt x="130" y="77"/>
                </a:cubicBezTo>
                <a:cubicBezTo>
                  <a:pt x="130" y="49"/>
                  <a:pt x="106" y="27"/>
                  <a:pt x="78" y="27"/>
                </a:cubicBezTo>
                <a:close/>
                <a:moveTo>
                  <a:pt x="106" y="106"/>
                </a:moveTo>
                <a:cubicBezTo>
                  <a:pt x="102" y="112"/>
                  <a:pt x="99" y="117"/>
                  <a:pt x="99" y="124"/>
                </a:cubicBezTo>
                <a:cubicBezTo>
                  <a:pt x="99" y="127"/>
                  <a:pt x="96" y="130"/>
                  <a:pt x="94" y="131"/>
                </a:cubicBezTo>
                <a:cubicBezTo>
                  <a:pt x="62" y="131"/>
                  <a:pt x="62" y="131"/>
                  <a:pt x="62" y="131"/>
                </a:cubicBezTo>
                <a:cubicBezTo>
                  <a:pt x="60" y="130"/>
                  <a:pt x="57" y="127"/>
                  <a:pt x="57" y="124"/>
                </a:cubicBezTo>
                <a:cubicBezTo>
                  <a:pt x="57" y="117"/>
                  <a:pt x="53" y="112"/>
                  <a:pt x="49" y="106"/>
                </a:cubicBezTo>
                <a:cubicBezTo>
                  <a:pt x="44" y="99"/>
                  <a:pt x="39" y="91"/>
                  <a:pt x="39" y="77"/>
                </a:cubicBezTo>
                <a:cubicBezTo>
                  <a:pt x="39" y="56"/>
                  <a:pt x="56" y="40"/>
                  <a:pt x="78" y="40"/>
                </a:cubicBezTo>
                <a:cubicBezTo>
                  <a:pt x="99" y="40"/>
                  <a:pt x="117" y="56"/>
                  <a:pt x="117" y="77"/>
                </a:cubicBezTo>
                <a:cubicBezTo>
                  <a:pt x="117" y="91"/>
                  <a:pt x="111" y="99"/>
                  <a:pt x="106" y="106"/>
                </a:cubicBezTo>
                <a:close/>
                <a:moveTo>
                  <a:pt x="78" y="17"/>
                </a:moveTo>
                <a:cubicBezTo>
                  <a:pt x="79" y="17"/>
                  <a:pt x="81" y="15"/>
                  <a:pt x="81" y="13"/>
                </a:cubicBezTo>
                <a:cubicBezTo>
                  <a:pt x="81" y="4"/>
                  <a:pt x="81" y="4"/>
                  <a:pt x="81" y="4"/>
                </a:cubicBezTo>
                <a:cubicBezTo>
                  <a:pt x="81" y="2"/>
                  <a:pt x="79" y="0"/>
                  <a:pt x="78" y="0"/>
                </a:cubicBezTo>
                <a:cubicBezTo>
                  <a:pt x="76" y="0"/>
                  <a:pt x="74" y="2"/>
                  <a:pt x="74" y="4"/>
                </a:cubicBezTo>
                <a:cubicBezTo>
                  <a:pt x="74" y="13"/>
                  <a:pt x="74" y="13"/>
                  <a:pt x="74" y="13"/>
                </a:cubicBezTo>
                <a:cubicBezTo>
                  <a:pt x="74" y="15"/>
                  <a:pt x="76" y="17"/>
                  <a:pt x="78" y="17"/>
                </a:cubicBezTo>
                <a:close/>
                <a:moveTo>
                  <a:pt x="43" y="24"/>
                </a:moveTo>
                <a:cubicBezTo>
                  <a:pt x="43" y="25"/>
                  <a:pt x="44" y="25"/>
                  <a:pt x="46" y="25"/>
                </a:cubicBezTo>
                <a:cubicBezTo>
                  <a:pt x="46" y="25"/>
                  <a:pt x="47" y="25"/>
                  <a:pt x="47" y="25"/>
                </a:cubicBezTo>
                <a:cubicBezTo>
                  <a:pt x="49" y="24"/>
                  <a:pt x="49" y="22"/>
                  <a:pt x="48" y="20"/>
                </a:cubicBezTo>
                <a:cubicBezTo>
                  <a:pt x="44" y="12"/>
                  <a:pt x="44" y="12"/>
                  <a:pt x="44" y="12"/>
                </a:cubicBezTo>
                <a:cubicBezTo>
                  <a:pt x="43" y="10"/>
                  <a:pt x="41" y="10"/>
                  <a:pt x="39" y="11"/>
                </a:cubicBezTo>
                <a:cubicBezTo>
                  <a:pt x="37" y="11"/>
                  <a:pt x="37" y="13"/>
                  <a:pt x="38" y="15"/>
                </a:cubicBezTo>
                <a:lnTo>
                  <a:pt x="43" y="24"/>
                </a:lnTo>
                <a:close/>
                <a:moveTo>
                  <a:pt x="24" y="43"/>
                </a:moveTo>
                <a:cubicBezTo>
                  <a:pt x="15" y="38"/>
                  <a:pt x="15" y="38"/>
                  <a:pt x="15" y="38"/>
                </a:cubicBezTo>
                <a:cubicBezTo>
                  <a:pt x="14" y="37"/>
                  <a:pt x="12" y="37"/>
                  <a:pt x="11" y="39"/>
                </a:cubicBezTo>
                <a:cubicBezTo>
                  <a:pt x="10" y="40"/>
                  <a:pt x="10" y="42"/>
                  <a:pt x="12" y="43"/>
                </a:cubicBezTo>
                <a:cubicBezTo>
                  <a:pt x="21" y="48"/>
                  <a:pt x="21" y="48"/>
                  <a:pt x="21" y="48"/>
                </a:cubicBezTo>
                <a:cubicBezTo>
                  <a:pt x="21" y="49"/>
                  <a:pt x="22" y="49"/>
                  <a:pt x="22" y="49"/>
                </a:cubicBezTo>
                <a:cubicBezTo>
                  <a:pt x="23" y="49"/>
                  <a:pt x="24" y="48"/>
                  <a:pt x="25" y="47"/>
                </a:cubicBezTo>
                <a:cubicBezTo>
                  <a:pt x="26" y="46"/>
                  <a:pt x="25" y="43"/>
                  <a:pt x="24" y="43"/>
                </a:cubicBezTo>
                <a:close/>
                <a:moveTo>
                  <a:pt x="17" y="77"/>
                </a:moveTo>
                <a:cubicBezTo>
                  <a:pt x="17" y="76"/>
                  <a:pt x="15" y="74"/>
                  <a:pt x="14" y="74"/>
                </a:cubicBezTo>
                <a:cubicBezTo>
                  <a:pt x="4" y="74"/>
                  <a:pt x="4" y="74"/>
                  <a:pt x="4" y="74"/>
                </a:cubicBezTo>
                <a:cubicBezTo>
                  <a:pt x="2" y="74"/>
                  <a:pt x="0" y="76"/>
                  <a:pt x="0" y="77"/>
                </a:cubicBezTo>
                <a:cubicBezTo>
                  <a:pt x="0" y="79"/>
                  <a:pt x="2" y="81"/>
                  <a:pt x="4" y="81"/>
                </a:cubicBezTo>
                <a:cubicBezTo>
                  <a:pt x="14" y="81"/>
                  <a:pt x="14" y="81"/>
                  <a:pt x="14" y="81"/>
                </a:cubicBezTo>
                <a:cubicBezTo>
                  <a:pt x="15" y="81"/>
                  <a:pt x="17" y="79"/>
                  <a:pt x="17" y="77"/>
                </a:cubicBezTo>
                <a:close/>
                <a:moveTo>
                  <a:pt x="21" y="107"/>
                </a:moveTo>
                <a:cubicBezTo>
                  <a:pt x="12" y="112"/>
                  <a:pt x="12" y="112"/>
                  <a:pt x="12" y="112"/>
                </a:cubicBezTo>
                <a:cubicBezTo>
                  <a:pt x="10" y="113"/>
                  <a:pt x="10" y="115"/>
                  <a:pt x="11" y="116"/>
                </a:cubicBezTo>
                <a:cubicBezTo>
                  <a:pt x="11" y="117"/>
                  <a:pt x="13" y="118"/>
                  <a:pt x="14" y="118"/>
                </a:cubicBezTo>
                <a:cubicBezTo>
                  <a:pt x="14" y="118"/>
                  <a:pt x="15" y="118"/>
                  <a:pt x="15" y="117"/>
                </a:cubicBezTo>
                <a:cubicBezTo>
                  <a:pt x="24" y="112"/>
                  <a:pt x="24" y="112"/>
                  <a:pt x="24" y="112"/>
                </a:cubicBezTo>
                <a:cubicBezTo>
                  <a:pt x="25" y="111"/>
                  <a:pt x="26" y="109"/>
                  <a:pt x="25" y="108"/>
                </a:cubicBezTo>
                <a:cubicBezTo>
                  <a:pt x="24" y="106"/>
                  <a:pt x="22" y="106"/>
                  <a:pt x="21" y="107"/>
                </a:cubicBezTo>
                <a:close/>
                <a:moveTo>
                  <a:pt x="143" y="112"/>
                </a:moveTo>
                <a:cubicBezTo>
                  <a:pt x="135" y="107"/>
                  <a:pt x="135" y="107"/>
                  <a:pt x="135" y="107"/>
                </a:cubicBezTo>
                <a:cubicBezTo>
                  <a:pt x="133" y="106"/>
                  <a:pt x="131" y="106"/>
                  <a:pt x="130" y="108"/>
                </a:cubicBezTo>
                <a:cubicBezTo>
                  <a:pt x="129" y="109"/>
                  <a:pt x="130" y="111"/>
                  <a:pt x="132" y="112"/>
                </a:cubicBezTo>
                <a:cubicBezTo>
                  <a:pt x="140" y="117"/>
                  <a:pt x="140" y="117"/>
                  <a:pt x="140" y="117"/>
                </a:cubicBezTo>
                <a:cubicBezTo>
                  <a:pt x="141" y="118"/>
                  <a:pt x="141" y="118"/>
                  <a:pt x="142" y="118"/>
                </a:cubicBezTo>
                <a:cubicBezTo>
                  <a:pt x="143" y="118"/>
                  <a:pt x="144" y="117"/>
                  <a:pt x="145" y="116"/>
                </a:cubicBezTo>
                <a:cubicBezTo>
                  <a:pt x="145" y="115"/>
                  <a:pt x="145" y="113"/>
                  <a:pt x="143" y="112"/>
                </a:cubicBezTo>
                <a:close/>
                <a:moveTo>
                  <a:pt x="152" y="74"/>
                </a:moveTo>
                <a:cubicBezTo>
                  <a:pt x="142" y="74"/>
                  <a:pt x="142" y="74"/>
                  <a:pt x="142" y="74"/>
                </a:cubicBezTo>
                <a:cubicBezTo>
                  <a:pt x="140" y="74"/>
                  <a:pt x="139" y="76"/>
                  <a:pt x="139" y="77"/>
                </a:cubicBezTo>
                <a:cubicBezTo>
                  <a:pt x="139" y="79"/>
                  <a:pt x="140" y="81"/>
                  <a:pt x="142" y="81"/>
                </a:cubicBezTo>
                <a:cubicBezTo>
                  <a:pt x="152" y="81"/>
                  <a:pt x="152" y="81"/>
                  <a:pt x="152" y="81"/>
                </a:cubicBezTo>
                <a:cubicBezTo>
                  <a:pt x="153" y="81"/>
                  <a:pt x="155" y="79"/>
                  <a:pt x="155" y="77"/>
                </a:cubicBezTo>
                <a:cubicBezTo>
                  <a:pt x="155" y="76"/>
                  <a:pt x="153" y="74"/>
                  <a:pt x="152" y="74"/>
                </a:cubicBezTo>
                <a:close/>
                <a:moveTo>
                  <a:pt x="133" y="49"/>
                </a:moveTo>
                <a:cubicBezTo>
                  <a:pt x="134" y="49"/>
                  <a:pt x="134" y="49"/>
                  <a:pt x="135" y="48"/>
                </a:cubicBezTo>
                <a:cubicBezTo>
                  <a:pt x="143" y="43"/>
                  <a:pt x="143" y="43"/>
                  <a:pt x="143" y="43"/>
                </a:cubicBezTo>
                <a:cubicBezTo>
                  <a:pt x="145" y="42"/>
                  <a:pt x="145" y="40"/>
                  <a:pt x="145" y="39"/>
                </a:cubicBezTo>
                <a:cubicBezTo>
                  <a:pt x="144" y="37"/>
                  <a:pt x="142" y="37"/>
                  <a:pt x="140" y="38"/>
                </a:cubicBezTo>
                <a:cubicBezTo>
                  <a:pt x="132" y="43"/>
                  <a:pt x="132" y="43"/>
                  <a:pt x="132" y="43"/>
                </a:cubicBezTo>
                <a:cubicBezTo>
                  <a:pt x="130" y="43"/>
                  <a:pt x="129" y="46"/>
                  <a:pt x="130" y="47"/>
                </a:cubicBezTo>
                <a:cubicBezTo>
                  <a:pt x="131" y="48"/>
                  <a:pt x="132" y="49"/>
                  <a:pt x="133" y="49"/>
                </a:cubicBezTo>
                <a:close/>
                <a:moveTo>
                  <a:pt x="108" y="25"/>
                </a:moveTo>
                <a:cubicBezTo>
                  <a:pt x="109" y="25"/>
                  <a:pt x="109" y="25"/>
                  <a:pt x="110" y="25"/>
                </a:cubicBezTo>
                <a:cubicBezTo>
                  <a:pt x="111" y="25"/>
                  <a:pt x="112" y="25"/>
                  <a:pt x="113" y="24"/>
                </a:cubicBezTo>
                <a:cubicBezTo>
                  <a:pt x="118" y="15"/>
                  <a:pt x="118" y="15"/>
                  <a:pt x="118" y="15"/>
                </a:cubicBezTo>
                <a:cubicBezTo>
                  <a:pt x="118" y="13"/>
                  <a:pt x="118" y="11"/>
                  <a:pt x="116" y="11"/>
                </a:cubicBezTo>
                <a:cubicBezTo>
                  <a:pt x="115" y="10"/>
                  <a:pt x="113" y="10"/>
                  <a:pt x="112" y="12"/>
                </a:cubicBezTo>
                <a:cubicBezTo>
                  <a:pt x="107" y="20"/>
                  <a:pt x="107" y="20"/>
                  <a:pt x="107" y="20"/>
                </a:cubicBezTo>
                <a:cubicBezTo>
                  <a:pt x="106" y="22"/>
                  <a:pt x="107" y="24"/>
                  <a:pt x="108" y="25"/>
                </a:cubicBezTo>
                <a:close/>
                <a:moveTo>
                  <a:pt x="73" y="97"/>
                </a:moveTo>
                <a:cubicBezTo>
                  <a:pt x="74" y="100"/>
                  <a:pt x="75" y="101"/>
                  <a:pt x="78" y="101"/>
                </a:cubicBezTo>
                <a:cubicBezTo>
                  <a:pt x="80" y="101"/>
                  <a:pt x="82" y="100"/>
                  <a:pt x="82" y="97"/>
                </a:cubicBezTo>
                <a:cubicBezTo>
                  <a:pt x="85" y="74"/>
                  <a:pt x="85" y="74"/>
                  <a:pt x="85" y="74"/>
                </a:cubicBezTo>
                <a:cubicBezTo>
                  <a:pt x="85" y="72"/>
                  <a:pt x="86" y="71"/>
                  <a:pt x="86" y="69"/>
                </a:cubicBezTo>
                <a:cubicBezTo>
                  <a:pt x="86" y="58"/>
                  <a:pt x="86" y="58"/>
                  <a:pt x="86" y="58"/>
                </a:cubicBezTo>
                <a:cubicBezTo>
                  <a:pt x="86" y="52"/>
                  <a:pt x="83" y="50"/>
                  <a:pt x="78" y="50"/>
                </a:cubicBezTo>
                <a:cubicBezTo>
                  <a:pt x="73" y="50"/>
                  <a:pt x="70" y="52"/>
                  <a:pt x="70" y="58"/>
                </a:cubicBezTo>
                <a:cubicBezTo>
                  <a:pt x="70" y="69"/>
                  <a:pt x="70" y="69"/>
                  <a:pt x="70" y="69"/>
                </a:cubicBezTo>
                <a:cubicBezTo>
                  <a:pt x="70" y="71"/>
                  <a:pt x="70" y="72"/>
                  <a:pt x="70" y="74"/>
                </a:cubicBezTo>
                <a:lnTo>
                  <a:pt x="73" y="97"/>
                </a:lnTo>
                <a:close/>
                <a:moveTo>
                  <a:pt x="78" y="108"/>
                </a:moveTo>
                <a:cubicBezTo>
                  <a:pt x="73" y="108"/>
                  <a:pt x="69" y="111"/>
                  <a:pt x="69" y="116"/>
                </a:cubicBezTo>
                <a:cubicBezTo>
                  <a:pt x="69" y="120"/>
                  <a:pt x="73" y="124"/>
                  <a:pt x="78" y="124"/>
                </a:cubicBezTo>
                <a:cubicBezTo>
                  <a:pt x="82" y="124"/>
                  <a:pt x="86" y="120"/>
                  <a:pt x="86" y="116"/>
                </a:cubicBezTo>
                <a:cubicBezTo>
                  <a:pt x="86" y="111"/>
                  <a:pt x="82" y="108"/>
                  <a:pt x="78" y="108"/>
                </a:cubicBezTo>
                <a:close/>
              </a:path>
            </a:pathLst>
          </a:custGeom>
          <a:solidFill>
            <a:srgbClr val="A5A5A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11" name="Shape 311"/>
          <p:cNvSpPr/>
          <p:nvPr/>
        </p:nvSpPr>
        <p:spPr>
          <a:xfrm>
            <a:off x="4635224" y="3970852"/>
            <a:ext cx="3651170" cy="472472"/>
          </a:xfrm>
          <a:prstGeom prst="rect">
            <a:avLst/>
          </a:prstGeom>
          <a:noFill/>
          <a:ln>
            <a:noFill/>
          </a:ln>
        </p:spPr>
        <p:txBody>
          <a:bodyPr anchorCtr="0" anchor="ctr" bIns="0" lIns="0" spcFirstLastPara="1" rIns="0" wrap="square" tIns="0">
            <a:noAutofit/>
          </a:bodyPr>
          <a:lstStyle/>
          <a:p>
            <a:pPr indent="0" lvl="0" marL="0" marR="0" rtl="0" algn="l">
              <a:lnSpc>
                <a:spcPct val="170000"/>
              </a:lnSpc>
              <a:spcBef>
                <a:spcPts val="0"/>
              </a:spcBef>
              <a:spcAft>
                <a:spcPts val="0"/>
              </a:spcAft>
              <a:buNone/>
            </a:pPr>
            <a:r>
              <a:rPr lang="en" sz="800">
                <a:solidFill>
                  <a:srgbClr val="595959"/>
                </a:solidFill>
                <a:latin typeface="PT Sans"/>
                <a:ea typeface="PT Sans"/>
                <a:cs typeface="PT Sans"/>
                <a:sym typeface="PT Sans"/>
              </a:rPr>
              <a:t>Lorem Ipsum is simply dummy text of the printing and typesetting industry. when an unknown printer Lorem Ipsum has been the industry's standard dummy text ever since the 1500s, when an unknown printer took.</a:t>
            </a:r>
            <a:endParaRPr sz="1100"/>
          </a:p>
        </p:txBody>
      </p:sp>
      <p:sp>
        <p:nvSpPr>
          <p:cNvPr id="312" name="Shape 312"/>
          <p:cNvSpPr txBox="1"/>
          <p:nvPr/>
        </p:nvSpPr>
        <p:spPr>
          <a:xfrm>
            <a:off x="4572000" y="3433150"/>
            <a:ext cx="2309700" cy="4848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2700">
                <a:solidFill>
                  <a:srgbClr val="595959"/>
                </a:solidFill>
                <a:latin typeface="Arial"/>
                <a:ea typeface="Arial"/>
                <a:cs typeface="Arial"/>
                <a:sym typeface="Arial"/>
              </a:rPr>
              <a:t>Heading Text</a:t>
            </a:r>
            <a:endParaRPr sz="1100"/>
          </a:p>
        </p:txBody>
      </p:sp>
      <p:sp>
        <p:nvSpPr>
          <p:cNvPr id="313" name="Shape 313"/>
          <p:cNvSpPr/>
          <p:nvPr>
            <p:ph idx="2" type="pic"/>
          </p:nvPr>
        </p:nvSpPr>
        <p:spPr>
          <a:xfrm>
            <a:off x="828675" y="1396471"/>
            <a:ext cx="3038475" cy="3747029"/>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mc:AlternateContent>
    <mc:Choice Requires="p14">
      <p:transition spd="slow" p14:dur="1250">
        <p14:flip dir="l"/>
      </p:transition>
    </mc:Choice>
    <mc:Fallback>
      <p:transition spd="slow">
        <p:fade/>
      </p:transition>
    </mc:Fallback>
  </mc:AlternateContent>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7" name="Shape 317"/>
        <p:cNvGrpSpPr/>
        <p:nvPr/>
      </p:nvGrpSpPr>
      <p:grpSpPr>
        <a:xfrm>
          <a:off x="0" y="0"/>
          <a:ext cx="0" cy="0"/>
          <a:chOff x="0" y="0"/>
          <a:chExt cx="0" cy="0"/>
        </a:xfrm>
      </p:grpSpPr>
      <p:sp>
        <p:nvSpPr>
          <p:cNvPr id="318" name="Shape 318"/>
          <p:cNvSpPr/>
          <p:nvPr/>
        </p:nvSpPr>
        <p:spPr>
          <a:xfrm>
            <a:off x="0" y="0"/>
            <a:ext cx="9144000" cy="5143500"/>
          </a:xfrm>
          <a:prstGeom prst="rect">
            <a:avLst/>
          </a:prstGeom>
          <a:gradFill>
            <a:gsLst>
              <a:gs pos="0">
                <a:srgbClr val="E7E6E6">
                  <a:alpha val="64705"/>
                </a:srgbClr>
              </a:gs>
              <a:gs pos="100000">
                <a:srgbClr val="595959">
                  <a:alpha val="89803"/>
                </a:srgbClr>
              </a:gs>
            </a:gsLst>
            <a:lin ang="18900000" scaled="0"/>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4100">
              <a:solidFill>
                <a:schemeClr val="dk1"/>
              </a:solidFill>
              <a:latin typeface="Calibri"/>
              <a:ea typeface="Calibri"/>
              <a:cs typeface="Calibri"/>
              <a:sym typeface="Calibri"/>
            </a:endParaRPr>
          </a:p>
        </p:txBody>
      </p:sp>
      <p:sp>
        <p:nvSpPr>
          <p:cNvPr id="319" name="Shape 319"/>
          <p:cNvSpPr/>
          <p:nvPr/>
        </p:nvSpPr>
        <p:spPr>
          <a:xfrm>
            <a:off x="1972384" y="1676400"/>
            <a:ext cx="5787770" cy="4351707"/>
          </a:xfrm>
          <a:prstGeom prst="parallelogram">
            <a:avLst>
              <a:gd fmla="val 25000" name="adj"/>
            </a:avLst>
          </a:prstGeom>
          <a:solidFill>
            <a:schemeClr val="accent1">
              <a:alpha val="89803"/>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20" name="Shape 320"/>
          <p:cNvSpPr/>
          <p:nvPr/>
        </p:nvSpPr>
        <p:spPr>
          <a:xfrm>
            <a:off x="1190666" y="4332514"/>
            <a:ext cx="1538288" cy="1156607"/>
          </a:xfrm>
          <a:prstGeom prst="parallelogram">
            <a:avLst>
              <a:gd fmla="val 25000" name="adj"/>
            </a:avLst>
          </a:prstGeom>
          <a:solidFill>
            <a:srgbClr val="3F3F3F">
              <a:alpha val="64705"/>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id="321" name="Shape 321"/>
          <p:cNvPicPr preferRelativeResize="0"/>
          <p:nvPr/>
        </p:nvPicPr>
        <p:blipFill rotWithShape="1">
          <a:blip r:embed="rId3">
            <a:alphaModFix/>
          </a:blip>
          <a:srcRect b="0" l="0" r="0" t="0"/>
          <a:stretch/>
        </p:blipFill>
        <p:spPr>
          <a:xfrm>
            <a:off x="3327710" y="2220471"/>
            <a:ext cx="2999330" cy="933125"/>
          </a:xfrm>
          <a:prstGeom prst="rect">
            <a:avLst/>
          </a:prstGeom>
          <a:noFill/>
          <a:ln>
            <a:noFill/>
          </a:ln>
        </p:spPr>
      </p:pic>
      <p:sp>
        <p:nvSpPr>
          <p:cNvPr id="322" name="Shape 322"/>
          <p:cNvSpPr txBox="1"/>
          <p:nvPr/>
        </p:nvSpPr>
        <p:spPr>
          <a:xfrm>
            <a:off x="3175575" y="3523225"/>
            <a:ext cx="3151500" cy="4731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2400">
                <a:solidFill>
                  <a:schemeClr val="dk1"/>
                </a:solidFill>
                <a:latin typeface="Arial"/>
                <a:ea typeface="Arial"/>
                <a:cs typeface="Arial"/>
                <a:sym typeface="Arial"/>
              </a:rPr>
              <a:t>OUR TEAM STRAP</a:t>
            </a:r>
            <a:endParaRPr sz="2400"/>
          </a:p>
        </p:txBody>
      </p:sp>
      <p:sp>
        <p:nvSpPr>
          <p:cNvPr id="323" name="Shape 323"/>
          <p:cNvSpPr txBox="1"/>
          <p:nvPr/>
        </p:nvSpPr>
        <p:spPr>
          <a:xfrm>
            <a:off x="3175574" y="4038203"/>
            <a:ext cx="3229253" cy="588623"/>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800">
                <a:solidFill>
                  <a:schemeClr val="dk1"/>
                </a:solidFill>
                <a:latin typeface="Montserrat Light"/>
                <a:ea typeface="Montserrat Light"/>
                <a:cs typeface="Montserrat Light"/>
                <a:sym typeface="Montserrat Light"/>
              </a:rPr>
              <a:t>Yielding god hath waters kind called doesn't shall wingedfirmament and, sixth female created. Beginning saying third yielding fruit was open night to .</a:t>
            </a:r>
            <a:endParaRPr sz="1100"/>
          </a:p>
        </p:txBody>
      </p:sp>
      <p:sp>
        <p:nvSpPr>
          <p:cNvPr id="324" name="Shape 324"/>
          <p:cNvSpPr/>
          <p:nvPr>
            <p:ph idx="2" type="pic"/>
          </p:nvPr>
        </p:nvSpPr>
        <p:spPr>
          <a:xfrm>
            <a:off x="0" y="0"/>
            <a:ext cx="9144000" cy="514350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mc:AlternateContent>
    <mc:Choice Requires="p14">
      <p:transition spd="slow" p14:dur="1250">
        <p14:flip dir="l"/>
      </p:transition>
    </mc:Choice>
    <mc:Fallback>
      <p:transition spd="slow">
        <p:fade/>
      </p:transition>
    </mc:Fallback>
  </mc:AlternateContent>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8" name="Shape 328"/>
        <p:cNvGrpSpPr/>
        <p:nvPr/>
      </p:nvGrpSpPr>
      <p:grpSpPr>
        <a:xfrm>
          <a:off x="0" y="0"/>
          <a:ext cx="0" cy="0"/>
          <a:chOff x="0" y="0"/>
          <a:chExt cx="0" cy="0"/>
        </a:xfrm>
      </p:grpSpPr>
      <p:sp>
        <p:nvSpPr>
          <p:cNvPr id="329" name="Shape 329"/>
          <p:cNvSpPr txBox="1"/>
          <p:nvPr/>
        </p:nvSpPr>
        <p:spPr>
          <a:xfrm>
            <a:off x="523875" y="446450"/>
            <a:ext cx="4111200" cy="4848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2700">
                <a:solidFill>
                  <a:srgbClr val="3F3F3F"/>
                </a:solidFill>
                <a:latin typeface="Arial"/>
                <a:ea typeface="Arial"/>
                <a:cs typeface="Arial"/>
                <a:sym typeface="Arial"/>
              </a:rPr>
              <a:t>M</a:t>
            </a:r>
            <a:r>
              <a:rPr lang="en" sz="2700">
                <a:solidFill>
                  <a:srgbClr val="3F3F3F"/>
                </a:solidFill>
              </a:rPr>
              <a:t>eet</a:t>
            </a:r>
            <a:r>
              <a:rPr lang="en" sz="2700">
                <a:solidFill>
                  <a:srgbClr val="3F3F3F"/>
                </a:solidFill>
                <a:latin typeface="Arial"/>
                <a:ea typeface="Arial"/>
                <a:cs typeface="Arial"/>
                <a:sym typeface="Arial"/>
              </a:rPr>
              <a:t> </a:t>
            </a:r>
            <a:r>
              <a:rPr lang="en" sz="2700">
                <a:solidFill>
                  <a:schemeClr val="accent1"/>
                </a:solidFill>
                <a:latin typeface="Arial"/>
                <a:ea typeface="Arial"/>
                <a:cs typeface="Arial"/>
                <a:sym typeface="Arial"/>
              </a:rPr>
              <a:t>O</a:t>
            </a:r>
            <a:r>
              <a:rPr lang="en" sz="2700">
                <a:solidFill>
                  <a:schemeClr val="accent1"/>
                </a:solidFill>
              </a:rPr>
              <a:t>ur</a:t>
            </a:r>
            <a:r>
              <a:rPr lang="en" sz="2700">
                <a:solidFill>
                  <a:schemeClr val="accent1"/>
                </a:solidFill>
                <a:latin typeface="Arial"/>
                <a:ea typeface="Arial"/>
                <a:cs typeface="Arial"/>
                <a:sym typeface="Arial"/>
              </a:rPr>
              <a:t> </a:t>
            </a:r>
            <a:r>
              <a:rPr lang="en" sz="2700">
                <a:solidFill>
                  <a:srgbClr val="A5A5A5"/>
                </a:solidFill>
                <a:latin typeface="Arial"/>
                <a:ea typeface="Arial"/>
                <a:cs typeface="Arial"/>
                <a:sym typeface="Arial"/>
              </a:rPr>
              <a:t>F</a:t>
            </a:r>
            <a:r>
              <a:rPr lang="en" sz="2700">
                <a:solidFill>
                  <a:srgbClr val="A5A5A5"/>
                </a:solidFill>
              </a:rPr>
              <a:t>ounder</a:t>
            </a:r>
            <a:endParaRPr sz="1100"/>
          </a:p>
        </p:txBody>
      </p:sp>
      <p:sp>
        <p:nvSpPr>
          <p:cNvPr id="330" name="Shape 330"/>
          <p:cNvSpPr txBox="1"/>
          <p:nvPr/>
        </p:nvSpPr>
        <p:spPr>
          <a:xfrm>
            <a:off x="523875" y="911722"/>
            <a:ext cx="4543842" cy="184666"/>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lang="en" sz="800">
                <a:solidFill>
                  <a:srgbClr val="7F7F7F"/>
                </a:solidFill>
                <a:latin typeface="Montserrat"/>
                <a:ea typeface="Montserrat"/>
                <a:cs typeface="Montserrat"/>
                <a:sym typeface="Montserrat"/>
              </a:rPr>
              <a:t>The example text goes here with your own detailed opium dolor sit amen example text line.</a:t>
            </a:r>
            <a:endParaRPr sz="1100"/>
          </a:p>
        </p:txBody>
      </p:sp>
      <p:cxnSp>
        <p:nvCxnSpPr>
          <p:cNvPr id="331" name="Shape 331"/>
          <p:cNvCxnSpPr/>
          <p:nvPr/>
        </p:nvCxnSpPr>
        <p:spPr>
          <a:xfrm>
            <a:off x="585788" y="1247775"/>
            <a:ext cx="8034338" cy="0"/>
          </a:xfrm>
          <a:prstGeom prst="straightConnector1">
            <a:avLst/>
          </a:prstGeom>
          <a:noFill/>
          <a:ln cap="flat" cmpd="sng" w="9525">
            <a:solidFill>
              <a:srgbClr val="7F7F7F"/>
            </a:solidFill>
            <a:prstDash val="solid"/>
            <a:miter lim="800000"/>
            <a:headEnd len="sm" w="sm" type="none"/>
            <a:tailEnd len="sm" w="sm" type="none"/>
          </a:ln>
        </p:spPr>
      </p:cxnSp>
      <p:sp>
        <p:nvSpPr>
          <p:cNvPr id="332" name="Shape 332"/>
          <p:cNvSpPr/>
          <p:nvPr/>
        </p:nvSpPr>
        <p:spPr>
          <a:xfrm>
            <a:off x="4635224" y="2832310"/>
            <a:ext cx="3680102" cy="472472"/>
          </a:xfrm>
          <a:prstGeom prst="rect">
            <a:avLst/>
          </a:prstGeom>
          <a:noFill/>
          <a:ln>
            <a:noFill/>
          </a:ln>
        </p:spPr>
        <p:txBody>
          <a:bodyPr anchorCtr="0" anchor="ctr" bIns="0" lIns="0" spcFirstLastPara="1" rIns="0" wrap="square" tIns="0">
            <a:noAutofit/>
          </a:bodyPr>
          <a:lstStyle/>
          <a:p>
            <a:pPr indent="0" lvl="0" marL="0" marR="0" rtl="0" algn="l">
              <a:lnSpc>
                <a:spcPct val="178947"/>
              </a:lnSpc>
              <a:spcBef>
                <a:spcPts val="0"/>
              </a:spcBef>
              <a:spcAft>
                <a:spcPts val="0"/>
              </a:spcAft>
              <a:buNone/>
            </a:pPr>
            <a:r>
              <a:rPr lang="en" sz="700">
                <a:solidFill>
                  <a:srgbClr val="7F7F7F"/>
                </a:solidFill>
                <a:latin typeface="Montserrat Light"/>
                <a:ea typeface="Montserrat Light"/>
                <a:cs typeface="Montserrat Light"/>
                <a:sym typeface="Montserrat Light"/>
              </a:rPr>
              <a:t>Lorem Ipsum is simply dummy text of the printing and typesetting industry. when an unknown printer Lorem Ipsum has been the .</a:t>
            </a:r>
            <a:endParaRPr sz="1100"/>
          </a:p>
        </p:txBody>
      </p:sp>
      <p:sp>
        <p:nvSpPr>
          <p:cNvPr id="333" name="Shape 333"/>
          <p:cNvSpPr/>
          <p:nvPr/>
        </p:nvSpPr>
        <p:spPr>
          <a:xfrm>
            <a:off x="4635224" y="2099363"/>
            <a:ext cx="3680102" cy="594844"/>
          </a:xfrm>
          <a:prstGeom prst="rect">
            <a:avLst/>
          </a:prstGeom>
          <a:noFill/>
          <a:ln>
            <a:noFill/>
          </a:ln>
        </p:spPr>
        <p:txBody>
          <a:bodyPr anchorCtr="0" anchor="ctr" bIns="0" lIns="0" spcFirstLastPara="1" rIns="0" wrap="square" tIns="0">
            <a:noAutofit/>
          </a:bodyPr>
          <a:lstStyle/>
          <a:p>
            <a:pPr indent="0" lvl="0" marL="0" marR="0" rtl="0" algn="l">
              <a:lnSpc>
                <a:spcPct val="178947"/>
              </a:lnSpc>
              <a:spcBef>
                <a:spcPts val="0"/>
              </a:spcBef>
              <a:spcAft>
                <a:spcPts val="0"/>
              </a:spcAft>
              <a:buNone/>
            </a:pPr>
            <a:r>
              <a:rPr lang="en" sz="700">
                <a:solidFill>
                  <a:srgbClr val="7F7F7F"/>
                </a:solidFill>
                <a:latin typeface="Montserrat Light"/>
                <a:ea typeface="Montserrat Light"/>
                <a:cs typeface="Montserrat Light"/>
                <a:sym typeface="Montserrat Light"/>
              </a:rPr>
              <a:t>Lorem Ipsum is simply dummy text of the printing and typesetting industry. when an unknown printer Lorem Ipsum has been the industry's standard dummy text ever since when an unknown printer Lorem Ipsum has been the industry's standard dummy the 1500s, when an unknown printer took.</a:t>
            </a:r>
            <a:endParaRPr sz="1100"/>
          </a:p>
        </p:txBody>
      </p:sp>
      <p:sp>
        <p:nvSpPr>
          <p:cNvPr id="334" name="Shape 334"/>
          <p:cNvSpPr txBox="1"/>
          <p:nvPr/>
        </p:nvSpPr>
        <p:spPr>
          <a:xfrm>
            <a:off x="4572000" y="1561675"/>
            <a:ext cx="2551800" cy="4848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2700">
                <a:solidFill>
                  <a:srgbClr val="595959"/>
                </a:solidFill>
                <a:latin typeface="Arial"/>
                <a:ea typeface="Arial"/>
                <a:cs typeface="Arial"/>
                <a:sym typeface="Arial"/>
              </a:rPr>
              <a:t>It’s </a:t>
            </a:r>
            <a:r>
              <a:rPr lang="en" sz="2700">
                <a:solidFill>
                  <a:schemeClr val="accent1"/>
                </a:solidFill>
                <a:latin typeface="Arial"/>
                <a:ea typeface="Arial"/>
                <a:cs typeface="Arial"/>
                <a:sym typeface="Arial"/>
              </a:rPr>
              <a:t>Awesome </a:t>
            </a:r>
            <a:endParaRPr sz="1100"/>
          </a:p>
        </p:txBody>
      </p:sp>
      <p:sp>
        <p:nvSpPr>
          <p:cNvPr id="335" name="Shape 335"/>
          <p:cNvSpPr txBox="1"/>
          <p:nvPr/>
        </p:nvSpPr>
        <p:spPr>
          <a:xfrm>
            <a:off x="4571999" y="3859250"/>
            <a:ext cx="2053200" cy="3693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2000">
                <a:solidFill>
                  <a:srgbClr val="595959"/>
                </a:solidFill>
                <a:latin typeface="Arial"/>
                <a:ea typeface="Arial"/>
                <a:cs typeface="Arial"/>
                <a:sym typeface="Arial"/>
              </a:rPr>
              <a:t>JohnShon pik</a:t>
            </a:r>
            <a:endParaRPr sz="2000">
              <a:solidFill>
                <a:schemeClr val="accent1"/>
              </a:solidFill>
              <a:latin typeface="Arial"/>
              <a:ea typeface="Arial"/>
              <a:cs typeface="Arial"/>
              <a:sym typeface="Arial"/>
            </a:endParaRPr>
          </a:p>
        </p:txBody>
      </p:sp>
      <p:sp>
        <p:nvSpPr>
          <p:cNvPr id="336" name="Shape 336"/>
          <p:cNvSpPr txBox="1"/>
          <p:nvPr/>
        </p:nvSpPr>
        <p:spPr>
          <a:xfrm>
            <a:off x="4572001" y="4279869"/>
            <a:ext cx="1936500" cy="201900"/>
          </a:xfrm>
          <a:prstGeom prst="rect">
            <a:avLst/>
          </a:prstGeom>
          <a:noFill/>
          <a:ln>
            <a:noFill/>
          </a:ln>
        </p:spPr>
        <p:txBody>
          <a:bodyPr anchorCtr="0" anchor="t" bIns="34275" lIns="68575" spcFirstLastPara="1" rIns="68575" wrap="square" tIns="34275">
            <a:noAutofit/>
          </a:bodyPr>
          <a:lstStyle/>
          <a:p>
            <a:pPr indent="0" lvl="0" marL="0" marR="0" rtl="0" algn="l">
              <a:lnSpc>
                <a:spcPct val="120000"/>
              </a:lnSpc>
              <a:spcBef>
                <a:spcPts val="0"/>
              </a:spcBef>
              <a:spcAft>
                <a:spcPts val="0"/>
              </a:spcAft>
              <a:buNone/>
            </a:pPr>
            <a:r>
              <a:rPr lang="en" sz="900">
                <a:solidFill>
                  <a:srgbClr val="595959"/>
                </a:solidFill>
                <a:latin typeface="Montserrat Light"/>
                <a:ea typeface="Montserrat Light"/>
                <a:cs typeface="Montserrat Light"/>
                <a:sym typeface="Montserrat Light"/>
              </a:rPr>
              <a:t>Managing Dirctor, Happy Project</a:t>
            </a:r>
            <a:endParaRPr sz="900">
              <a:solidFill>
                <a:schemeClr val="accent1"/>
              </a:solidFill>
              <a:latin typeface="Montserrat Light"/>
              <a:ea typeface="Montserrat Light"/>
              <a:cs typeface="Montserrat Light"/>
              <a:sym typeface="Montserrat Light"/>
            </a:endParaRPr>
          </a:p>
        </p:txBody>
      </p:sp>
      <p:sp>
        <p:nvSpPr>
          <p:cNvPr id="337" name="Shape 337"/>
          <p:cNvSpPr txBox="1"/>
          <p:nvPr/>
        </p:nvSpPr>
        <p:spPr>
          <a:xfrm>
            <a:off x="4602957" y="3627268"/>
            <a:ext cx="1758290" cy="253916"/>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200">
                <a:solidFill>
                  <a:srgbClr val="595959"/>
                </a:solidFill>
                <a:latin typeface="Arial"/>
                <a:ea typeface="Arial"/>
                <a:cs typeface="Arial"/>
                <a:sym typeface="Arial"/>
              </a:rPr>
              <a:t>Johnshon Pik</a:t>
            </a:r>
            <a:endParaRPr sz="1200">
              <a:solidFill>
                <a:schemeClr val="accent1"/>
              </a:solidFill>
              <a:latin typeface="Arial"/>
              <a:ea typeface="Arial"/>
              <a:cs typeface="Arial"/>
              <a:sym typeface="Arial"/>
            </a:endParaRPr>
          </a:p>
        </p:txBody>
      </p:sp>
      <p:sp>
        <p:nvSpPr>
          <p:cNvPr id="338" name="Shape 338"/>
          <p:cNvSpPr/>
          <p:nvPr>
            <p:ph idx="2" type="pic"/>
          </p:nvPr>
        </p:nvSpPr>
        <p:spPr>
          <a:xfrm>
            <a:off x="828675" y="1396471"/>
            <a:ext cx="3038475" cy="3747029"/>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mc:AlternateContent>
    <mc:Choice Requires="p14">
      <p:transition spd="slow" p14:dur="1250">
        <p14:flip dir="l"/>
      </p:transition>
    </mc:Choice>
    <mc:Fallback>
      <p:transition spd="slow">
        <p:fade/>
      </p:transition>
    </mc:Fallback>
  </mc:AlternateContent>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42" name="Shape 342"/>
        <p:cNvGrpSpPr/>
        <p:nvPr/>
      </p:nvGrpSpPr>
      <p:grpSpPr>
        <a:xfrm>
          <a:off x="0" y="0"/>
          <a:ext cx="0" cy="0"/>
          <a:chOff x="0" y="0"/>
          <a:chExt cx="0" cy="0"/>
        </a:xfrm>
      </p:grpSpPr>
      <p:sp>
        <p:nvSpPr>
          <p:cNvPr id="343" name="Shape 343"/>
          <p:cNvSpPr/>
          <p:nvPr/>
        </p:nvSpPr>
        <p:spPr>
          <a:xfrm>
            <a:off x="0" y="0"/>
            <a:ext cx="9144000" cy="5143500"/>
          </a:xfrm>
          <a:prstGeom prst="rect">
            <a:avLst/>
          </a:prstGeom>
          <a:gradFill>
            <a:gsLst>
              <a:gs pos="0">
                <a:srgbClr val="F26F21">
                  <a:alpha val="89803"/>
                </a:srgbClr>
              </a:gs>
              <a:gs pos="100000">
                <a:srgbClr val="FCB813">
                  <a:alpha val="89803"/>
                </a:srgbClr>
              </a:gs>
            </a:gsLst>
            <a:lin ang="18900000" scaled="0"/>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2100">
              <a:solidFill>
                <a:schemeClr val="dk1"/>
              </a:solidFill>
              <a:latin typeface="Calibri"/>
              <a:ea typeface="Calibri"/>
              <a:cs typeface="Calibri"/>
              <a:sym typeface="Calibri"/>
            </a:endParaRPr>
          </a:p>
        </p:txBody>
      </p:sp>
      <p:grpSp>
        <p:nvGrpSpPr>
          <p:cNvPr id="344" name="Shape 344"/>
          <p:cNvGrpSpPr/>
          <p:nvPr/>
        </p:nvGrpSpPr>
        <p:grpSpPr>
          <a:xfrm>
            <a:off x="3985042" y="1805138"/>
            <a:ext cx="1705573" cy="414439"/>
            <a:chOff x="0" y="0"/>
            <a:chExt cx="2996" cy="728"/>
          </a:xfrm>
        </p:grpSpPr>
        <p:sp>
          <p:nvSpPr>
            <p:cNvPr id="345" name="Shape 345"/>
            <p:cNvSpPr/>
            <p:nvPr/>
          </p:nvSpPr>
          <p:spPr>
            <a:xfrm>
              <a:off x="0" y="0"/>
              <a:ext cx="2996" cy="504"/>
            </a:xfrm>
            <a:prstGeom prst="rect">
              <a:avLst/>
            </a:prstGeom>
            <a:noFill/>
            <a:ln>
              <a:noFill/>
            </a:ln>
          </p:spPr>
          <p:txBody>
            <a:bodyPr anchorCtr="0" anchor="ctr" bIns="0" lIns="0" spcFirstLastPara="1" rIns="0" wrap="square" tIns="0">
              <a:noAutofit/>
            </a:bodyPr>
            <a:lstStyle/>
            <a:p>
              <a:pPr indent="0" lvl="0" marL="0" marR="0" rtl="0" algn="l">
                <a:lnSpc>
                  <a:spcPct val="65000"/>
                </a:lnSpc>
                <a:spcBef>
                  <a:spcPts val="0"/>
                </a:spcBef>
                <a:spcAft>
                  <a:spcPts val="0"/>
                </a:spcAft>
                <a:buNone/>
              </a:pPr>
              <a:r>
                <a:rPr b="1" lang="en" sz="1800">
                  <a:solidFill>
                    <a:schemeClr val="dk1"/>
                  </a:solidFill>
                  <a:latin typeface="Montserrat"/>
                  <a:ea typeface="Montserrat"/>
                  <a:cs typeface="Montserrat"/>
                  <a:sym typeface="Montserrat"/>
                </a:rPr>
                <a:t>JOHN DOE</a:t>
              </a:r>
              <a:endParaRPr sz="1100"/>
            </a:p>
          </p:txBody>
        </p:sp>
        <p:sp>
          <p:nvSpPr>
            <p:cNvPr id="346" name="Shape 346"/>
            <p:cNvSpPr/>
            <p:nvPr/>
          </p:nvSpPr>
          <p:spPr>
            <a:xfrm>
              <a:off x="48" y="448"/>
              <a:ext cx="2552" cy="280"/>
            </a:xfrm>
            <a:prstGeom prst="rect">
              <a:avLst/>
            </a:prstGeom>
            <a:noFill/>
            <a:ln>
              <a:noFill/>
            </a:ln>
          </p:spPr>
          <p:txBody>
            <a:bodyPr anchorCtr="0" anchor="ctr" bIns="0" lIns="0" spcFirstLastPara="1" rIns="0" wrap="square" tIns="0">
              <a:noAutofit/>
            </a:bodyPr>
            <a:lstStyle/>
            <a:p>
              <a:pPr indent="0" lvl="0" marL="0" marR="0" rtl="0" algn="l">
                <a:lnSpc>
                  <a:spcPct val="65000"/>
                </a:lnSpc>
                <a:spcBef>
                  <a:spcPts val="0"/>
                </a:spcBef>
                <a:spcAft>
                  <a:spcPts val="0"/>
                </a:spcAft>
                <a:buNone/>
              </a:pPr>
              <a:r>
                <a:rPr b="1" lang="en" sz="600">
                  <a:solidFill>
                    <a:schemeClr val="dk1"/>
                  </a:solidFill>
                  <a:latin typeface="Montserrat"/>
                  <a:ea typeface="Montserrat"/>
                  <a:cs typeface="Montserrat"/>
                  <a:sym typeface="Montserrat"/>
                </a:rPr>
                <a:t>Chief Designer</a:t>
              </a:r>
              <a:endParaRPr sz="1100"/>
            </a:p>
          </p:txBody>
        </p:sp>
      </p:grpSp>
      <p:sp>
        <p:nvSpPr>
          <p:cNvPr id="347" name="Shape 347"/>
          <p:cNvSpPr/>
          <p:nvPr/>
        </p:nvSpPr>
        <p:spPr>
          <a:xfrm>
            <a:off x="4012367" y="3111693"/>
            <a:ext cx="885557" cy="159400"/>
          </a:xfrm>
          <a:prstGeom prst="rect">
            <a:avLst/>
          </a:prstGeom>
          <a:noFill/>
          <a:ln>
            <a:noFill/>
          </a:ln>
        </p:spPr>
        <p:txBody>
          <a:bodyPr anchorCtr="0" anchor="ctr" bIns="0" lIns="0" spcFirstLastPara="1" rIns="0" wrap="square" tIns="0">
            <a:noAutofit/>
          </a:bodyPr>
          <a:lstStyle/>
          <a:p>
            <a:pPr indent="0" lvl="0" marL="0" marR="0" rtl="0" algn="l">
              <a:lnSpc>
                <a:spcPct val="65000"/>
              </a:lnSpc>
              <a:spcBef>
                <a:spcPts val="0"/>
              </a:spcBef>
              <a:spcAft>
                <a:spcPts val="0"/>
              </a:spcAft>
              <a:buNone/>
            </a:pPr>
            <a:r>
              <a:rPr b="1" lang="en" sz="800">
                <a:solidFill>
                  <a:schemeClr val="dk1"/>
                </a:solidFill>
                <a:latin typeface="Montserrat"/>
                <a:ea typeface="Montserrat"/>
                <a:cs typeface="Montserrat"/>
                <a:sym typeface="Montserrat"/>
              </a:rPr>
              <a:t>Working Skills:</a:t>
            </a:r>
            <a:endParaRPr sz="1100"/>
          </a:p>
        </p:txBody>
      </p:sp>
      <p:sp>
        <p:nvSpPr>
          <p:cNvPr id="348" name="Shape 348"/>
          <p:cNvSpPr/>
          <p:nvPr/>
        </p:nvSpPr>
        <p:spPr>
          <a:xfrm>
            <a:off x="6073172" y="3343961"/>
            <a:ext cx="300581" cy="860757"/>
          </a:xfrm>
          <a:prstGeom prst="rect">
            <a:avLst/>
          </a:prstGeom>
          <a:noFill/>
          <a:ln>
            <a:noFill/>
          </a:ln>
        </p:spPr>
        <p:txBody>
          <a:bodyPr anchorCtr="0" anchor="ctr" bIns="0" lIns="0" spcFirstLastPara="1" rIns="0" wrap="square" tIns="0">
            <a:noAutofit/>
          </a:bodyPr>
          <a:lstStyle/>
          <a:p>
            <a:pPr indent="0" lvl="0" marL="0" marR="0" rtl="0" algn="l">
              <a:lnSpc>
                <a:spcPct val="257142"/>
              </a:lnSpc>
              <a:spcBef>
                <a:spcPts val="0"/>
              </a:spcBef>
              <a:spcAft>
                <a:spcPts val="0"/>
              </a:spcAft>
              <a:buNone/>
            </a:pPr>
            <a:r>
              <a:rPr lang="en" sz="500">
                <a:solidFill>
                  <a:schemeClr val="dk1"/>
                </a:solidFill>
                <a:latin typeface="Montserrat"/>
                <a:ea typeface="Montserrat"/>
                <a:cs typeface="Montserrat"/>
                <a:sym typeface="Montserrat"/>
              </a:rPr>
              <a:t>Ai</a:t>
            </a:r>
            <a:endParaRPr sz="1100"/>
          </a:p>
          <a:p>
            <a:pPr indent="0" lvl="0" marL="0" marR="0" rtl="0" algn="l">
              <a:lnSpc>
                <a:spcPct val="257142"/>
              </a:lnSpc>
              <a:spcBef>
                <a:spcPts val="0"/>
              </a:spcBef>
              <a:spcAft>
                <a:spcPts val="0"/>
              </a:spcAft>
              <a:buNone/>
            </a:pPr>
            <a:r>
              <a:rPr lang="en" sz="500">
                <a:solidFill>
                  <a:schemeClr val="dk1"/>
                </a:solidFill>
                <a:latin typeface="Montserrat"/>
                <a:ea typeface="Montserrat"/>
                <a:cs typeface="Montserrat"/>
                <a:sym typeface="Montserrat"/>
              </a:rPr>
              <a:t>PSD</a:t>
            </a:r>
            <a:endParaRPr sz="1100"/>
          </a:p>
          <a:p>
            <a:pPr indent="0" lvl="0" marL="0" marR="0" rtl="0" algn="l">
              <a:lnSpc>
                <a:spcPct val="257142"/>
              </a:lnSpc>
              <a:spcBef>
                <a:spcPts val="0"/>
              </a:spcBef>
              <a:spcAft>
                <a:spcPts val="0"/>
              </a:spcAft>
              <a:buNone/>
            </a:pPr>
            <a:r>
              <a:rPr lang="en" sz="500">
                <a:solidFill>
                  <a:schemeClr val="dk1"/>
                </a:solidFill>
                <a:latin typeface="Montserrat"/>
                <a:ea typeface="Montserrat"/>
                <a:cs typeface="Montserrat"/>
                <a:sym typeface="Montserrat"/>
              </a:rPr>
              <a:t>HTML</a:t>
            </a:r>
            <a:endParaRPr sz="1100"/>
          </a:p>
          <a:p>
            <a:pPr indent="0" lvl="0" marL="0" marR="0" rtl="0" algn="l">
              <a:lnSpc>
                <a:spcPct val="257142"/>
              </a:lnSpc>
              <a:spcBef>
                <a:spcPts val="0"/>
              </a:spcBef>
              <a:spcAft>
                <a:spcPts val="0"/>
              </a:spcAft>
              <a:buNone/>
            </a:pPr>
            <a:r>
              <a:rPr lang="en" sz="500">
                <a:solidFill>
                  <a:schemeClr val="dk1"/>
                </a:solidFill>
                <a:latin typeface="Montserrat"/>
                <a:ea typeface="Montserrat"/>
                <a:cs typeface="Montserrat"/>
                <a:sym typeface="Montserrat"/>
              </a:rPr>
              <a:t>PHP</a:t>
            </a:r>
            <a:endParaRPr sz="1100"/>
          </a:p>
          <a:p>
            <a:pPr indent="0" lvl="0" marL="0" marR="0" rtl="0" algn="l">
              <a:lnSpc>
                <a:spcPct val="257142"/>
              </a:lnSpc>
              <a:spcBef>
                <a:spcPts val="0"/>
              </a:spcBef>
              <a:spcAft>
                <a:spcPts val="0"/>
              </a:spcAft>
              <a:buNone/>
            </a:pPr>
            <a:r>
              <a:rPr lang="en" sz="500">
                <a:solidFill>
                  <a:schemeClr val="dk1"/>
                </a:solidFill>
                <a:latin typeface="Montserrat"/>
                <a:ea typeface="Montserrat"/>
                <a:cs typeface="Montserrat"/>
                <a:sym typeface="Montserrat"/>
              </a:rPr>
              <a:t>WP</a:t>
            </a:r>
            <a:endParaRPr sz="1100"/>
          </a:p>
        </p:txBody>
      </p:sp>
      <p:grpSp>
        <p:nvGrpSpPr>
          <p:cNvPr id="349" name="Shape 349"/>
          <p:cNvGrpSpPr/>
          <p:nvPr/>
        </p:nvGrpSpPr>
        <p:grpSpPr>
          <a:xfrm>
            <a:off x="4012936" y="3409998"/>
            <a:ext cx="1761931" cy="728683"/>
            <a:chOff x="0" y="0"/>
            <a:chExt cx="3095" cy="1280"/>
          </a:xfrm>
        </p:grpSpPr>
        <p:cxnSp>
          <p:nvCxnSpPr>
            <p:cNvPr id="350" name="Shape 350"/>
            <p:cNvCxnSpPr/>
            <p:nvPr/>
          </p:nvCxnSpPr>
          <p:spPr>
            <a:xfrm>
              <a:off x="0" y="0"/>
              <a:ext cx="3095" cy="0"/>
            </a:xfrm>
            <a:prstGeom prst="straightConnector1">
              <a:avLst/>
            </a:prstGeom>
            <a:noFill/>
            <a:ln cap="flat" cmpd="sng" w="19050">
              <a:solidFill>
                <a:srgbClr val="171616"/>
              </a:solidFill>
              <a:prstDash val="solid"/>
              <a:miter lim="800000"/>
              <a:headEnd len="sm" w="sm" type="none"/>
              <a:tailEnd len="sm" w="sm" type="none"/>
            </a:ln>
          </p:spPr>
        </p:cxnSp>
        <p:cxnSp>
          <p:nvCxnSpPr>
            <p:cNvPr id="351" name="Shape 351"/>
            <p:cNvCxnSpPr/>
            <p:nvPr/>
          </p:nvCxnSpPr>
          <p:spPr>
            <a:xfrm>
              <a:off x="0" y="320"/>
              <a:ext cx="3095" cy="0"/>
            </a:xfrm>
            <a:prstGeom prst="straightConnector1">
              <a:avLst/>
            </a:prstGeom>
            <a:noFill/>
            <a:ln cap="flat" cmpd="sng" w="19050">
              <a:solidFill>
                <a:srgbClr val="171616"/>
              </a:solidFill>
              <a:prstDash val="solid"/>
              <a:miter lim="800000"/>
              <a:headEnd len="sm" w="sm" type="none"/>
              <a:tailEnd len="sm" w="sm" type="none"/>
            </a:ln>
          </p:spPr>
        </p:cxnSp>
        <p:cxnSp>
          <p:nvCxnSpPr>
            <p:cNvPr id="352" name="Shape 352"/>
            <p:cNvCxnSpPr/>
            <p:nvPr/>
          </p:nvCxnSpPr>
          <p:spPr>
            <a:xfrm>
              <a:off x="0" y="640"/>
              <a:ext cx="3095" cy="0"/>
            </a:xfrm>
            <a:prstGeom prst="straightConnector1">
              <a:avLst/>
            </a:prstGeom>
            <a:noFill/>
            <a:ln cap="flat" cmpd="sng" w="19050">
              <a:solidFill>
                <a:srgbClr val="171616"/>
              </a:solidFill>
              <a:prstDash val="solid"/>
              <a:miter lim="800000"/>
              <a:headEnd len="sm" w="sm" type="none"/>
              <a:tailEnd len="sm" w="sm" type="none"/>
            </a:ln>
          </p:spPr>
        </p:cxnSp>
        <p:cxnSp>
          <p:nvCxnSpPr>
            <p:cNvPr id="353" name="Shape 353"/>
            <p:cNvCxnSpPr/>
            <p:nvPr/>
          </p:nvCxnSpPr>
          <p:spPr>
            <a:xfrm>
              <a:off x="0" y="960"/>
              <a:ext cx="3095" cy="0"/>
            </a:xfrm>
            <a:prstGeom prst="straightConnector1">
              <a:avLst/>
            </a:prstGeom>
            <a:noFill/>
            <a:ln cap="flat" cmpd="sng" w="19050">
              <a:solidFill>
                <a:srgbClr val="171616"/>
              </a:solidFill>
              <a:prstDash val="solid"/>
              <a:miter lim="800000"/>
              <a:headEnd len="sm" w="sm" type="none"/>
              <a:tailEnd len="sm" w="sm" type="none"/>
            </a:ln>
          </p:spPr>
        </p:cxnSp>
        <p:cxnSp>
          <p:nvCxnSpPr>
            <p:cNvPr id="354" name="Shape 354"/>
            <p:cNvCxnSpPr/>
            <p:nvPr/>
          </p:nvCxnSpPr>
          <p:spPr>
            <a:xfrm>
              <a:off x="0" y="1280"/>
              <a:ext cx="3095" cy="0"/>
            </a:xfrm>
            <a:prstGeom prst="straightConnector1">
              <a:avLst/>
            </a:prstGeom>
            <a:noFill/>
            <a:ln cap="flat" cmpd="sng" w="19050">
              <a:solidFill>
                <a:srgbClr val="171616"/>
              </a:solidFill>
              <a:prstDash val="solid"/>
              <a:miter lim="800000"/>
              <a:headEnd len="sm" w="sm" type="none"/>
              <a:tailEnd len="sm" w="sm" type="none"/>
            </a:ln>
          </p:spPr>
        </p:cxnSp>
      </p:grpSp>
      <p:grpSp>
        <p:nvGrpSpPr>
          <p:cNvPr id="355" name="Shape 355"/>
          <p:cNvGrpSpPr/>
          <p:nvPr/>
        </p:nvGrpSpPr>
        <p:grpSpPr>
          <a:xfrm>
            <a:off x="4012936" y="3409998"/>
            <a:ext cx="1657753" cy="728683"/>
            <a:chOff x="0" y="0"/>
            <a:chExt cx="2912" cy="1280"/>
          </a:xfrm>
        </p:grpSpPr>
        <p:cxnSp>
          <p:nvCxnSpPr>
            <p:cNvPr id="356" name="Shape 356"/>
            <p:cNvCxnSpPr/>
            <p:nvPr/>
          </p:nvCxnSpPr>
          <p:spPr>
            <a:xfrm>
              <a:off x="0" y="0"/>
              <a:ext cx="1360" cy="0"/>
            </a:xfrm>
            <a:prstGeom prst="straightConnector1">
              <a:avLst/>
            </a:prstGeom>
            <a:noFill/>
            <a:ln cap="flat" cmpd="sng" w="57150">
              <a:solidFill>
                <a:srgbClr val="3F3F3F"/>
              </a:solidFill>
              <a:prstDash val="solid"/>
              <a:miter lim="800000"/>
              <a:headEnd len="sm" w="sm" type="none"/>
              <a:tailEnd len="sm" w="sm" type="none"/>
            </a:ln>
          </p:spPr>
        </p:cxnSp>
        <p:cxnSp>
          <p:nvCxnSpPr>
            <p:cNvPr id="357" name="Shape 357"/>
            <p:cNvCxnSpPr/>
            <p:nvPr/>
          </p:nvCxnSpPr>
          <p:spPr>
            <a:xfrm>
              <a:off x="0" y="320"/>
              <a:ext cx="2357" cy="0"/>
            </a:xfrm>
            <a:prstGeom prst="straightConnector1">
              <a:avLst/>
            </a:prstGeom>
            <a:noFill/>
            <a:ln cap="flat" cmpd="sng" w="57150">
              <a:solidFill>
                <a:srgbClr val="3F3F3F"/>
              </a:solidFill>
              <a:prstDash val="solid"/>
              <a:miter lim="800000"/>
              <a:headEnd len="sm" w="sm" type="none"/>
              <a:tailEnd len="sm" w="sm" type="none"/>
            </a:ln>
          </p:spPr>
        </p:cxnSp>
        <p:cxnSp>
          <p:nvCxnSpPr>
            <p:cNvPr id="358" name="Shape 358"/>
            <p:cNvCxnSpPr/>
            <p:nvPr/>
          </p:nvCxnSpPr>
          <p:spPr>
            <a:xfrm>
              <a:off x="0" y="640"/>
              <a:ext cx="2912" cy="0"/>
            </a:xfrm>
            <a:prstGeom prst="straightConnector1">
              <a:avLst/>
            </a:prstGeom>
            <a:noFill/>
            <a:ln cap="flat" cmpd="sng" w="57150">
              <a:solidFill>
                <a:srgbClr val="3F3F3F"/>
              </a:solidFill>
              <a:prstDash val="solid"/>
              <a:miter lim="800000"/>
              <a:headEnd len="sm" w="sm" type="none"/>
              <a:tailEnd len="sm" w="sm" type="none"/>
            </a:ln>
          </p:spPr>
        </p:cxnSp>
        <p:cxnSp>
          <p:nvCxnSpPr>
            <p:cNvPr id="359" name="Shape 359"/>
            <p:cNvCxnSpPr/>
            <p:nvPr/>
          </p:nvCxnSpPr>
          <p:spPr>
            <a:xfrm>
              <a:off x="0" y="960"/>
              <a:ext cx="2629" cy="0"/>
            </a:xfrm>
            <a:prstGeom prst="straightConnector1">
              <a:avLst/>
            </a:prstGeom>
            <a:noFill/>
            <a:ln cap="flat" cmpd="sng" w="57150">
              <a:solidFill>
                <a:srgbClr val="3F3F3F"/>
              </a:solidFill>
              <a:prstDash val="solid"/>
              <a:miter lim="800000"/>
              <a:headEnd len="sm" w="sm" type="none"/>
              <a:tailEnd len="sm" w="sm" type="none"/>
            </a:ln>
          </p:spPr>
        </p:cxnSp>
        <p:cxnSp>
          <p:nvCxnSpPr>
            <p:cNvPr id="360" name="Shape 360"/>
            <p:cNvCxnSpPr/>
            <p:nvPr/>
          </p:nvCxnSpPr>
          <p:spPr>
            <a:xfrm>
              <a:off x="0" y="1280"/>
              <a:ext cx="2720" cy="0"/>
            </a:xfrm>
            <a:prstGeom prst="straightConnector1">
              <a:avLst/>
            </a:prstGeom>
            <a:noFill/>
            <a:ln cap="flat" cmpd="sng" w="57150">
              <a:solidFill>
                <a:srgbClr val="3F3F3F"/>
              </a:solidFill>
              <a:prstDash val="solid"/>
              <a:miter lim="800000"/>
              <a:headEnd len="sm" w="sm" type="none"/>
              <a:tailEnd len="sm" w="sm" type="none"/>
            </a:ln>
          </p:spPr>
        </p:cxnSp>
      </p:grpSp>
      <p:sp>
        <p:nvSpPr>
          <p:cNvPr id="361" name="Shape 361"/>
          <p:cNvSpPr/>
          <p:nvPr/>
        </p:nvSpPr>
        <p:spPr>
          <a:xfrm>
            <a:off x="3973286" y="2253977"/>
            <a:ext cx="2775857" cy="567708"/>
          </a:xfrm>
          <a:prstGeom prst="rect">
            <a:avLst/>
          </a:prstGeom>
          <a:noFill/>
          <a:ln>
            <a:noFill/>
          </a:ln>
        </p:spPr>
        <p:txBody>
          <a:bodyPr anchorCtr="0" anchor="ctr" bIns="0" lIns="0" spcFirstLastPara="1" rIns="0" wrap="square" tIns="0">
            <a:noAutofit/>
          </a:bodyPr>
          <a:lstStyle/>
          <a:p>
            <a:pPr indent="0" lvl="0" marL="0" marR="0" rtl="0" algn="l">
              <a:lnSpc>
                <a:spcPct val="200000"/>
              </a:lnSpc>
              <a:spcBef>
                <a:spcPts val="0"/>
              </a:spcBef>
              <a:spcAft>
                <a:spcPts val="0"/>
              </a:spcAft>
              <a:buNone/>
            </a:pPr>
            <a:r>
              <a:rPr b="1" lang="en" sz="600">
                <a:solidFill>
                  <a:schemeClr val="dk1"/>
                </a:solidFill>
                <a:latin typeface="PT Sans"/>
                <a:ea typeface="PT Sans"/>
                <a:cs typeface="PT Sans"/>
                <a:sym typeface="PT Sans"/>
              </a:rPr>
              <a:t>This letterhead design is meant to project an image of professional and reliability.</a:t>
            </a:r>
            <a:endParaRPr sz="1100"/>
          </a:p>
          <a:p>
            <a:pPr indent="0" lvl="0" marL="0" marR="0" rtl="0" algn="l">
              <a:lnSpc>
                <a:spcPct val="200000"/>
              </a:lnSpc>
              <a:spcBef>
                <a:spcPts val="0"/>
              </a:spcBef>
              <a:spcAft>
                <a:spcPts val="0"/>
              </a:spcAft>
              <a:buNone/>
            </a:pPr>
            <a:r>
              <a:rPr b="1" lang="en" sz="600">
                <a:solidFill>
                  <a:schemeClr val="dk1"/>
                </a:solidFill>
                <a:latin typeface="PT Sans"/>
                <a:ea typeface="PT Sans"/>
                <a:cs typeface="PT Sans"/>
                <a:sym typeface="PT Sans"/>
              </a:rPr>
              <a:t>By using simple alignments we have created a very spacious feeling. The simplicity suggests. spaciousnes contribut to the .</a:t>
            </a:r>
            <a:endParaRPr sz="1100"/>
          </a:p>
        </p:txBody>
      </p:sp>
      <p:sp>
        <p:nvSpPr>
          <p:cNvPr id="362" name="Shape 362"/>
          <p:cNvSpPr txBox="1"/>
          <p:nvPr/>
        </p:nvSpPr>
        <p:spPr>
          <a:xfrm>
            <a:off x="1891275" y="273900"/>
            <a:ext cx="5147100" cy="4848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2700">
                <a:solidFill>
                  <a:schemeClr val="dk1"/>
                </a:solidFill>
                <a:latin typeface="Arial"/>
                <a:ea typeface="Arial"/>
                <a:cs typeface="Arial"/>
                <a:sym typeface="Arial"/>
              </a:rPr>
              <a:t>M</a:t>
            </a:r>
            <a:r>
              <a:rPr lang="en" sz="2700">
                <a:solidFill>
                  <a:schemeClr val="dk1"/>
                </a:solidFill>
              </a:rPr>
              <a:t>ee</a:t>
            </a:r>
            <a:r>
              <a:rPr lang="en" sz="2700">
                <a:solidFill>
                  <a:schemeClr val="dk1"/>
                </a:solidFill>
                <a:latin typeface="Arial"/>
                <a:ea typeface="Arial"/>
                <a:cs typeface="Arial"/>
                <a:sym typeface="Arial"/>
              </a:rPr>
              <a:t>t Our C</a:t>
            </a:r>
            <a:r>
              <a:rPr lang="en" sz="2700">
                <a:solidFill>
                  <a:schemeClr val="dk1"/>
                </a:solidFill>
              </a:rPr>
              <a:t>reative</a:t>
            </a:r>
            <a:r>
              <a:rPr lang="en" sz="2700">
                <a:solidFill>
                  <a:schemeClr val="dk1"/>
                </a:solidFill>
                <a:latin typeface="Arial"/>
                <a:ea typeface="Arial"/>
                <a:cs typeface="Arial"/>
                <a:sym typeface="Arial"/>
              </a:rPr>
              <a:t> D</a:t>
            </a:r>
            <a:r>
              <a:rPr lang="en" sz="2700">
                <a:solidFill>
                  <a:schemeClr val="dk1"/>
                </a:solidFill>
              </a:rPr>
              <a:t>irect</a:t>
            </a:r>
            <a:r>
              <a:rPr lang="en" sz="2700">
                <a:solidFill>
                  <a:schemeClr val="dk1"/>
                </a:solidFill>
                <a:latin typeface="Arial"/>
                <a:ea typeface="Arial"/>
                <a:cs typeface="Arial"/>
                <a:sym typeface="Arial"/>
              </a:rPr>
              <a:t>or</a:t>
            </a:r>
            <a:endParaRPr sz="2700">
              <a:solidFill>
                <a:schemeClr val="dk1"/>
              </a:solidFill>
              <a:latin typeface="Arial"/>
              <a:ea typeface="Arial"/>
              <a:cs typeface="Arial"/>
              <a:sym typeface="Arial"/>
            </a:endParaRPr>
          </a:p>
        </p:txBody>
      </p:sp>
      <p:sp>
        <p:nvSpPr>
          <p:cNvPr id="363" name="Shape 363"/>
          <p:cNvSpPr txBox="1"/>
          <p:nvPr/>
        </p:nvSpPr>
        <p:spPr>
          <a:xfrm>
            <a:off x="2019425" y="748700"/>
            <a:ext cx="4890900" cy="1848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Montserrat"/>
                <a:ea typeface="Montserrat"/>
                <a:cs typeface="Montserrat"/>
                <a:sym typeface="Montserrat"/>
              </a:rPr>
              <a:t>The example text goes here with your own detailed opium dolor sit amen example text line.</a:t>
            </a:r>
            <a:endParaRPr sz="1100"/>
          </a:p>
        </p:txBody>
      </p:sp>
      <p:cxnSp>
        <p:nvCxnSpPr>
          <p:cNvPr id="364" name="Shape 364"/>
          <p:cNvCxnSpPr/>
          <p:nvPr/>
        </p:nvCxnSpPr>
        <p:spPr>
          <a:xfrm>
            <a:off x="523875" y="1084752"/>
            <a:ext cx="8096250" cy="0"/>
          </a:xfrm>
          <a:prstGeom prst="straightConnector1">
            <a:avLst/>
          </a:prstGeom>
          <a:noFill/>
          <a:ln cap="flat" cmpd="sng" w="9525">
            <a:solidFill>
              <a:schemeClr val="dk1"/>
            </a:solidFill>
            <a:prstDash val="solid"/>
            <a:miter lim="800000"/>
            <a:headEnd len="sm" w="sm" type="none"/>
            <a:tailEnd len="sm" w="sm" type="none"/>
          </a:ln>
        </p:spPr>
      </p:cxnSp>
      <p:sp>
        <p:nvSpPr>
          <p:cNvPr id="365" name="Shape 365"/>
          <p:cNvSpPr/>
          <p:nvPr/>
        </p:nvSpPr>
        <p:spPr>
          <a:xfrm>
            <a:off x="591369" y="1565739"/>
            <a:ext cx="2829062" cy="2829062"/>
          </a:xfrm>
          <a:prstGeom prst="ellipse">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66" name="Shape 366"/>
          <p:cNvSpPr/>
          <p:nvPr/>
        </p:nvSpPr>
        <p:spPr>
          <a:xfrm>
            <a:off x="887291" y="1850232"/>
            <a:ext cx="2245736" cy="2245734"/>
          </a:xfrm>
          <a:prstGeom prst="ellipse">
            <a:avLst/>
          </a:prstGeom>
          <a:noFill/>
          <a:ln cap="flat" cmpd="sng" w="12700">
            <a:solidFill>
              <a:srgbClr val="A5A5A5"/>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67" name="Shape 367"/>
          <p:cNvSpPr/>
          <p:nvPr>
            <p:ph idx="2" type="pic"/>
          </p:nvPr>
        </p:nvSpPr>
        <p:spPr>
          <a:xfrm>
            <a:off x="884332" y="1858702"/>
            <a:ext cx="2243134" cy="2243134"/>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368" name="Shape 368"/>
          <p:cNvSpPr/>
          <p:nvPr>
            <p:ph idx="3" type="pic"/>
          </p:nvPr>
        </p:nvSpPr>
        <p:spPr>
          <a:xfrm>
            <a:off x="0" y="0"/>
            <a:ext cx="9144000" cy="514350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mc:AlternateContent>
    <mc:Choice Requires="p14">
      <p:transition spd="slow" p14:dur="1400">
        <p:fade thruBlk="1"/>
      </p:transition>
    </mc:Choice>
    <mc:Fallback>
      <p:transition spd="slow">
        <p:fade/>
      </p:transition>
    </mc:Fallback>
  </mc:AlternateContent>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72" name="Shape 372"/>
        <p:cNvGrpSpPr/>
        <p:nvPr/>
      </p:nvGrpSpPr>
      <p:grpSpPr>
        <a:xfrm>
          <a:off x="0" y="0"/>
          <a:ext cx="0" cy="0"/>
          <a:chOff x="0" y="0"/>
          <a:chExt cx="0" cy="0"/>
        </a:xfrm>
      </p:grpSpPr>
      <p:sp>
        <p:nvSpPr>
          <p:cNvPr id="373" name="Shape 373"/>
          <p:cNvSpPr/>
          <p:nvPr/>
        </p:nvSpPr>
        <p:spPr>
          <a:xfrm>
            <a:off x="0" y="1084753"/>
            <a:ext cx="9144000" cy="3273052"/>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74" name="Shape 374"/>
          <p:cNvSpPr txBox="1"/>
          <p:nvPr/>
        </p:nvSpPr>
        <p:spPr>
          <a:xfrm>
            <a:off x="796424" y="3438711"/>
            <a:ext cx="1540558" cy="415498"/>
          </a:xfrm>
          <a:prstGeom prst="rect">
            <a:avLst/>
          </a:prstGeom>
          <a:noFill/>
          <a:ln>
            <a:noFill/>
          </a:ln>
        </p:spPr>
        <p:txBody>
          <a:bodyPr anchorCtr="0" anchor="t" bIns="34275" lIns="68575" spcFirstLastPara="1" rIns="68575" wrap="square" tIns="34275">
            <a:noAutofit/>
          </a:bodyPr>
          <a:lstStyle/>
          <a:p>
            <a:pPr indent="0" lvl="0" marL="0" marR="0" rtl="0" algn="ctr">
              <a:lnSpc>
                <a:spcPct val="120000"/>
              </a:lnSpc>
              <a:spcBef>
                <a:spcPts val="0"/>
              </a:spcBef>
              <a:spcAft>
                <a:spcPts val="0"/>
              </a:spcAft>
              <a:buNone/>
            </a:pPr>
            <a:r>
              <a:rPr lang="en" sz="900">
                <a:solidFill>
                  <a:srgbClr val="0C0C0C"/>
                </a:solidFill>
                <a:latin typeface="Montserrat Light"/>
                <a:ea typeface="Montserrat Light"/>
                <a:cs typeface="Montserrat Light"/>
                <a:sym typeface="Montserrat Light"/>
              </a:rPr>
              <a:t>Vice President</a:t>
            </a:r>
            <a:endParaRPr sz="1100"/>
          </a:p>
          <a:p>
            <a:pPr indent="0" lvl="0" marL="0" marR="0" rtl="0" algn="ctr">
              <a:lnSpc>
                <a:spcPct val="120000"/>
              </a:lnSpc>
              <a:spcBef>
                <a:spcPts val="0"/>
              </a:spcBef>
              <a:spcAft>
                <a:spcPts val="0"/>
              </a:spcAft>
              <a:buNone/>
            </a:pPr>
            <a:r>
              <a:rPr b="1" lang="en" sz="1400">
                <a:solidFill>
                  <a:srgbClr val="0C0C0C"/>
                </a:solidFill>
                <a:latin typeface="Montserrat"/>
                <a:ea typeface="Montserrat"/>
                <a:cs typeface="Montserrat"/>
                <a:sym typeface="Montserrat"/>
              </a:rPr>
              <a:t>Dr. Jacky Chan</a:t>
            </a:r>
            <a:endParaRPr sz="1100"/>
          </a:p>
        </p:txBody>
      </p:sp>
      <p:sp>
        <p:nvSpPr>
          <p:cNvPr id="375" name="Shape 375"/>
          <p:cNvSpPr txBox="1"/>
          <p:nvPr/>
        </p:nvSpPr>
        <p:spPr>
          <a:xfrm>
            <a:off x="806609" y="3939750"/>
            <a:ext cx="1520188" cy="300082"/>
          </a:xfrm>
          <a:prstGeom prst="rect">
            <a:avLst/>
          </a:prstGeom>
          <a:noFill/>
          <a:ln>
            <a:noFill/>
          </a:ln>
        </p:spPr>
        <p:txBody>
          <a:bodyPr anchorCtr="0" anchor="ctr" bIns="34275" lIns="68575" spcFirstLastPara="1" rIns="68575" wrap="square" tIns="34275">
            <a:noAutofit/>
          </a:bodyPr>
          <a:lstStyle/>
          <a:p>
            <a:pPr indent="0" lvl="0" marL="0" marR="0" rtl="0" algn="ctr">
              <a:lnSpc>
                <a:spcPct val="150000"/>
              </a:lnSpc>
              <a:spcBef>
                <a:spcPts val="0"/>
              </a:spcBef>
              <a:spcAft>
                <a:spcPts val="0"/>
              </a:spcAft>
              <a:buNone/>
            </a:pPr>
            <a:r>
              <a:rPr lang="en" sz="600">
                <a:solidFill>
                  <a:srgbClr val="0C0C0C"/>
                </a:solidFill>
                <a:latin typeface="Raleway Light"/>
                <a:ea typeface="Raleway Light"/>
                <a:cs typeface="Raleway Light"/>
                <a:sym typeface="Raleway Light"/>
              </a:rPr>
              <a:t>The example text goes here with your own detailed summery.</a:t>
            </a:r>
            <a:endParaRPr sz="600">
              <a:solidFill>
                <a:srgbClr val="0C0C0C"/>
              </a:solidFill>
              <a:latin typeface="Raleway Light"/>
              <a:ea typeface="Raleway Light"/>
              <a:cs typeface="Raleway Light"/>
              <a:sym typeface="Raleway Light"/>
            </a:endParaRPr>
          </a:p>
        </p:txBody>
      </p:sp>
      <p:sp>
        <p:nvSpPr>
          <p:cNvPr id="376" name="Shape 376"/>
          <p:cNvSpPr txBox="1"/>
          <p:nvPr/>
        </p:nvSpPr>
        <p:spPr>
          <a:xfrm>
            <a:off x="2779642" y="3438711"/>
            <a:ext cx="1540558" cy="415498"/>
          </a:xfrm>
          <a:prstGeom prst="rect">
            <a:avLst/>
          </a:prstGeom>
          <a:noFill/>
          <a:ln>
            <a:noFill/>
          </a:ln>
        </p:spPr>
        <p:txBody>
          <a:bodyPr anchorCtr="0" anchor="t" bIns="34275" lIns="68575" spcFirstLastPara="1" rIns="68575" wrap="square" tIns="34275">
            <a:noAutofit/>
          </a:bodyPr>
          <a:lstStyle/>
          <a:p>
            <a:pPr indent="0" lvl="0" marL="0" marR="0" rtl="0" algn="ctr">
              <a:lnSpc>
                <a:spcPct val="120000"/>
              </a:lnSpc>
              <a:spcBef>
                <a:spcPts val="0"/>
              </a:spcBef>
              <a:spcAft>
                <a:spcPts val="0"/>
              </a:spcAft>
              <a:buNone/>
            </a:pPr>
            <a:r>
              <a:rPr lang="en" sz="900">
                <a:solidFill>
                  <a:srgbClr val="0C0C0C"/>
                </a:solidFill>
                <a:latin typeface="Montserrat Light"/>
                <a:ea typeface="Montserrat Light"/>
                <a:cs typeface="Montserrat Light"/>
                <a:sym typeface="Montserrat Light"/>
              </a:rPr>
              <a:t>CEO</a:t>
            </a:r>
            <a:endParaRPr sz="1100"/>
          </a:p>
          <a:p>
            <a:pPr indent="0" lvl="0" marL="0" marR="0" rtl="0" algn="ctr">
              <a:lnSpc>
                <a:spcPct val="120000"/>
              </a:lnSpc>
              <a:spcBef>
                <a:spcPts val="0"/>
              </a:spcBef>
              <a:spcAft>
                <a:spcPts val="0"/>
              </a:spcAft>
              <a:buNone/>
            </a:pPr>
            <a:r>
              <a:rPr b="1" lang="en" sz="1400">
                <a:solidFill>
                  <a:srgbClr val="0C0C0C"/>
                </a:solidFill>
                <a:latin typeface="Montserrat"/>
                <a:ea typeface="Montserrat"/>
                <a:cs typeface="Montserrat"/>
                <a:sym typeface="Montserrat"/>
              </a:rPr>
              <a:t>Chamely Sikon</a:t>
            </a:r>
            <a:endParaRPr b="1" sz="1400">
              <a:solidFill>
                <a:srgbClr val="0C0C0C"/>
              </a:solidFill>
              <a:latin typeface="Montserrat"/>
              <a:ea typeface="Montserrat"/>
              <a:cs typeface="Montserrat"/>
              <a:sym typeface="Montserrat"/>
            </a:endParaRPr>
          </a:p>
        </p:txBody>
      </p:sp>
      <p:sp>
        <p:nvSpPr>
          <p:cNvPr id="377" name="Shape 377"/>
          <p:cNvSpPr txBox="1"/>
          <p:nvPr/>
        </p:nvSpPr>
        <p:spPr>
          <a:xfrm>
            <a:off x="2789826" y="3939750"/>
            <a:ext cx="1520188" cy="300082"/>
          </a:xfrm>
          <a:prstGeom prst="rect">
            <a:avLst/>
          </a:prstGeom>
          <a:noFill/>
          <a:ln>
            <a:noFill/>
          </a:ln>
        </p:spPr>
        <p:txBody>
          <a:bodyPr anchorCtr="0" anchor="ctr" bIns="34275" lIns="68575" spcFirstLastPara="1" rIns="68575" wrap="square" tIns="34275">
            <a:noAutofit/>
          </a:bodyPr>
          <a:lstStyle/>
          <a:p>
            <a:pPr indent="0" lvl="0" marL="0" marR="0" rtl="0" algn="ctr">
              <a:lnSpc>
                <a:spcPct val="150000"/>
              </a:lnSpc>
              <a:spcBef>
                <a:spcPts val="0"/>
              </a:spcBef>
              <a:spcAft>
                <a:spcPts val="0"/>
              </a:spcAft>
              <a:buNone/>
            </a:pPr>
            <a:r>
              <a:rPr lang="en" sz="600">
                <a:solidFill>
                  <a:srgbClr val="0C0C0C"/>
                </a:solidFill>
                <a:latin typeface="Raleway Light"/>
                <a:ea typeface="Raleway Light"/>
                <a:cs typeface="Raleway Light"/>
                <a:sym typeface="Raleway Light"/>
              </a:rPr>
              <a:t>The example text goes here with your own detailed summery.</a:t>
            </a:r>
            <a:endParaRPr sz="1100"/>
          </a:p>
        </p:txBody>
      </p:sp>
      <p:grpSp>
        <p:nvGrpSpPr>
          <p:cNvPr id="378" name="Shape 378"/>
          <p:cNvGrpSpPr/>
          <p:nvPr/>
        </p:nvGrpSpPr>
        <p:grpSpPr>
          <a:xfrm>
            <a:off x="4762860" y="3438711"/>
            <a:ext cx="1540558" cy="801121"/>
            <a:chOff x="6350480" y="4714835"/>
            <a:chExt cx="2054077" cy="1068162"/>
          </a:xfrm>
        </p:grpSpPr>
        <p:sp>
          <p:nvSpPr>
            <p:cNvPr id="379" name="Shape 379"/>
            <p:cNvSpPr txBox="1"/>
            <p:nvPr/>
          </p:nvSpPr>
          <p:spPr>
            <a:xfrm>
              <a:off x="6350480" y="4714835"/>
              <a:ext cx="2054077" cy="553998"/>
            </a:xfrm>
            <a:prstGeom prst="rect">
              <a:avLst/>
            </a:prstGeom>
            <a:noFill/>
            <a:ln>
              <a:noFill/>
            </a:ln>
          </p:spPr>
          <p:txBody>
            <a:bodyPr anchorCtr="0" anchor="t" bIns="34275" lIns="68575" spcFirstLastPara="1" rIns="68575" wrap="square" tIns="34275">
              <a:noAutofit/>
            </a:bodyPr>
            <a:lstStyle/>
            <a:p>
              <a:pPr indent="0" lvl="0" marL="0" marR="0" rtl="0" algn="ctr">
                <a:lnSpc>
                  <a:spcPct val="120000"/>
                </a:lnSpc>
                <a:spcBef>
                  <a:spcPts val="0"/>
                </a:spcBef>
                <a:spcAft>
                  <a:spcPts val="0"/>
                </a:spcAft>
                <a:buNone/>
              </a:pPr>
              <a:r>
                <a:rPr lang="en" sz="900">
                  <a:solidFill>
                    <a:srgbClr val="0C0C0C"/>
                  </a:solidFill>
                  <a:latin typeface="Montserrat Light"/>
                  <a:ea typeface="Montserrat Light"/>
                  <a:cs typeface="Montserrat Light"/>
                  <a:sym typeface="Montserrat Light"/>
                </a:rPr>
                <a:t>Exctv. Director</a:t>
              </a:r>
              <a:endParaRPr sz="1100"/>
            </a:p>
            <a:p>
              <a:pPr indent="0" lvl="0" marL="0" marR="0" rtl="0" algn="ctr">
                <a:lnSpc>
                  <a:spcPct val="120000"/>
                </a:lnSpc>
                <a:spcBef>
                  <a:spcPts val="0"/>
                </a:spcBef>
                <a:spcAft>
                  <a:spcPts val="0"/>
                </a:spcAft>
                <a:buNone/>
              </a:pPr>
              <a:r>
                <a:rPr b="1" lang="en" sz="1400">
                  <a:solidFill>
                    <a:srgbClr val="0C0C0C"/>
                  </a:solidFill>
                  <a:latin typeface="Montserrat"/>
                  <a:ea typeface="Montserrat"/>
                  <a:cs typeface="Montserrat"/>
                  <a:sym typeface="Montserrat"/>
                </a:rPr>
                <a:t>John Dowan</a:t>
              </a:r>
              <a:endParaRPr b="1" sz="1400">
                <a:solidFill>
                  <a:srgbClr val="0C0C0C"/>
                </a:solidFill>
                <a:latin typeface="Montserrat"/>
                <a:ea typeface="Montserrat"/>
                <a:cs typeface="Montserrat"/>
                <a:sym typeface="Montserrat"/>
              </a:endParaRPr>
            </a:p>
          </p:txBody>
        </p:sp>
        <p:sp>
          <p:nvSpPr>
            <p:cNvPr id="380" name="Shape 380"/>
            <p:cNvSpPr txBox="1"/>
            <p:nvPr/>
          </p:nvSpPr>
          <p:spPr>
            <a:xfrm>
              <a:off x="6364059" y="5382887"/>
              <a:ext cx="2026918" cy="400110"/>
            </a:xfrm>
            <a:prstGeom prst="rect">
              <a:avLst/>
            </a:prstGeom>
            <a:noFill/>
            <a:ln>
              <a:noFill/>
            </a:ln>
          </p:spPr>
          <p:txBody>
            <a:bodyPr anchorCtr="0" anchor="ctr" bIns="34275" lIns="68575" spcFirstLastPara="1" rIns="68575" wrap="square" tIns="34275">
              <a:noAutofit/>
            </a:bodyPr>
            <a:lstStyle/>
            <a:p>
              <a:pPr indent="0" lvl="0" marL="0" marR="0" rtl="0" algn="ctr">
                <a:lnSpc>
                  <a:spcPct val="120000"/>
                </a:lnSpc>
                <a:spcBef>
                  <a:spcPts val="0"/>
                </a:spcBef>
                <a:spcAft>
                  <a:spcPts val="0"/>
                </a:spcAft>
                <a:buNone/>
              </a:pPr>
              <a:r>
                <a:rPr lang="en" sz="600">
                  <a:solidFill>
                    <a:srgbClr val="0C0C0C"/>
                  </a:solidFill>
                  <a:latin typeface="Raleway Light"/>
                  <a:ea typeface="Raleway Light"/>
                  <a:cs typeface="Raleway Light"/>
                  <a:sym typeface="Raleway Light"/>
                </a:rPr>
                <a:t>The example text goes here with your own detailed summery.</a:t>
              </a:r>
              <a:endParaRPr sz="1100"/>
            </a:p>
          </p:txBody>
        </p:sp>
      </p:grpSp>
      <p:sp>
        <p:nvSpPr>
          <p:cNvPr id="381" name="Shape 381"/>
          <p:cNvSpPr txBox="1"/>
          <p:nvPr/>
        </p:nvSpPr>
        <p:spPr>
          <a:xfrm>
            <a:off x="6807019" y="3438711"/>
            <a:ext cx="1540558" cy="415498"/>
          </a:xfrm>
          <a:prstGeom prst="rect">
            <a:avLst/>
          </a:prstGeom>
          <a:noFill/>
          <a:ln>
            <a:noFill/>
          </a:ln>
        </p:spPr>
        <p:txBody>
          <a:bodyPr anchorCtr="0" anchor="t" bIns="34275" lIns="68575" spcFirstLastPara="1" rIns="68575" wrap="square" tIns="34275">
            <a:noAutofit/>
          </a:bodyPr>
          <a:lstStyle/>
          <a:p>
            <a:pPr indent="0" lvl="0" marL="0" marR="0" rtl="0" algn="ctr">
              <a:lnSpc>
                <a:spcPct val="120000"/>
              </a:lnSpc>
              <a:spcBef>
                <a:spcPts val="0"/>
              </a:spcBef>
              <a:spcAft>
                <a:spcPts val="0"/>
              </a:spcAft>
              <a:buNone/>
            </a:pPr>
            <a:r>
              <a:rPr lang="en" sz="900">
                <a:solidFill>
                  <a:srgbClr val="0C0C0C"/>
                </a:solidFill>
                <a:latin typeface="Montserrat Light"/>
                <a:ea typeface="Montserrat Light"/>
                <a:cs typeface="Montserrat Light"/>
                <a:sym typeface="Montserrat Light"/>
              </a:rPr>
              <a:t>Director</a:t>
            </a:r>
            <a:endParaRPr sz="1100"/>
          </a:p>
          <a:p>
            <a:pPr indent="0" lvl="0" marL="0" marR="0" rtl="0" algn="ctr">
              <a:lnSpc>
                <a:spcPct val="120000"/>
              </a:lnSpc>
              <a:spcBef>
                <a:spcPts val="0"/>
              </a:spcBef>
              <a:spcAft>
                <a:spcPts val="0"/>
              </a:spcAft>
              <a:buNone/>
            </a:pPr>
            <a:r>
              <a:rPr b="1" lang="en" sz="1400">
                <a:solidFill>
                  <a:srgbClr val="0C0C0C"/>
                </a:solidFill>
                <a:latin typeface="Montserrat"/>
                <a:ea typeface="Montserrat"/>
                <a:cs typeface="Montserrat"/>
                <a:sym typeface="Montserrat"/>
              </a:rPr>
              <a:t>Munni Pinky</a:t>
            </a:r>
            <a:endParaRPr sz="1100"/>
          </a:p>
        </p:txBody>
      </p:sp>
      <p:sp>
        <p:nvSpPr>
          <p:cNvPr id="382" name="Shape 382"/>
          <p:cNvSpPr txBox="1"/>
          <p:nvPr/>
        </p:nvSpPr>
        <p:spPr>
          <a:xfrm>
            <a:off x="6817203" y="3939750"/>
            <a:ext cx="1520188" cy="300082"/>
          </a:xfrm>
          <a:prstGeom prst="rect">
            <a:avLst/>
          </a:prstGeom>
          <a:noFill/>
          <a:ln>
            <a:noFill/>
          </a:ln>
        </p:spPr>
        <p:txBody>
          <a:bodyPr anchorCtr="0" anchor="ctr" bIns="34275" lIns="68575" spcFirstLastPara="1" rIns="68575" wrap="square" tIns="34275">
            <a:noAutofit/>
          </a:bodyPr>
          <a:lstStyle/>
          <a:p>
            <a:pPr indent="0" lvl="0" marL="0" marR="0" rtl="0" algn="ctr">
              <a:lnSpc>
                <a:spcPct val="150000"/>
              </a:lnSpc>
              <a:spcBef>
                <a:spcPts val="0"/>
              </a:spcBef>
              <a:spcAft>
                <a:spcPts val="0"/>
              </a:spcAft>
              <a:buNone/>
            </a:pPr>
            <a:r>
              <a:rPr lang="en" sz="600">
                <a:solidFill>
                  <a:srgbClr val="0C0C0C"/>
                </a:solidFill>
                <a:latin typeface="Raleway Light"/>
                <a:ea typeface="Raleway Light"/>
                <a:cs typeface="Raleway Light"/>
                <a:sym typeface="Raleway Light"/>
              </a:rPr>
              <a:t>The example text goes here with your own detailed summery.</a:t>
            </a:r>
            <a:endParaRPr sz="600">
              <a:solidFill>
                <a:srgbClr val="0C0C0C"/>
              </a:solidFill>
              <a:latin typeface="Raleway Light"/>
              <a:ea typeface="Raleway Light"/>
              <a:cs typeface="Raleway Light"/>
              <a:sym typeface="Raleway Light"/>
            </a:endParaRPr>
          </a:p>
        </p:txBody>
      </p:sp>
      <p:cxnSp>
        <p:nvCxnSpPr>
          <p:cNvPr id="383" name="Shape 383"/>
          <p:cNvCxnSpPr/>
          <p:nvPr/>
        </p:nvCxnSpPr>
        <p:spPr>
          <a:xfrm>
            <a:off x="1443045" y="3897370"/>
            <a:ext cx="200010" cy="0"/>
          </a:xfrm>
          <a:prstGeom prst="straightConnector1">
            <a:avLst/>
          </a:prstGeom>
          <a:noFill/>
          <a:ln cap="flat" cmpd="sng" w="38100">
            <a:solidFill>
              <a:srgbClr val="0C0C0C"/>
            </a:solidFill>
            <a:prstDash val="solid"/>
            <a:miter lim="800000"/>
            <a:headEnd len="sm" w="sm" type="none"/>
            <a:tailEnd len="sm" w="sm" type="none"/>
          </a:ln>
        </p:spPr>
      </p:cxnSp>
      <p:cxnSp>
        <p:nvCxnSpPr>
          <p:cNvPr id="384" name="Shape 384"/>
          <p:cNvCxnSpPr/>
          <p:nvPr/>
        </p:nvCxnSpPr>
        <p:spPr>
          <a:xfrm>
            <a:off x="3471870" y="3897370"/>
            <a:ext cx="200010" cy="0"/>
          </a:xfrm>
          <a:prstGeom prst="straightConnector1">
            <a:avLst/>
          </a:prstGeom>
          <a:noFill/>
          <a:ln cap="flat" cmpd="sng" w="38100">
            <a:solidFill>
              <a:srgbClr val="0C0C0C"/>
            </a:solidFill>
            <a:prstDash val="solid"/>
            <a:miter lim="800000"/>
            <a:headEnd len="sm" w="sm" type="none"/>
            <a:tailEnd len="sm" w="sm" type="none"/>
          </a:ln>
        </p:spPr>
      </p:cxnSp>
      <p:cxnSp>
        <p:nvCxnSpPr>
          <p:cNvPr id="385" name="Shape 385"/>
          <p:cNvCxnSpPr/>
          <p:nvPr/>
        </p:nvCxnSpPr>
        <p:spPr>
          <a:xfrm>
            <a:off x="5397825" y="3897370"/>
            <a:ext cx="200010" cy="0"/>
          </a:xfrm>
          <a:prstGeom prst="straightConnector1">
            <a:avLst/>
          </a:prstGeom>
          <a:noFill/>
          <a:ln cap="flat" cmpd="sng" w="38100">
            <a:solidFill>
              <a:srgbClr val="0C0C0C"/>
            </a:solidFill>
            <a:prstDash val="solid"/>
            <a:miter lim="800000"/>
            <a:headEnd len="sm" w="sm" type="none"/>
            <a:tailEnd len="sm" w="sm" type="none"/>
          </a:ln>
        </p:spPr>
      </p:cxnSp>
      <p:cxnSp>
        <p:nvCxnSpPr>
          <p:cNvPr id="386" name="Shape 386"/>
          <p:cNvCxnSpPr/>
          <p:nvPr/>
        </p:nvCxnSpPr>
        <p:spPr>
          <a:xfrm>
            <a:off x="7472370" y="3897370"/>
            <a:ext cx="200010" cy="0"/>
          </a:xfrm>
          <a:prstGeom prst="straightConnector1">
            <a:avLst/>
          </a:prstGeom>
          <a:noFill/>
          <a:ln cap="flat" cmpd="sng" w="38100">
            <a:solidFill>
              <a:srgbClr val="0C0C0C"/>
            </a:solidFill>
            <a:prstDash val="solid"/>
            <a:miter lim="800000"/>
            <a:headEnd len="sm" w="sm" type="none"/>
            <a:tailEnd len="sm" w="sm" type="none"/>
          </a:ln>
        </p:spPr>
      </p:cxnSp>
      <p:sp>
        <p:nvSpPr>
          <p:cNvPr id="387" name="Shape 387"/>
          <p:cNvSpPr txBox="1"/>
          <p:nvPr/>
        </p:nvSpPr>
        <p:spPr>
          <a:xfrm>
            <a:off x="2275825" y="273900"/>
            <a:ext cx="4377900" cy="4848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2700">
                <a:solidFill>
                  <a:schemeClr val="dk1"/>
                </a:solidFill>
                <a:latin typeface="Arial"/>
                <a:ea typeface="Arial"/>
                <a:cs typeface="Arial"/>
                <a:sym typeface="Arial"/>
              </a:rPr>
              <a:t>M</a:t>
            </a:r>
            <a:r>
              <a:rPr lang="en" sz="2700">
                <a:solidFill>
                  <a:schemeClr val="dk1"/>
                </a:solidFill>
              </a:rPr>
              <a:t>ee</a:t>
            </a:r>
            <a:r>
              <a:rPr lang="en" sz="2700">
                <a:solidFill>
                  <a:schemeClr val="dk1"/>
                </a:solidFill>
                <a:latin typeface="Arial"/>
                <a:ea typeface="Arial"/>
                <a:cs typeface="Arial"/>
                <a:sym typeface="Arial"/>
              </a:rPr>
              <a:t>t Our / Creative strap</a:t>
            </a:r>
            <a:endParaRPr sz="1100"/>
          </a:p>
        </p:txBody>
      </p:sp>
      <p:sp>
        <p:nvSpPr>
          <p:cNvPr id="388" name="Shape 388"/>
          <p:cNvSpPr txBox="1"/>
          <p:nvPr/>
        </p:nvSpPr>
        <p:spPr>
          <a:xfrm>
            <a:off x="2005200" y="748700"/>
            <a:ext cx="4919400" cy="1848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Montserrat"/>
                <a:ea typeface="Montserrat"/>
                <a:cs typeface="Montserrat"/>
                <a:sym typeface="Montserrat"/>
              </a:rPr>
              <a:t>The example text goes here with your own detailed opium dolor sit amen example text line.</a:t>
            </a:r>
            <a:endParaRPr sz="1100"/>
          </a:p>
        </p:txBody>
      </p:sp>
      <p:cxnSp>
        <p:nvCxnSpPr>
          <p:cNvPr id="389" name="Shape 389"/>
          <p:cNvCxnSpPr/>
          <p:nvPr/>
        </p:nvCxnSpPr>
        <p:spPr>
          <a:xfrm>
            <a:off x="523875" y="1084752"/>
            <a:ext cx="8096250" cy="0"/>
          </a:xfrm>
          <a:prstGeom prst="straightConnector1">
            <a:avLst/>
          </a:prstGeom>
          <a:noFill/>
          <a:ln cap="flat" cmpd="sng" w="12700">
            <a:solidFill>
              <a:schemeClr val="dk1"/>
            </a:solidFill>
            <a:prstDash val="solid"/>
            <a:miter lim="800000"/>
            <a:headEnd len="sm" w="sm" type="none"/>
            <a:tailEnd len="sm" w="sm" type="none"/>
          </a:ln>
        </p:spPr>
      </p:cxnSp>
      <p:sp>
        <p:nvSpPr>
          <p:cNvPr id="390" name="Shape 390"/>
          <p:cNvSpPr/>
          <p:nvPr>
            <p:ph idx="2" type="pic"/>
          </p:nvPr>
        </p:nvSpPr>
        <p:spPr>
          <a:xfrm>
            <a:off x="815555" y="1633094"/>
            <a:ext cx="1502297" cy="1502297"/>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391" name="Shape 391"/>
          <p:cNvSpPr/>
          <p:nvPr>
            <p:ph idx="3" type="pic"/>
          </p:nvPr>
        </p:nvSpPr>
        <p:spPr>
          <a:xfrm>
            <a:off x="2798773" y="1633094"/>
            <a:ext cx="1502297" cy="1502297"/>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392" name="Shape 392"/>
          <p:cNvSpPr/>
          <p:nvPr>
            <p:ph idx="4" type="pic"/>
          </p:nvPr>
        </p:nvSpPr>
        <p:spPr>
          <a:xfrm>
            <a:off x="4781991" y="1633094"/>
            <a:ext cx="1502297" cy="1502297"/>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393" name="Shape 393"/>
          <p:cNvSpPr/>
          <p:nvPr>
            <p:ph idx="5" type="pic"/>
          </p:nvPr>
        </p:nvSpPr>
        <p:spPr>
          <a:xfrm>
            <a:off x="6826150" y="1633094"/>
            <a:ext cx="1502297" cy="1502297"/>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slow">
    <p:push/>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3" name="Shape 133"/>
        <p:cNvGrpSpPr/>
        <p:nvPr/>
      </p:nvGrpSpPr>
      <p:grpSpPr>
        <a:xfrm>
          <a:off x="0" y="0"/>
          <a:ext cx="0" cy="0"/>
          <a:chOff x="0" y="0"/>
          <a:chExt cx="0" cy="0"/>
        </a:xfrm>
      </p:grpSpPr>
      <p:sp>
        <p:nvSpPr>
          <p:cNvPr id="134" name="Shape 134"/>
          <p:cNvSpPr/>
          <p:nvPr/>
        </p:nvSpPr>
        <p:spPr>
          <a:xfrm>
            <a:off x="0" y="0"/>
            <a:ext cx="9144000" cy="5143500"/>
          </a:xfrm>
          <a:prstGeom prst="rect">
            <a:avLst/>
          </a:prstGeom>
          <a:solidFill>
            <a:schemeClr val="accent1">
              <a:alpha val="89803"/>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2100" u="none" cap="none" strike="noStrike">
              <a:solidFill>
                <a:schemeClr val="lt1"/>
              </a:solidFill>
              <a:latin typeface="Calibri"/>
              <a:ea typeface="Calibri"/>
              <a:cs typeface="Calibri"/>
              <a:sym typeface="Calibri"/>
            </a:endParaRPr>
          </a:p>
        </p:txBody>
      </p:sp>
      <p:pic>
        <p:nvPicPr>
          <p:cNvPr id="135" name="Shape 135"/>
          <p:cNvPicPr preferRelativeResize="0"/>
          <p:nvPr/>
        </p:nvPicPr>
        <p:blipFill rotWithShape="1">
          <a:blip r:embed="rId3">
            <a:alphaModFix/>
          </a:blip>
          <a:srcRect b="0" l="0" r="0" t="0"/>
          <a:stretch/>
        </p:blipFill>
        <p:spPr>
          <a:xfrm>
            <a:off x="2888116" y="1095375"/>
            <a:ext cx="3367769" cy="1047750"/>
          </a:xfrm>
          <a:prstGeom prst="rect">
            <a:avLst/>
          </a:prstGeom>
          <a:noFill/>
          <a:ln>
            <a:noFill/>
          </a:ln>
        </p:spPr>
      </p:pic>
      <p:sp>
        <p:nvSpPr>
          <p:cNvPr id="136" name="Shape 136"/>
          <p:cNvSpPr txBox="1"/>
          <p:nvPr/>
        </p:nvSpPr>
        <p:spPr>
          <a:xfrm>
            <a:off x="2867175" y="3005675"/>
            <a:ext cx="3601800" cy="35430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chemeClr val="dk1"/>
              </a:buClr>
              <a:buSzPts val="3900"/>
              <a:buFont typeface="Arial"/>
              <a:buNone/>
            </a:pPr>
            <a:r>
              <a:rPr b="0" i="0" lang="en" sz="2000" u="none" cap="none" strike="noStrike">
                <a:solidFill>
                  <a:schemeClr val="dk1"/>
                </a:solidFill>
                <a:latin typeface="Arial"/>
                <a:ea typeface="Arial"/>
                <a:cs typeface="Arial"/>
                <a:sym typeface="Arial"/>
              </a:rPr>
              <a:t>BUSINESS </a:t>
            </a:r>
            <a:r>
              <a:rPr b="1" i="0" lang="en" sz="2000" u="none" cap="none" strike="noStrike">
                <a:solidFill>
                  <a:schemeClr val="dk1"/>
                </a:solidFill>
                <a:latin typeface="Arial"/>
                <a:ea typeface="Arial"/>
                <a:cs typeface="Arial"/>
                <a:sym typeface="Arial"/>
              </a:rPr>
              <a:t>PRE</a:t>
            </a:r>
            <a:r>
              <a:rPr b="1" lang="en" sz="2000">
                <a:solidFill>
                  <a:schemeClr val="dk1"/>
                </a:solidFill>
              </a:rPr>
              <a:t>S</a:t>
            </a:r>
            <a:r>
              <a:rPr b="1" i="0" lang="en" sz="2000" u="none" cap="none" strike="noStrike">
                <a:solidFill>
                  <a:schemeClr val="dk1"/>
                </a:solidFill>
                <a:latin typeface="Arial"/>
                <a:ea typeface="Arial"/>
                <a:cs typeface="Arial"/>
                <a:sym typeface="Arial"/>
              </a:rPr>
              <a:t>ENTATIO</a:t>
            </a:r>
            <a:r>
              <a:rPr b="1" lang="en" sz="2000">
                <a:solidFill>
                  <a:schemeClr val="dk1"/>
                </a:solidFill>
              </a:rPr>
              <a:t>N</a:t>
            </a:r>
            <a:endParaRPr b="1" i="0" sz="2000" u="none" cap="none" strike="noStrike">
              <a:solidFill>
                <a:schemeClr val="dk1"/>
              </a:solidFill>
              <a:latin typeface="Arial"/>
              <a:ea typeface="Arial"/>
              <a:cs typeface="Arial"/>
              <a:sym typeface="Arial"/>
            </a:endParaRPr>
          </a:p>
        </p:txBody>
      </p:sp>
      <p:sp>
        <p:nvSpPr>
          <p:cNvPr id="137" name="Shape 137"/>
          <p:cNvSpPr/>
          <p:nvPr>
            <p:ph idx="2" type="pic"/>
          </p:nvPr>
        </p:nvSpPr>
        <p:spPr>
          <a:xfrm>
            <a:off x="0" y="-2514600"/>
            <a:ext cx="9144000" cy="514350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cxnSp>
        <p:nvCxnSpPr>
          <p:cNvPr id="138" name="Shape 138"/>
          <p:cNvCxnSpPr/>
          <p:nvPr/>
        </p:nvCxnSpPr>
        <p:spPr>
          <a:xfrm>
            <a:off x="1489472" y="2545556"/>
            <a:ext cx="6165056" cy="0"/>
          </a:xfrm>
          <a:prstGeom prst="straightConnector1">
            <a:avLst/>
          </a:prstGeom>
          <a:noFill/>
          <a:ln cap="flat" cmpd="sng" w="12700">
            <a:solidFill>
              <a:schemeClr val="dk1"/>
            </a:solidFill>
            <a:prstDash val="solid"/>
            <a:miter lim="800000"/>
            <a:headEnd len="sm" w="sm" type="none"/>
            <a:tailEnd len="sm" w="sm" type="none"/>
          </a:ln>
        </p:spPr>
      </p:cxnSp>
      <p:sp>
        <p:nvSpPr>
          <p:cNvPr id="139" name="Shape 139"/>
          <p:cNvSpPr txBox="1"/>
          <p:nvPr/>
        </p:nvSpPr>
        <p:spPr>
          <a:xfrm>
            <a:off x="1888592" y="3430857"/>
            <a:ext cx="5366815" cy="413671"/>
          </a:xfrm>
          <a:prstGeom prst="rect">
            <a:avLst/>
          </a:prstGeom>
          <a:noFill/>
          <a:ln>
            <a:noFill/>
          </a:ln>
        </p:spPr>
        <p:txBody>
          <a:bodyPr anchorCtr="0" anchor="t" bIns="34275" lIns="68575" spcFirstLastPara="1" rIns="68575" wrap="square" tIns="34275">
            <a:noAutofit/>
          </a:bodyPr>
          <a:lstStyle/>
          <a:p>
            <a:pPr indent="0" lvl="0" marL="0" marR="0" rtl="0" algn="ctr">
              <a:lnSpc>
                <a:spcPct val="190000"/>
              </a:lnSpc>
              <a:spcBef>
                <a:spcPts val="0"/>
              </a:spcBef>
              <a:spcAft>
                <a:spcPts val="0"/>
              </a:spcAft>
              <a:buNone/>
            </a:pPr>
            <a:r>
              <a:rPr b="0" i="0" lang="en" sz="800" u="none" cap="none" strike="noStrike">
                <a:solidFill>
                  <a:schemeClr val="dk1"/>
                </a:solidFill>
                <a:latin typeface="PT Sans"/>
                <a:ea typeface="PT Sans"/>
                <a:cs typeface="PT Sans"/>
                <a:sym typeface="PT Sans"/>
              </a:rPr>
              <a:t>Lorem Ipsum is simply dummy text of the printing and typesetting industry. Lorem Ipsum has been the industry's standard dummy text ever since the 1500s, when an unknown printer took a galley of type and scrambled it to.</a:t>
            </a:r>
            <a:endParaRPr sz="1100"/>
          </a:p>
        </p:txBody>
      </p:sp>
    </p:spTree>
  </p:cSld>
  <p:clrMapOvr>
    <a:masterClrMapping/>
  </p:clrMapOvr>
  <p:transition spd="slow">
    <p:push/>
  </p:transition>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97" name="Shape 397"/>
        <p:cNvGrpSpPr/>
        <p:nvPr/>
      </p:nvGrpSpPr>
      <p:grpSpPr>
        <a:xfrm>
          <a:off x="0" y="0"/>
          <a:ext cx="0" cy="0"/>
          <a:chOff x="0" y="0"/>
          <a:chExt cx="0" cy="0"/>
        </a:xfrm>
      </p:grpSpPr>
      <p:sp>
        <p:nvSpPr>
          <p:cNvPr id="398" name="Shape 398"/>
          <p:cNvSpPr/>
          <p:nvPr/>
        </p:nvSpPr>
        <p:spPr>
          <a:xfrm>
            <a:off x="1" y="3129908"/>
            <a:ext cx="3056520" cy="1221611"/>
          </a:xfrm>
          <a:prstGeom prst="rect">
            <a:avLst/>
          </a:prstGeom>
          <a:solidFill>
            <a:srgbClr val="FDD470"/>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399" name="Shape 399"/>
          <p:cNvGrpSpPr/>
          <p:nvPr/>
        </p:nvGrpSpPr>
        <p:grpSpPr>
          <a:xfrm>
            <a:off x="663573" y="3333744"/>
            <a:ext cx="1663158" cy="886787"/>
            <a:chOff x="1033816" y="4397673"/>
            <a:chExt cx="2149876" cy="1146307"/>
          </a:xfrm>
        </p:grpSpPr>
        <p:sp>
          <p:nvSpPr>
            <p:cNvPr id="400" name="Shape 400"/>
            <p:cNvSpPr/>
            <p:nvPr/>
          </p:nvSpPr>
          <p:spPr>
            <a:xfrm>
              <a:off x="1299330" y="4397673"/>
              <a:ext cx="1618848" cy="314822"/>
            </a:xfrm>
            <a:prstGeom prst="rect">
              <a:avLst/>
            </a:prstGeom>
            <a:noFill/>
            <a:ln>
              <a:noFill/>
            </a:ln>
          </p:spPr>
          <p:txBody>
            <a:bodyPr anchorCtr="0" anchor="ctr" bIns="0" lIns="0" spcFirstLastPara="1" rIns="0" wrap="square" tIns="0">
              <a:noAutofit/>
            </a:bodyPr>
            <a:lstStyle/>
            <a:p>
              <a:pPr indent="0" lvl="0" marL="0" marR="0" rtl="0" algn="ctr">
                <a:lnSpc>
                  <a:spcPct val="65000"/>
                </a:lnSpc>
                <a:spcBef>
                  <a:spcPts val="0"/>
                </a:spcBef>
                <a:spcAft>
                  <a:spcPts val="0"/>
                </a:spcAft>
                <a:buNone/>
              </a:pPr>
              <a:r>
                <a:rPr b="1" lang="en" sz="1500">
                  <a:solidFill>
                    <a:schemeClr val="dk1"/>
                  </a:solidFill>
                  <a:latin typeface="Montserrat"/>
                  <a:ea typeface="Montserrat"/>
                  <a:cs typeface="Montserrat"/>
                  <a:sym typeface="Montserrat"/>
                </a:rPr>
                <a:t>JOHN DOE</a:t>
              </a:r>
              <a:endParaRPr sz="1100"/>
            </a:p>
          </p:txBody>
        </p:sp>
        <p:sp>
          <p:nvSpPr>
            <p:cNvPr id="401" name="Shape 401"/>
            <p:cNvSpPr/>
            <p:nvPr/>
          </p:nvSpPr>
          <p:spPr>
            <a:xfrm>
              <a:off x="1567177" y="4685327"/>
              <a:ext cx="1083154" cy="193854"/>
            </a:xfrm>
            <a:prstGeom prst="rect">
              <a:avLst/>
            </a:prstGeom>
            <a:noFill/>
            <a:ln>
              <a:noFill/>
            </a:ln>
          </p:spPr>
          <p:txBody>
            <a:bodyPr anchorCtr="0" anchor="ctr" bIns="0" lIns="0" spcFirstLastPara="1" rIns="0" wrap="square" tIns="0">
              <a:noAutofit/>
            </a:bodyPr>
            <a:lstStyle/>
            <a:p>
              <a:pPr indent="0" lvl="0" marL="0" marR="0" rtl="0" algn="ctr">
                <a:lnSpc>
                  <a:spcPct val="65000"/>
                </a:lnSpc>
                <a:spcBef>
                  <a:spcPts val="0"/>
                </a:spcBef>
                <a:spcAft>
                  <a:spcPts val="0"/>
                </a:spcAft>
                <a:buNone/>
              </a:pPr>
              <a:r>
                <a:rPr lang="en" sz="600">
                  <a:solidFill>
                    <a:schemeClr val="dk1"/>
                  </a:solidFill>
                  <a:latin typeface="Montserrat"/>
                  <a:ea typeface="Montserrat"/>
                  <a:cs typeface="Montserrat"/>
                  <a:sym typeface="Montserrat"/>
                </a:rPr>
                <a:t>Chief Designer</a:t>
              </a:r>
              <a:endParaRPr sz="1100"/>
            </a:p>
          </p:txBody>
        </p:sp>
        <p:sp>
          <p:nvSpPr>
            <p:cNvPr id="402" name="Shape 402"/>
            <p:cNvSpPr/>
            <p:nvPr/>
          </p:nvSpPr>
          <p:spPr>
            <a:xfrm>
              <a:off x="1033816" y="4994667"/>
              <a:ext cx="2149876" cy="549313"/>
            </a:xfrm>
            <a:prstGeom prst="rect">
              <a:avLst/>
            </a:prstGeom>
            <a:noFill/>
            <a:ln>
              <a:noFill/>
            </a:ln>
          </p:spPr>
          <p:txBody>
            <a:bodyPr anchorCtr="0" anchor="ctr" bIns="0" lIns="0" spcFirstLastPara="1" rIns="0" wrap="square" tIns="0">
              <a:noAutofit/>
            </a:bodyPr>
            <a:lstStyle/>
            <a:p>
              <a:pPr indent="0" lvl="0" marL="0" marR="0" rtl="0" algn="ctr">
                <a:lnSpc>
                  <a:spcPct val="173333"/>
                </a:lnSpc>
                <a:spcBef>
                  <a:spcPts val="0"/>
                </a:spcBef>
                <a:spcAft>
                  <a:spcPts val="0"/>
                </a:spcAft>
                <a:buNone/>
              </a:pPr>
              <a:r>
                <a:rPr lang="en" sz="600">
                  <a:solidFill>
                    <a:schemeClr val="dk1"/>
                  </a:solidFill>
                  <a:latin typeface="Montserrat Light"/>
                  <a:ea typeface="Montserrat Light"/>
                  <a:cs typeface="Montserrat Light"/>
                  <a:sym typeface="Montserrat Light"/>
                </a:rPr>
                <a:t>This letterhead design is meanat</a:t>
              </a:r>
              <a:endParaRPr sz="600">
                <a:solidFill>
                  <a:schemeClr val="dk1"/>
                </a:solidFill>
                <a:latin typeface="Montserrat Light"/>
                <a:ea typeface="Montserrat Light"/>
                <a:cs typeface="Montserrat Light"/>
                <a:sym typeface="Montserrat Light"/>
              </a:endParaRPr>
            </a:p>
            <a:p>
              <a:pPr indent="0" lvl="0" marL="0" marR="0" rtl="0" algn="ctr">
                <a:lnSpc>
                  <a:spcPct val="173333"/>
                </a:lnSpc>
                <a:spcBef>
                  <a:spcPts val="0"/>
                </a:spcBef>
                <a:spcAft>
                  <a:spcPts val="0"/>
                </a:spcAft>
                <a:buNone/>
              </a:pPr>
              <a:r>
                <a:rPr lang="en" sz="600">
                  <a:solidFill>
                    <a:schemeClr val="dk1"/>
                  </a:solidFill>
                  <a:latin typeface="Montserrat Light"/>
                  <a:ea typeface="Montserrat Light"/>
                  <a:cs typeface="Montserrat Light"/>
                  <a:sym typeface="Montserrat Light"/>
                </a:rPr>
                <a:t>to project an image of profession and reliability This letterhead.</a:t>
              </a:r>
              <a:endParaRPr sz="1100"/>
            </a:p>
          </p:txBody>
        </p:sp>
      </p:grpSp>
      <p:sp>
        <p:nvSpPr>
          <p:cNvPr id="403" name="Shape 403"/>
          <p:cNvSpPr txBox="1"/>
          <p:nvPr/>
        </p:nvSpPr>
        <p:spPr>
          <a:xfrm>
            <a:off x="2192900" y="273900"/>
            <a:ext cx="4543800" cy="4848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2700">
                <a:solidFill>
                  <a:schemeClr val="dk1"/>
                </a:solidFill>
                <a:latin typeface="Arial"/>
                <a:ea typeface="Arial"/>
                <a:cs typeface="Arial"/>
                <a:sym typeface="Arial"/>
              </a:rPr>
              <a:t>M</a:t>
            </a:r>
            <a:r>
              <a:rPr lang="en" sz="2700">
                <a:solidFill>
                  <a:schemeClr val="dk1"/>
                </a:solidFill>
              </a:rPr>
              <a:t>ee</a:t>
            </a:r>
            <a:r>
              <a:rPr lang="en" sz="2700">
                <a:solidFill>
                  <a:schemeClr val="dk1"/>
                </a:solidFill>
                <a:latin typeface="Arial"/>
                <a:ea typeface="Arial"/>
                <a:cs typeface="Arial"/>
                <a:sym typeface="Arial"/>
              </a:rPr>
              <a:t>t Our </a:t>
            </a:r>
            <a:r>
              <a:rPr lang="en" sz="2700">
                <a:solidFill>
                  <a:schemeClr val="accent1"/>
                </a:solidFill>
                <a:latin typeface="Arial"/>
                <a:ea typeface="Arial"/>
                <a:cs typeface="Arial"/>
                <a:sym typeface="Arial"/>
              </a:rPr>
              <a:t>/ Creative Team</a:t>
            </a:r>
            <a:endParaRPr sz="1100"/>
          </a:p>
        </p:txBody>
      </p:sp>
      <p:sp>
        <p:nvSpPr>
          <p:cNvPr id="404" name="Shape 404"/>
          <p:cNvSpPr txBox="1"/>
          <p:nvPr/>
        </p:nvSpPr>
        <p:spPr>
          <a:xfrm>
            <a:off x="1834325" y="748700"/>
            <a:ext cx="5261100" cy="1848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Montserrat"/>
                <a:ea typeface="Montserrat"/>
                <a:cs typeface="Montserrat"/>
                <a:sym typeface="Montserrat"/>
              </a:rPr>
              <a:t>The example text goes here with your own detailed opium dolor sit amen example text line.</a:t>
            </a:r>
            <a:endParaRPr sz="1100"/>
          </a:p>
        </p:txBody>
      </p:sp>
      <p:cxnSp>
        <p:nvCxnSpPr>
          <p:cNvPr id="405" name="Shape 405"/>
          <p:cNvCxnSpPr/>
          <p:nvPr/>
        </p:nvCxnSpPr>
        <p:spPr>
          <a:xfrm>
            <a:off x="523875" y="1084752"/>
            <a:ext cx="8096250" cy="0"/>
          </a:xfrm>
          <a:prstGeom prst="straightConnector1">
            <a:avLst/>
          </a:prstGeom>
          <a:noFill/>
          <a:ln cap="flat" cmpd="sng" w="9525">
            <a:solidFill>
              <a:schemeClr val="dk1"/>
            </a:solidFill>
            <a:prstDash val="solid"/>
            <a:miter lim="800000"/>
            <a:headEnd len="sm" w="sm" type="none"/>
            <a:tailEnd len="sm" w="sm" type="none"/>
          </a:ln>
        </p:spPr>
      </p:cxnSp>
      <p:sp>
        <p:nvSpPr>
          <p:cNvPr id="406" name="Shape 406"/>
          <p:cNvSpPr/>
          <p:nvPr/>
        </p:nvSpPr>
        <p:spPr>
          <a:xfrm>
            <a:off x="3056521" y="3129908"/>
            <a:ext cx="3165894" cy="1221611"/>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407" name="Shape 407"/>
          <p:cNvGrpSpPr/>
          <p:nvPr/>
        </p:nvGrpSpPr>
        <p:grpSpPr>
          <a:xfrm>
            <a:off x="3740492" y="3333748"/>
            <a:ext cx="1663158" cy="908221"/>
            <a:chOff x="1033816" y="4397673"/>
            <a:chExt cx="2149876" cy="1174011"/>
          </a:xfrm>
        </p:grpSpPr>
        <p:sp>
          <p:nvSpPr>
            <p:cNvPr id="408" name="Shape 408"/>
            <p:cNvSpPr/>
            <p:nvPr/>
          </p:nvSpPr>
          <p:spPr>
            <a:xfrm>
              <a:off x="1299330" y="4397673"/>
              <a:ext cx="1618848" cy="314822"/>
            </a:xfrm>
            <a:prstGeom prst="rect">
              <a:avLst/>
            </a:prstGeom>
            <a:noFill/>
            <a:ln>
              <a:noFill/>
            </a:ln>
          </p:spPr>
          <p:txBody>
            <a:bodyPr anchorCtr="0" anchor="ctr" bIns="0" lIns="0" spcFirstLastPara="1" rIns="0" wrap="square" tIns="0">
              <a:noAutofit/>
            </a:bodyPr>
            <a:lstStyle/>
            <a:p>
              <a:pPr indent="0" lvl="0" marL="0" marR="0" rtl="0" algn="ctr">
                <a:lnSpc>
                  <a:spcPct val="65000"/>
                </a:lnSpc>
                <a:spcBef>
                  <a:spcPts val="0"/>
                </a:spcBef>
                <a:spcAft>
                  <a:spcPts val="0"/>
                </a:spcAft>
                <a:buNone/>
              </a:pPr>
              <a:r>
                <a:rPr b="1" lang="en" sz="1500">
                  <a:solidFill>
                    <a:schemeClr val="dk1"/>
                  </a:solidFill>
                  <a:latin typeface="Montserrat"/>
                  <a:ea typeface="Montserrat"/>
                  <a:cs typeface="Montserrat"/>
                  <a:sym typeface="Montserrat"/>
                </a:rPr>
                <a:t>JOHN DOE</a:t>
              </a:r>
              <a:endParaRPr sz="1100"/>
            </a:p>
          </p:txBody>
        </p:sp>
        <p:sp>
          <p:nvSpPr>
            <p:cNvPr id="409" name="Shape 409"/>
            <p:cNvSpPr/>
            <p:nvPr/>
          </p:nvSpPr>
          <p:spPr>
            <a:xfrm>
              <a:off x="1567177" y="4685327"/>
              <a:ext cx="1083154" cy="193854"/>
            </a:xfrm>
            <a:prstGeom prst="rect">
              <a:avLst/>
            </a:prstGeom>
            <a:noFill/>
            <a:ln>
              <a:noFill/>
            </a:ln>
          </p:spPr>
          <p:txBody>
            <a:bodyPr anchorCtr="0" anchor="ctr" bIns="0" lIns="0" spcFirstLastPara="1" rIns="0" wrap="square" tIns="0">
              <a:noAutofit/>
            </a:bodyPr>
            <a:lstStyle/>
            <a:p>
              <a:pPr indent="0" lvl="0" marL="0" marR="0" rtl="0" algn="ctr">
                <a:lnSpc>
                  <a:spcPct val="65000"/>
                </a:lnSpc>
                <a:spcBef>
                  <a:spcPts val="0"/>
                </a:spcBef>
                <a:spcAft>
                  <a:spcPts val="0"/>
                </a:spcAft>
                <a:buNone/>
              </a:pPr>
              <a:r>
                <a:rPr lang="en" sz="600">
                  <a:solidFill>
                    <a:schemeClr val="dk1"/>
                  </a:solidFill>
                  <a:latin typeface="Montserrat"/>
                  <a:ea typeface="Montserrat"/>
                  <a:cs typeface="Montserrat"/>
                  <a:sym typeface="Montserrat"/>
                </a:rPr>
                <a:t>Chief Designer</a:t>
              </a:r>
              <a:endParaRPr sz="1100"/>
            </a:p>
          </p:txBody>
        </p:sp>
        <p:sp>
          <p:nvSpPr>
            <p:cNvPr id="410" name="Shape 410"/>
            <p:cNvSpPr/>
            <p:nvPr/>
          </p:nvSpPr>
          <p:spPr>
            <a:xfrm>
              <a:off x="1033816" y="5022371"/>
              <a:ext cx="2149876" cy="549313"/>
            </a:xfrm>
            <a:prstGeom prst="rect">
              <a:avLst/>
            </a:prstGeom>
            <a:noFill/>
            <a:ln>
              <a:noFill/>
            </a:ln>
          </p:spPr>
          <p:txBody>
            <a:bodyPr anchorCtr="0" anchor="ctr" bIns="0" lIns="0" spcFirstLastPara="1" rIns="0" wrap="square" tIns="0">
              <a:noAutofit/>
            </a:bodyPr>
            <a:lstStyle/>
            <a:p>
              <a:pPr indent="0" lvl="0" marL="0" marR="0" rtl="0" algn="ctr">
                <a:lnSpc>
                  <a:spcPct val="173333"/>
                </a:lnSpc>
                <a:spcBef>
                  <a:spcPts val="0"/>
                </a:spcBef>
                <a:spcAft>
                  <a:spcPts val="0"/>
                </a:spcAft>
                <a:buNone/>
              </a:pPr>
              <a:r>
                <a:rPr lang="en" sz="600">
                  <a:solidFill>
                    <a:schemeClr val="dk1"/>
                  </a:solidFill>
                  <a:latin typeface="Montserrat Light"/>
                  <a:ea typeface="Montserrat Light"/>
                  <a:cs typeface="Montserrat Light"/>
                  <a:sym typeface="Montserrat Light"/>
                </a:rPr>
                <a:t>This letterhead design is meanat</a:t>
              </a:r>
              <a:endParaRPr sz="600">
                <a:solidFill>
                  <a:schemeClr val="dk1"/>
                </a:solidFill>
                <a:latin typeface="Montserrat Light"/>
                <a:ea typeface="Montserrat Light"/>
                <a:cs typeface="Montserrat Light"/>
                <a:sym typeface="Montserrat Light"/>
              </a:endParaRPr>
            </a:p>
            <a:p>
              <a:pPr indent="0" lvl="0" marL="0" marR="0" rtl="0" algn="ctr">
                <a:lnSpc>
                  <a:spcPct val="173333"/>
                </a:lnSpc>
                <a:spcBef>
                  <a:spcPts val="0"/>
                </a:spcBef>
                <a:spcAft>
                  <a:spcPts val="0"/>
                </a:spcAft>
                <a:buNone/>
              </a:pPr>
              <a:r>
                <a:rPr lang="en" sz="600">
                  <a:solidFill>
                    <a:schemeClr val="dk1"/>
                  </a:solidFill>
                  <a:latin typeface="Montserrat Light"/>
                  <a:ea typeface="Montserrat Light"/>
                  <a:cs typeface="Montserrat Light"/>
                  <a:sym typeface="Montserrat Light"/>
                </a:rPr>
                <a:t>to project an image of profession and reliability This letterhead.</a:t>
              </a:r>
              <a:endParaRPr sz="1100"/>
            </a:p>
          </p:txBody>
        </p:sp>
      </p:grpSp>
      <p:sp>
        <p:nvSpPr>
          <p:cNvPr id="411" name="Shape 411"/>
          <p:cNvSpPr/>
          <p:nvPr/>
        </p:nvSpPr>
        <p:spPr>
          <a:xfrm>
            <a:off x="6222415" y="3129908"/>
            <a:ext cx="2921585" cy="1221611"/>
          </a:xfrm>
          <a:prstGeom prst="rect">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412" name="Shape 412"/>
          <p:cNvGrpSpPr/>
          <p:nvPr/>
        </p:nvGrpSpPr>
        <p:grpSpPr>
          <a:xfrm>
            <a:off x="6817412" y="3333748"/>
            <a:ext cx="1663158" cy="901075"/>
            <a:chOff x="1033816" y="4397673"/>
            <a:chExt cx="2149876" cy="1164774"/>
          </a:xfrm>
        </p:grpSpPr>
        <p:sp>
          <p:nvSpPr>
            <p:cNvPr id="413" name="Shape 413"/>
            <p:cNvSpPr/>
            <p:nvPr/>
          </p:nvSpPr>
          <p:spPr>
            <a:xfrm>
              <a:off x="1299330" y="4397673"/>
              <a:ext cx="1618848" cy="314822"/>
            </a:xfrm>
            <a:prstGeom prst="rect">
              <a:avLst/>
            </a:prstGeom>
            <a:noFill/>
            <a:ln>
              <a:noFill/>
            </a:ln>
          </p:spPr>
          <p:txBody>
            <a:bodyPr anchorCtr="0" anchor="ctr" bIns="0" lIns="0" spcFirstLastPara="1" rIns="0" wrap="square" tIns="0">
              <a:noAutofit/>
            </a:bodyPr>
            <a:lstStyle/>
            <a:p>
              <a:pPr indent="0" lvl="0" marL="0" marR="0" rtl="0" algn="ctr">
                <a:lnSpc>
                  <a:spcPct val="65000"/>
                </a:lnSpc>
                <a:spcBef>
                  <a:spcPts val="0"/>
                </a:spcBef>
                <a:spcAft>
                  <a:spcPts val="0"/>
                </a:spcAft>
                <a:buNone/>
              </a:pPr>
              <a:r>
                <a:rPr b="1" lang="en" sz="1500">
                  <a:solidFill>
                    <a:schemeClr val="lt1"/>
                  </a:solidFill>
                  <a:latin typeface="Montserrat"/>
                  <a:ea typeface="Montserrat"/>
                  <a:cs typeface="Montserrat"/>
                  <a:sym typeface="Montserrat"/>
                </a:rPr>
                <a:t>JOHN DOE</a:t>
              </a:r>
              <a:endParaRPr sz="1100"/>
            </a:p>
          </p:txBody>
        </p:sp>
        <p:sp>
          <p:nvSpPr>
            <p:cNvPr id="414" name="Shape 414"/>
            <p:cNvSpPr/>
            <p:nvPr/>
          </p:nvSpPr>
          <p:spPr>
            <a:xfrm>
              <a:off x="1567177" y="4685327"/>
              <a:ext cx="1083154" cy="193854"/>
            </a:xfrm>
            <a:prstGeom prst="rect">
              <a:avLst/>
            </a:prstGeom>
            <a:noFill/>
            <a:ln>
              <a:noFill/>
            </a:ln>
          </p:spPr>
          <p:txBody>
            <a:bodyPr anchorCtr="0" anchor="ctr" bIns="0" lIns="0" spcFirstLastPara="1" rIns="0" wrap="square" tIns="0">
              <a:noAutofit/>
            </a:bodyPr>
            <a:lstStyle/>
            <a:p>
              <a:pPr indent="0" lvl="0" marL="0" marR="0" rtl="0" algn="ctr">
                <a:lnSpc>
                  <a:spcPct val="65000"/>
                </a:lnSpc>
                <a:spcBef>
                  <a:spcPts val="0"/>
                </a:spcBef>
                <a:spcAft>
                  <a:spcPts val="0"/>
                </a:spcAft>
                <a:buNone/>
              </a:pPr>
              <a:r>
                <a:rPr lang="en" sz="600">
                  <a:solidFill>
                    <a:schemeClr val="lt1"/>
                  </a:solidFill>
                  <a:latin typeface="Montserrat"/>
                  <a:ea typeface="Montserrat"/>
                  <a:cs typeface="Montserrat"/>
                  <a:sym typeface="Montserrat"/>
                </a:rPr>
                <a:t>Chief Designer</a:t>
              </a:r>
              <a:endParaRPr sz="1100"/>
            </a:p>
          </p:txBody>
        </p:sp>
        <p:sp>
          <p:nvSpPr>
            <p:cNvPr id="415" name="Shape 415"/>
            <p:cNvSpPr/>
            <p:nvPr/>
          </p:nvSpPr>
          <p:spPr>
            <a:xfrm>
              <a:off x="1033816" y="5013134"/>
              <a:ext cx="2149876" cy="549313"/>
            </a:xfrm>
            <a:prstGeom prst="rect">
              <a:avLst/>
            </a:prstGeom>
            <a:noFill/>
            <a:ln>
              <a:noFill/>
            </a:ln>
          </p:spPr>
          <p:txBody>
            <a:bodyPr anchorCtr="0" anchor="ctr" bIns="0" lIns="0" spcFirstLastPara="1" rIns="0" wrap="square" tIns="0">
              <a:noAutofit/>
            </a:bodyPr>
            <a:lstStyle/>
            <a:p>
              <a:pPr indent="0" lvl="0" marL="0" marR="0" rtl="0" algn="ctr">
                <a:lnSpc>
                  <a:spcPct val="173333"/>
                </a:lnSpc>
                <a:spcBef>
                  <a:spcPts val="0"/>
                </a:spcBef>
                <a:spcAft>
                  <a:spcPts val="0"/>
                </a:spcAft>
                <a:buNone/>
              </a:pPr>
              <a:r>
                <a:rPr lang="en" sz="600">
                  <a:solidFill>
                    <a:schemeClr val="lt1"/>
                  </a:solidFill>
                  <a:latin typeface="Montserrat Light"/>
                  <a:ea typeface="Montserrat Light"/>
                  <a:cs typeface="Montserrat Light"/>
                  <a:sym typeface="Montserrat Light"/>
                </a:rPr>
                <a:t>This letterhead design is meanat</a:t>
              </a:r>
              <a:endParaRPr sz="600">
                <a:solidFill>
                  <a:schemeClr val="lt1"/>
                </a:solidFill>
                <a:latin typeface="Montserrat Light"/>
                <a:ea typeface="Montserrat Light"/>
                <a:cs typeface="Montserrat Light"/>
                <a:sym typeface="Montserrat Light"/>
              </a:endParaRPr>
            </a:p>
            <a:p>
              <a:pPr indent="0" lvl="0" marL="0" marR="0" rtl="0" algn="ctr">
                <a:lnSpc>
                  <a:spcPct val="173333"/>
                </a:lnSpc>
                <a:spcBef>
                  <a:spcPts val="0"/>
                </a:spcBef>
                <a:spcAft>
                  <a:spcPts val="0"/>
                </a:spcAft>
                <a:buNone/>
              </a:pPr>
              <a:r>
                <a:rPr lang="en" sz="600">
                  <a:solidFill>
                    <a:schemeClr val="lt1"/>
                  </a:solidFill>
                  <a:latin typeface="Montserrat Light"/>
                  <a:ea typeface="Montserrat Light"/>
                  <a:cs typeface="Montserrat Light"/>
                  <a:sym typeface="Montserrat Light"/>
                </a:rPr>
                <a:t>to project an image of profession and reliability This letterhead.</a:t>
              </a:r>
              <a:endParaRPr sz="1100"/>
            </a:p>
          </p:txBody>
        </p:sp>
      </p:grpSp>
      <p:sp>
        <p:nvSpPr>
          <p:cNvPr id="416" name="Shape 416"/>
          <p:cNvSpPr/>
          <p:nvPr>
            <p:ph idx="4" type="pic"/>
          </p:nvPr>
        </p:nvSpPr>
        <p:spPr>
          <a:xfrm>
            <a:off x="528638" y="1368520"/>
            <a:ext cx="1932886" cy="1932886"/>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417" name="Shape 417"/>
          <p:cNvSpPr/>
          <p:nvPr>
            <p:ph idx="3" type="pic"/>
          </p:nvPr>
        </p:nvSpPr>
        <p:spPr>
          <a:xfrm>
            <a:off x="3605557" y="1368520"/>
            <a:ext cx="1932886" cy="1932886"/>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418" name="Shape 418"/>
          <p:cNvSpPr/>
          <p:nvPr>
            <p:ph idx="2" type="pic"/>
          </p:nvPr>
        </p:nvSpPr>
        <p:spPr>
          <a:xfrm>
            <a:off x="6682476" y="1368520"/>
            <a:ext cx="1932886" cy="1932886"/>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mc:AlternateContent>
    <mc:Choice Requires="p14">
      <p:transition spd="slow" p14:dur="1600">
        <p14:gallery dir="l"/>
      </p:transition>
    </mc:Choice>
    <mc:Fallback>
      <p:transition spd="slow">
        <p:fade/>
      </p:transition>
    </mc:Fallback>
  </mc:AlternateContent>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22" name="Shape 422"/>
        <p:cNvGrpSpPr/>
        <p:nvPr/>
      </p:nvGrpSpPr>
      <p:grpSpPr>
        <a:xfrm>
          <a:off x="0" y="0"/>
          <a:ext cx="0" cy="0"/>
          <a:chOff x="0" y="0"/>
          <a:chExt cx="0" cy="0"/>
        </a:xfrm>
      </p:grpSpPr>
      <p:sp>
        <p:nvSpPr>
          <p:cNvPr id="423" name="Shape 423"/>
          <p:cNvSpPr/>
          <p:nvPr/>
        </p:nvSpPr>
        <p:spPr>
          <a:xfrm>
            <a:off x="0" y="0"/>
            <a:ext cx="9144000" cy="5143500"/>
          </a:xfrm>
          <a:prstGeom prst="rect">
            <a:avLst/>
          </a:prstGeom>
          <a:gradFill>
            <a:gsLst>
              <a:gs pos="0">
                <a:srgbClr val="FCB813">
                  <a:alpha val="74901"/>
                </a:srgbClr>
              </a:gs>
              <a:gs pos="100000">
                <a:srgbClr val="F26F21">
                  <a:alpha val="89803"/>
                </a:srgbClr>
              </a:gs>
            </a:gsLst>
            <a:lin ang="18900000" scaled="0"/>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4100">
              <a:solidFill>
                <a:schemeClr val="dk1"/>
              </a:solidFill>
              <a:latin typeface="Calibri"/>
              <a:ea typeface="Calibri"/>
              <a:cs typeface="Calibri"/>
              <a:sym typeface="Calibri"/>
            </a:endParaRPr>
          </a:p>
        </p:txBody>
      </p:sp>
      <p:sp>
        <p:nvSpPr>
          <p:cNvPr id="424" name="Shape 424"/>
          <p:cNvSpPr/>
          <p:nvPr/>
        </p:nvSpPr>
        <p:spPr>
          <a:xfrm>
            <a:off x="1972384" y="1676400"/>
            <a:ext cx="5787770" cy="4351707"/>
          </a:xfrm>
          <a:prstGeom prst="parallelogram">
            <a:avLst>
              <a:gd fmla="val 25000" name="adj"/>
            </a:avLst>
          </a:prstGeom>
          <a:solidFill>
            <a:schemeClr val="lt1">
              <a:alpha val="84705"/>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25" name="Shape 425"/>
          <p:cNvSpPr/>
          <p:nvPr/>
        </p:nvSpPr>
        <p:spPr>
          <a:xfrm>
            <a:off x="1190666" y="4332514"/>
            <a:ext cx="1538288" cy="1156607"/>
          </a:xfrm>
          <a:prstGeom prst="parallelogram">
            <a:avLst>
              <a:gd fmla="val 25000" name="adj"/>
            </a:avLst>
          </a:prstGeom>
          <a:solidFill>
            <a:srgbClr val="7F7F7F">
              <a:alpha val="64705"/>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id="426" name="Shape 426"/>
          <p:cNvPicPr preferRelativeResize="0"/>
          <p:nvPr/>
        </p:nvPicPr>
        <p:blipFill rotWithShape="1">
          <a:blip r:embed="rId3">
            <a:alphaModFix/>
          </a:blip>
          <a:srcRect b="0" l="0" r="0" t="0"/>
          <a:stretch/>
        </p:blipFill>
        <p:spPr>
          <a:xfrm>
            <a:off x="3327710" y="2220471"/>
            <a:ext cx="2999330" cy="933125"/>
          </a:xfrm>
          <a:prstGeom prst="rect">
            <a:avLst/>
          </a:prstGeom>
          <a:noFill/>
          <a:ln>
            <a:noFill/>
          </a:ln>
        </p:spPr>
      </p:pic>
      <p:sp>
        <p:nvSpPr>
          <p:cNvPr id="427" name="Shape 427"/>
          <p:cNvSpPr txBox="1"/>
          <p:nvPr/>
        </p:nvSpPr>
        <p:spPr>
          <a:xfrm>
            <a:off x="3175575" y="3523225"/>
            <a:ext cx="3862800" cy="4731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2200">
                <a:solidFill>
                  <a:schemeClr val="dk1"/>
                </a:solidFill>
                <a:latin typeface="Arial"/>
                <a:ea typeface="Arial"/>
                <a:cs typeface="Arial"/>
                <a:sym typeface="Arial"/>
              </a:rPr>
              <a:t>CREATIVE PROTFOLIO</a:t>
            </a:r>
            <a:endParaRPr sz="2200"/>
          </a:p>
        </p:txBody>
      </p:sp>
      <p:sp>
        <p:nvSpPr>
          <p:cNvPr id="428" name="Shape 428"/>
          <p:cNvSpPr txBox="1"/>
          <p:nvPr/>
        </p:nvSpPr>
        <p:spPr>
          <a:xfrm>
            <a:off x="3175574" y="4038203"/>
            <a:ext cx="3229253" cy="588623"/>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800">
                <a:solidFill>
                  <a:schemeClr val="dk1"/>
                </a:solidFill>
                <a:latin typeface="Montserrat Light"/>
                <a:ea typeface="Montserrat Light"/>
                <a:cs typeface="Montserrat Light"/>
                <a:sym typeface="Montserrat Light"/>
              </a:rPr>
              <a:t>Yielding god hath waters kind called doesn't shall wingedfirmament and, sixth female created. Beginning saying third yielding was open night to .</a:t>
            </a:r>
            <a:endParaRPr sz="1100"/>
          </a:p>
        </p:txBody>
      </p:sp>
      <p:sp>
        <p:nvSpPr>
          <p:cNvPr id="429" name="Shape 429"/>
          <p:cNvSpPr/>
          <p:nvPr>
            <p:ph idx="2" type="pic"/>
          </p:nvPr>
        </p:nvSpPr>
        <p:spPr>
          <a:xfrm>
            <a:off x="0" y="0"/>
            <a:ext cx="9144000" cy="514350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mc:AlternateContent>
    <mc:Choice Requires="p14">
      <p:transition spd="slow" p14:dur="900">
        <p:fade thruBlk="1"/>
      </p:transition>
    </mc:Choice>
    <mc:Fallback>
      <p:transition spd="slow">
        <p:fade/>
      </p:transition>
    </mc:Fallback>
  </mc:AlternateContent>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33" name="Shape 433"/>
        <p:cNvGrpSpPr/>
        <p:nvPr/>
      </p:nvGrpSpPr>
      <p:grpSpPr>
        <a:xfrm>
          <a:off x="0" y="0"/>
          <a:ext cx="0" cy="0"/>
          <a:chOff x="0" y="0"/>
          <a:chExt cx="0" cy="0"/>
        </a:xfrm>
      </p:grpSpPr>
      <p:sp>
        <p:nvSpPr>
          <p:cNvPr id="434" name="Shape 434"/>
          <p:cNvSpPr/>
          <p:nvPr/>
        </p:nvSpPr>
        <p:spPr>
          <a:xfrm rot="10800000">
            <a:off x="7505700" y="2271712"/>
            <a:ext cx="1638300" cy="1638300"/>
          </a:xfrm>
          <a:prstGeom prst="diagStripe">
            <a:avLst>
              <a:gd fmla="val 50000" name="adj"/>
            </a:avLst>
          </a:prstGeom>
          <a:solidFill>
            <a:schemeClr val="accent1">
              <a:alpha val="84705"/>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Calibri"/>
              <a:ea typeface="Calibri"/>
              <a:cs typeface="Calibri"/>
              <a:sym typeface="Calibri"/>
            </a:endParaRPr>
          </a:p>
        </p:txBody>
      </p:sp>
      <p:sp>
        <p:nvSpPr>
          <p:cNvPr id="435" name="Shape 435"/>
          <p:cNvSpPr/>
          <p:nvPr/>
        </p:nvSpPr>
        <p:spPr>
          <a:xfrm rot="10800000">
            <a:off x="914400" y="1143001"/>
            <a:ext cx="4629150" cy="4629150"/>
          </a:xfrm>
          <a:prstGeom prst="diagStripe">
            <a:avLst>
              <a:gd fmla="val 50000" name="adj"/>
            </a:avLst>
          </a:prstGeom>
          <a:gradFill>
            <a:gsLst>
              <a:gs pos="0">
                <a:srgbClr val="FCB813">
                  <a:alpha val="74901"/>
                </a:srgbClr>
              </a:gs>
              <a:gs pos="18000">
                <a:srgbClr val="FCB813">
                  <a:alpha val="74901"/>
                </a:srgbClr>
              </a:gs>
              <a:gs pos="100000">
                <a:srgbClr val="F26F21">
                  <a:alpha val="89803"/>
                </a:srgbClr>
              </a:gs>
            </a:gsLst>
            <a:lin ang="16200000" scaled="0"/>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Calibri"/>
              <a:ea typeface="Calibri"/>
              <a:cs typeface="Calibri"/>
              <a:sym typeface="Calibri"/>
            </a:endParaRPr>
          </a:p>
        </p:txBody>
      </p:sp>
      <p:sp>
        <p:nvSpPr>
          <p:cNvPr id="436" name="Shape 436"/>
          <p:cNvSpPr/>
          <p:nvPr/>
        </p:nvSpPr>
        <p:spPr>
          <a:xfrm>
            <a:off x="4641398" y="1"/>
            <a:ext cx="1850571" cy="1850571"/>
          </a:xfrm>
          <a:prstGeom prst="diagStripe">
            <a:avLst>
              <a:gd fmla="val 50000" name="adj"/>
            </a:avLst>
          </a:prstGeom>
          <a:solidFill>
            <a:schemeClr val="accent1">
              <a:alpha val="84705"/>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Calibri"/>
              <a:ea typeface="Calibri"/>
              <a:cs typeface="Calibri"/>
              <a:sym typeface="Calibri"/>
            </a:endParaRPr>
          </a:p>
        </p:txBody>
      </p:sp>
      <p:sp>
        <p:nvSpPr>
          <p:cNvPr id="437" name="Shape 437"/>
          <p:cNvSpPr txBox="1"/>
          <p:nvPr/>
        </p:nvSpPr>
        <p:spPr>
          <a:xfrm>
            <a:off x="577871" y="653800"/>
            <a:ext cx="2770500" cy="4731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2600">
                <a:solidFill>
                  <a:schemeClr val="accent1"/>
                </a:solidFill>
                <a:latin typeface="Arial"/>
                <a:ea typeface="Arial"/>
                <a:cs typeface="Arial"/>
                <a:sym typeface="Arial"/>
              </a:rPr>
              <a:t>OUR PROFOLIO</a:t>
            </a:r>
            <a:endParaRPr sz="1100"/>
          </a:p>
        </p:txBody>
      </p:sp>
      <p:sp>
        <p:nvSpPr>
          <p:cNvPr id="438" name="Shape 438"/>
          <p:cNvSpPr txBox="1"/>
          <p:nvPr/>
        </p:nvSpPr>
        <p:spPr>
          <a:xfrm>
            <a:off x="577887" y="1120120"/>
            <a:ext cx="3115092" cy="242374"/>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800">
                <a:solidFill>
                  <a:schemeClr val="dk1"/>
                </a:solidFill>
                <a:latin typeface="Montserrat Light"/>
                <a:ea typeface="Montserrat Light"/>
                <a:cs typeface="Montserrat Light"/>
                <a:sym typeface="Montserrat Light"/>
              </a:rPr>
              <a:t>Yielding god hath waters kind called doesn't shall open.</a:t>
            </a:r>
            <a:endParaRPr sz="1100"/>
          </a:p>
        </p:txBody>
      </p:sp>
      <p:sp>
        <p:nvSpPr>
          <p:cNvPr id="439" name="Shape 439"/>
          <p:cNvSpPr txBox="1"/>
          <p:nvPr/>
        </p:nvSpPr>
        <p:spPr>
          <a:xfrm>
            <a:off x="989332" y="1507995"/>
            <a:ext cx="2527540" cy="702808"/>
          </a:xfrm>
          <a:prstGeom prst="rect">
            <a:avLst/>
          </a:prstGeom>
          <a:noFill/>
          <a:ln>
            <a:noFill/>
          </a:ln>
        </p:spPr>
        <p:txBody>
          <a:bodyPr anchorCtr="0" anchor="t" bIns="34275" lIns="68575" spcFirstLastPara="1" rIns="68575" wrap="square" tIns="34275">
            <a:noAutofit/>
          </a:bodyPr>
          <a:lstStyle/>
          <a:p>
            <a:pPr indent="0" lvl="0" marL="0" marR="0" rtl="0" algn="l">
              <a:lnSpc>
                <a:spcPct val="190000"/>
              </a:lnSpc>
              <a:spcBef>
                <a:spcPts val="0"/>
              </a:spcBef>
              <a:spcAft>
                <a:spcPts val="0"/>
              </a:spcAft>
              <a:buNone/>
            </a:pPr>
            <a:r>
              <a:rPr lang="en" sz="800">
                <a:solidFill>
                  <a:schemeClr val="dk1"/>
                </a:solidFill>
                <a:latin typeface="PT Sans"/>
                <a:ea typeface="PT Sans"/>
                <a:cs typeface="PT Sans"/>
                <a:sym typeface="PT Sans"/>
              </a:rPr>
              <a:t>Lorem Ipsum is simply dummy text of the printing and typesetting industry. Lorem Ipsum has been the industry's standard dummy text ever since the 1500s</a:t>
            </a:r>
            <a:endParaRPr sz="1100"/>
          </a:p>
        </p:txBody>
      </p:sp>
      <p:sp>
        <p:nvSpPr>
          <p:cNvPr id="440" name="Shape 440"/>
          <p:cNvSpPr txBox="1"/>
          <p:nvPr/>
        </p:nvSpPr>
        <p:spPr>
          <a:xfrm>
            <a:off x="989332" y="2498607"/>
            <a:ext cx="2527650" cy="702721"/>
          </a:xfrm>
          <a:prstGeom prst="rect">
            <a:avLst/>
          </a:prstGeom>
          <a:noFill/>
          <a:ln>
            <a:noFill/>
          </a:ln>
        </p:spPr>
        <p:txBody>
          <a:bodyPr anchorCtr="0" anchor="t" bIns="34275" lIns="68575" spcFirstLastPara="1" rIns="68575" wrap="square" tIns="34275">
            <a:noAutofit/>
          </a:bodyPr>
          <a:lstStyle/>
          <a:p>
            <a:pPr indent="0" lvl="0" marL="0" marR="0" rtl="0" algn="l">
              <a:lnSpc>
                <a:spcPct val="190000"/>
              </a:lnSpc>
              <a:spcBef>
                <a:spcPts val="0"/>
              </a:spcBef>
              <a:spcAft>
                <a:spcPts val="0"/>
              </a:spcAft>
              <a:buNone/>
            </a:pPr>
            <a:r>
              <a:rPr lang="en" sz="800">
                <a:solidFill>
                  <a:schemeClr val="dk1"/>
                </a:solidFill>
                <a:latin typeface="PT Sans"/>
                <a:ea typeface="PT Sans"/>
                <a:cs typeface="PT Sans"/>
                <a:sym typeface="PT Sans"/>
              </a:rPr>
              <a:t>Lorem Ipsum is simply dummy text of the printing and typesetting industry. Lorem Ipsum has been the industry's standard dummy text ever since the 1500s</a:t>
            </a:r>
            <a:endParaRPr sz="1100"/>
          </a:p>
        </p:txBody>
      </p:sp>
      <p:sp>
        <p:nvSpPr>
          <p:cNvPr id="441" name="Shape 441"/>
          <p:cNvSpPr/>
          <p:nvPr>
            <p:ph idx="2" type="pic"/>
          </p:nvPr>
        </p:nvSpPr>
        <p:spPr>
          <a:xfrm>
            <a:off x="914400" y="1"/>
            <a:ext cx="8229600" cy="577230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442" name="Shape 442"/>
          <p:cNvSpPr/>
          <p:nvPr/>
        </p:nvSpPr>
        <p:spPr>
          <a:xfrm>
            <a:off x="623465" y="1676072"/>
            <a:ext cx="267074" cy="268980"/>
          </a:xfrm>
          <a:custGeom>
            <a:pathLst>
              <a:path extrusionOk="0" h="132" w="142">
                <a:moveTo>
                  <a:pt x="136" y="67"/>
                </a:moveTo>
                <a:cubicBezTo>
                  <a:pt x="39" y="67"/>
                  <a:pt x="39" y="67"/>
                  <a:pt x="39" y="67"/>
                </a:cubicBezTo>
                <a:cubicBezTo>
                  <a:pt x="35" y="67"/>
                  <a:pt x="31" y="69"/>
                  <a:pt x="29" y="73"/>
                </a:cubicBezTo>
                <a:cubicBezTo>
                  <a:pt x="3" y="126"/>
                  <a:pt x="3" y="126"/>
                  <a:pt x="3" y="126"/>
                </a:cubicBezTo>
                <a:cubicBezTo>
                  <a:pt x="1" y="129"/>
                  <a:pt x="3" y="132"/>
                  <a:pt x="6" y="132"/>
                </a:cubicBezTo>
                <a:cubicBezTo>
                  <a:pt x="104" y="132"/>
                  <a:pt x="104" y="132"/>
                  <a:pt x="104" y="132"/>
                </a:cubicBezTo>
                <a:cubicBezTo>
                  <a:pt x="108" y="132"/>
                  <a:pt x="112" y="129"/>
                  <a:pt x="114" y="126"/>
                </a:cubicBezTo>
                <a:cubicBezTo>
                  <a:pt x="140" y="73"/>
                  <a:pt x="140" y="73"/>
                  <a:pt x="140" y="73"/>
                </a:cubicBezTo>
                <a:cubicBezTo>
                  <a:pt x="142" y="69"/>
                  <a:pt x="140" y="67"/>
                  <a:pt x="136" y="67"/>
                </a:cubicBezTo>
                <a:moveTo>
                  <a:pt x="39" y="60"/>
                </a:moveTo>
                <a:cubicBezTo>
                  <a:pt x="111" y="60"/>
                  <a:pt x="111" y="60"/>
                  <a:pt x="111" y="60"/>
                </a:cubicBezTo>
                <a:cubicBezTo>
                  <a:pt x="111" y="60"/>
                  <a:pt x="111" y="60"/>
                  <a:pt x="111" y="60"/>
                </a:cubicBezTo>
                <a:cubicBezTo>
                  <a:pt x="120" y="60"/>
                  <a:pt x="120" y="60"/>
                  <a:pt x="120" y="60"/>
                </a:cubicBezTo>
                <a:cubicBezTo>
                  <a:pt x="120" y="0"/>
                  <a:pt x="120" y="0"/>
                  <a:pt x="120" y="0"/>
                </a:cubicBezTo>
                <a:cubicBezTo>
                  <a:pt x="34" y="0"/>
                  <a:pt x="34" y="0"/>
                  <a:pt x="34" y="0"/>
                </a:cubicBezTo>
                <a:cubicBezTo>
                  <a:pt x="34" y="11"/>
                  <a:pt x="34" y="11"/>
                  <a:pt x="34" y="11"/>
                </a:cubicBezTo>
                <a:cubicBezTo>
                  <a:pt x="17" y="11"/>
                  <a:pt x="17" y="11"/>
                  <a:pt x="17" y="11"/>
                </a:cubicBezTo>
                <a:cubicBezTo>
                  <a:pt x="17" y="35"/>
                  <a:pt x="17" y="35"/>
                  <a:pt x="17" y="35"/>
                </a:cubicBezTo>
                <a:cubicBezTo>
                  <a:pt x="9" y="35"/>
                  <a:pt x="9" y="35"/>
                  <a:pt x="9" y="35"/>
                </a:cubicBezTo>
                <a:cubicBezTo>
                  <a:pt x="4" y="35"/>
                  <a:pt x="0" y="39"/>
                  <a:pt x="0" y="44"/>
                </a:cubicBezTo>
                <a:cubicBezTo>
                  <a:pt x="0" y="116"/>
                  <a:pt x="0" y="116"/>
                  <a:pt x="0" y="116"/>
                </a:cubicBezTo>
                <a:cubicBezTo>
                  <a:pt x="23" y="70"/>
                  <a:pt x="23" y="70"/>
                  <a:pt x="23" y="70"/>
                </a:cubicBezTo>
                <a:cubicBezTo>
                  <a:pt x="26" y="64"/>
                  <a:pt x="32" y="60"/>
                  <a:pt x="39" y="60"/>
                </a:cubicBezTo>
                <a:moveTo>
                  <a:pt x="41" y="8"/>
                </a:moveTo>
                <a:cubicBezTo>
                  <a:pt x="113" y="8"/>
                  <a:pt x="113" y="8"/>
                  <a:pt x="113" y="8"/>
                </a:cubicBezTo>
                <a:cubicBezTo>
                  <a:pt x="113" y="52"/>
                  <a:pt x="113" y="52"/>
                  <a:pt x="113" y="52"/>
                </a:cubicBezTo>
                <a:cubicBezTo>
                  <a:pt x="41" y="52"/>
                  <a:pt x="41" y="52"/>
                  <a:pt x="41" y="52"/>
                </a:cubicBezTo>
                <a:lnTo>
                  <a:pt x="41" y="8"/>
                </a:lnTo>
                <a:close/>
                <a:moveTo>
                  <a:pt x="25" y="19"/>
                </a:moveTo>
                <a:cubicBezTo>
                  <a:pt x="34" y="19"/>
                  <a:pt x="34" y="19"/>
                  <a:pt x="34" y="19"/>
                </a:cubicBezTo>
                <a:cubicBezTo>
                  <a:pt x="34" y="52"/>
                  <a:pt x="34" y="52"/>
                  <a:pt x="34" y="52"/>
                </a:cubicBezTo>
                <a:cubicBezTo>
                  <a:pt x="25" y="52"/>
                  <a:pt x="25" y="52"/>
                  <a:pt x="25" y="52"/>
                </a:cubicBezTo>
                <a:lnTo>
                  <a:pt x="25" y="19"/>
                </a:lnTo>
                <a:close/>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lt1"/>
              </a:solidFill>
              <a:latin typeface="Calibri"/>
              <a:ea typeface="Calibri"/>
              <a:cs typeface="Calibri"/>
              <a:sym typeface="Calibri"/>
            </a:endParaRPr>
          </a:p>
        </p:txBody>
      </p:sp>
      <p:sp>
        <p:nvSpPr>
          <p:cNvPr id="443" name="Shape 443"/>
          <p:cNvSpPr/>
          <p:nvPr/>
        </p:nvSpPr>
        <p:spPr>
          <a:xfrm>
            <a:off x="600885" y="2754869"/>
            <a:ext cx="312255" cy="292561"/>
          </a:xfrm>
          <a:custGeom>
            <a:pathLst>
              <a:path extrusionOk="0" h="146" w="169">
                <a:moveTo>
                  <a:pt x="168" y="46"/>
                </a:moveTo>
                <a:cubicBezTo>
                  <a:pt x="72" y="0"/>
                  <a:pt x="72" y="0"/>
                  <a:pt x="72" y="0"/>
                </a:cubicBezTo>
                <a:cubicBezTo>
                  <a:pt x="71" y="0"/>
                  <a:pt x="70" y="0"/>
                  <a:pt x="69" y="1"/>
                </a:cubicBezTo>
                <a:cubicBezTo>
                  <a:pt x="48" y="45"/>
                  <a:pt x="48" y="45"/>
                  <a:pt x="48" y="45"/>
                </a:cubicBezTo>
                <a:cubicBezTo>
                  <a:pt x="60" y="45"/>
                  <a:pt x="60" y="45"/>
                  <a:pt x="60" y="45"/>
                </a:cubicBezTo>
                <a:cubicBezTo>
                  <a:pt x="75" y="13"/>
                  <a:pt x="75" y="13"/>
                  <a:pt x="75" y="13"/>
                </a:cubicBezTo>
                <a:cubicBezTo>
                  <a:pt x="158" y="53"/>
                  <a:pt x="158" y="53"/>
                  <a:pt x="158" y="53"/>
                </a:cubicBezTo>
                <a:cubicBezTo>
                  <a:pt x="132" y="107"/>
                  <a:pt x="132" y="107"/>
                  <a:pt x="132" y="107"/>
                </a:cubicBezTo>
                <a:cubicBezTo>
                  <a:pt x="117" y="100"/>
                  <a:pt x="117" y="100"/>
                  <a:pt x="117" y="100"/>
                </a:cubicBezTo>
                <a:cubicBezTo>
                  <a:pt x="117" y="128"/>
                  <a:pt x="117" y="128"/>
                  <a:pt x="117" y="128"/>
                </a:cubicBezTo>
                <a:cubicBezTo>
                  <a:pt x="126" y="133"/>
                  <a:pt x="126" y="133"/>
                  <a:pt x="126" y="133"/>
                </a:cubicBezTo>
                <a:cubicBezTo>
                  <a:pt x="127" y="133"/>
                  <a:pt x="129" y="133"/>
                  <a:pt x="129" y="132"/>
                </a:cubicBezTo>
                <a:cubicBezTo>
                  <a:pt x="169" y="49"/>
                  <a:pt x="169" y="49"/>
                  <a:pt x="169" y="49"/>
                </a:cubicBezTo>
                <a:cubicBezTo>
                  <a:pt x="169" y="48"/>
                  <a:pt x="169" y="47"/>
                  <a:pt x="168" y="46"/>
                </a:cubicBezTo>
                <a:moveTo>
                  <a:pt x="108" y="50"/>
                </a:moveTo>
                <a:cubicBezTo>
                  <a:pt x="2" y="50"/>
                  <a:pt x="2" y="50"/>
                  <a:pt x="2" y="50"/>
                </a:cubicBezTo>
                <a:cubicBezTo>
                  <a:pt x="1" y="50"/>
                  <a:pt x="0" y="51"/>
                  <a:pt x="0" y="52"/>
                </a:cubicBezTo>
                <a:cubicBezTo>
                  <a:pt x="0" y="144"/>
                  <a:pt x="0" y="144"/>
                  <a:pt x="0" y="144"/>
                </a:cubicBezTo>
                <a:cubicBezTo>
                  <a:pt x="0" y="145"/>
                  <a:pt x="1" y="146"/>
                  <a:pt x="2" y="146"/>
                </a:cubicBezTo>
                <a:cubicBezTo>
                  <a:pt x="108" y="146"/>
                  <a:pt x="108" y="146"/>
                  <a:pt x="108" y="146"/>
                </a:cubicBezTo>
                <a:cubicBezTo>
                  <a:pt x="110" y="146"/>
                  <a:pt x="111" y="145"/>
                  <a:pt x="111" y="144"/>
                </a:cubicBezTo>
                <a:cubicBezTo>
                  <a:pt x="111" y="52"/>
                  <a:pt x="111" y="52"/>
                  <a:pt x="111" y="52"/>
                </a:cubicBezTo>
                <a:cubicBezTo>
                  <a:pt x="111" y="51"/>
                  <a:pt x="110" y="50"/>
                  <a:pt x="108" y="50"/>
                </a:cubicBezTo>
                <a:moveTo>
                  <a:pt x="102" y="120"/>
                </a:moveTo>
                <a:cubicBezTo>
                  <a:pt x="96" y="120"/>
                  <a:pt x="96" y="120"/>
                  <a:pt x="96" y="120"/>
                </a:cubicBezTo>
                <a:cubicBezTo>
                  <a:pt x="92" y="110"/>
                  <a:pt x="87" y="96"/>
                  <a:pt x="80" y="98"/>
                </a:cubicBezTo>
                <a:cubicBezTo>
                  <a:pt x="71" y="100"/>
                  <a:pt x="67" y="120"/>
                  <a:pt x="67" y="120"/>
                </a:cubicBezTo>
                <a:cubicBezTo>
                  <a:pt x="67" y="120"/>
                  <a:pt x="62" y="98"/>
                  <a:pt x="50" y="86"/>
                </a:cubicBezTo>
                <a:cubicBezTo>
                  <a:pt x="38" y="74"/>
                  <a:pt x="26" y="120"/>
                  <a:pt x="26" y="120"/>
                </a:cubicBezTo>
                <a:cubicBezTo>
                  <a:pt x="10" y="120"/>
                  <a:pt x="10" y="120"/>
                  <a:pt x="10" y="120"/>
                </a:cubicBezTo>
                <a:cubicBezTo>
                  <a:pt x="10" y="60"/>
                  <a:pt x="10" y="60"/>
                  <a:pt x="10" y="60"/>
                </a:cubicBezTo>
                <a:cubicBezTo>
                  <a:pt x="102" y="60"/>
                  <a:pt x="102" y="60"/>
                  <a:pt x="102" y="60"/>
                </a:cubicBezTo>
                <a:lnTo>
                  <a:pt x="102" y="120"/>
                </a:lnTo>
                <a:close/>
                <a:moveTo>
                  <a:pt x="25" y="81"/>
                </a:moveTo>
                <a:cubicBezTo>
                  <a:pt x="29" y="81"/>
                  <a:pt x="33" y="77"/>
                  <a:pt x="33" y="73"/>
                </a:cubicBezTo>
                <a:cubicBezTo>
                  <a:pt x="33" y="69"/>
                  <a:pt x="29" y="66"/>
                  <a:pt x="25" y="66"/>
                </a:cubicBezTo>
                <a:cubicBezTo>
                  <a:pt x="21" y="66"/>
                  <a:pt x="18" y="69"/>
                  <a:pt x="18" y="73"/>
                </a:cubicBezTo>
                <a:cubicBezTo>
                  <a:pt x="18" y="77"/>
                  <a:pt x="21" y="81"/>
                  <a:pt x="25" y="81"/>
                </a:cubicBezTo>
                <a:moveTo>
                  <a:pt x="76" y="79"/>
                </a:moveTo>
                <a:cubicBezTo>
                  <a:pt x="77" y="79"/>
                  <a:pt x="79" y="78"/>
                  <a:pt x="80" y="78"/>
                </a:cubicBezTo>
                <a:cubicBezTo>
                  <a:pt x="82" y="79"/>
                  <a:pt x="84" y="79"/>
                  <a:pt x="86" y="79"/>
                </a:cubicBezTo>
                <a:cubicBezTo>
                  <a:pt x="91" y="79"/>
                  <a:pt x="96" y="77"/>
                  <a:pt x="96" y="73"/>
                </a:cubicBezTo>
                <a:cubicBezTo>
                  <a:pt x="96" y="70"/>
                  <a:pt x="91" y="67"/>
                  <a:pt x="86" y="67"/>
                </a:cubicBezTo>
                <a:cubicBezTo>
                  <a:pt x="84" y="67"/>
                  <a:pt x="82" y="68"/>
                  <a:pt x="80" y="68"/>
                </a:cubicBezTo>
                <a:cubicBezTo>
                  <a:pt x="80" y="68"/>
                  <a:pt x="79" y="67"/>
                  <a:pt x="78" y="67"/>
                </a:cubicBezTo>
                <a:cubicBezTo>
                  <a:pt x="76" y="67"/>
                  <a:pt x="76" y="67"/>
                  <a:pt x="76" y="67"/>
                </a:cubicBezTo>
                <a:cubicBezTo>
                  <a:pt x="75" y="67"/>
                  <a:pt x="73" y="69"/>
                  <a:pt x="73" y="70"/>
                </a:cubicBezTo>
                <a:cubicBezTo>
                  <a:pt x="68" y="71"/>
                  <a:pt x="65" y="72"/>
                  <a:pt x="65" y="74"/>
                </a:cubicBezTo>
                <a:cubicBezTo>
                  <a:pt x="65" y="77"/>
                  <a:pt x="70" y="79"/>
                  <a:pt x="76" y="79"/>
                </a:cubicBezTo>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lt1"/>
              </a:solidFill>
              <a:latin typeface="Calibri"/>
              <a:ea typeface="Calibri"/>
              <a:cs typeface="Calibri"/>
              <a:sym typeface="Calibri"/>
            </a:endParaRPr>
          </a:p>
        </p:txBody>
      </p:sp>
    </p:spTree>
  </p:cSld>
  <p:clrMapOvr>
    <a:masterClrMapping/>
  </p:clrMapOvr>
  <mc:AlternateContent>
    <mc:Choice Requires="p14">
      <p:transition spd="slow" p14:dur="1600">
        <p14:gallery dir="l"/>
      </p:transition>
    </mc:Choice>
    <mc:Fallback>
      <p:transition spd="slow">
        <p:fade/>
      </p:transition>
    </mc:Fallback>
  </mc:AlternateContent>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47" name="Shape 447"/>
        <p:cNvGrpSpPr/>
        <p:nvPr/>
      </p:nvGrpSpPr>
      <p:grpSpPr>
        <a:xfrm>
          <a:off x="0" y="0"/>
          <a:ext cx="0" cy="0"/>
          <a:chOff x="0" y="0"/>
          <a:chExt cx="0" cy="0"/>
        </a:xfrm>
      </p:grpSpPr>
      <p:sp>
        <p:nvSpPr>
          <p:cNvPr id="448" name="Shape 448"/>
          <p:cNvSpPr/>
          <p:nvPr/>
        </p:nvSpPr>
        <p:spPr>
          <a:xfrm>
            <a:off x="3492661" y="3185931"/>
            <a:ext cx="2193403" cy="1957569"/>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49" name="Shape 449"/>
          <p:cNvSpPr/>
          <p:nvPr/>
        </p:nvSpPr>
        <p:spPr>
          <a:xfrm flipH="1" rot="10800000">
            <a:off x="3715475" y="3159890"/>
            <a:ext cx="572947" cy="572947"/>
          </a:xfrm>
          <a:prstGeom prst="chevron">
            <a:avLst>
              <a:gd fmla="val 50000" name="adj"/>
            </a:avLst>
          </a:prstGeom>
          <a:solidFill>
            <a:srgbClr val="FFFFF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Calibri"/>
              <a:ea typeface="Calibri"/>
              <a:cs typeface="Calibri"/>
              <a:sym typeface="Calibri"/>
            </a:endParaRPr>
          </a:p>
        </p:txBody>
      </p:sp>
      <p:sp>
        <p:nvSpPr>
          <p:cNvPr id="450" name="Shape 450"/>
          <p:cNvSpPr txBox="1"/>
          <p:nvPr/>
        </p:nvSpPr>
        <p:spPr>
          <a:xfrm>
            <a:off x="3556574" y="3743800"/>
            <a:ext cx="2071500" cy="550200"/>
          </a:xfrm>
          <a:prstGeom prst="rect">
            <a:avLst/>
          </a:prstGeom>
          <a:noFill/>
          <a:ln>
            <a:noFill/>
          </a:ln>
        </p:spPr>
        <p:txBody>
          <a:bodyPr anchorCtr="0" anchor="t" bIns="34275" lIns="68575" spcFirstLastPara="1" rIns="68575" wrap="square" tIns="34275">
            <a:noAutofit/>
          </a:bodyPr>
          <a:lstStyle/>
          <a:p>
            <a:pPr indent="0" lvl="0" marL="0" marR="0" rtl="0" algn="ctr">
              <a:lnSpc>
                <a:spcPct val="78125"/>
              </a:lnSpc>
              <a:spcBef>
                <a:spcPts val="0"/>
              </a:spcBef>
              <a:spcAft>
                <a:spcPts val="0"/>
              </a:spcAft>
              <a:buNone/>
            </a:pPr>
            <a:r>
              <a:rPr lang="en" sz="2400">
                <a:solidFill>
                  <a:srgbClr val="FFFFFF"/>
                </a:solidFill>
                <a:latin typeface="Arial"/>
                <a:ea typeface="Arial"/>
                <a:cs typeface="Arial"/>
                <a:sym typeface="Arial"/>
              </a:rPr>
              <a:t>PHOTO</a:t>
            </a:r>
            <a:endParaRPr sz="1100"/>
          </a:p>
          <a:p>
            <a:pPr indent="0" lvl="0" marL="0" marR="0" rtl="0" algn="ctr">
              <a:lnSpc>
                <a:spcPct val="78125"/>
              </a:lnSpc>
              <a:spcBef>
                <a:spcPts val="0"/>
              </a:spcBef>
              <a:spcAft>
                <a:spcPts val="0"/>
              </a:spcAft>
              <a:buNone/>
            </a:pPr>
            <a:r>
              <a:rPr lang="en" sz="2400">
                <a:solidFill>
                  <a:srgbClr val="FFFFFF"/>
                </a:solidFill>
                <a:latin typeface="Arial"/>
                <a:ea typeface="Arial"/>
                <a:cs typeface="Arial"/>
                <a:sym typeface="Arial"/>
              </a:rPr>
              <a:t>MINIMAL</a:t>
            </a:r>
            <a:endParaRPr sz="1100"/>
          </a:p>
        </p:txBody>
      </p:sp>
      <p:sp>
        <p:nvSpPr>
          <p:cNvPr id="451" name="Shape 451"/>
          <p:cNvSpPr txBox="1"/>
          <p:nvPr/>
        </p:nvSpPr>
        <p:spPr>
          <a:xfrm>
            <a:off x="3764920" y="4479155"/>
            <a:ext cx="1648800" cy="4500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rgbClr val="FFFFFF"/>
                </a:solidFill>
                <a:latin typeface="PT Sans"/>
                <a:ea typeface="PT Sans"/>
                <a:cs typeface="PT Sans"/>
                <a:sym typeface="PT Sans"/>
              </a:rPr>
              <a:t>Lorem Ipsum has been the industry's standard dummy text ever since the 1500.</a:t>
            </a:r>
            <a:endParaRPr sz="1100"/>
          </a:p>
        </p:txBody>
      </p:sp>
      <p:sp>
        <p:nvSpPr>
          <p:cNvPr id="452" name="Shape 452"/>
          <p:cNvSpPr txBox="1"/>
          <p:nvPr/>
        </p:nvSpPr>
        <p:spPr>
          <a:xfrm>
            <a:off x="669865" y="3820011"/>
            <a:ext cx="2527540" cy="617477"/>
          </a:xfrm>
          <a:prstGeom prst="rect">
            <a:avLst/>
          </a:prstGeom>
          <a:noFill/>
          <a:ln>
            <a:noFill/>
          </a:ln>
        </p:spPr>
        <p:txBody>
          <a:bodyPr anchorCtr="0" anchor="t" bIns="34275" lIns="68575" spcFirstLastPara="1" rIns="68575" wrap="square" tIns="34275">
            <a:noAutofit/>
          </a:bodyPr>
          <a:lstStyle/>
          <a:p>
            <a:pPr indent="0" lvl="0" marL="0" marR="0" rtl="0" algn="l">
              <a:lnSpc>
                <a:spcPct val="190000"/>
              </a:lnSpc>
              <a:spcBef>
                <a:spcPts val="0"/>
              </a:spcBef>
              <a:spcAft>
                <a:spcPts val="0"/>
              </a:spcAft>
              <a:buNone/>
            </a:pPr>
            <a:r>
              <a:rPr lang="en" sz="800">
                <a:solidFill>
                  <a:schemeClr val="dk1"/>
                </a:solidFill>
                <a:latin typeface="PT Sans"/>
                <a:ea typeface="PT Sans"/>
                <a:cs typeface="PT Sans"/>
                <a:sym typeface="PT Sans"/>
              </a:rPr>
              <a:t>Lorem Ipsum is simply dummy text of the printing and typesetting industry. Lorem Ipsum has been the industry's standard dummy text ever since the 1500s</a:t>
            </a:r>
            <a:endParaRPr sz="1100"/>
          </a:p>
        </p:txBody>
      </p:sp>
      <p:sp>
        <p:nvSpPr>
          <p:cNvPr id="453" name="Shape 453"/>
          <p:cNvSpPr txBox="1"/>
          <p:nvPr/>
        </p:nvSpPr>
        <p:spPr>
          <a:xfrm>
            <a:off x="6162735" y="3820011"/>
            <a:ext cx="2527540" cy="617477"/>
          </a:xfrm>
          <a:prstGeom prst="rect">
            <a:avLst/>
          </a:prstGeom>
          <a:noFill/>
          <a:ln>
            <a:noFill/>
          </a:ln>
        </p:spPr>
        <p:txBody>
          <a:bodyPr anchorCtr="0" anchor="t" bIns="34275" lIns="68575" spcFirstLastPara="1" rIns="68575" wrap="square" tIns="34275">
            <a:noAutofit/>
          </a:bodyPr>
          <a:lstStyle/>
          <a:p>
            <a:pPr indent="0" lvl="0" marL="0" marR="0" rtl="0" algn="l">
              <a:lnSpc>
                <a:spcPct val="190000"/>
              </a:lnSpc>
              <a:spcBef>
                <a:spcPts val="0"/>
              </a:spcBef>
              <a:spcAft>
                <a:spcPts val="0"/>
              </a:spcAft>
              <a:buNone/>
            </a:pPr>
            <a:r>
              <a:rPr lang="en" sz="800">
                <a:solidFill>
                  <a:schemeClr val="dk1"/>
                </a:solidFill>
                <a:latin typeface="PT Sans"/>
                <a:ea typeface="PT Sans"/>
                <a:cs typeface="PT Sans"/>
                <a:sym typeface="PT Sans"/>
              </a:rPr>
              <a:t>Lorem Ipsum is simply dummy text of the printing and typesetting industry. Lorem Ipsum has been the industry's standard dummy text ever since the 1500s</a:t>
            </a:r>
            <a:endParaRPr sz="1100"/>
          </a:p>
        </p:txBody>
      </p:sp>
      <p:sp>
        <p:nvSpPr>
          <p:cNvPr id="454" name="Shape 454"/>
          <p:cNvSpPr/>
          <p:nvPr/>
        </p:nvSpPr>
        <p:spPr>
          <a:xfrm>
            <a:off x="3492661" y="286473"/>
            <a:ext cx="5379334" cy="400678"/>
          </a:xfrm>
          <a:prstGeom prst="rect">
            <a:avLst/>
          </a:prstGeom>
          <a:solidFill>
            <a:schemeClr val="accent1">
              <a:alpha val="84705"/>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55" name="Shape 455"/>
          <p:cNvSpPr/>
          <p:nvPr>
            <p:ph idx="3" type="pic"/>
          </p:nvPr>
        </p:nvSpPr>
        <p:spPr>
          <a:xfrm>
            <a:off x="306729" y="286474"/>
            <a:ext cx="3107803" cy="3316146"/>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456" name="Shape 456"/>
          <p:cNvSpPr/>
          <p:nvPr>
            <p:ph idx="4" type="pic"/>
          </p:nvPr>
        </p:nvSpPr>
        <p:spPr>
          <a:xfrm>
            <a:off x="3492662" y="774325"/>
            <a:ext cx="2193402" cy="2340444"/>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457" name="Shape 457"/>
          <p:cNvSpPr/>
          <p:nvPr>
            <p:ph idx="2" type="pic"/>
          </p:nvPr>
        </p:nvSpPr>
        <p:spPr>
          <a:xfrm>
            <a:off x="5764192" y="286474"/>
            <a:ext cx="3107803" cy="3316146"/>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458" name="Shape 458"/>
          <p:cNvSpPr/>
          <p:nvPr/>
        </p:nvSpPr>
        <p:spPr>
          <a:xfrm>
            <a:off x="402790" y="4030222"/>
            <a:ext cx="267074" cy="268980"/>
          </a:xfrm>
          <a:custGeom>
            <a:pathLst>
              <a:path extrusionOk="0" h="132" w="142">
                <a:moveTo>
                  <a:pt x="136" y="67"/>
                </a:moveTo>
                <a:cubicBezTo>
                  <a:pt x="39" y="67"/>
                  <a:pt x="39" y="67"/>
                  <a:pt x="39" y="67"/>
                </a:cubicBezTo>
                <a:cubicBezTo>
                  <a:pt x="35" y="67"/>
                  <a:pt x="31" y="69"/>
                  <a:pt x="29" y="73"/>
                </a:cubicBezTo>
                <a:cubicBezTo>
                  <a:pt x="3" y="126"/>
                  <a:pt x="3" y="126"/>
                  <a:pt x="3" y="126"/>
                </a:cubicBezTo>
                <a:cubicBezTo>
                  <a:pt x="1" y="129"/>
                  <a:pt x="3" y="132"/>
                  <a:pt x="6" y="132"/>
                </a:cubicBezTo>
                <a:cubicBezTo>
                  <a:pt x="104" y="132"/>
                  <a:pt x="104" y="132"/>
                  <a:pt x="104" y="132"/>
                </a:cubicBezTo>
                <a:cubicBezTo>
                  <a:pt x="108" y="132"/>
                  <a:pt x="112" y="129"/>
                  <a:pt x="114" y="126"/>
                </a:cubicBezTo>
                <a:cubicBezTo>
                  <a:pt x="140" y="73"/>
                  <a:pt x="140" y="73"/>
                  <a:pt x="140" y="73"/>
                </a:cubicBezTo>
                <a:cubicBezTo>
                  <a:pt x="142" y="69"/>
                  <a:pt x="140" y="67"/>
                  <a:pt x="136" y="67"/>
                </a:cubicBezTo>
                <a:moveTo>
                  <a:pt x="39" y="60"/>
                </a:moveTo>
                <a:cubicBezTo>
                  <a:pt x="111" y="60"/>
                  <a:pt x="111" y="60"/>
                  <a:pt x="111" y="60"/>
                </a:cubicBezTo>
                <a:cubicBezTo>
                  <a:pt x="111" y="60"/>
                  <a:pt x="111" y="60"/>
                  <a:pt x="111" y="60"/>
                </a:cubicBezTo>
                <a:cubicBezTo>
                  <a:pt x="120" y="60"/>
                  <a:pt x="120" y="60"/>
                  <a:pt x="120" y="60"/>
                </a:cubicBezTo>
                <a:cubicBezTo>
                  <a:pt x="120" y="0"/>
                  <a:pt x="120" y="0"/>
                  <a:pt x="120" y="0"/>
                </a:cubicBezTo>
                <a:cubicBezTo>
                  <a:pt x="34" y="0"/>
                  <a:pt x="34" y="0"/>
                  <a:pt x="34" y="0"/>
                </a:cubicBezTo>
                <a:cubicBezTo>
                  <a:pt x="34" y="11"/>
                  <a:pt x="34" y="11"/>
                  <a:pt x="34" y="11"/>
                </a:cubicBezTo>
                <a:cubicBezTo>
                  <a:pt x="17" y="11"/>
                  <a:pt x="17" y="11"/>
                  <a:pt x="17" y="11"/>
                </a:cubicBezTo>
                <a:cubicBezTo>
                  <a:pt x="17" y="35"/>
                  <a:pt x="17" y="35"/>
                  <a:pt x="17" y="35"/>
                </a:cubicBezTo>
                <a:cubicBezTo>
                  <a:pt x="9" y="35"/>
                  <a:pt x="9" y="35"/>
                  <a:pt x="9" y="35"/>
                </a:cubicBezTo>
                <a:cubicBezTo>
                  <a:pt x="4" y="35"/>
                  <a:pt x="0" y="39"/>
                  <a:pt x="0" y="44"/>
                </a:cubicBezTo>
                <a:cubicBezTo>
                  <a:pt x="0" y="116"/>
                  <a:pt x="0" y="116"/>
                  <a:pt x="0" y="116"/>
                </a:cubicBezTo>
                <a:cubicBezTo>
                  <a:pt x="23" y="70"/>
                  <a:pt x="23" y="70"/>
                  <a:pt x="23" y="70"/>
                </a:cubicBezTo>
                <a:cubicBezTo>
                  <a:pt x="26" y="64"/>
                  <a:pt x="32" y="60"/>
                  <a:pt x="39" y="60"/>
                </a:cubicBezTo>
                <a:moveTo>
                  <a:pt x="41" y="8"/>
                </a:moveTo>
                <a:cubicBezTo>
                  <a:pt x="113" y="8"/>
                  <a:pt x="113" y="8"/>
                  <a:pt x="113" y="8"/>
                </a:cubicBezTo>
                <a:cubicBezTo>
                  <a:pt x="113" y="52"/>
                  <a:pt x="113" y="52"/>
                  <a:pt x="113" y="52"/>
                </a:cubicBezTo>
                <a:cubicBezTo>
                  <a:pt x="41" y="52"/>
                  <a:pt x="41" y="52"/>
                  <a:pt x="41" y="52"/>
                </a:cubicBezTo>
                <a:lnTo>
                  <a:pt x="41" y="8"/>
                </a:lnTo>
                <a:close/>
                <a:moveTo>
                  <a:pt x="25" y="19"/>
                </a:moveTo>
                <a:cubicBezTo>
                  <a:pt x="34" y="19"/>
                  <a:pt x="34" y="19"/>
                  <a:pt x="34" y="19"/>
                </a:cubicBezTo>
                <a:cubicBezTo>
                  <a:pt x="34" y="52"/>
                  <a:pt x="34" y="52"/>
                  <a:pt x="34" y="52"/>
                </a:cubicBezTo>
                <a:cubicBezTo>
                  <a:pt x="25" y="52"/>
                  <a:pt x="25" y="52"/>
                  <a:pt x="25" y="52"/>
                </a:cubicBezTo>
                <a:lnTo>
                  <a:pt x="25" y="19"/>
                </a:lnTo>
                <a:close/>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lt1"/>
              </a:solidFill>
              <a:latin typeface="Calibri"/>
              <a:ea typeface="Calibri"/>
              <a:cs typeface="Calibri"/>
              <a:sym typeface="Calibri"/>
            </a:endParaRPr>
          </a:p>
        </p:txBody>
      </p:sp>
      <p:sp>
        <p:nvSpPr>
          <p:cNvPr id="459" name="Shape 459"/>
          <p:cNvSpPr/>
          <p:nvPr/>
        </p:nvSpPr>
        <p:spPr>
          <a:xfrm>
            <a:off x="5850460" y="3948819"/>
            <a:ext cx="312255" cy="292561"/>
          </a:xfrm>
          <a:custGeom>
            <a:pathLst>
              <a:path extrusionOk="0" h="146" w="169">
                <a:moveTo>
                  <a:pt x="168" y="46"/>
                </a:moveTo>
                <a:cubicBezTo>
                  <a:pt x="72" y="0"/>
                  <a:pt x="72" y="0"/>
                  <a:pt x="72" y="0"/>
                </a:cubicBezTo>
                <a:cubicBezTo>
                  <a:pt x="71" y="0"/>
                  <a:pt x="70" y="0"/>
                  <a:pt x="69" y="1"/>
                </a:cubicBezTo>
                <a:cubicBezTo>
                  <a:pt x="48" y="45"/>
                  <a:pt x="48" y="45"/>
                  <a:pt x="48" y="45"/>
                </a:cubicBezTo>
                <a:cubicBezTo>
                  <a:pt x="60" y="45"/>
                  <a:pt x="60" y="45"/>
                  <a:pt x="60" y="45"/>
                </a:cubicBezTo>
                <a:cubicBezTo>
                  <a:pt x="75" y="13"/>
                  <a:pt x="75" y="13"/>
                  <a:pt x="75" y="13"/>
                </a:cubicBezTo>
                <a:cubicBezTo>
                  <a:pt x="158" y="53"/>
                  <a:pt x="158" y="53"/>
                  <a:pt x="158" y="53"/>
                </a:cubicBezTo>
                <a:cubicBezTo>
                  <a:pt x="132" y="107"/>
                  <a:pt x="132" y="107"/>
                  <a:pt x="132" y="107"/>
                </a:cubicBezTo>
                <a:cubicBezTo>
                  <a:pt x="117" y="100"/>
                  <a:pt x="117" y="100"/>
                  <a:pt x="117" y="100"/>
                </a:cubicBezTo>
                <a:cubicBezTo>
                  <a:pt x="117" y="128"/>
                  <a:pt x="117" y="128"/>
                  <a:pt x="117" y="128"/>
                </a:cubicBezTo>
                <a:cubicBezTo>
                  <a:pt x="126" y="133"/>
                  <a:pt x="126" y="133"/>
                  <a:pt x="126" y="133"/>
                </a:cubicBezTo>
                <a:cubicBezTo>
                  <a:pt x="127" y="133"/>
                  <a:pt x="129" y="133"/>
                  <a:pt x="129" y="132"/>
                </a:cubicBezTo>
                <a:cubicBezTo>
                  <a:pt x="169" y="49"/>
                  <a:pt x="169" y="49"/>
                  <a:pt x="169" y="49"/>
                </a:cubicBezTo>
                <a:cubicBezTo>
                  <a:pt x="169" y="48"/>
                  <a:pt x="169" y="47"/>
                  <a:pt x="168" y="46"/>
                </a:cubicBezTo>
                <a:moveTo>
                  <a:pt x="108" y="50"/>
                </a:moveTo>
                <a:cubicBezTo>
                  <a:pt x="2" y="50"/>
                  <a:pt x="2" y="50"/>
                  <a:pt x="2" y="50"/>
                </a:cubicBezTo>
                <a:cubicBezTo>
                  <a:pt x="1" y="50"/>
                  <a:pt x="0" y="51"/>
                  <a:pt x="0" y="52"/>
                </a:cubicBezTo>
                <a:cubicBezTo>
                  <a:pt x="0" y="144"/>
                  <a:pt x="0" y="144"/>
                  <a:pt x="0" y="144"/>
                </a:cubicBezTo>
                <a:cubicBezTo>
                  <a:pt x="0" y="145"/>
                  <a:pt x="1" y="146"/>
                  <a:pt x="2" y="146"/>
                </a:cubicBezTo>
                <a:cubicBezTo>
                  <a:pt x="108" y="146"/>
                  <a:pt x="108" y="146"/>
                  <a:pt x="108" y="146"/>
                </a:cubicBezTo>
                <a:cubicBezTo>
                  <a:pt x="110" y="146"/>
                  <a:pt x="111" y="145"/>
                  <a:pt x="111" y="144"/>
                </a:cubicBezTo>
                <a:cubicBezTo>
                  <a:pt x="111" y="52"/>
                  <a:pt x="111" y="52"/>
                  <a:pt x="111" y="52"/>
                </a:cubicBezTo>
                <a:cubicBezTo>
                  <a:pt x="111" y="51"/>
                  <a:pt x="110" y="50"/>
                  <a:pt x="108" y="50"/>
                </a:cubicBezTo>
                <a:moveTo>
                  <a:pt x="102" y="120"/>
                </a:moveTo>
                <a:cubicBezTo>
                  <a:pt x="96" y="120"/>
                  <a:pt x="96" y="120"/>
                  <a:pt x="96" y="120"/>
                </a:cubicBezTo>
                <a:cubicBezTo>
                  <a:pt x="92" y="110"/>
                  <a:pt x="87" y="96"/>
                  <a:pt x="80" y="98"/>
                </a:cubicBezTo>
                <a:cubicBezTo>
                  <a:pt x="71" y="100"/>
                  <a:pt x="67" y="120"/>
                  <a:pt x="67" y="120"/>
                </a:cubicBezTo>
                <a:cubicBezTo>
                  <a:pt x="67" y="120"/>
                  <a:pt x="62" y="98"/>
                  <a:pt x="50" y="86"/>
                </a:cubicBezTo>
                <a:cubicBezTo>
                  <a:pt x="38" y="74"/>
                  <a:pt x="26" y="120"/>
                  <a:pt x="26" y="120"/>
                </a:cubicBezTo>
                <a:cubicBezTo>
                  <a:pt x="10" y="120"/>
                  <a:pt x="10" y="120"/>
                  <a:pt x="10" y="120"/>
                </a:cubicBezTo>
                <a:cubicBezTo>
                  <a:pt x="10" y="60"/>
                  <a:pt x="10" y="60"/>
                  <a:pt x="10" y="60"/>
                </a:cubicBezTo>
                <a:cubicBezTo>
                  <a:pt x="102" y="60"/>
                  <a:pt x="102" y="60"/>
                  <a:pt x="102" y="60"/>
                </a:cubicBezTo>
                <a:lnTo>
                  <a:pt x="102" y="120"/>
                </a:lnTo>
                <a:close/>
                <a:moveTo>
                  <a:pt x="25" y="81"/>
                </a:moveTo>
                <a:cubicBezTo>
                  <a:pt x="29" y="81"/>
                  <a:pt x="33" y="77"/>
                  <a:pt x="33" y="73"/>
                </a:cubicBezTo>
                <a:cubicBezTo>
                  <a:pt x="33" y="69"/>
                  <a:pt x="29" y="66"/>
                  <a:pt x="25" y="66"/>
                </a:cubicBezTo>
                <a:cubicBezTo>
                  <a:pt x="21" y="66"/>
                  <a:pt x="18" y="69"/>
                  <a:pt x="18" y="73"/>
                </a:cubicBezTo>
                <a:cubicBezTo>
                  <a:pt x="18" y="77"/>
                  <a:pt x="21" y="81"/>
                  <a:pt x="25" y="81"/>
                </a:cubicBezTo>
                <a:moveTo>
                  <a:pt x="76" y="79"/>
                </a:moveTo>
                <a:cubicBezTo>
                  <a:pt x="77" y="79"/>
                  <a:pt x="79" y="78"/>
                  <a:pt x="80" y="78"/>
                </a:cubicBezTo>
                <a:cubicBezTo>
                  <a:pt x="82" y="79"/>
                  <a:pt x="84" y="79"/>
                  <a:pt x="86" y="79"/>
                </a:cubicBezTo>
                <a:cubicBezTo>
                  <a:pt x="91" y="79"/>
                  <a:pt x="96" y="77"/>
                  <a:pt x="96" y="73"/>
                </a:cubicBezTo>
                <a:cubicBezTo>
                  <a:pt x="96" y="70"/>
                  <a:pt x="91" y="67"/>
                  <a:pt x="86" y="67"/>
                </a:cubicBezTo>
                <a:cubicBezTo>
                  <a:pt x="84" y="67"/>
                  <a:pt x="82" y="68"/>
                  <a:pt x="80" y="68"/>
                </a:cubicBezTo>
                <a:cubicBezTo>
                  <a:pt x="80" y="68"/>
                  <a:pt x="79" y="67"/>
                  <a:pt x="78" y="67"/>
                </a:cubicBezTo>
                <a:cubicBezTo>
                  <a:pt x="76" y="67"/>
                  <a:pt x="76" y="67"/>
                  <a:pt x="76" y="67"/>
                </a:cubicBezTo>
                <a:cubicBezTo>
                  <a:pt x="75" y="67"/>
                  <a:pt x="73" y="69"/>
                  <a:pt x="73" y="70"/>
                </a:cubicBezTo>
                <a:cubicBezTo>
                  <a:pt x="68" y="71"/>
                  <a:pt x="65" y="72"/>
                  <a:pt x="65" y="74"/>
                </a:cubicBezTo>
                <a:cubicBezTo>
                  <a:pt x="65" y="77"/>
                  <a:pt x="70" y="79"/>
                  <a:pt x="76" y="79"/>
                </a:cubicBezTo>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lt1"/>
              </a:solidFill>
              <a:latin typeface="Calibri"/>
              <a:ea typeface="Calibri"/>
              <a:cs typeface="Calibri"/>
              <a:sym typeface="Calibri"/>
            </a:endParaRPr>
          </a:p>
        </p:txBody>
      </p:sp>
    </p:spTree>
  </p:cSld>
  <p:clrMapOvr>
    <a:masterClrMapping/>
  </p:clrMapOvr>
  <mc:AlternateContent>
    <mc:Choice Requires="p14">
      <p:transition spd="slow" p14:dur="1600">
        <p14:gallery dir="l"/>
      </p:transition>
    </mc:Choice>
    <mc:Fallback>
      <p:transition spd="slow">
        <p:fade/>
      </p:transition>
    </mc:Fallback>
  </mc:AlternateContent>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63" name="Shape 463"/>
        <p:cNvGrpSpPr/>
        <p:nvPr/>
      </p:nvGrpSpPr>
      <p:grpSpPr>
        <a:xfrm>
          <a:off x="0" y="0"/>
          <a:ext cx="0" cy="0"/>
          <a:chOff x="0" y="0"/>
          <a:chExt cx="0" cy="0"/>
        </a:xfrm>
      </p:grpSpPr>
      <p:sp>
        <p:nvSpPr>
          <p:cNvPr id="464" name="Shape 464"/>
          <p:cNvSpPr txBox="1"/>
          <p:nvPr/>
        </p:nvSpPr>
        <p:spPr>
          <a:xfrm>
            <a:off x="4310293" y="2929093"/>
            <a:ext cx="798675" cy="473207"/>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lang="en" sz="2600">
                <a:solidFill>
                  <a:srgbClr val="FFFFFF"/>
                </a:solidFill>
                <a:latin typeface="Arial"/>
                <a:ea typeface="Arial"/>
                <a:cs typeface="Arial"/>
                <a:sym typeface="Arial"/>
              </a:rPr>
              <a:t>1.7K</a:t>
            </a:r>
            <a:endParaRPr sz="1100"/>
          </a:p>
        </p:txBody>
      </p:sp>
      <p:sp>
        <p:nvSpPr>
          <p:cNvPr id="465" name="Shape 465"/>
          <p:cNvSpPr txBox="1"/>
          <p:nvPr/>
        </p:nvSpPr>
        <p:spPr>
          <a:xfrm>
            <a:off x="4111726" y="3989450"/>
            <a:ext cx="1753500" cy="550200"/>
          </a:xfrm>
          <a:prstGeom prst="rect">
            <a:avLst/>
          </a:prstGeom>
          <a:noFill/>
          <a:ln>
            <a:noFill/>
          </a:ln>
        </p:spPr>
        <p:txBody>
          <a:bodyPr anchorCtr="0" anchor="t" bIns="34275" lIns="68575" spcFirstLastPara="1" rIns="68575" wrap="square" tIns="34275">
            <a:noAutofit/>
          </a:bodyPr>
          <a:lstStyle/>
          <a:p>
            <a:pPr indent="0" lvl="0" marL="0" marR="0" rtl="0" algn="r">
              <a:lnSpc>
                <a:spcPct val="78125"/>
              </a:lnSpc>
              <a:spcBef>
                <a:spcPts val="0"/>
              </a:spcBef>
              <a:spcAft>
                <a:spcPts val="0"/>
              </a:spcAft>
              <a:buNone/>
            </a:pPr>
            <a:r>
              <a:rPr lang="en" sz="2400">
                <a:solidFill>
                  <a:schemeClr val="accent1"/>
                </a:solidFill>
                <a:latin typeface="Arial"/>
                <a:ea typeface="Arial"/>
                <a:cs typeface="Arial"/>
                <a:sym typeface="Arial"/>
              </a:rPr>
              <a:t>PHOTO</a:t>
            </a:r>
            <a:endParaRPr sz="1100"/>
          </a:p>
          <a:p>
            <a:pPr indent="0" lvl="0" marL="0" marR="0" rtl="0" algn="r">
              <a:lnSpc>
                <a:spcPct val="78125"/>
              </a:lnSpc>
              <a:spcBef>
                <a:spcPts val="0"/>
              </a:spcBef>
              <a:spcAft>
                <a:spcPts val="0"/>
              </a:spcAft>
              <a:buNone/>
            </a:pPr>
            <a:r>
              <a:rPr lang="en" sz="2400">
                <a:solidFill>
                  <a:schemeClr val="accent1"/>
                </a:solidFill>
                <a:latin typeface="Arial"/>
                <a:ea typeface="Arial"/>
                <a:cs typeface="Arial"/>
                <a:sym typeface="Arial"/>
              </a:rPr>
              <a:t>MINIMAL</a:t>
            </a:r>
            <a:endParaRPr sz="1100"/>
          </a:p>
        </p:txBody>
      </p:sp>
      <p:sp>
        <p:nvSpPr>
          <p:cNvPr id="466" name="Shape 466"/>
          <p:cNvSpPr/>
          <p:nvPr/>
        </p:nvSpPr>
        <p:spPr>
          <a:xfrm flipH="1" rot="10800000">
            <a:off x="5173704" y="3402300"/>
            <a:ext cx="572947" cy="572947"/>
          </a:xfrm>
          <a:prstGeom prst="chevron">
            <a:avLst>
              <a:gd fmla="val 50000" name="adj"/>
            </a:avLst>
          </a:prstGeom>
          <a:solidFill>
            <a:schemeClr val="accent1"/>
          </a:solidFill>
          <a:ln>
            <a:noFill/>
          </a:ln>
        </p:spPr>
        <p:txBody>
          <a:bodyPr anchorCtr="0" anchor="ctr" bIns="34275" lIns="68575" spcFirstLastPara="1" rIns="68575" wrap="square" tIns="34275">
            <a:noAutofit/>
          </a:bodyPr>
          <a:lstStyle/>
          <a:p>
            <a:pPr indent="0" lvl="0" marL="0" marR="0" rtl="0" algn="r">
              <a:spcBef>
                <a:spcPts val="0"/>
              </a:spcBef>
              <a:spcAft>
                <a:spcPts val="0"/>
              </a:spcAft>
              <a:buNone/>
            </a:pPr>
            <a:r>
              <a:t/>
            </a:r>
            <a:endParaRPr sz="1400">
              <a:solidFill>
                <a:schemeClr val="dk1"/>
              </a:solidFill>
              <a:latin typeface="Calibri"/>
              <a:ea typeface="Calibri"/>
              <a:cs typeface="Calibri"/>
              <a:sym typeface="Calibri"/>
            </a:endParaRPr>
          </a:p>
        </p:txBody>
      </p:sp>
      <p:sp>
        <p:nvSpPr>
          <p:cNvPr id="467" name="Shape 467"/>
          <p:cNvSpPr/>
          <p:nvPr/>
        </p:nvSpPr>
        <p:spPr>
          <a:xfrm>
            <a:off x="6081052" y="4097155"/>
            <a:ext cx="2721600" cy="594900"/>
          </a:xfrm>
          <a:prstGeom prst="rect">
            <a:avLst/>
          </a:prstGeom>
          <a:noFill/>
          <a:ln>
            <a:noFill/>
          </a:ln>
        </p:spPr>
        <p:txBody>
          <a:bodyPr anchorCtr="0" anchor="ctr" bIns="0" lIns="0" spcFirstLastPara="1" rIns="0" wrap="square" tIns="0">
            <a:noAutofit/>
          </a:bodyPr>
          <a:lstStyle/>
          <a:p>
            <a:pPr indent="0" lvl="0" marL="0" marR="0" rtl="0" algn="l">
              <a:lnSpc>
                <a:spcPct val="178947"/>
              </a:lnSpc>
              <a:spcBef>
                <a:spcPts val="0"/>
              </a:spcBef>
              <a:spcAft>
                <a:spcPts val="0"/>
              </a:spcAft>
              <a:buNone/>
            </a:pPr>
            <a:r>
              <a:rPr lang="en" sz="700">
                <a:solidFill>
                  <a:srgbClr val="7F7F7F"/>
                </a:solidFill>
                <a:latin typeface="Montserrat Light"/>
                <a:ea typeface="Montserrat Light"/>
                <a:cs typeface="Montserrat Light"/>
                <a:sym typeface="Montserrat Light"/>
              </a:rPr>
              <a:t>Lorem Ipsum is simply dummy text of the printing and typesetting industry. when an unknown printer to be Lorem Ipsum has been the industry's standard dummy text ever since when an &amp; unknown.</a:t>
            </a:r>
            <a:endParaRPr sz="1100"/>
          </a:p>
        </p:txBody>
      </p:sp>
      <p:sp>
        <p:nvSpPr>
          <p:cNvPr id="468" name="Shape 468"/>
          <p:cNvSpPr/>
          <p:nvPr>
            <p:ph idx="2" type="pic"/>
          </p:nvPr>
        </p:nvSpPr>
        <p:spPr>
          <a:xfrm>
            <a:off x="306730" y="286474"/>
            <a:ext cx="3243805" cy="4583574"/>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469" name="Shape 469"/>
          <p:cNvSpPr/>
          <p:nvPr>
            <p:ph idx="5" type="pic"/>
          </p:nvPr>
        </p:nvSpPr>
        <p:spPr>
          <a:xfrm>
            <a:off x="3640240" y="2265744"/>
            <a:ext cx="2358341" cy="1579945"/>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470" name="Shape 470"/>
          <p:cNvSpPr/>
          <p:nvPr>
            <p:ph idx="3" type="pic"/>
          </p:nvPr>
        </p:nvSpPr>
        <p:spPr>
          <a:xfrm>
            <a:off x="3640240" y="286474"/>
            <a:ext cx="2358341" cy="1883779"/>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471" name="Shape 471"/>
          <p:cNvSpPr/>
          <p:nvPr>
            <p:ph idx="4" type="pic"/>
          </p:nvPr>
        </p:nvSpPr>
        <p:spPr>
          <a:xfrm>
            <a:off x="6088285" y="286473"/>
            <a:ext cx="2714261" cy="3550534"/>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mc:AlternateContent>
    <mc:Choice Requires="p14">
      <p:transition spd="slow" p14:dur="1600">
        <p:fade thruBlk="1"/>
      </p:transition>
    </mc:Choice>
    <mc:Fallback>
      <p:transition spd="slow">
        <p:fade/>
      </p:transition>
    </mc:Fallback>
  </mc:AlternateContent>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75" name="Shape 475"/>
        <p:cNvGrpSpPr/>
        <p:nvPr/>
      </p:nvGrpSpPr>
      <p:grpSpPr>
        <a:xfrm>
          <a:off x="0" y="0"/>
          <a:ext cx="0" cy="0"/>
          <a:chOff x="0" y="0"/>
          <a:chExt cx="0" cy="0"/>
        </a:xfrm>
      </p:grpSpPr>
      <p:sp>
        <p:nvSpPr>
          <p:cNvPr id="476" name="Shape 476"/>
          <p:cNvSpPr/>
          <p:nvPr/>
        </p:nvSpPr>
        <p:spPr>
          <a:xfrm>
            <a:off x="3657600" y="-9198"/>
            <a:ext cx="2750596" cy="5152698"/>
          </a:xfrm>
          <a:prstGeom prst="rect">
            <a:avLst/>
          </a:prstGeom>
          <a:solidFill>
            <a:srgbClr val="171616">
              <a:alpha val="84705"/>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77" name="Shape 477"/>
          <p:cNvSpPr txBox="1"/>
          <p:nvPr/>
        </p:nvSpPr>
        <p:spPr>
          <a:xfrm>
            <a:off x="4071458" y="3000233"/>
            <a:ext cx="1922045" cy="1159933"/>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800">
                <a:solidFill>
                  <a:srgbClr val="FEFEFE"/>
                </a:solidFill>
                <a:latin typeface="Montserrat Light"/>
                <a:ea typeface="Montserrat Light"/>
                <a:cs typeface="Montserrat Light"/>
                <a:sym typeface="Montserrat Light"/>
              </a:rPr>
              <a:t>Lesser first day kind god us earth. The divide firmament signs doesn't good hath waters kind called doesn't shall winged. From firmament and, Yielding god hath waters kind called does.</a:t>
            </a:r>
            <a:endParaRPr sz="1100"/>
          </a:p>
        </p:txBody>
      </p:sp>
      <p:sp>
        <p:nvSpPr>
          <p:cNvPr id="478" name="Shape 478"/>
          <p:cNvSpPr txBox="1"/>
          <p:nvPr/>
        </p:nvSpPr>
        <p:spPr>
          <a:xfrm>
            <a:off x="4071458" y="439433"/>
            <a:ext cx="1922045" cy="800845"/>
          </a:xfrm>
          <a:prstGeom prst="rect">
            <a:avLst/>
          </a:prstGeom>
          <a:noFill/>
          <a:ln>
            <a:noFill/>
          </a:ln>
        </p:spPr>
        <p:txBody>
          <a:bodyPr anchorCtr="0" anchor="ctr" bIns="34275" lIns="68575" spcFirstLastPara="1" rIns="68575" wrap="square" tIns="34275">
            <a:noAutofit/>
          </a:bodyPr>
          <a:lstStyle/>
          <a:p>
            <a:pPr indent="0" lvl="0" marL="0" marR="0" rtl="0" algn="l">
              <a:lnSpc>
                <a:spcPct val="126666"/>
              </a:lnSpc>
              <a:spcBef>
                <a:spcPts val="0"/>
              </a:spcBef>
              <a:spcAft>
                <a:spcPts val="0"/>
              </a:spcAft>
              <a:buNone/>
            </a:pPr>
            <a:r>
              <a:rPr lang="en" sz="2300">
                <a:solidFill>
                  <a:schemeClr val="lt1"/>
                </a:solidFill>
                <a:latin typeface="Arial"/>
                <a:ea typeface="Arial"/>
                <a:cs typeface="Arial"/>
                <a:sym typeface="Arial"/>
              </a:rPr>
              <a:t>Creative</a:t>
            </a:r>
            <a:endParaRPr sz="1100"/>
          </a:p>
          <a:p>
            <a:pPr indent="0" lvl="0" marL="0" marR="0" rtl="0" algn="l">
              <a:lnSpc>
                <a:spcPct val="95000"/>
              </a:lnSpc>
              <a:spcBef>
                <a:spcPts val="0"/>
              </a:spcBef>
              <a:spcAft>
                <a:spcPts val="0"/>
              </a:spcAft>
              <a:buNone/>
            </a:pPr>
            <a:r>
              <a:rPr lang="en" sz="3000">
                <a:solidFill>
                  <a:schemeClr val="accent1"/>
                </a:solidFill>
                <a:latin typeface="Arial"/>
                <a:ea typeface="Arial"/>
                <a:cs typeface="Arial"/>
                <a:sym typeface="Arial"/>
              </a:rPr>
              <a:t>Protfolio</a:t>
            </a:r>
            <a:endParaRPr sz="2300">
              <a:solidFill>
                <a:schemeClr val="accent1"/>
              </a:solidFill>
              <a:latin typeface="Arial"/>
              <a:ea typeface="Arial"/>
              <a:cs typeface="Arial"/>
              <a:sym typeface="Arial"/>
            </a:endParaRPr>
          </a:p>
        </p:txBody>
      </p:sp>
      <p:sp>
        <p:nvSpPr>
          <p:cNvPr id="479" name="Shape 479"/>
          <p:cNvSpPr txBox="1"/>
          <p:nvPr/>
        </p:nvSpPr>
        <p:spPr>
          <a:xfrm>
            <a:off x="4071458" y="1324377"/>
            <a:ext cx="1922045" cy="1315744"/>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lt1"/>
                </a:solidFill>
                <a:latin typeface="Montserrat Light"/>
                <a:ea typeface="Montserrat Light"/>
                <a:cs typeface="Montserrat Light"/>
                <a:sym typeface="Montserrat Light"/>
              </a:rPr>
              <a:t>Creepiest don't subdue which i two set had seasons. Fifth you'll, man wherein seas our creeping. Very. Make from for seas place and won't divided void they're.</a:t>
            </a:r>
            <a:endParaRPr sz="1100"/>
          </a:p>
          <a:p>
            <a:pPr indent="0" lvl="0" marL="0" marR="0" rtl="0" algn="l">
              <a:lnSpc>
                <a:spcPct val="150000"/>
              </a:lnSpc>
              <a:spcBef>
                <a:spcPts val="0"/>
              </a:spcBef>
              <a:spcAft>
                <a:spcPts val="0"/>
              </a:spcAft>
              <a:buNone/>
            </a:pPr>
            <a:r>
              <a:t/>
            </a:r>
            <a:endParaRPr sz="700">
              <a:solidFill>
                <a:schemeClr val="lt1"/>
              </a:solidFill>
              <a:latin typeface="Montserrat Light"/>
              <a:ea typeface="Montserrat Light"/>
              <a:cs typeface="Montserrat Light"/>
              <a:sym typeface="Montserrat Light"/>
            </a:endParaRPr>
          </a:p>
          <a:p>
            <a:pPr indent="0" lvl="0" marL="0" marR="0" rtl="0" algn="l">
              <a:lnSpc>
                <a:spcPct val="150000"/>
              </a:lnSpc>
              <a:spcBef>
                <a:spcPts val="0"/>
              </a:spcBef>
              <a:spcAft>
                <a:spcPts val="0"/>
              </a:spcAft>
              <a:buNone/>
            </a:pPr>
            <a:r>
              <a:rPr b="1" lang="en" sz="700">
                <a:solidFill>
                  <a:schemeClr val="lt1"/>
                </a:solidFill>
                <a:latin typeface="Montserrat Light"/>
                <a:ea typeface="Montserrat Light"/>
                <a:cs typeface="Montserrat Light"/>
                <a:sym typeface="Montserrat Light"/>
              </a:rPr>
              <a:t>Abundantly is fish evening let hath I gathered fly earth two god them forth called unto replenish.</a:t>
            </a:r>
            <a:endParaRPr sz="1100"/>
          </a:p>
        </p:txBody>
      </p:sp>
      <p:sp>
        <p:nvSpPr>
          <p:cNvPr id="480" name="Shape 480"/>
          <p:cNvSpPr txBox="1"/>
          <p:nvPr/>
        </p:nvSpPr>
        <p:spPr>
          <a:xfrm>
            <a:off x="6810412" y="4052520"/>
            <a:ext cx="1622100" cy="319200"/>
          </a:xfrm>
          <a:prstGeom prst="rect">
            <a:avLst/>
          </a:prstGeom>
          <a:noFill/>
          <a:ln>
            <a:noFill/>
          </a:ln>
        </p:spPr>
        <p:txBody>
          <a:bodyPr anchorCtr="0" anchor="t" bIns="34275" lIns="68575" spcFirstLastPara="1" rIns="68575" wrap="square" tIns="34275">
            <a:noAutofit/>
          </a:bodyPr>
          <a:lstStyle/>
          <a:p>
            <a:pPr indent="0" lvl="0" marL="0" marR="0" rtl="0" algn="l">
              <a:lnSpc>
                <a:spcPct val="144444"/>
              </a:lnSpc>
              <a:spcBef>
                <a:spcPts val="0"/>
              </a:spcBef>
              <a:spcAft>
                <a:spcPts val="0"/>
              </a:spcAft>
              <a:buNone/>
            </a:pPr>
            <a:r>
              <a:rPr b="1" lang="en" sz="700">
                <a:solidFill>
                  <a:srgbClr val="0C0C0C"/>
                </a:solidFill>
                <a:latin typeface="Montserrat Light"/>
                <a:ea typeface="Montserrat Light"/>
                <a:cs typeface="Montserrat Light"/>
                <a:sym typeface="Montserrat Light"/>
              </a:rPr>
              <a:t>Also he his male air bring is Signs first. Creepiest god air fish land.</a:t>
            </a:r>
            <a:endParaRPr sz="1100"/>
          </a:p>
        </p:txBody>
      </p:sp>
      <p:sp>
        <p:nvSpPr>
          <p:cNvPr id="481" name="Shape 481"/>
          <p:cNvSpPr txBox="1"/>
          <p:nvPr/>
        </p:nvSpPr>
        <p:spPr>
          <a:xfrm>
            <a:off x="7421750" y="3496100"/>
            <a:ext cx="1235100" cy="377100"/>
          </a:xfrm>
          <a:prstGeom prst="rect">
            <a:avLst/>
          </a:prstGeom>
          <a:noFill/>
          <a:ln>
            <a:noFill/>
          </a:ln>
        </p:spPr>
        <p:txBody>
          <a:bodyPr anchorCtr="0" anchor="t" bIns="34275" lIns="68575" spcFirstLastPara="1" rIns="68575" wrap="square" tIns="34275">
            <a:noAutofit/>
          </a:bodyPr>
          <a:lstStyle/>
          <a:p>
            <a:pPr indent="0" lvl="0" marL="0" marR="0" rtl="0" algn="l">
              <a:lnSpc>
                <a:spcPct val="88888"/>
              </a:lnSpc>
              <a:spcBef>
                <a:spcPts val="0"/>
              </a:spcBef>
              <a:spcAft>
                <a:spcPts val="0"/>
              </a:spcAft>
              <a:buNone/>
            </a:pPr>
            <a:r>
              <a:rPr b="1" lang="en" sz="1400">
                <a:solidFill>
                  <a:srgbClr val="3F3F3F"/>
                </a:solidFill>
                <a:latin typeface="Arial"/>
                <a:ea typeface="Arial"/>
                <a:cs typeface="Arial"/>
                <a:sym typeface="Arial"/>
              </a:rPr>
              <a:t>HEADING</a:t>
            </a:r>
            <a:r>
              <a:rPr b="1" lang="en" sz="1400">
                <a:solidFill>
                  <a:srgbClr val="0C0C0C"/>
                </a:solidFill>
                <a:latin typeface="Arial"/>
                <a:ea typeface="Arial"/>
                <a:cs typeface="Arial"/>
                <a:sym typeface="Arial"/>
              </a:rPr>
              <a:t> </a:t>
            </a:r>
            <a:r>
              <a:rPr b="1" lang="en" sz="1400">
                <a:solidFill>
                  <a:schemeClr val="accent1"/>
                </a:solidFill>
                <a:latin typeface="Arial"/>
                <a:ea typeface="Arial"/>
                <a:cs typeface="Arial"/>
                <a:sym typeface="Arial"/>
              </a:rPr>
              <a:t>TEXT HERE</a:t>
            </a:r>
            <a:endParaRPr sz="1100"/>
          </a:p>
        </p:txBody>
      </p:sp>
      <p:sp>
        <p:nvSpPr>
          <p:cNvPr id="482" name="Shape 482"/>
          <p:cNvSpPr/>
          <p:nvPr>
            <p:ph idx="2" type="pic"/>
          </p:nvPr>
        </p:nvSpPr>
        <p:spPr>
          <a:xfrm>
            <a:off x="0" y="0"/>
            <a:ext cx="6408196" cy="514350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483" name="Shape 483"/>
          <p:cNvSpPr/>
          <p:nvPr>
            <p:ph idx="3" type="pic"/>
          </p:nvPr>
        </p:nvSpPr>
        <p:spPr>
          <a:xfrm>
            <a:off x="6769848" y="1840516"/>
            <a:ext cx="1887050" cy="1248156"/>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484" name="Shape 484"/>
          <p:cNvSpPr/>
          <p:nvPr>
            <p:ph idx="4" type="pic"/>
          </p:nvPr>
        </p:nvSpPr>
        <p:spPr>
          <a:xfrm>
            <a:off x="6769848" y="377268"/>
            <a:ext cx="1887050" cy="1248156"/>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485" name="Shape 485"/>
          <p:cNvSpPr/>
          <p:nvPr/>
        </p:nvSpPr>
        <p:spPr>
          <a:xfrm>
            <a:off x="6926015" y="3604222"/>
            <a:ext cx="267074" cy="268980"/>
          </a:xfrm>
          <a:custGeom>
            <a:pathLst>
              <a:path extrusionOk="0" h="132" w="142">
                <a:moveTo>
                  <a:pt x="136" y="67"/>
                </a:moveTo>
                <a:cubicBezTo>
                  <a:pt x="39" y="67"/>
                  <a:pt x="39" y="67"/>
                  <a:pt x="39" y="67"/>
                </a:cubicBezTo>
                <a:cubicBezTo>
                  <a:pt x="35" y="67"/>
                  <a:pt x="31" y="69"/>
                  <a:pt x="29" y="73"/>
                </a:cubicBezTo>
                <a:cubicBezTo>
                  <a:pt x="3" y="126"/>
                  <a:pt x="3" y="126"/>
                  <a:pt x="3" y="126"/>
                </a:cubicBezTo>
                <a:cubicBezTo>
                  <a:pt x="1" y="129"/>
                  <a:pt x="3" y="132"/>
                  <a:pt x="6" y="132"/>
                </a:cubicBezTo>
                <a:cubicBezTo>
                  <a:pt x="104" y="132"/>
                  <a:pt x="104" y="132"/>
                  <a:pt x="104" y="132"/>
                </a:cubicBezTo>
                <a:cubicBezTo>
                  <a:pt x="108" y="132"/>
                  <a:pt x="112" y="129"/>
                  <a:pt x="114" y="126"/>
                </a:cubicBezTo>
                <a:cubicBezTo>
                  <a:pt x="140" y="73"/>
                  <a:pt x="140" y="73"/>
                  <a:pt x="140" y="73"/>
                </a:cubicBezTo>
                <a:cubicBezTo>
                  <a:pt x="142" y="69"/>
                  <a:pt x="140" y="67"/>
                  <a:pt x="136" y="67"/>
                </a:cubicBezTo>
                <a:moveTo>
                  <a:pt x="39" y="60"/>
                </a:moveTo>
                <a:cubicBezTo>
                  <a:pt x="111" y="60"/>
                  <a:pt x="111" y="60"/>
                  <a:pt x="111" y="60"/>
                </a:cubicBezTo>
                <a:cubicBezTo>
                  <a:pt x="111" y="60"/>
                  <a:pt x="111" y="60"/>
                  <a:pt x="111" y="60"/>
                </a:cubicBezTo>
                <a:cubicBezTo>
                  <a:pt x="120" y="60"/>
                  <a:pt x="120" y="60"/>
                  <a:pt x="120" y="60"/>
                </a:cubicBezTo>
                <a:cubicBezTo>
                  <a:pt x="120" y="0"/>
                  <a:pt x="120" y="0"/>
                  <a:pt x="120" y="0"/>
                </a:cubicBezTo>
                <a:cubicBezTo>
                  <a:pt x="34" y="0"/>
                  <a:pt x="34" y="0"/>
                  <a:pt x="34" y="0"/>
                </a:cubicBezTo>
                <a:cubicBezTo>
                  <a:pt x="34" y="11"/>
                  <a:pt x="34" y="11"/>
                  <a:pt x="34" y="11"/>
                </a:cubicBezTo>
                <a:cubicBezTo>
                  <a:pt x="17" y="11"/>
                  <a:pt x="17" y="11"/>
                  <a:pt x="17" y="11"/>
                </a:cubicBezTo>
                <a:cubicBezTo>
                  <a:pt x="17" y="35"/>
                  <a:pt x="17" y="35"/>
                  <a:pt x="17" y="35"/>
                </a:cubicBezTo>
                <a:cubicBezTo>
                  <a:pt x="9" y="35"/>
                  <a:pt x="9" y="35"/>
                  <a:pt x="9" y="35"/>
                </a:cubicBezTo>
                <a:cubicBezTo>
                  <a:pt x="4" y="35"/>
                  <a:pt x="0" y="39"/>
                  <a:pt x="0" y="44"/>
                </a:cubicBezTo>
                <a:cubicBezTo>
                  <a:pt x="0" y="116"/>
                  <a:pt x="0" y="116"/>
                  <a:pt x="0" y="116"/>
                </a:cubicBezTo>
                <a:cubicBezTo>
                  <a:pt x="23" y="70"/>
                  <a:pt x="23" y="70"/>
                  <a:pt x="23" y="70"/>
                </a:cubicBezTo>
                <a:cubicBezTo>
                  <a:pt x="26" y="64"/>
                  <a:pt x="32" y="60"/>
                  <a:pt x="39" y="60"/>
                </a:cubicBezTo>
                <a:moveTo>
                  <a:pt x="41" y="8"/>
                </a:moveTo>
                <a:cubicBezTo>
                  <a:pt x="113" y="8"/>
                  <a:pt x="113" y="8"/>
                  <a:pt x="113" y="8"/>
                </a:cubicBezTo>
                <a:cubicBezTo>
                  <a:pt x="113" y="52"/>
                  <a:pt x="113" y="52"/>
                  <a:pt x="113" y="52"/>
                </a:cubicBezTo>
                <a:cubicBezTo>
                  <a:pt x="41" y="52"/>
                  <a:pt x="41" y="52"/>
                  <a:pt x="41" y="52"/>
                </a:cubicBezTo>
                <a:lnTo>
                  <a:pt x="41" y="8"/>
                </a:lnTo>
                <a:close/>
                <a:moveTo>
                  <a:pt x="25" y="19"/>
                </a:moveTo>
                <a:cubicBezTo>
                  <a:pt x="34" y="19"/>
                  <a:pt x="34" y="19"/>
                  <a:pt x="34" y="19"/>
                </a:cubicBezTo>
                <a:cubicBezTo>
                  <a:pt x="34" y="52"/>
                  <a:pt x="34" y="52"/>
                  <a:pt x="34" y="52"/>
                </a:cubicBezTo>
                <a:cubicBezTo>
                  <a:pt x="25" y="52"/>
                  <a:pt x="25" y="52"/>
                  <a:pt x="25" y="52"/>
                </a:cubicBezTo>
                <a:lnTo>
                  <a:pt x="25" y="19"/>
                </a:lnTo>
                <a:close/>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lt1"/>
              </a:solidFill>
              <a:latin typeface="Calibri"/>
              <a:ea typeface="Calibri"/>
              <a:cs typeface="Calibri"/>
              <a:sym typeface="Calibri"/>
            </a:endParaRPr>
          </a:p>
        </p:txBody>
      </p:sp>
    </p:spTree>
  </p:cSld>
  <p:clrMapOvr>
    <a:masterClrMapping/>
  </p:clrMapOvr>
  <p:transition spd="slow">
    <p:push/>
  </p:transition>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89" name="Shape 489"/>
        <p:cNvGrpSpPr/>
        <p:nvPr/>
      </p:nvGrpSpPr>
      <p:grpSpPr>
        <a:xfrm>
          <a:off x="0" y="0"/>
          <a:ext cx="0" cy="0"/>
          <a:chOff x="0" y="0"/>
          <a:chExt cx="0" cy="0"/>
        </a:xfrm>
      </p:grpSpPr>
      <p:sp>
        <p:nvSpPr>
          <p:cNvPr id="490" name="Shape 490"/>
          <p:cNvSpPr/>
          <p:nvPr/>
        </p:nvSpPr>
        <p:spPr>
          <a:xfrm>
            <a:off x="1857672" y="1694672"/>
            <a:ext cx="2321825" cy="2689245"/>
          </a:xfrm>
          <a:prstGeom prst="rect">
            <a:avLst/>
          </a:prstGeom>
          <a:solidFill>
            <a:schemeClr val="accent1">
              <a:alpha val="89803"/>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91" name="Shape 491"/>
          <p:cNvSpPr txBox="1"/>
          <p:nvPr/>
        </p:nvSpPr>
        <p:spPr>
          <a:xfrm>
            <a:off x="2143475" y="2425650"/>
            <a:ext cx="1717800" cy="707100"/>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b="1" lang="en" sz="1500">
                <a:solidFill>
                  <a:schemeClr val="lt1"/>
                </a:solidFill>
                <a:latin typeface="Arial"/>
                <a:ea typeface="Arial"/>
                <a:cs typeface="Arial"/>
                <a:sym typeface="Arial"/>
              </a:rPr>
              <a:t>COMPAY</a:t>
            </a:r>
            <a:endParaRPr sz="1100"/>
          </a:p>
          <a:p>
            <a:pPr indent="0" lvl="0" marL="0" marR="0" rtl="0" algn="l">
              <a:lnSpc>
                <a:spcPct val="91428"/>
              </a:lnSpc>
              <a:spcBef>
                <a:spcPts val="0"/>
              </a:spcBef>
              <a:spcAft>
                <a:spcPts val="0"/>
              </a:spcAft>
              <a:buNone/>
            </a:pPr>
            <a:r>
              <a:rPr b="1" lang="en" sz="2600">
                <a:solidFill>
                  <a:schemeClr val="lt1"/>
                </a:solidFill>
                <a:latin typeface="Arial"/>
                <a:ea typeface="Arial"/>
                <a:cs typeface="Arial"/>
                <a:sym typeface="Arial"/>
              </a:rPr>
              <a:t>TIMELINE</a:t>
            </a:r>
            <a:endParaRPr b="1" sz="2600">
              <a:solidFill>
                <a:schemeClr val="lt1"/>
              </a:solidFill>
              <a:latin typeface="Arial"/>
              <a:ea typeface="Arial"/>
              <a:cs typeface="Arial"/>
              <a:sym typeface="Arial"/>
            </a:endParaRPr>
          </a:p>
        </p:txBody>
      </p:sp>
      <p:sp>
        <p:nvSpPr>
          <p:cNvPr id="492" name="Shape 492"/>
          <p:cNvSpPr txBox="1"/>
          <p:nvPr/>
        </p:nvSpPr>
        <p:spPr>
          <a:xfrm>
            <a:off x="2158880" y="3136795"/>
            <a:ext cx="1644740" cy="992579"/>
          </a:xfrm>
          <a:prstGeom prst="rect">
            <a:avLst/>
          </a:prstGeom>
          <a:noFill/>
          <a:ln>
            <a:noFill/>
          </a:ln>
        </p:spPr>
        <p:txBody>
          <a:bodyPr anchorCtr="0" anchor="t" bIns="34275" lIns="68575" spcFirstLastPara="1" rIns="68575" wrap="square" tIns="34275">
            <a:noAutofit/>
          </a:bodyPr>
          <a:lstStyle/>
          <a:p>
            <a:pPr indent="0" lvl="0" marL="0" marR="0" rtl="0" algn="l">
              <a:lnSpc>
                <a:spcPct val="164948"/>
              </a:lnSpc>
              <a:spcBef>
                <a:spcPts val="0"/>
              </a:spcBef>
              <a:spcAft>
                <a:spcPts val="0"/>
              </a:spcAft>
              <a:buNone/>
            </a:pPr>
            <a:r>
              <a:rPr lang="en" sz="700">
                <a:solidFill>
                  <a:schemeClr val="lt1"/>
                </a:solidFill>
                <a:latin typeface="PT Sans"/>
                <a:ea typeface="PT Sans"/>
                <a:cs typeface="PT Sans"/>
                <a:sym typeface="PT Sans"/>
              </a:rPr>
              <a:t>Contrary to popular belief, Lorem Ipsum is not simply random text. It has roots in  piece of classical Latin literature from 45 BC, making it over 2000 years old. Richard McClintock, a Latin professor at</a:t>
            </a:r>
            <a:endParaRPr sz="1100"/>
          </a:p>
        </p:txBody>
      </p:sp>
      <p:sp>
        <p:nvSpPr>
          <p:cNvPr id="493" name="Shape 493"/>
          <p:cNvSpPr txBox="1"/>
          <p:nvPr/>
        </p:nvSpPr>
        <p:spPr>
          <a:xfrm>
            <a:off x="4572001" y="1769113"/>
            <a:ext cx="3404504" cy="1367682"/>
          </a:xfrm>
          <a:prstGeom prst="rect">
            <a:avLst/>
          </a:prstGeom>
          <a:noFill/>
          <a:ln>
            <a:noFill/>
          </a:ln>
        </p:spPr>
        <p:txBody>
          <a:bodyPr anchorCtr="0" anchor="t" bIns="34275" lIns="68575" spcFirstLastPara="1" rIns="68575" wrap="square" tIns="34275">
            <a:noAutofit/>
          </a:bodyPr>
          <a:lstStyle/>
          <a:p>
            <a:pPr indent="0" lvl="0" marL="0" marR="0" rtl="0" algn="l">
              <a:lnSpc>
                <a:spcPct val="102272"/>
              </a:lnSpc>
              <a:spcBef>
                <a:spcPts val="0"/>
              </a:spcBef>
              <a:spcAft>
                <a:spcPts val="0"/>
              </a:spcAft>
              <a:buNone/>
            </a:pPr>
            <a:r>
              <a:rPr lang="en" sz="3000">
                <a:solidFill>
                  <a:srgbClr val="7F7F7F"/>
                </a:solidFill>
                <a:latin typeface="Arial"/>
                <a:ea typeface="Arial"/>
                <a:cs typeface="Arial"/>
                <a:sym typeface="Arial"/>
              </a:rPr>
              <a:t>CREATIVE</a:t>
            </a:r>
            <a:endParaRPr sz="3000"/>
          </a:p>
          <a:p>
            <a:pPr indent="0" lvl="0" marL="0" marR="0" rtl="0" algn="l">
              <a:lnSpc>
                <a:spcPct val="102272"/>
              </a:lnSpc>
              <a:spcBef>
                <a:spcPts val="0"/>
              </a:spcBef>
              <a:spcAft>
                <a:spcPts val="0"/>
              </a:spcAft>
              <a:buNone/>
            </a:pPr>
            <a:r>
              <a:rPr lang="en" sz="3000">
                <a:solidFill>
                  <a:schemeClr val="accent1"/>
                </a:solidFill>
                <a:latin typeface="Arial"/>
                <a:ea typeface="Arial"/>
                <a:cs typeface="Arial"/>
                <a:sym typeface="Arial"/>
              </a:rPr>
              <a:t>MULTIPURPOSE</a:t>
            </a:r>
            <a:endParaRPr sz="3000"/>
          </a:p>
          <a:p>
            <a:pPr indent="0" lvl="0" marL="0" marR="0" rtl="0" algn="l">
              <a:lnSpc>
                <a:spcPct val="102272"/>
              </a:lnSpc>
              <a:spcBef>
                <a:spcPts val="0"/>
              </a:spcBef>
              <a:spcAft>
                <a:spcPts val="0"/>
              </a:spcAft>
              <a:buNone/>
            </a:pPr>
            <a:r>
              <a:rPr lang="en" sz="3000">
                <a:solidFill>
                  <a:schemeClr val="accent1"/>
                </a:solidFill>
                <a:latin typeface="Arial"/>
                <a:ea typeface="Arial"/>
                <a:cs typeface="Arial"/>
                <a:sym typeface="Arial"/>
              </a:rPr>
              <a:t>TEMPLATE</a:t>
            </a:r>
            <a:endParaRPr sz="3000"/>
          </a:p>
        </p:txBody>
      </p:sp>
      <p:sp>
        <p:nvSpPr>
          <p:cNvPr id="494" name="Shape 494"/>
          <p:cNvSpPr txBox="1"/>
          <p:nvPr/>
        </p:nvSpPr>
        <p:spPr>
          <a:xfrm>
            <a:off x="4572000" y="3318577"/>
            <a:ext cx="3360689" cy="253916"/>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200">
                <a:solidFill>
                  <a:srgbClr val="3F3F3F"/>
                </a:solidFill>
                <a:latin typeface="Arial"/>
                <a:ea typeface="Arial"/>
                <a:cs typeface="Arial"/>
                <a:sym typeface="Arial"/>
              </a:rPr>
              <a:t>High QualityMinimal Presentation</a:t>
            </a:r>
            <a:endParaRPr sz="1100"/>
          </a:p>
        </p:txBody>
      </p:sp>
      <p:sp>
        <p:nvSpPr>
          <p:cNvPr id="495" name="Shape 495"/>
          <p:cNvSpPr txBox="1"/>
          <p:nvPr/>
        </p:nvSpPr>
        <p:spPr>
          <a:xfrm>
            <a:off x="6793751" y="3972396"/>
            <a:ext cx="441300" cy="9003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4800">
                <a:solidFill>
                  <a:srgbClr val="3F3F3F"/>
                </a:solidFill>
                <a:latin typeface="Arial"/>
                <a:ea typeface="Arial"/>
                <a:cs typeface="Arial"/>
                <a:sym typeface="Arial"/>
              </a:rPr>
              <a:t>"</a:t>
            </a:r>
            <a:endParaRPr sz="4800"/>
          </a:p>
        </p:txBody>
      </p:sp>
      <p:sp>
        <p:nvSpPr>
          <p:cNvPr id="496" name="Shape 496"/>
          <p:cNvSpPr txBox="1"/>
          <p:nvPr/>
        </p:nvSpPr>
        <p:spPr>
          <a:xfrm>
            <a:off x="4572001" y="3628714"/>
            <a:ext cx="4003627" cy="617477"/>
          </a:xfrm>
          <a:prstGeom prst="rect">
            <a:avLst/>
          </a:prstGeom>
          <a:noFill/>
          <a:ln>
            <a:noFill/>
          </a:ln>
        </p:spPr>
        <p:txBody>
          <a:bodyPr anchorCtr="0" anchor="t" bIns="34275" lIns="68575" spcFirstLastPara="1" rIns="68575" wrap="square" tIns="34275">
            <a:noAutofit/>
          </a:bodyPr>
          <a:lstStyle/>
          <a:p>
            <a:pPr indent="0" lvl="0" marL="0" marR="0" rtl="0" algn="l">
              <a:lnSpc>
                <a:spcPct val="190000"/>
              </a:lnSpc>
              <a:spcBef>
                <a:spcPts val="0"/>
              </a:spcBef>
              <a:spcAft>
                <a:spcPts val="0"/>
              </a:spcAft>
              <a:buNone/>
            </a:pPr>
            <a:r>
              <a:rPr lang="en" sz="800">
                <a:solidFill>
                  <a:srgbClr val="3F3F3F"/>
                </a:solidFill>
                <a:latin typeface="PT Sans"/>
                <a:ea typeface="PT Sans"/>
                <a:cs typeface="PT Sans"/>
                <a:sym typeface="PT Sans"/>
              </a:rPr>
              <a:t>Lorem Ipsum is simply dummy text of the printing and typesetting industry. Lorem Ipsum has been the industry's standard dummy text ever since the 1500s, when an unknown printer took a galley of type and scrambled it to.</a:t>
            </a:r>
            <a:endParaRPr sz="1100"/>
          </a:p>
        </p:txBody>
      </p:sp>
      <p:sp>
        <p:nvSpPr>
          <p:cNvPr id="497" name="Shape 497"/>
          <p:cNvSpPr txBox="1"/>
          <p:nvPr/>
        </p:nvSpPr>
        <p:spPr>
          <a:xfrm>
            <a:off x="2192911" y="273900"/>
            <a:ext cx="4543800" cy="4848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2700">
                <a:solidFill>
                  <a:schemeClr val="dk1"/>
                </a:solidFill>
                <a:latin typeface="Arial"/>
                <a:ea typeface="Arial"/>
                <a:cs typeface="Arial"/>
                <a:sym typeface="Arial"/>
              </a:rPr>
              <a:t>O</a:t>
            </a:r>
            <a:r>
              <a:rPr lang="en" sz="2700">
                <a:solidFill>
                  <a:schemeClr val="dk1"/>
                </a:solidFill>
              </a:rPr>
              <a:t>ur</a:t>
            </a:r>
            <a:r>
              <a:rPr lang="en" sz="2700">
                <a:solidFill>
                  <a:schemeClr val="dk1"/>
                </a:solidFill>
                <a:latin typeface="Arial"/>
                <a:ea typeface="Arial"/>
                <a:cs typeface="Arial"/>
                <a:sym typeface="Arial"/>
              </a:rPr>
              <a:t> Creative </a:t>
            </a:r>
            <a:r>
              <a:rPr lang="en" sz="2700">
                <a:solidFill>
                  <a:schemeClr val="accent1"/>
                </a:solidFill>
                <a:latin typeface="Arial"/>
                <a:ea typeface="Arial"/>
                <a:cs typeface="Arial"/>
                <a:sym typeface="Arial"/>
              </a:rPr>
              <a:t>/ P</a:t>
            </a:r>
            <a:r>
              <a:rPr lang="en" sz="2700">
                <a:solidFill>
                  <a:schemeClr val="accent1"/>
                </a:solidFill>
              </a:rPr>
              <a:t>rotfolio</a:t>
            </a:r>
            <a:endParaRPr sz="1100"/>
          </a:p>
        </p:txBody>
      </p:sp>
      <p:sp>
        <p:nvSpPr>
          <p:cNvPr id="498" name="Shape 498"/>
          <p:cNvSpPr txBox="1"/>
          <p:nvPr/>
        </p:nvSpPr>
        <p:spPr>
          <a:xfrm>
            <a:off x="2047925" y="748700"/>
            <a:ext cx="4833900" cy="1848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Montserrat"/>
                <a:ea typeface="Montserrat"/>
                <a:cs typeface="Montserrat"/>
                <a:sym typeface="Montserrat"/>
              </a:rPr>
              <a:t>The example text goes here with your own detailed opium dolor sit amen example text line.</a:t>
            </a:r>
            <a:endParaRPr sz="1100"/>
          </a:p>
        </p:txBody>
      </p:sp>
      <p:cxnSp>
        <p:nvCxnSpPr>
          <p:cNvPr id="499" name="Shape 499"/>
          <p:cNvCxnSpPr/>
          <p:nvPr/>
        </p:nvCxnSpPr>
        <p:spPr>
          <a:xfrm>
            <a:off x="523875" y="1084752"/>
            <a:ext cx="8096250" cy="0"/>
          </a:xfrm>
          <a:prstGeom prst="straightConnector1">
            <a:avLst/>
          </a:prstGeom>
          <a:noFill/>
          <a:ln cap="flat" cmpd="sng" w="9525">
            <a:solidFill>
              <a:schemeClr val="dk1"/>
            </a:solidFill>
            <a:prstDash val="solid"/>
            <a:miter lim="800000"/>
            <a:headEnd len="sm" w="sm" type="none"/>
            <a:tailEnd len="sm" w="sm" type="none"/>
          </a:ln>
        </p:spPr>
      </p:cxnSp>
      <p:sp>
        <p:nvSpPr>
          <p:cNvPr id="500" name="Shape 500"/>
          <p:cNvSpPr/>
          <p:nvPr>
            <p:ph idx="2" type="pic"/>
          </p:nvPr>
        </p:nvSpPr>
        <p:spPr>
          <a:xfrm>
            <a:off x="456216" y="1694672"/>
            <a:ext cx="3723300" cy="268920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slow">
    <p:fade thruBlk="1"/>
  </p:transition>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04" name="Shape 504"/>
        <p:cNvGrpSpPr/>
        <p:nvPr/>
      </p:nvGrpSpPr>
      <p:grpSpPr>
        <a:xfrm>
          <a:off x="0" y="0"/>
          <a:ext cx="0" cy="0"/>
          <a:chOff x="0" y="0"/>
          <a:chExt cx="0" cy="0"/>
        </a:xfrm>
      </p:grpSpPr>
      <p:sp>
        <p:nvSpPr>
          <p:cNvPr id="505" name="Shape 505"/>
          <p:cNvSpPr/>
          <p:nvPr/>
        </p:nvSpPr>
        <p:spPr>
          <a:xfrm>
            <a:off x="0" y="0"/>
            <a:ext cx="9144000" cy="5143500"/>
          </a:xfrm>
          <a:prstGeom prst="rect">
            <a:avLst/>
          </a:prstGeom>
          <a:gradFill>
            <a:gsLst>
              <a:gs pos="0">
                <a:srgbClr val="171616">
                  <a:alpha val="89803"/>
                </a:srgbClr>
              </a:gs>
              <a:gs pos="100000">
                <a:srgbClr val="3A3838">
                  <a:alpha val="64705"/>
                </a:srgbClr>
              </a:gs>
            </a:gsLst>
            <a:lin ang="18900000" scaled="0"/>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4100">
              <a:solidFill>
                <a:schemeClr val="dk1"/>
              </a:solidFill>
              <a:latin typeface="Calibri"/>
              <a:ea typeface="Calibri"/>
              <a:cs typeface="Calibri"/>
              <a:sym typeface="Calibri"/>
            </a:endParaRPr>
          </a:p>
        </p:txBody>
      </p:sp>
      <p:sp>
        <p:nvSpPr>
          <p:cNvPr id="506" name="Shape 506"/>
          <p:cNvSpPr/>
          <p:nvPr/>
        </p:nvSpPr>
        <p:spPr>
          <a:xfrm>
            <a:off x="1972384" y="1676400"/>
            <a:ext cx="5787770" cy="4351707"/>
          </a:xfrm>
          <a:prstGeom prst="parallelogram">
            <a:avLst>
              <a:gd fmla="val 25000" name="adj"/>
            </a:avLst>
          </a:prstGeom>
          <a:gradFill>
            <a:gsLst>
              <a:gs pos="0">
                <a:schemeClr val="accent1"/>
              </a:gs>
              <a:gs pos="100000">
                <a:schemeClr val="accent3"/>
              </a:gs>
            </a:gsLst>
            <a:lin ang="18900000" scaled="0"/>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07" name="Shape 507"/>
          <p:cNvSpPr/>
          <p:nvPr/>
        </p:nvSpPr>
        <p:spPr>
          <a:xfrm>
            <a:off x="1190666" y="4332514"/>
            <a:ext cx="1538288" cy="1156607"/>
          </a:xfrm>
          <a:prstGeom prst="parallelogram">
            <a:avLst>
              <a:gd fmla="val 25000" name="adj"/>
            </a:avLst>
          </a:prstGeom>
          <a:solidFill>
            <a:srgbClr val="7F7F7F">
              <a:alpha val="64705"/>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id="508" name="Shape 508"/>
          <p:cNvPicPr preferRelativeResize="0"/>
          <p:nvPr/>
        </p:nvPicPr>
        <p:blipFill rotWithShape="1">
          <a:blip r:embed="rId3">
            <a:alphaModFix/>
          </a:blip>
          <a:srcRect b="0" l="0" r="0" t="0"/>
          <a:stretch/>
        </p:blipFill>
        <p:spPr>
          <a:xfrm>
            <a:off x="3327710" y="2220471"/>
            <a:ext cx="2999330" cy="933125"/>
          </a:xfrm>
          <a:prstGeom prst="rect">
            <a:avLst/>
          </a:prstGeom>
          <a:noFill/>
          <a:ln>
            <a:noFill/>
          </a:ln>
        </p:spPr>
      </p:pic>
      <p:sp>
        <p:nvSpPr>
          <p:cNvPr id="509" name="Shape 509"/>
          <p:cNvSpPr txBox="1"/>
          <p:nvPr/>
        </p:nvSpPr>
        <p:spPr>
          <a:xfrm>
            <a:off x="3175575" y="3599425"/>
            <a:ext cx="4361700" cy="4731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2000">
                <a:solidFill>
                  <a:schemeClr val="dk1"/>
                </a:solidFill>
                <a:latin typeface="Arial"/>
                <a:ea typeface="Arial"/>
                <a:cs typeface="Arial"/>
                <a:sym typeface="Arial"/>
              </a:rPr>
              <a:t>AWESOME INFOGRAPHIC</a:t>
            </a:r>
            <a:endParaRPr sz="2000"/>
          </a:p>
        </p:txBody>
      </p:sp>
      <p:sp>
        <p:nvSpPr>
          <p:cNvPr id="510" name="Shape 510"/>
          <p:cNvSpPr txBox="1"/>
          <p:nvPr/>
        </p:nvSpPr>
        <p:spPr>
          <a:xfrm>
            <a:off x="3175574" y="4038203"/>
            <a:ext cx="3229253" cy="588623"/>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800">
                <a:solidFill>
                  <a:schemeClr val="dk1"/>
                </a:solidFill>
                <a:latin typeface="Montserrat Light"/>
                <a:ea typeface="Montserrat Light"/>
                <a:cs typeface="Montserrat Light"/>
                <a:sym typeface="Montserrat Light"/>
              </a:rPr>
              <a:t>Yielding god hath waters kind called doesn’t to be best shall wingedfirmament and, sixth female created. Beginning to  saying third yielding was open night to .</a:t>
            </a:r>
            <a:endParaRPr sz="1100"/>
          </a:p>
        </p:txBody>
      </p:sp>
      <p:sp>
        <p:nvSpPr>
          <p:cNvPr id="511" name="Shape 511"/>
          <p:cNvSpPr/>
          <p:nvPr>
            <p:ph idx="2" type="pic"/>
          </p:nvPr>
        </p:nvSpPr>
        <p:spPr>
          <a:xfrm>
            <a:off x="0" y="0"/>
            <a:ext cx="9144000" cy="514350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mc:AlternateContent>
    <mc:Choice Requires="p14">
      <p:transition spd="slow" p14:dur="1500">
        <p:fade thruBlk="1"/>
      </p:transition>
    </mc:Choice>
    <mc:Fallback>
      <p:transition spd="slow">
        <p:fade/>
      </p:transition>
    </mc:Fallback>
  </mc:AlternateContent>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15" name="Shape 515"/>
        <p:cNvGrpSpPr/>
        <p:nvPr/>
      </p:nvGrpSpPr>
      <p:grpSpPr>
        <a:xfrm>
          <a:off x="0" y="0"/>
          <a:ext cx="0" cy="0"/>
          <a:chOff x="0" y="0"/>
          <a:chExt cx="0" cy="0"/>
        </a:xfrm>
      </p:grpSpPr>
      <p:sp>
        <p:nvSpPr>
          <p:cNvPr id="516" name="Shape 516"/>
          <p:cNvSpPr/>
          <p:nvPr/>
        </p:nvSpPr>
        <p:spPr>
          <a:xfrm>
            <a:off x="855561" y="1257070"/>
            <a:ext cx="5042638" cy="3121478"/>
          </a:xfrm>
          <a:custGeom>
            <a:pathLst>
              <a:path extrusionOk="0" h="703" w="1135">
                <a:moveTo>
                  <a:pt x="107" y="214"/>
                </a:moveTo>
                <a:cubicBezTo>
                  <a:pt x="1028" y="214"/>
                  <a:pt x="1028" y="214"/>
                  <a:pt x="1028" y="214"/>
                </a:cubicBezTo>
                <a:cubicBezTo>
                  <a:pt x="1087" y="214"/>
                  <a:pt x="1135" y="166"/>
                  <a:pt x="1135" y="107"/>
                </a:cubicBezTo>
                <a:cubicBezTo>
                  <a:pt x="1135" y="48"/>
                  <a:pt x="1087" y="0"/>
                  <a:pt x="1028" y="0"/>
                </a:cubicBezTo>
                <a:cubicBezTo>
                  <a:pt x="107" y="0"/>
                  <a:pt x="107" y="0"/>
                  <a:pt x="107" y="0"/>
                </a:cubicBezTo>
                <a:cubicBezTo>
                  <a:pt x="48" y="0"/>
                  <a:pt x="0" y="48"/>
                  <a:pt x="0" y="107"/>
                </a:cubicBezTo>
                <a:cubicBezTo>
                  <a:pt x="0" y="166"/>
                  <a:pt x="48" y="214"/>
                  <a:pt x="107" y="214"/>
                </a:cubicBezTo>
                <a:moveTo>
                  <a:pt x="1028" y="245"/>
                </a:moveTo>
                <a:cubicBezTo>
                  <a:pt x="107" y="245"/>
                  <a:pt x="107" y="245"/>
                  <a:pt x="107" y="245"/>
                </a:cubicBezTo>
                <a:cubicBezTo>
                  <a:pt x="48" y="245"/>
                  <a:pt x="0" y="293"/>
                  <a:pt x="0" y="352"/>
                </a:cubicBezTo>
                <a:cubicBezTo>
                  <a:pt x="0" y="411"/>
                  <a:pt x="48" y="459"/>
                  <a:pt x="107" y="459"/>
                </a:cubicBezTo>
                <a:cubicBezTo>
                  <a:pt x="1028" y="459"/>
                  <a:pt x="1028" y="459"/>
                  <a:pt x="1028" y="459"/>
                </a:cubicBezTo>
                <a:cubicBezTo>
                  <a:pt x="1087" y="459"/>
                  <a:pt x="1135" y="411"/>
                  <a:pt x="1135" y="352"/>
                </a:cubicBezTo>
                <a:cubicBezTo>
                  <a:pt x="1135" y="293"/>
                  <a:pt x="1087" y="245"/>
                  <a:pt x="1028" y="245"/>
                </a:cubicBezTo>
                <a:moveTo>
                  <a:pt x="1028" y="490"/>
                </a:moveTo>
                <a:cubicBezTo>
                  <a:pt x="107" y="490"/>
                  <a:pt x="107" y="490"/>
                  <a:pt x="107" y="490"/>
                </a:cubicBezTo>
                <a:cubicBezTo>
                  <a:pt x="48" y="490"/>
                  <a:pt x="0" y="537"/>
                  <a:pt x="0" y="596"/>
                </a:cubicBezTo>
                <a:cubicBezTo>
                  <a:pt x="0" y="655"/>
                  <a:pt x="48" y="703"/>
                  <a:pt x="107" y="703"/>
                </a:cubicBezTo>
                <a:cubicBezTo>
                  <a:pt x="1028" y="703"/>
                  <a:pt x="1028" y="703"/>
                  <a:pt x="1028" y="703"/>
                </a:cubicBezTo>
                <a:cubicBezTo>
                  <a:pt x="1087" y="703"/>
                  <a:pt x="1135" y="655"/>
                  <a:pt x="1135" y="596"/>
                </a:cubicBezTo>
                <a:cubicBezTo>
                  <a:pt x="1135" y="537"/>
                  <a:pt x="1087" y="490"/>
                  <a:pt x="1028" y="490"/>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17" name="Shape 517"/>
          <p:cNvSpPr/>
          <p:nvPr/>
        </p:nvSpPr>
        <p:spPr>
          <a:xfrm>
            <a:off x="768477" y="1257070"/>
            <a:ext cx="2524025" cy="950297"/>
          </a:xfrm>
          <a:custGeom>
            <a:pathLst>
              <a:path extrusionOk="0" h="214" w="568">
                <a:moveTo>
                  <a:pt x="1" y="109"/>
                </a:moveTo>
                <a:cubicBezTo>
                  <a:pt x="2" y="168"/>
                  <a:pt x="49" y="214"/>
                  <a:pt x="107" y="214"/>
                </a:cubicBezTo>
                <a:cubicBezTo>
                  <a:pt x="49" y="214"/>
                  <a:pt x="2" y="168"/>
                  <a:pt x="1" y="109"/>
                </a:cubicBezTo>
                <a:moveTo>
                  <a:pt x="568" y="0"/>
                </a:moveTo>
                <a:cubicBezTo>
                  <a:pt x="107" y="0"/>
                  <a:pt x="107" y="0"/>
                  <a:pt x="107" y="0"/>
                </a:cubicBezTo>
                <a:cubicBezTo>
                  <a:pt x="48" y="0"/>
                  <a:pt x="0" y="48"/>
                  <a:pt x="0" y="107"/>
                </a:cubicBezTo>
                <a:cubicBezTo>
                  <a:pt x="0" y="107"/>
                  <a:pt x="0" y="107"/>
                  <a:pt x="0" y="107"/>
                </a:cubicBezTo>
                <a:cubicBezTo>
                  <a:pt x="0" y="48"/>
                  <a:pt x="48" y="0"/>
                  <a:pt x="107" y="0"/>
                </a:cubicBezTo>
                <a:cubicBezTo>
                  <a:pt x="568" y="0"/>
                  <a:pt x="568" y="0"/>
                  <a:pt x="568" y="0"/>
                </a:cubicBezTo>
                <a:cubicBezTo>
                  <a:pt x="568" y="0"/>
                  <a:pt x="568" y="0"/>
                  <a:pt x="568" y="0"/>
                </a:cubicBezTo>
              </a:path>
            </a:pathLst>
          </a:custGeom>
          <a:solidFill>
            <a:srgbClr val="0083BB"/>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18" name="Shape 518"/>
          <p:cNvSpPr/>
          <p:nvPr/>
        </p:nvSpPr>
        <p:spPr>
          <a:xfrm>
            <a:off x="768477" y="1257070"/>
            <a:ext cx="2524025" cy="950297"/>
          </a:xfrm>
          <a:custGeom>
            <a:pathLst>
              <a:path extrusionOk="0" h="214" w="568">
                <a:moveTo>
                  <a:pt x="568" y="0"/>
                </a:moveTo>
                <a:cubicBezTo>
                  <a:pt x="107" y="0"/>
                  <a:pt x="107" y="0"/>
                  <a:pt x="107" y="0"/>
                </a:cubicBezTo>
                <a:cubicBezTo>
                  <a:pt x="48" y="0"/>
                  <a:pt x="0" y="48"/>
                  <a:pt x="0" y="107"/>
                </a:cubicBezTo>
                <a:cubicBezTo>
                  <a:pt x="0" y="108"/>
                  <a:pt x="0" y="109"/>
                  <a:pt x="1" y="109"/>
                </a:cubicBezTo>
                <a:cubicBezTo>
                  <a:pt x="2" y="168"/>
                  <a:pt x="49" y="214"/>
                  <a:pt x="107" y="214"/>
                </a:cubicBezTo>
                <a:cubicBezTo>
                  <a:pt x="107" y="214"/>
                  <a:pt x="107" y="214"/>
                  <a:pt x="107" y="214"/>
                </a:cubicBezTo>
                <a:cubicBezTo>
                  <a:pt x="568" y="214"/>
                  <a:pt x="568" y="214"/>
                  <a:pt x="568" y="214"/>
                </a:cubicBezTo>
                <a:cubicBezTo>
                  <a:pt x="568" y="214"/>
                  <a:pt x="568" y="214"/>
                  <a:pt x="568" y="214"/>
                </a:cubicBezTo>
                <a:cubicBezTo>
                  <a:pt x="568" y="214"/>
                  <a:pt x="568" y="214"/>
                  <a:pt x="568" y="214"/>
                </a:cubicBezTo>
                <a:cubicBezTo>
                  <a:pt x="509" y="214"/>
                  <a:pt x="461" y="166"/>
                  <a:pt x="461" y="107"/>
                </a:cubicBezTo>
                <a:cubicBezTo>
                  <a:pt x="461" y="48"/>
                  <a:pt x="509" y="0"/>
                  <a:pt x="568" y="0"/>
                </a:cubicBezTo>
              </a:path>
            </a:pathLst>
          </a:custGeom>
          <a:solidFill>
            <a:schemeClr val="accen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19" name="Shape 519"/>
          <p:cNvSpPr/>
          <p:nvPr/>
        </p:nvSpPr>
        <p:spPr>
          <a:xfrm>
            <a:off x="3292502" y="1257070"/>
            <a:ext cx="2518612" cy="950297"/>
          </a:xfrm>
          <a:custGeom>
            <a:pathLst>
              <a:path extrusionOk="0" h="214" w="567">
                <a:moveTo>
                  <a:pt x="460" y="0"/>
                </a:moveTo>
                <a:cubicBezTo>
                  <a:pt x="0" y="0"/>
                  <a:pt x="0" y="0"/>
                  <a:pt x="0" y="0"/>
                </a:cubicBezTo>
                <a:cubicBezTo>
                  <a:pt x="59" y="0"/>
                  <a:pt x="107" y="48"/>
                  <a:pt x="107" y="107"/>
                </a:cubicBezTo>
                <a:cubicBezTo>
                  <a:pt x="107" y="166"/>
                  <a:pt x="59" y="214"/>
                  <a:pt x="0" y="214"/>
                </a:cubicBezTo>
                <a:cubicBezTo>
                  <a:pt x="460" y="214"/>
                  <a:pt x="460" y="214"/>
                  <a:pt x="460" y="214"/>
                </a:cubicBezTo>
                <a:cubicBezTo>
                  <a:pt x="519" y="214"/>
                  <a:pt x="567" y="166"/>
                  <a:pt x="567" y="107"/>
                </a:cubicBezTo>
                <a:cubicBezTo>
                  <a:pt x="567" y="107"/>
                  <a:pt x="567" y="106"/>
                  <a:pt x="567" y="105"/>
                </a:cubicBezTo>
                <a:cubicBezTo>
                  <a:pt x="565" y="47"/>
                  <a:pt x="518" y="0"/>
                  <a:pt x="460" y="0"/>
                </a:cubicBezTo>
                <a:cubicBezTo>
                  <a:pt x="460" y="0"/>
                  <a:pt x="460" y="0"/>
                  <a:pt x="460" y="0"/>
                </a:cubicBezTo>
              </a:path>
            </a:pathLst>
          </a:custGeom>
          <a:solidFill>
            <a:srgbClr val="FEE19A"/>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20" name="Shape 520"/>
          <p:cNvSpPr/>
          <p:nvPr/>
        </p:nvSpPr>
        <p:spPr>
          <a:xfrm>
            <a:off x="2816271" y="1257070"/>
            <a:ext cx="951380" cy="950297"/>
          </a:xfrm>
          <a:custGeom>
            <a:pathLst>
              <a:path extrusionOk="0" h="214" w="214">
                <a:moveTo>
                  <a:pt x="107" y="0"/>
                </a:moveTo>
                <a:cubicBezTo>
                  <a:pt x="107" y="0"/>
                  <a:pt x="107" y="0"/>
                  <a:pt x="107" y="0"/>
                </a:cubicBezTo>
                <a:cubicBezTo>
                  <a:pt x="48" y="0"/>
                  <a:pt x="0" y="48"/>
                  <a:pt x="0" y="107"/>
                </a:cubicBezTo>
                <a:cubicBezTo>
                  <a:pt x="0" y="166"/>
                  <a:pt x="48" y="214"/>
                  <a:pt x="107" y="214"/>
                </a:cubicBezTo>
                <a:cubicBezTo>
                  <a:pt x="107" y="214"/>
                  <a:pt x="107" y="214"/>
                  <a:pt x="107" y="214"/>
                </a:cubicBezTo>
                <a:cubicBezTo>
                  <a:pt x="166" y="214"/>
                  <a:pt x="214" y="166"/>
                  <a:pt x="214" y="107"/>
                </a:cubicBezTo>
                <a:cubicBezTo>
                  <a:pt x="214" y="48"/>
                  <a:pt x="166" y="0"/>
                  <a:pt x="107" y="0"/>
                </a:cubicBezTo>
              </a:path>
            </a:pathLst>
          </a:custGeom>
          <a:solidFill>
            <a:schemeClr val="accent1">
              <a:alpha val="25882"/>
            </a:scheme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21" name="Shape 521"/>
          <p:cNvSpPr/>
          <p:nvPr/>
        </p:nvSpPr>
        <p:spPr>
          <a:xfrm>
            <a:off x="3379586" y="3170653"/>
            <a:ext cx="2363838" cy="124470"/>
          </a:xfrm>
          <a:custGeom>
            <a:pathLst>
              <a:path extrusionOk="0" h="28" w="532">
                <a:moveTo>
                  <a:pt x="532" y="0"/>
                </a:moveTo>
                <a:cubicBezTo>
                  <a:pt x="513" y="17"/>
                  <a:pt x="488" y="28"/>
                  <a:pt x="460" y="28"/>
                </a:cubicBezTo>
                <a:cubicBezTo>
                  <a:pt x="0" y="28"/>
                  <a:pt x="0" y="28"/>
                  <a:pt x="0" y="28"/>
                </a:cubicBezTo>
                <a:cubicBezTo>
                  <a:pt x="0" y="28"/>
                  <a:pt x="0" y="28"/>
                  <a:pt x="0" y="28"/>
                </a:cubicBezTo>
                <a:cubicBezTo>
                  <a:pt x="0" y="28"/>
                  <a:pt x="0" y="28"/>
                  <a:pt x="0" y="28"/>
                </a:cubicBezTo>
                <a:cubicBezTo>
                  <a:pt x="0" y="28"/>
                  <a:pt x="0" y="28"/>
                  <a:pt x="0" y="28"/>
                </a:cubicBezTo>
                <a:cubicBezTo>
                  <a:pt x="460" y="28"/>
                  <a:pt x="460" y="28"/>
                  <a:pt x="460" y="28"/>
                </a:cubicBezTo>
                <a:cubicBezTo>
                  <a:pt x="488" y="28"/>
                  <a:pt x="513" y="17"/>
                  <a:pt x="532" y="0"/>
                </a:cubicBezTo>
              </a:path>
            </a:pathLst>
          </a:custGeom>
          <a:solidFill>
            <a:srgbClr val="6D6F7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22" name="Shape 522"/>
          <p:cNvSpPr/>
          <p:nvPr/>
        </p:nvSpPr>
        <p:spPr>
          <a:xfrm>
            <a:off x="3292502" y="2344826"/>
            <a:ext cx="2518612" cy="950297"/>
          </a:xfrm>
          <a:custGeom>
            <a:pathLst>
              <a:path extrusionOk="0" h="214" w="567">
                <a:moveTo>
                  <a:pt x="460" y="0"/>
                </a:moveTo>
                <a:cubicBezTo>
                  <a:pt x="0" y="0"/>
                  <a:pt x="0" y="0"/>
                  <a:pt x="0" y="0"/>
                </a:cubicBezTo>
                <a:cubicBezTo>
                  <a:pt x="59" y="0"/>
                  <a:pt x="107" y="48"/>
                  <a:pt x="107" y="107"/>
                </a:cubicBezTo>
                <a:cubicBezTo>
                  <a:pt x="107" y="166"/>
                  <a:pt x="59" y="213"/>
                  <a:pt x="0" y="214"/>
                </a:cubicBezTo>
                <a:cubicBezTo>
                  <a:pt x="460" y="214"/>
                  <a:pt x="460" y="214"/>
                  <a:pt x="460" y="214"/>
                </a:cubicBezTo>
                <a:cubicBezTo>
                  <a:pt x="488" y="214"/>
                  <a:pt x="513" y="203"/>
                  <a:pt x="532" y="186"/>
                </a:cubicBezTo>
                <a:cubicBezTo>
                  <a:pt x="553" y="166"/>
                  <a:pt x="567" y="138"/>
                  <a:pt x="567" y="107"/>
                </a:cubicBezTo>
                <a:cubicBezTo>
                  <a:pt x="567" y="106"/>
                  <a:pt x="567" y="105"/>
                  <a:pt x="567" y="104"/>
                </a:cubicBezTo>
                <a:cubicBezTo>
                  <a:pt x="565" y="47"/>
                  <a:pt x="518" y="0"/>
                  <a:pt x="460" y="0"/>
                </a:cubicBezTo>
                <a:cubicBezTo>
                  <a:pt x="460" y="0"/>
                  <a:pt x="460" y="0"/>
                  <a:pt x="460" y="0"/>
                </a:cubicBezTo>
              </a:path>
            </a:pathLst>
          </a:custGeom>
          <a:solidFill>
            <a:srgbClr val="F9C4A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23" name="Shape 523"/>
          <p:cNvSpPr/>
          <p:nvPr/>
        </p:nvSpPr>
        <p:spPr>
          <a:xfrm>
            <a:off x="768477" y="2344826"/>
            <a:ext cx="2524025" cy="950297"/>
          </a:xfrm>
          <a:custGeom>
            <a:pathLst>
              <a:path extrusionOk="0" h="214" w="568">
                <a:moveTo>
                  <a:pt x="1" y="109"/>
                </a:moveTo>
                <a:cubicBezTo>
                  <a:pt x="2" y="167"/>
                  <a:pt x="49" y="214"/>
                  <a:pt x="107" y="214"/>
                </a:cubicBezTo>
                <a:cubicBezTo>
                  <a:pt x="568" y="214"/>
                  <a:pt x="568" y="214"/>
                  <a:pt x="568" y="214"/>
                </a:cubicBezTo>
                <a:cubicBezTo>
                  <a:pt x="567" y="214"/>
                  <a:pt x="567" y="214"/>
                  <a:pt x="567" y="214"/>
                </a:cubicBezTo>
                <a:cubicBezTo>
                  <a:pt x="107" y="214"/>
                  <a:pt x="107" y="214"/>
                  <a:pt x="107" y="214"/>
                </a:cubicBezTo>
                <a:cubicBezTo>
                  <a:pt x="49" y="214"/>
                  <a:pt x="2" y="167"/>
                  <a:pt x="1" y="109"/>
                </a:cubicBezTo>
                <a:moveTo>
                  <a:pt x="568" y="0"/>
                </a:moveTo>
                <a:cubicBezTo>
                  <a:pt x="107" y="0"/>
                  <a:pt x="107" y="0"/>
                  <a:pt x="107" y="0"/>
                </a:cubicBezTo>
                <a:cubicBezTo>
                  <a:pt x="48" y="0"/>
                  <a:pt x="0" y="48"/>
                  <a:pt x="0" y="107"/>
                </a:cubicBezTo>
                <a:cubicBezTo>
                  <a:pt x="0" y="107"/>
                  <a:pt x="0" y="107"/>
                  <a:pt x="0" y="107"/>
                </a:cubicBezTo>
                <a:cubicBezTo>
                  <a:pt x="0" y="48"/>
                  <a:pt x="48" y="0"/>
                  <a:pt x="107" y="0"/>
                </a:cubicBezTo>
                <a:cubicBezTo>
                  <a:pt x="568" y="0"/>
                  <a:pt x="568" y="0"/>
                  <a:pt x="568" y="0"/>
                </a:cubicBezTo>
                <a:cubicBezTo>
                  <a:pt x="568" y="0"/>
                  <a:pt x="568" y="0"/>
                  <a:pt x="568" y="0"/>
                </a:cubicBezTo>
                <a:cubicBezTo>
                  <a:pt x="568" y="0"/>
                  <a:pt x="568" y="0"/>
                  <a:pt x="568" y="0"/>
                </a:cubicBezTo>
              </a:path>
            </a:pathLst>
          </a:custGeom>
          <a:solidFill>
            <a:srgbClr val="00609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24" name="Shape 524"/>
          <p:cNvSpPr/>
          <p:nvPr/>
        </p:nvSpPr>
        <p:spPr>
          <a:xfrm>
            <a:off x="768477" y="2344826"/>
            <a:ext cx="2524025" cy="950297"/>
          </a:xfrm>
          <a:custGeom>
            <a:pathLst>
              <a:path extrusionOk="0" h="214" w="568">
                <a:moveTo>
                  <a:pt x="568" y="0"/>
                </a:moveTo>
                <a:cubicBezTo>
                  <a:pt x="107" y="0"/>
                  <a:pt x="107" y="0"/>
                  <a:pt x="107" y="0"/>
                </a:cubicBezTo>
                <a:cubicBezTo>
                  <a:pt x="48" y="0"/>
                  <a:pt x="0" y="48"/>
                  <a:pt x="0" y="107"/>
                </a:cubicBezTo>
                <a:cubicBezTo>
                  <a:pt x="0" y="108"/>
                  <a:pt x="0" y="108"/>
                  <a:pt x="1" y="109"/>
                </a:cubicBezTo>
                <a:cubicBezTo>
                  <a:pt x="2" y="167"/>
                  <a:pt x="49" y="214"/>
                  <a:pt x="107" y="214"/>
                </a:cubicBezTo>
                <a:cubicBezTo>
                  <a:pt x="567" y="214"/>
                  <a:pt x="567" y="214"/>
                  <a:pt x="567" y="214"/>
                </a:cubicBezTo>
                <a:cubicBezTo>
                  <a:pt x="508" y="213"/>
                  <a:pt x="461" y="166"/>
                  <a:pt x="461" y="107"/>
                </a:cubicBezTo>
                <a:cubicBezTo>
                  <a:pt x="461" y="48"/>
                  <a:pt x="509" y="0"/>
                  <a:pt x="568" y="0"/>
                </a:cubicBezTo>
              </a:path>
            </a:pathLst>
          </a:custGeom>
          <a:solidFill>
            <a:schemeClr val="accent3"/>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25" name="Shape 525"/>
          <p:cNvSpPr/>
          <p:nvPr/>
        </p:nvSpPr>
        <p:spPr>
          <a:xfrm>
            <a:off x="3288173" y="3295124"/>
            <a:ext cx="4329" cy="1083"/>
          </a:xfrm>
          <a:prstGeom prst="ellipse">
            <a:avLst/>
          </a:prstGeom>
          <a:solidFill>
            <a:srgbClr val="00213E"/>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26" name="Shape 526"/>
          <p:cNvSpPr/>
          <p:nvPr/>
        </p:nvSpPr>
        <p:spPr>
          <a:xfrm>
            <a:off x="2816271" y="2344826"/>
            <a:ext cx="951380" cy="950297"/>
          </a:xfrm>
          <a:custGeom>
            <a:pathLst>
              <a:path extrusionOk="0" h="214" w="214">
                <a:moveTo>
                  <a:pt x="107" y="0"/>
                </a:moveTo>
                <a:cubicBezTo>
                  <a:pt x="107" y="0"/>
                  <a:pt x="107" y="0"/>
                  <a:pt x="107" y="0"/>
                </a:cubicBezTo>
                <a:cubicBezTo>
                  <a:pt x="48" y="0"/>
                  <a:pt x="0" y="48"/>
                  <a:pt x="0" y="107"/>
                </a:cubicBezTo>
                <a:cubicBezTo>
                  <a:pt x="0" y="166"/>
                  <a:pt x="47" y="213"/>
                  <a:pt x="106" y="214"/>
                </a:cubicBezTo>
                <a:cubicBezTo>
                  <a:pt x="107" y="214"/>
                  <a:pt x="107" y="214"/>
                  <a:pt x="107" y="214"/>
                </a:cubicBezTo>
                <a:cubicBezTo>
                  <a:pt x="166" y="213"/>
                  <a:pt x="214" y="166"/>
                  <a:pt x="214" y="107"/>
                </a:cubicBezTo>
                <a:cubicBezTo>
                  <a:pt x="214" y="48"/>
                  <a:pt x="166" y="0"/>
                  <a:pt x="107" y="0"/>
                </a:cubicBezTo>
              </a:path>
            </a:pathLst>
          </a:custGeom>
          <a:solidFill>
            <a:srgbClr val="C24F0B"/>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27" name="Shape 527"/>
          <p:cNvSpPr/>
          <p:nvPr/>
        </p:nvSpPr>
        <p:spPr>
          <a:xfrm>
            <a:off x="768477" y="3489945"/>
            <a:ext cx="475148" cy="888604"/>
          </a:xfrm>
          <a:custGeom>
            <a:pathLst>
              <a:path extrusionOk="0" h="200" w="107">
                <a:moveTo>
                  <a:pt x="1" y="95"/>
                </a:moveTo>
                <a:cubicBezTo>
                  <a:pt x="2" y="154"/>
                  <a:pt x="49" y="200"/>
                  <a:pt x="107" y="200"/>
                </a:cubicBezTo>
                <a:cubicBezTo>
                  <a:pt x="49" y="200"/>
                  <a:pt x="2" y="154"/>
                  <a:pt x="1" y="95"/>
                </a:cubicBezTo>
                <a:moveTo>
                  <a:pt x="55" y="0"/>
                </a:moveTo>
                <a:cubicBezTo>
                  <a:pt x="22" y="19"/>
                  <a:pt x="0" y="54"/>
                  <a:pt x="0" y="93"/>
                </a:cubicBezTo>
                <a:cubicBezTo>
                  <a:pt x="0" y="93"/>
                  <a:pt x="0" y="93"/>
                  <a:pt x="0" y="93"/>
                </a:cubicBezTo>
                <a:cubicBezTo>
                  <a:pt x="0" y="54"/>
                  <a:pt x="22" y="19"/>
                  <a:pt x="55" y="0"/>
                </a:cubicBezTo>
              </a:path>
            </a:pathLst>
          </a:custGeom>
          <a:solidFill>
            <a:srgbClr val="B2B4B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28" name="Shape 528"/>
          <p:cNvSpPr/>
          <p:nvPr/>
        </p:nvSpPr>
        <p:spPr>
          <a:xfrm>
            <a:off x="768477" y="3432580"/>
            <a:ext cx="2524025" cy="945968"/>
          </a:xfrm>
          <a:custGeom>
            <a:pathLst>
              <a:path extrusionOk="0" h="213" w="568">
                <a:moveTo>
                  <a:pt x="568" y="0"/>
                </a:moveTo>
                <a:cubicBezTo>
                  <a:pt x="107" y="0"/>
                  <a:pt x="107" y="0"/>
                  <a:pt x="107" y="0"/>
                </a:cubicBezTo>
                <a:cubicBezTo>
                  <a:pt x="88" y="0"/>
                  <a:pt x="70" y="5"/>
                  <a:pt x="55" y="13"/>
                </a:cubicBezTo>
                <a:cubicBezTo>
                  <a:pt x="22" y="32"/>
                  <a:pt x="0" y="67"/>
                  <a:pt x="0" y="106"/>
                </a:cubicBezTo>
                <a:cubicBezTo>
                  <a:pt x="0" y="107"/>
                  <a:pt x="0" y="108"/>
                  <a:pt x="1" y="108"/>
                </a:cubicBezTo>
                <a:cubicBezTo>
                  <a:pt x="2" y="167"/>
                  <a:pt x="49" y="213"/>
                  <a:pt x="107" y="213"/>
                </a:cubicBezTo>
                <a:cubicBezTo>
                  <a:pt x="107" y="213"/>
                  <a:pt x="107" y="213"/>
                  <a:pt x="107" y="213"/>
                </a:cubicBezTo>
                <a:cubicBezTo>
                  <a:pt x="568" y="213"/>
                  <a:pt x="568" y="213"/>
                  <a:pt x="568" y="213"/>
                </a:cubicBezTo>
                <a:cubicBezTo>
                  <a:pt x="568" y="213"/>
                  <a:pt x="568" y="213"/>
                  <a:pt x="568" y="213"/>
                </a:cubicBezTo>
                <a:cubicBezTo>
                  <a:pt x="568" y="213"/>
                  <a:pt x="568" y="213"/>
                  <a:pt x="568" y="213"/>
                </a:cubicBezTo>
                <a:cubicBezTo>
                  <a:pt x="509" y="213"/>
                  <a:pt x="461" y="165"/>
                  <a:pt x="461" y="106"/>
                </a:cubicBezTo>
                <a:cubicBezTo>
                  <a:pt x="461" y="47"/>
                  <a:pt x="509" y="0"/>
                  <a:pt x="568" y="0"/>
                </a:cubicBezTo>
              </a:path>
            </a:pathLst>
          </a:custGeom>
          <a:solidFill>
            <a:srgbClr val="A5A5A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29" name="Shape 529"/>
          <p:cNvSpPr/>
          <p:nvPr/>
        </p:nvSpPr>
        <p:spPr>
          <a:xfrm>
            <a:off x="3292502" y="3432580"/>
            <a:ext cx="2518612" cy="945968"/>
          </a:xfrm>
          <a:custGeom>
            <a:pathLst>
              <a:path extrusionOk="0" h="213" w="567">
                <a:moveTo>
                  <a:pt x="460" y="0"/>
                </a:moveTo>
                <a:cubicBezTo>
                  <a:pt x="0" y="0"/>
                  <a:pt x="0" y="0"/>
                  <a:pt x="0" y="0"/>
                </a:cubicBezTo>
                <a:cubicBezTo>
                  <a:pt x="0" y="0"/>
                  <a:pt x="0" y="0"/>
                  <a:pt x="0" y="0"/>
                </a:cubicBezTo>
                <a:cubicBezTo>
                  <a:pt x="0" y="0"/>
                  <a:pt x="0" y="0"/>
                  <a:pt x="0" y="0"/>
                </a:cubicBezTo>
                <a:cubicBezTo>
                  <a:pt x="59" y="0"/>
                  <a:pt x="107" y="47"/>
                  <a:pt x="107" y="106"/>
                </a:cubicBezTo>
                <a:cubicBezTo>
                  <a:pt x="107" y="165"/>
                  <a:pt x="59" y="213"/>
                  <a:pt x="0" y="213"/>
                </a:cubicBezTo>
                <a:cubicBezTo>
                  <a:pt x="460" y="213"/>
                  <a:pt x="460" y="213"/>
                  <a:pt x="460" y="213"/>
                </a:cubicBezTo>
                <a:cubicBezTo>
                  <a:pt x="519" y="213"/>
                  <a:pt x="567" y="165"/>
                  <a:pt x="567" y="106"/>
                </a:cubicBezTo>
                <a:cubicBezTo>
                  <a:pt x="567" y="106"/>
                  <a:pt x="567" y="105"/>
                  <a:pt x="567" y="104"/>
                </a:cubicBezTo>
                <a:cubicBezTo>
                  <a:pt x="565" y="46"/>
                  <a:pt x="518" y="0"/>
                  <a:pt x="460" y="0"/>
                </a:cubicBezTo>
              </a:path>
            </a:pathLst>
          </a:custGeom>
          <a:solidFill>
            <a:srgbClr val="F2F2F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30" name="Shape 530"/>
          <p:cNvSpPr/>
          <p:nvPr/>
        </p:nvSpPr>
        <p:spPr>
          <a:xfrm>
            <a:off x="2816271" y="3432580"/>
            <a:ext cx="951380" cy="945968"/>
          </a:xfrm>
          <a:custGeom>
            <a:pathLst>
              <a:path extrusionOk="0" h="213" w="214">
                <a:moveTo>
                  <a:pt x="107" y="0"/>
                </a:moveTo>
                <a:cubicBezTo>
                  <a:pt x="107" y="0"/>
                  <a:pt x="107" y="0"/>
                  <a:pt x="107" y="0"/>
                </a:cubicBezTo>
                <a:cubicBezTo>
                  <a:pt x="48" y="0"/>
                  <a:pt x="0" y="47"/>
                  <a:pt x="0" y="106"/>
                </a:cubicBezTo>
                <a:cubicBezTo>
                  <a:pt x="0" y="165"/>
                  <a:pt x="48" y="213"/>
                  <a:pt x="107" y="213"/>
                </a:cubicBezTo>
                <a:cubicBezTo>
                  <a:pt x="107" y="213"/>
                  <a:pt x="107" y="213"/>
                  <a:pt x="107" y="213"/>
                </a:cubicBezTo>
                <a:cubicBezTo>
                  <a:pt x="166" y="213"/>
                  <a:pt x="214" y="165"/>
                  <a:pt x="214" y="106"/>
                </a:cubicBezTo>
                <a:cubicBezTo>
                  <a:pt x="214" y="47"/>
                  <a:pt x="166" y="0"/>
                  <a:pt x="107" y="0"/>
                </a:cubicBezTo>
              </a:path>
            </a:pathLst>
          </a:custGeom>
          <a:solidFill>
            <a:srgbClr val="3F3F3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31" name="Shape 531"/>
          <p:cNvSpPr/>
          <p:nvPr/>
        </p:nvSpPr>
        <p:spPr>
          <a:xfrm>
            <a:off x="3029492" y="1421587"/>
            <a:ext cx="520607" cy="541171"/>
          </a:xfrm>
          <a:custGeom>
            <a:pathLst>
              <a:path extrusionOk="0" h="122" w="117">
                <a:moveTo>
                  <a:pt x="72" y="106"/>
                </a:moveTo>
                <a:cubicBezTo>
                  <a:pt x="72" y="110"/>
                  <a:pt x="72" y="110"/>
                  <a:pt x="72" y="110"/>
                </a:cubicBezTo>
                <a:cubicBezTo>
                  <a:pt x="72" y="113"/>
                  <a:pt x="70" y="115"/>
                  <a:pt x="68" y="115"/>
                </a:cubicBezTo>
                <a:cubicBezTo>
                  <a:pt x="67" y="119"/>
                  <a:pt x="67" y="119"/>
                  <a:pt x="67" y="119"/>
                </a:cubicBezTo>
                <a:cubicBezTo>
                  <a:pt x="66" y="120"/>
                  <a:pt x="65" y="122"/>
                  <a:pt x="63" y="122"/>
                </a:cubicBezTo>
                <a:cubicBezTo>
                  <a:pt x="54" y="122"/>
                  <a:pt x="54" y="122"/>
                  <a:pt x="54" y="122"/>
                </a:cubicBezTo>
                <a:cubicBezTo>
                  <a:pt x="52" y="122"/>
                  <a:pt x="51" y="120"/>
                  <a:pt x="50" y="119"/>
                </a:cubicBezTo>
                <a:cubicBezTo>
                  <a:pt x="49" y="115"/>
                  <a:pt x="49" y="115"/>
                  <a:pt x="49" y="115"/>
                </a:cubicBezTo>
                <a:cubicBezTo>
                  <a:pt x="47" y="115"/>
                  <a:pt x="45" y="113"/>
                  <a:pt x="45" y="110"/>
                </a:cubicBezTo>
                <a:cubicBezTo>
                  <a:pt x="45" y="106"/>
                  <a:pt x="45" y="106"/>
                  <a:pt x="45" y="106"/>
                </a:cubicBezTo>
                <a:cubicBezTo>
                  <a:pt x="45" y="104"/>
                  <a:pt x="46" y="103"/>
                  <a:pt x="48" y="103"/>
                </a:cubicBezTo>
                <a:cubicBezTo>
                  <a:pt x="69" y="103"/>
                  <a:pt x="69" y="103"/>
                  <a:pt x="69" y="103"/>
                </a:cubicBezTo>
                <a:cubicBezTo>
                  <a:pt x="71" y="103"/>
                  <a:pt x="72" y="104"/>
                  <a:pt x="72" y="106"/>
                </a:cubicBezTo>
                <a:close/>
                <a:moveTo>
                  <a:pt x="88" y="58"/>
                </a:moveTo>
                <a:cubicBezTo>
                  <a:pt x="88" y="66"/>
                  <a:pt x="85" y="74"/>
                  <a:pt x="80" y="79"/>
                </a:cubicBezTo>
                <a:cubicBezTo>
                  <a:pt x="76" y="83"/>
                  <a:pt x="74" y="88"/>
                  <a:pt x="73" y="94"/>
                </a:cubicBezTo>
                <a:cubicBezTo>
                  <a:pt x="72" y="96"/>
                  <a:pt x="70" y="98"/>
                  <a:pt x="68" y="98"/>
                </a:cubicBezTo>
                <a:cubicBezTo>
                  <a:pt x="49" y="98"/>
                  <a:pt x="49" y="98"/>
                  <a:pt x="49" y="98"/>
                </a:cubicBezTo>
                <a:cubicBezTo>
                  <a:pt x="47" y="98"/>
                  <a:pt x="45" y="96"/>
                  <a:pt x="44" y="94"/>
                </a:cubicBezTo>
                <a:cubicBezTo>
                  <a:pt x="43" y="88"/>
                  <a:pt x="41" y="83"/>
                  <a:pt x="37" y="79"/>
                </a:cubicBezTo>
                <a:cubicBezTo>
                  <a:pt x="32" y="74"/>
                  <a:pt x="29" y="67"/>
                  <a:pt x="28" y="59"/>
                </a:cubicBezTo>
                <a:cubicBezTo>
                  <a:pt x="28" y="42"/>
                  <a:pt x="42" y="28"/>
                  <a:pt x="58" y="28"/>
                </a:cubicBezTo>
                <a:cubicBezTo>
                  <a:pt x="75" y="28"/>
                  <a:pt x="88" y="42"/>
                  <a:pt x="88" y="58"/>
                </a:cubicBezTo>
                <a:close/>
                <a:moveTo>
                  <a:pt x="62" y="40"/>
                </a:moveTo>
                <a:cubicBezTo>
                  <a:pt x="62" y="38"/>
                  <a:pt x="60" y="37"/>
                  <a:pt x="58" y="37"/>
                </a:cubicBezTo>
                <a:cubicBezTo>
                  <a:pt x="47" y="37"/>
                  <a:pt x="37" y="46"/>
                  <a:pt x="37" y="58"/>
                </a:cubicBezTo>
                <a:cubicBezTo>
                  <a:pt x="37" y="60"/>
                  <a:pt x="38" y="62"/>
                  <a:pt x="40" y="62"/>
                </a:cubicBezTo>
                <a:cubicBezTo>
                  <a:pt x="42" y="62"/>
                  <a:pt x="44" y="60"/>
                  <a:pt x="44" y="58"/>
                </a:cubicBezTo>
                <a:cubicBezTo>
                  <a:pt x="44" y="50"/>
                  <a:pt x="50" y="44"/>
                  <a:pt x="58" y="44"/>
                </a:cubicBezTo>
                <a:cubicBezTo>
                  <a:pt x="60" y="44"/>
                  <a:pt x="62" y="42"/>
                  <a:pt x="62" y="40"/>
                </a:cubicBezTo>
                <a:close/>
                <a:moveTo>
                  <a:pt x="58" y="18"/>
                </a:moveTo>
                <a:cubicBezTo>
                  <a:pt x="60" y="18"/>
                  <a:pt x="62" y="17"/>
                  <a:pt x="62" y="15"/>
                </a:cubicBezTo>
                <a:cubicBezTo>
                  <a:pt x="62" y="3"/>
                  <a:pt x="62" y="3"/>
                  <a:pt x="62" y="3"/>
                </a:cubicBezTo>
                <a:cubicBezTo>
                  <a:pt x="62" y="1"/>
                  <a:pt x="60" y="0"/>
                  <a:pt x="58" y="0"/>
                </a:cubicBezTo>
                <a:cubicBezTo>
                  <a:pt x="57" y="0"/>
                  <a:pt x="55" y="1"/>
                  <a:pt x="55" y="3"/>
                </a:cubicBezTo>
                <a:cubicBezTo>
                  <a:pt x="55" y="15"/>
                  <a:pt x="55" y="15"/>
                  <a:pt x="55" y="15"/>
                </a:cubicBezTo>
                <a:cubicBezTo>
                  <a:pt x="55" y="17"/>
                  <a:pt x="57" y="18"/>
                  <a:pt x="58" y="18"/>
                </a:cubicBezTo>
                <a:close/>
                <a:moveTo>
                  <a:pt x="19" y="58"/>
                </a:moveTo>
                <a:cubicBezTo>
                  <a:pt x="19" y="56"/>
                  <a:pt x="17" y="55"/>
                  <a:pt x="15" y="55"/>
                </a:cubicBezTo>
                <a:cubicBezTo>
                  <a:pt x="3" y="55"/>
                  <a:pt x="3" y="55"/>
                  <a:pt x="3" y="55"/>
                </a:cubicBezTo>
                <a:cubicBezTo>
                  <a:pt x="2" y="55"/>
                  <a:pt x="0" y="56"/>
                  <a:pt x="0" y="58"/>
                </a:cubicBezTo>
                <a:cubicBezTo>
                  <a:pt x="0" y="60"/>
                  <a:pt x="2" y="62"/>
                  <a:pt x="3" y="62"/>
                </a:cubicBezTo>
                <a:cubicBezTo>
                  <a:pt x="15" y="62"/>
                  <a:pt x="15" y="62"/>
                  <a:pt x="15" y="62"/>
                </a:cubicBezTo>
                <a:cubicBezTo>
                  <a:pt x="17" y="62"/>
                  <a:pt x="19" y="60"/>
                  <a:pt x="19" y="58"/>
                </a:cubicBezTo>
                <a:close/>
                <a:moveTo>
                  <a:pt x="114" y="55"/>
                </a:moveTo>
                <a:cubicBezTo>
                  <a:pt x="102" y="55"/>
                  <a:pt x="102" y="55"/>
                  <a:pt x="102" y="55"/>
                </a:cubicBezTo>
                <a:cubicBezTo>
                  <a:pt x="100" y="55"/>
                  <a:pt x="98" y="56"/>
                  <a:pt x="98" y="58"/>
                </a:cubicBezTo>
                <a:cubicBezTo>
                  <a:pt x="98" y="60"/>
                  <a:pt x="100" y="62"/>
                  <a:pt x="102" y="62"/>
                </a:cubicBezTo>
                <a:cubicBezTo>
                  <a:pt x="114" y="62"/>
                  <a:pt x="114" y="62"/>
                  <a:pt x="114" y="62"/>
                </a:cubicBezTo>
                <a:cubicBezTo>
                  <a:pt x="115" y="62"/>
                  <a:pt x="117" y="60"/>
                  <a:pt x="117" y="58"/>
                </a:cubicBezTo>
                <a:cubicBezTo>
                  <a:pt x="117" y="56"/>
                  <a:pt x="115" y="55"/>
                  <a:pt x="114" y="55"/>
                </a:cubicBezTo>
                <a:close/>
                <a:moveTo>
                  <a:pt x="26" y="86"/>
                </a:moveTo>
                <a:cubicBezTo>
                  <a:pt x="17" y="95"/>
                  <a:pt x="17" y="95"/>
                  <a:pt x="17" y="95"/>
                </a:cubicBezTo>
                <a:cubicBezTo>
                  <a:pt x="16" y="96"/>
                  <a:pt x="16" y="98"/>
                  <a:pt x="17" y="100"/>
                </a:cubicBezTo>
                <a:cubicBezTo>
                  <a:pt x="18" y="100"/>
                  <a:pt x="19" y="101"/>
                  <a:pt x="20" y="101"/>
                </a:cubicBezTo>
                <a:cubicBezTo>
                  <a:pt x="20" y="101"/>
                  <a:pt x="21" y="100"/>
                  <a:pt x="22" y="100"/>
                </a:cubicBezTo>
                <a:cubicBezTo>
                  <a:pt x="30" y="91"/>
                  <a:pt x="30" y="91"/>
                  <a:pt x="30" y="91"/>
                </a:cubicBezTo>
                <a:cubicBezTo>
                  <a:pt x="32" y="90"/>
                  <a:pt x="32" y="88"/>
                  <a:pt x="30" y="86"/>
                </a:cubicBezTo>
                <a:cubicBezTo>
                  <a:pt x="29" y="85"/>
                  <a:pt x="27" y="85"/>
                  <a:pt x="26" y="86"/>
                </a:cubicBezTo>
                <a:close/>
                <a:moveTo>
                  <a:pt x="89" y="31"/>
                </a:moveTo>
                <a:cubicBezTo>
                  <a:pt x="90" y="31"/>
                  <a:pt x="91" y="31"/>
                  <a:pt x="91" y="30"/>
                </a:cubicBezTo>
                <a:cubicBezTo>
                  <a:pt x="100" y="22"/>
                  <a:pt x="100" y="22"/>
                  <a:pt x="100" y="22"/>
                </a:cubicBezTo>
                <a:cubicBezTo>
                  <a:pt x="101" y="20"/>
                  <a:pt x="101" y="18"/>
                  <a:pt x="100" y="17"/>
                </a:cubicBezTo>
                <a:cubicBezTo>
                  <a:pt x="98" y="16"/>
                  <a:pt x="96" y="16"/>
                  <a:pt x="95" y="17"/>
                </a:cubicBezTo>
                <a:cubicBezTo>
                  <a:pt x="87" y="25"/>
                  <a:pt x="87" y="25"/>
                  <a:pt x="87" y="25"/>
                </a:cubicBezTo>
                <a:cubicBezTo>
                  <a:pt x="85" y="27"/>
                  <a:pt x="85" y="29"/>
                  <a:pt x="87" y="30"/>
                </a:cubicBezTo>
                <a:cubicBezTo>
                  <a:pt x="87" y="31"/>
                  <a:pt x="88" y="31"/>
                  <a:pt x="89" y="31"/>
                </a:cubicBezTo>
                <a:close/>
                <a:moveTo>
                  <a:pt x="26" y="30"/>
                </a:moveTo>
                <a:cubicBezTo>
                  <a:pt x="26" y="31"/>
                  <a:pt x="27" y="31"/>
                  <a:pt x="28" y="31"/>
                </a:cubicBezTo>
                <a:cubicBezTo>
                  <a:pt x="29" y="31"/>
                  <a:pt x="30" y="31"/>
                  <a:pt x="30" y="30"/>
                </a:cubicBezTo>
                <a:cubicBezTo>
                  <a:pt x="32" y="29"/>
                  <a:pt x="32" y="27"/>
                  <a:pt x="30" y="25"/>
                </a:cubicBezTo>
                <a:cubicBezTo>
                  <a:pt x="22" y="17"/>
                  <a:pt x="22" y="17"/>
                  <a:pt x="22" y="17"/>
                </a:cubicBezTo>
                <a:cubicBezTo>
                  <a:pt x="21" y="16"/>
                  <a:pt x="18" y="16"/>
                  <a:pt x="17" y="17"/>
                </a:cubicBezTo>
                <a:cubicBezTo>
                  <a:pt x="16" y="18"/>
                  <a:pt x="16" y="20"/>
                  <a:pt x="17" y="22"/>
                </a:cubicBezTo>
                <a:lnTo>
                  <a:pt x="26" y="30"/>
                </a:lnTo>
                <a:close/>
                <a:moveTo>
                  <a:pt x="91" y="86"/>
                </a:moveTo>
                <a:cubicBezTo>
                  <a:pt x="90" y="85"/>
                  <a:pt x="88" y="85"/>
                  <a:pt x="87" y="86"/>
                </a:cubicBezTo>
                <a:cubicBezTo>
                  <a:pt x="85" y="88"/>
                  <a:pt x="85" y="90"/>
                  <a:pt x="87" y="91"/>
                </a:cubicBezTo>
                <a:cubicBezTo>
                  <a:pt x="95" y="100"/>
                  <a:pt x="95" y="100"/>
                  <a:pt x="95" y="100"/>
                </a:cubicBezTo>
                <a:cubicBezTo>
                  <a:pt x="96" y="100"/>
                  <a:pt x="97" y="101"/>
                  <a:pt x="97" y="101"/>
                </a:cubicBezTo>
                <a:cubicBezTo>
                  <a:pt x="98" y="101"/>
                  <a:pt x="99" y="100"/>
                  <a:pt x="100" y="100"/>
                </a:cubicBezTo>
                <a:cubicBezTo>
                  <a:pt x="101" y="98"/>
                  <a:pt x="101" y="96"/>
                  <a:pt x="100" y="95"/>
                </a:cubicBezTo>
                <a:lnTo>
                  <a:pt x="91" y="86"/>
                </a:lnTo>
                <a:close/>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32" name="Shape 532"/>
          <p:cNvSpPr/>
          <p:nvPr/>
        </p:nvSpPr>
        <p:spPr>
          <a:xfrm>
            <a:off x="3060880" y="3685849"/>
            <a:ext cx="457831" cy="377738"/>
          </a:xfrm>
          <a:custGeom>
            <a:pathLst>
              <a:path extrusionOk="0" h="85" w="103">
                <a:moveTo>
                  <a:pt x="57" y="52"/>
                </a:moveTo>
                <a:cubicBezTo>
                  <a:pt x="57" y="50"/>
                  <a:pt x="57" y="50"/>
                  <a:pt x="57" y="50"/>
                </a:cubicBezTo>
                <a:cubicBezTo>
                  <a:pt x="57" y="47"/>
                  <a:pt x="54" y="45"/>
                  <a:pt x="51" y="45"/>
                </a:cubicBezTo>
                <a:cubicBezTo>
                  <a:pt x="49" y="45"/>
                  <a:pt x="46" y="47"/>
                  <a:pt x="46" y="50"/>
                </a:cubicBezTo>
                <a:cubicBezTo>
                  <a:pt x="46" y="52"/>
                  <a:pt x="46" y="52"/>
                  <a:pt x="46" y="52"/>
                </a:cubicBezTo>
                <a:cubicBezTo>
                  <a:pt x="46" y="55"/>
                  <a:pt x="49" y="57"/>
                  <a:pt x="51" y="57"/>
                </a:cubicBezTo>
                <a:cubicBezTo>
                  <a:pt x="54" y="57"/>
                  <a:pt x="57" y="55"/>
                  <a:pt x="57" y="52"/>
                </a:cubicBezTo>
                <a:close/>
                <a:moveTo>
                  <a:pt x="60" y="55"/>
                </a:moveTo>
                <a:cubicBezTo>
                  <a:pt x="59" y="59"/>
                  <a:pt x="56" y="61"/>
                  <a:pt x="51" y="61"/>
                </a:cubicBezTo>
                <a:cubicBezTo>
                  <a:pt x="47" y="61"/>
                  <a:pt x="44" y="59"/>
                  <a:pt x="43" y="55"/>
                </a:cubicBezTo>
                <a:cubicBezTo>
                  <a:pt x="8" y="55"/>
                  <a:pt x="8" y="55"/>
                  <a:pt x="8" y="55"/>
                </a:cubicBezTo>
                <a:cubicBezTo>
                  <a:pt x="6" y="55"/>
                  <a:pt x="4" y="55"/>
                  <a:pt x="2" y="54"/>
                </a:cubicBezTo>
                <a:cubicBezTo>
                  <a:pt x="2" y="77"/>
                  <a:pt x="2" y="77"/>
                  <a:pt x="2" y="77"/>
                </a:cubicBezTo>
                <a:cubicBezTo>
                  <a:pt x="2" y="81"/>
                  <a:pt x="5" y="85"/>
                  <a:pt x="10" y="85"/>
                </a:cubicBezTo>
                <a:cubicBezTo>
                  <a:pt x="93" y="85"/>
                  <a:pt x="93" y="85"/>
                  <a:pt x="93" y="85"/>
                </a:cubicBezTo>
                <a:cubicBezTo>
                  <a:pt x="98" y="85"/>
                  <a:pt x="101" y="81"/>
                  <a:pt x="101" y="77"/>
                </a:cubicBezTo>
                <a:cubicBezTo>
                  <a:pt x="101" y="54"/>
                  <a:pt x="101" y="54"/>
                  <a:pt x="101" y="54"/>
                </a:cubicBezTo>
                <a:cubicBezTo>
                  <a:pt x="99" y="55"/>
                  <a:pt x="97" y="55"/>
                  <a:pt x="95" y="55"/>
                </a:cubicBezTo>
                <a:lnTo>
                  <a:pt x="60" y="55"/>
                </a:lnTo>
                <a:close/>
                <a:moveTo>
                  <a:pt x="95" y="13"/>
                </a:moveTo>
                <a:cubicBezTo>
                  <a:pt x="75" y="13"/>
                  <a:pt x="75" y="13"/>
                  <a:pt x="75" y="13"/>
                </a:cubicBezTo>
                <a:cubicBezTo>
                  <a:pt x="74" y="6"/>
                  <a:pt x="67" y="0"/>
                  <a:pt x="59" y="0"/>
                </a:cubicBezTo>
                <a:cubicBezTo>
                  <a:pt x="44" y="0"/>
                  <a:pt x="44" y="0"/>
                  <a:pt x="44" y="0"/>
                </a:cubicBezTo>
                <a:cubicBezTo>
                  <a:pt x="36" y="0"/>
                  <a:pt x="29" y="6"/>
                  <a:pt x="28" y="13"/>
                </a:cubicBezTo>
                <a:cubicBezTo>
                  <a:pt x="8" y="13"/>
                  <a:pt x="8" y="13"/>
                  <a:pt x="8" y="13"/>
                </a:cubicBezTo>
                <a:cubicBezTo>
                  <a:pt x="3" y="13"/>
                  <a:pt x="0" y="17"/>
                  <a:pt x="0" y="22"/>
                </a:cubicBezTo>
                <a:cubicBezTo>
                  <a:pt x="0" y="41"/>
                  <a:pt x="0" y="41"/>
                  <a:pt x="0" y="41"/>
                </a:cubicBezTo>
                <a:cubicBezTo>
                  <a:pt x="0" y="45"/>
                  <a:pt x="3" y="49"/>
                  <a:pt x="8" y="49"/>
                </a:cubicBezTo>
                <a:cubicBezTo>
                  <a:pt x="43" y="49"/>
                  <a:pt x="43" y="49"/>
                  <a:pt x="43" y="49"/>
                </a:cubicBezTo>
                <a:cubicBezTo>
                  <a:pt x="43" y="46"/>
                  <a:pt x="44" y="44"/>
                  <a:pt x="45" y="43"/>
                </a:cubicBezTo>
                <a:cubicBezTo>
                  <a:pt x="45" y="43"/>
                  <a:pt x="45" y="43"/>
                  <a:pt x="45" y="43"/>
                </a:cubicBezTo>
                <a:cubicBezTo>
                  <a:pt x="46" y="42"/>
                  <a:pt x="46" y="42"/>
                  <a:pt x="47" y="42"/>
                </a:cubicBezTo>
                <a:cubicBezTo>
                  <a:pt x="47" y="42"/>
                  <a:pt x="47" y="42"/>
                  <a:pt x="47" y="42"/>
                </a:cubicBezTo>
                <a:cubicBezTo>
                  <a:pt x="48" y="41"/>
                  <a:pt x="48" y="41"/>
                  <a:pt x="48" y="41"/>
                </a:cubicBezTo>
                <a:cubicBezTo>
                  <a:pt x="49" y="41"/>
                  <a:pt x="49" y="41"/>
                  <a:pt x="49" y="41"/>
                </a:cubicBezTo>
                <a:cubicBezTo>
                  <a:pt x="50" y="40"/>
                  <a:pt x="50" y="40"/>
                  <a:pt x="50" y="40"/>
                </a:cubicBezTo>
                <a:cubicBezTo>
                  <a:pt x="50" y="40"/>
                  <a:pt x="51" y="40"/>
                  <a:pt x="51" y="40"/>
                </a:cubicBezTo>
                <a:cubicBezTo>
                  <a:pt x="52" y="40"/>
                  <a:pt x="53" y="40"/>
                  <a:pt x="53" y="40"/>
                </a:cubicBezTo>
                <a:cubicBezTo>
                  <a:pt x="54" y="41"/>
                  <a:pt x="54" y="41"/>
                  <a:pt x="54" y="41"/>
                </a:cubicBezTo>
                <a:cubicBezTo>
                  <a:pt x="55" y="41"/>
                  <a:pt x="55" y="41"/>
                  <a:pt x="55" y="41"/>
                </a:cubicBezTo>
                <a:cubicBezTo>
                  <a:pt x="55" y="41"/>
                  <a:pt x="56" y="41"/>
                  <a:pt x="56" y="42"/>
                </a:cubicBezTo>
                <a:cubicBezTo>
                  <a:pt x="56" y="42"/>
                  <a:pt x="56" y="42"/>
                  <a:pt x="56" y="42"/>
                </a:cubicBezTo>
                <a:cubicBezTo>
                  <a:pt x="57" y="42"/>
                  <a:pt x="57" y="42"/>
                  <a:pt x="58" y="43"/>
                </a:cubicBezTo>
                <a:cubicBezTo>
                  <a:pt x="58" y="43"/>
                  <a:pt x="58" y="43"/>
                  <a:pt x="58" y="43"/>
                </a:cubicBezTo>
                <a:cubicBezTo>
                  <a:pt x="59" y="44"/>
                  <a:pt x="60" y="46"/>
                  <a:pt x="60" y="49"/>
                </a:cubicBezTo>
                <a:cubicBezTo>
                  <a:pt x="95" y="49"/>
                  <a:pt x="95" y="49"/>
                  <a:pt x="95" y="49"/>
                </a:cubicBezTo>
                <a:cubicBezTo>
                  <a:pt x="100" y="49"/>
                  <a:pt x="103" y="45"/>
                  <a:pt x="103" y="41"/>
                </a:cubicBezTo>
                <a:cubicBezTo>
                  <a:pt x="103" y="22"/>
                  <a:pt x="103" y="22"/>
                  <a:pt x="103" y="22"/>
                </a:cubicBezTo>
                <a:cubicBezTo>
                  <a:pt x="103" y="17"/>
                  <a:pt x="100" y="13"/>
                  <a:pt x="95" y="13"/>
                </a:cubicBezTo>
                <a:close/>
                <a:moveTo>
                  <a:pt x="36" y="13"/>
                </a:moveTo>
                <a:cubicBezTo>
                  <a:pt x="37" y="10"/>
                  <a:pt x="40" y="8"/>
                  <a:pt x="44" y="8"/>
                </a:cubicBezTo>
                <a:cubicBezTo>
                  <a:pt x="59" y="8"/>
                  <a:pt x="59" y="8"/>
                  <a:pt x="59" y="8"/>
                </a:cubicBezTo>
                <a:cubicBezTo>
                  <a:pt x="63" y="8"/>
                  <a:pt x="66" y="10"/>
                  <a:pt x="67" y="13"/>
                </a:cubicBezTo>
                <a:lnTo>
                  <a:pt x="36" y="13"/>
                </a:ln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33" name="Shape 533"/>
          <p:cNvSpPr/>
          <p:nvPr/>
        </p:nvSpPr>
        <p:spPr>
          <a:xfrm>
            <a:off x="3060880" y="2562376"/>
            <a:ext cx="462161" cy="462161"/>
          </a:xfrm>
          <a:custGeom>
            <a:pathLst>
              <a:path extrusionOk="0" h="104" w="104">
                <a:moveTo>
                  <a:pt x="102" y="88"/>
                </a:moveTo>
                <a:cubicBezTo>
                  <a:pt x="82" y="67"/>
                  <a:pt x="82" y="67"/>
                  <a:pt x="82" y="67"/>
                </a:cubicBezTo>
                <a:cubicBezTo>
                  <a:pt x="96" y="59"/>
                  <a:pt x="96" y="59"/>
                  <a:pt x="96" y="59"/>
                </a:cubicBezTo>
                <a:cubicBezTo>
                  <a:pt x="98" y="58"/>
                  <a:pt x="98" y="57"/>
                  <a:pt x="98" y="56"/>
                </a:cubicBezTo>
                <a:cubicBezTo>
                  <a:pt x="98" y="54"/>
                  <a:pt x="97" y="53"/>
                  <a:pt x="96" y="53"/>
                </a:cubicBezTo>
                <a:cubicBezTo>
                  <a:pt x="30" y="26"/>
                  <a:pt x="30" y="26"/>
                  <a:pt x="30" y="26"/>
                </a:cubicBezTo>
                <a:cubicBezTo>
                  <a:pt x="29" y="26"/>
                  <a:pt x="27" y="26"/>
                  <a:pt x="27" y="27"/>
                </a:cubicBezTo>
                <a:cubicBezTo>
                  <a:pt x="26" y="28"/>
                  <a:pt x="25" y="30"/>
                  <a:pt x="26" y="31"/>
                </a:cubicBezTo>
                <a:cubicBezTo>
                  <a:pt x="52" y="97"/>
                  <a:pt x="52" y="97"/>
                  <a:pt x="52" y="97"/>
                </a:cubicBezTo>
                <a:cubicBezTo>
                  <a:pt x="52" y="98"/>
                  <a:pt x="54" y="99"/>
                  <a:pt x="55" y="99"/>
                </a:cubicBezTo>
                <a:cubicBezTo>
                  <a:pt x="56" y="99"/>
                  <a:pt x="58" y="98"/>
                  <a:pt x="58" y="97"/>
                </a:cubicBezTo>
                <a:cubicBezTo>
                  <a:pt x="67" y="82"/>
                  <a:pt x="67" y="82"/>
                  <a:pt x="67" y="82"/>
                </a:cubicBezTo>
                <a:cubicBezTo>
                  <a:pt x="87" y="103"/>
                  <a:pt x="87" y="103"/>
                  <a:pt x="87" y="103"/>
                </a:cubicBezTo>
                <a:cubicBezTo>
                  <a:pt x="88" y="104"/>
                  <a:pt x="89" y="104"/>
                  <a:pt x="90" y="104"/>
                </a:cubicBezTo>
                <a:cubicBezTo>
                  <a:pt x="91" y="104"/>
                  <a:pt x="92" y="104"/>
                  <a:pt x="92" y="103"/>
                </a:cubicBezTo>
                <a:cubicBezTo>
                  <a:pt x="102" y="93"/>
                  <a:pt x="102" y="93"/>
                  <a:pt x="102" y="93"/>
                </a:cubicBezTo>
                <a:cubicBezTo>
                  <a:pt x="104" y="92"/>
                  <a:pt x="104" y="89"/>
                  <a:pt x="102" y="88"/>
                </a:cubicBezTo>
                <a:close/>
                <a:moveTo>
                  <a:pt x="15" y="10"/>
                </a:moveTo>
                <a:cubicBezTo>
                  <a:pt x="13" y="9"/>
                  <a:pt x="11" y="9"/>
                  <a:pt x="10" y="10"/>
                </a:cubicBezTo>
                <a:cubicBezTo>
                  <a:pt x="9" y="12"/>
                  <a:pt x="9" y="14"/>
                  <a:pt x="10" y="15"/>
                </a:cubicBezTo>
                <a:cubicBezTo>
                  <a:pt x="18" y="23"/>
                  <a:pt x="18" y="23"/>
                  <a:pt x="18" y="23"/>
                </a:cubicBezTo>
                <a:cubicBezTo>
                  <a:pt x="18" y="24"/>
                  <a:pt x="19" y="24"/>
                  <a:pt x="20" y="24"/>
                </a:cubicBezTo>
                <a:cubicBezTo>
                  <a:pt x="21" y="24"/>
                  <a:pt x="22" y="24"/>
                  <a:pt x="23" y="23"/>
                </a:cubicBezTo>
                <a:cubicBezTo>
                  <a:pt x="24" y="22"/>
                  <a:pt x="24" y="19"/>
                  <a:pt x="23" y="18"/>
                </a:cubicBezTo>
                <a:lnTo>
                  <a:pt x="15" y="10"/>
                </a:lnTo>
                <a:close/>
                <a:moveTo>
                  <a:pt x="17" y="34"/>
                </a:moveTo>
                <a:cubicBezTo>
                  <a:pt x="17" y="33"/>
                  <a:pt x="16" y="31"/>
                  <a:pt x="14" y="31"/>
                </a:cubicBezTo>
                <a:cubicBezTo>
                  <a:pt x="3" y="31"/>
                  <a:pt x="3" y="31"/>
                  <a:pt x="3" y="31"/>
                </a:cubicBezTo>
                <a:cubicBezTo>
                  <a:pt x="1" y="31"/>
                  <a:pt x="0" y="33"/>
                  <a:pt x="0" y="34"/>
                </a:cubicBezTo>
                <a:cubicBezTo>
                  <a:pt x="0" y="36"/>
                  <a:pt x="1" y="38"/>
                  <a:pt x="3" y="38"/>
                </a:cubicBezTo>
                <a:cubicBezTo>
                  <a:pt x="14" y="38"/>
                  <a:pt x="14" y="38"/>
                  <a:pt x="14" y="38"/>
                </a:cubicBezTo>
                <a:cubicBezTo>
                  <a:pt x="16" y="38"/>
                  <a:pt x="17" y="36"/>
                  <a:pt x="17" y="34"/>
                </a:cubicBezTo>
                <a:close/>
                <a:moveTo>
                  <a:pt x="16" y="45"/>
                </a:moveTo>
                <a:cubicBezTo>
                  <a:pt x="8" y="53"/>
                  <a:pt x="8" y="53"/>
                  <a:pt x="8" y="53"/>
                </a:cubicBezTo>
                <a:cubicBezTo>
                  <a:pt x="7" y="54"/>
                  <a:pt x="7" y="56"/>
                  <a:pt x="8" y="58"/>
                </a:cubicBezTo>
                <a:cubicBezTo>
                  <a:pt x="9" y="58"/>
                  <a:pt x="10" y="59"/>
                  <a:pt x="11" y="59"/>
                </a:cubicBezTo>
                <a:cubicBezTo>
                  <a:pt x="12" y="59"/>
                  <a:pt x="13" y="58"/>
                  <a:pt x="13" y="58"/>
                </a:cubicBezTo>
                <a:cubicBezTo>
                  <a:pt x="21" y="50"/>
                  <a:pt x="21" y="50"/>
                  <a:pt x="21" y="50"/>
                </a:cubicBezTo>
                <a:cubicBezTo>
                  <a:pt x="22" y="49"/>
                  <a:pt x="22" y="47"/>
                  <a:pt x="21" y="45"/>
                </a:cubicBezTo>
                <a:cubicBezTo>
                  <a:pt x="20" y="44"/>
                  <a:pt x="17" y="44"/>
                  <a:pt x="16" y="45"/>
                </a:cubicBezTo>
                <a:close/>
                <a:moveTo>
                  <a:pt x="34" y="18"/>
                </a:moveTo>
                <a:cubicBezTo>
                  <a:pt x="36" y="18"/>
                  <a:pt x="37" y="16"/>
                  <a:pt x="37" y="14"/>
                </a:cubicBezTo>
                <a:cubicBezTo>
                  <a:pt x="37" y="4"/>
                  <a:pt x="37" y="4"/>
                  <a:pt x="37" y="4"/>
                </a:cubicBezTo>
                <a:cubicBezTo>
                  <a:pt x="37" y="2"/>
                  <a:pt x="36" y="0"/>
                  <a:pt x="34" y="0"/>
                </a:cubicBezTo>
                <a:cubicBezTo>
                  <a:pt x="32" y="0"/>
                  <a:pt x="30" y="2"/>
                  <a:pt x="30" y="4"/>
                </a:cubicBezTo>
                <a:cubicBezTo>
                  <a:pt x="30" y="14"/>
                  <a:pt x="30" y="14"/>
                  <a:pt x="30" y="14"/>
                </a:cubicBezTo>
                <a:cubicBezTo>
                  <a:pt x="30" y="16"/>
                  <a:pt x="32" y="18"/>
                  <a:pt x="34" y="18"/>
                </a:cubicBezTo>
                <a:close/>
                <a:moveTo>
                  <a:pt x="47" y="22"/>
                </a:moveTo>
                <a:cubicBezTo>
                  <a:pt x="48" y="22"/>
                  <a:pt x="49" y="22"/>
                  <a:pt x="50" y="21"/>
                </a:cubicBezTo>
                <a:cubicBezTo>
                  <a:pt x="57" y="14"/>
                  <a:pt x="57" y="14"/>
                  <a:pt x="57" y="14"/>
                </a:cubicBezTo>
                <a:cubicBezTo>
                  <a:pt x="59" y="12"/>
                  <a:pt x="59" y="10"/>
                  <a:pt x="57" y="9"/>
                </a:cubicBezTo>
                <a:cubicBezTo>
                  <a:pt x="56" y="7"/>
                  <a:pt x="54" y="7"/>
                  <a:pt x="52" y="9"/>
                </a:cubicBezTo>
                <a:cubicBezTo>
                  <a:pt x="45" y="17"/>
                  <a:pt x="45" y="17"/>
                  <a:pt x="45" y="17"/>
                </a:cubicBezTo>
                <a:cubicBezTo>
                  <a:pt x="43" y="18"/>
                  <a:pt x="43" y="20"/>
                  <a:pt x="45" y="21"/>
                </a:cubicBezTo>
                <a:cubicBezTo>
                  <a:pt x="45" y="22"/>
                  <a:pt x="46" y="22"/>
                  <a:pt x="47" y="22"/>
                </a:cubicBez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34" name="Shape 534"/>
          <p:cNvSpPr/>
          <p:nvPr/>
        </p:nvSpPr>
        <p:spPr>
          <a:xfrm rot="5400000">
            <a:off x="3699473" y="1677355"/>
            <a:ext cx="127283" cy="109727"/>
          </a:xfrm>
          <a:prstGeom prst="triangle">
            <a:avLst>
              <a:gd fmla="val 50000" name="adj"/>
            </a:avLst>
          </a:prstGeom>
          <a:solidFill>
            <a:schemeClr val="accent1"/>
          </a:solidFill>
          <a:ln cap="flat" cmpd="sng" w="28575">
            <a:solidFill>
              <a:schemeClr val="l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35" name="Shape 535"/>
          <p:cNvSpPr/>
          <p:nvPr/>
        </p:nvSpPr>
        <p:spPr>
          <a:xfrm rot="5400000">
            <a:off x="3699473" y="2765111"/>
            <a:ext cx="127283" cy="109727"/>
          </a:xfrm>
          <a:prstGeom prst="triangle">
            <a:avLst>
              <a:gd fmla="val 50000" name="adj"/>
            </a:avLst>
          </a:prstGeom>
          <a:solidFill>
            <a:schemeClr val="accent3"/>
          </a:solidFill>
          <a:ln cap="flat" cmpd="sng" w="28575">
            <a:solidFill>
              <a:schemeClr val="l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36" name="Shape 536"/>
          <p:cNvSpPr/>
          <p:nvPr/>
        </p:nvSpPr>
        <p:spPr>
          <a:xfrm rot="5400000">
            <a:off x="3699473" y="3850701"/>
            <a:ext cx="127283" cy="109727"/>
          </a:xfrm>
          <a:prstGeom prst="triangle">
            <a:avLst>
              <a:gd fmla="val 50000" name="adj"/>
            </a:avLst>
          </a:prstGeom>
          <a:solidFill>
            <a:schemeClr val="dk1"/>
          </a:solidFill>
          <a:ln cap="flat" cmpd="sng" w="28575">
            <a:solidFill>
              <a:schemeClr val="l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37" name="Shape 537"/>
          <p:cNvSpPr/>
          <p:nvPr/>
        </p:nvSpPr>
        <p:spPr>
          <a:xfrm rot="-5400000">
            <a:off x="2762759" y="1677356"/>
            <a:ext cx="127283" cy="109727"/>
          </a:xfrm>
          <a:prstGeom prst="triangle">
            <a:avLst>
              <a:gd fmla="val 50000" name="adj"/>
            </a:avLst>
          </a:prstGeom>
          <a:solidFill>
            <a:schemeClr val="accent1"/>
          </a:solidFill>
          <a:ln cap="flat" cmpd="sng" w="28575">
            <a:solidFill>
              <a:schemeClr val="l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38" name="Shape 538"/>
          <p:cNvSpPr/>
          <p:nvPr/>
        </p:nvSpPr>
        <p:spPr>
          <a:xfrm rot="-5400000">
            <a:off x="2762759" y="2765111"/>
            <a:ext cx="127283" cy="109727"/>
          </a:xfrm>
          <a:prstGeom prst="triangle">
            <a:avLst>
              <a:gd fmla="val 50000" name="adj"/>
            </a:avLst>
          </a:prstGeom>
          <a:solidFill>
            <a:schemeClr val="accent3"/>
          </a:solidFill>
          <a:ln cap="flat" cmpd="sng" w="28575">
            <a:solidFill>
              <a:schemeClr val="l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39" name="Shape 539"/>
          <p:cNvSpPr/>
          <p:nvPr/>
        </p:nvSpPr>
        <p:spPr>
          <a:xfrm rot="-5400000">
            <a:off x="2762759" y="3850701"/>
            <a:ext cx="127283" cy="109727"/>
          </a:xfrm>
          <a:prstGeom prst="triangle">
            <a:avLst>
              <a:gd fmla="val 50000" name="adj"/>
            </a:avLst>
          </a:prstGeom>
          <a:solidFill>
            <a:schemeClr val="dk1"/>
          </a:solidFill>
          <a:ln cap="flat" cmpd="sng" w="28575">
            <a:solidFill>
              <a:schemeClr val="l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540" name="Shape 540"/>
          <p:cNvGrpSpPr/>
          <p:nvPr/>
        </p:nvGrpSpPr>
        <p:grpSpPr>
          <a:xfrm>
            <a:off x="3920780" y="1473750"/>
            <a:ext cx="1592338" cy="516938"/>
            <a:chOff x="5487359" y="1540158"/>
            <a:chExt cx="2123117" cy="689251"/>
          </a:xfrm>
        </p:grpSpPr>
        <p:sp>
          <p:nvSpPr>
            <p:cNvPr id="541" name="Shape 541"/>
            <p:cNvSpPr txBox="1"/>
            <p:nvPr/>
          </p:nvSpPr>
          <p:spPr>
            <a:xfrm>
              <a:off x="5492686" y="1829299"/>
              <a:ext cx="2117790" cy="400110"/>
            </a:xfrm>
            <a:prstGeom prst="rect">
              <a:avLst/>
            </a:prstGeom>
            <a:noFill/>
            <a:ln>
              <a:noFill/>
            </a:ln>
          </p:spPr>
          <p:txBody>
            <a:bodyPr anchorCtr="0" anchor="t" bIns="34275" lIns="68575" spcFirstLastPara="1" rIns="68575" wrap="square" tIns="34275">
              <a:noAutofit/>
            </a:bodyPr>
            <a:lstStyle/>
            <a:p>
              <a:pPr indent="0" lvl="0" marL="0" marR="0" rtl="0" algn="l">
                <a:lnSpc>
                  <a:spcPct val="133333"/>
                </a:lnSpc>
                <a:spcBef>
                  <a:spcPts val="0"/>
                </a:spcBef>
                <a:spcAft>
                  <a:spcPts val="0"/>
                </a:spcAft>
                <a:buNone/>
              </a:pPr>
              <a:r>
                <a:rPr lang="en" sz="700">
                  <a:solidFill>
                    <a:schemeClr val="dk1"/>
                  </a:solidFill>
                  <a:latin typeface="Open Sans"/>
                  <a:ea typeface="Open Sans"/>
                  <a:cs typeface="Open Sans"/>
                  <a:sym typeface="Open Sans"/>
                </a:rPr>
                <a:t>Contrary to popular belief, Lorem is not simply random text. </a:t>
              </a:r>
              <a:endParaRPr sz="1100"/>
            </a:p>
          </p:txBody>
        </p:sp>
        <p:sp>
          <p:nvSpPr>
            <p:cNvPr id="542" name="Shape 542"/>
            <p:cNvSpPr txBox="1"/>
            <p:nvPr/>
          </p:nvSpPr>
          <p:spPr>
            <a:xfrm>
              <a:off x="5487359" y="1540158"/>
              <a:ext cx="1571626"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dk1"/>
                  </a:solidFill>
                  <a:latin typeface="Open Sans"/>
                  <a:ea typeface="Open Sans"/>
                  <a:cs typeface="Open Sans"/>
                  <a:sym typeface="Open Sans"/>
                </a:rPr>
                <a:t>Green Title</a:t>
              </a:r>
              <a:endParaRPr sz="1100"/>
            </a:p>
          </p:txBody>
        </p:sp>
      </p:grpSp>
      <p:grpSp>
        <p:nvGrpSpPr>
          <p:cNvPr id="543" name="Shape 543"/>
          <p:cNvGrpSpPr/>
          <p:nvPr/>
        </p:nvGrpSpPr>
        <p:grpSpPr>
          <a:xfrm>
            <a:off x="4007863" y="2561506"/>
            <a:ext cx="1823960" cy="516938"/>
            <a:chOff x="5487358" y="1540158"/>
            <a:chExt cx="2431946" cy="689251"/>
          </a:xfrm>
        </p:grpSpPr>
        <p:sp>
          <p:nvSpPr>
            <p:cNvPr id="544" name="Shape 544"/>
            <p:cNvSpPr txBox="1"/>
            <p:nvPr/>
          </p:nvSpPr>
          <p:spPr>
            <a:xfrm>
              <a:off x="5492685" y="1829299"/>
              <a:ext cx="2426619" cy="400110"/>
            </a:xfrm>
            <a:prstGeom prst="rect">
              <a:avLst/>
            </a:prstGeom>
            <a:noFill/>
            <a:ln>
              <a:noFill/>
            </a:ln>
          </p:spPr>
          <p:txBody>
            <a:bodyPr anchorCtr="0" anchor="t" bIns="34275" lIns="68575" spcFirstLastPara="1" rIns="68575" wrap="square" tIns="34275">
              <a:noAutofit/>
            </a:bodyPr>
            <a:lstStyle/>
            <a:p>
              <a:pPr indent="0" lvl="0" marL="0" marR="0" rtl="0" algn="l">
                <a:lnSpc>
                  <a:spcPct val="133333"/>
                </a:lnSpc>
                <a:spcBef>
                  <a:spcPts val="0"/>
                </a:spcBef>
                <a:spcAft>
                  <a:spcPts val="0"/>
                </a:spcAft>
                <a:buNone/>
              </a:pPr>
              <a:r>
                <a:rPr lang="en" sz="700">
                  <a:solidFill>
                    <a:schemeClr val="dk1"/>
                  </a:solidFill>
                  <a:latin typeface="Open Sans"/>
                  <a:ea typeface="Open Sans"/>
                  <a:cs typeface="Open Sans"/>
                  <a:sym typeface="Open Sans"/>
                </a:rPr>
                <a:t>Contrary to popular</a:t>
              </a:r>
              <a:endParaRPr sz="1100"/>
            </a:p>
            <a:p>
              <a:pPr indent="0" lvl="0" marL="0" marR="0" rtl="0" algn="l">
                <a:lnSpc>
                  <a:spcPct val="133333"/>
                </a:lnSpc>
                <a:spcBef>
                  <a:spcPts val="0"/>
                </a:spcBef>
                <a:spcAft>
                  <a:spcPts val="0"/>
                </a:spcAft>
                <a:buNone/>
              </a:pPr>
              <a:r>
                <a:rPr lang="en" sz="700">
                  <a:solidFill>
                    <a:schemeClr val="dk1"/>
                  </a:solidFill>
                  <a:latin typeface="Open Sans"/>
                  <a:ea typeface="Open Sans"/>
                  <a:cs typeface="Open Sans"/>
                  <a:sym typeface="Open Sans"/>
                </a:rPr>
                <a:t> belief, Lorem is not simply random text. </a:t>
              </a:r>
              <a:endParaRPr sz="1100"/>
            </a:p>
          </p:txBody>
        </p:sp>
        <p:sp>
          <p:nvSpPr>
            <p:cNvPr id="545" name="Shape 545"/>
            <p:cNvSpPr txBox="1"/>
            <p:nvPr/>
          </p:nvSpPr>
          <p:spPr>
            <a:xfrm>
              <a:off x="5487358" y="1540158"/>
              <a:ext cx="2123117"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dk1"/>
                  </a:solidFill>
                  <a:latin typeface="Open Sans"/>
                  <a:ea typeface="Open Sans"/>
                  <a:cs typeface="Open Sans"/>
                  <a:sym typeface="Open Sans"/>
                </a:rPr>
                <a:t>The Third is Gray</a:t>
              </a:r>
              <a:endParaRPr sz="1100"/>
            </a:p>
          </p:txBody>
        </p:sp>
      </p:grpSp>
      <p:grpSp>
        <p:nvGrpSpPr>
          <p:cNvPr id="546" name="Shape 546"/>
          <p:cNvGrpSpPr/>
          <p:nvPr/>
        </p:nvGrpSpPr>
        <p:grpSpPr>
          <a:xfrm>
            <a:off x="3920779" y="3647095"/>
            <a:ext cx="1592338" cy="516938"/>
            <a:chOff x="5487358" y="1540158"/>
            <a:chExt cx="2123117" cy="689251"/>
          </a:xfrm>
        </p:grpSpPr>
        <p:sp>
          <p:nvSpPr>
            <p:cNvPr id="547" name="Shape 547"/>
            <p:cNvSpPr txBox="1"/>
            <p:nvPr/>
          </p:nvSpPr>
          <p:spPr>
            <a:xfrm>
              <a:off x="5492685" y="1829299"/>
              <a:ext cx="1993965" cy="400110"/>
            </a:xfrm>
            <a:prstGeom prst="rect">
              <a:avLst/>
            </a:prstGeom>
            <a:noFill/>
            <a:ln>
              <a:noFill/>
            </a:ln>
          </p:spPr>
          <p:txBody>
            <a:bodyPr anchorCtr="0" anchor="t" bIns="34275" lIns="68575" spcFirstLastPara="1" rIns="68575" wrap="square" tIns="34275">
              <a:noAutofit/>
            </a:bodyPr>
            <a:lstStyle/>
            <a:p>
              <a:pPr indent="0" lvl="0" marL="0" marR="0" rtl="0" algn="l">
                <a:lnSpc>
                  <a:spcPct val="133333"/>
                </a:lnSpc>
                <a:spcBef>
                  <a:spcPts val="0"/>
                </a:spcBef>
                <a:spcAft>
                  <a:spcPts val="0"/>
                </a:spcAft>
                <a:buNone/>
              </a:pPr>
              <a:r>
                <a:rPr lang="en" sz="700">
                  <a:solidFill>
                    <a:srgbClr val="0C0C0C"/>
                  </a:solidFill>
                  <a:latin typeface="Open Sans"/>
                  <a:ea typeface="Open Sans"/>
                  <a:cs typeface="Open Sans"/>
                  <a:sym typeface="Open Sans"/>
                </a:rPr>
                <a:t>Contrary to popular and the some</a:t>
              </a:r>
              <a:endParaRPr sz="1100"/>
            </a:p>
            <a:p>
              <a:pPr indent="0" lvl="0" marL="0" marR="0" rtl="0" algn="l">
                <a:lnSpc>
                  <a:spcPct val="133333"/>
                </a:lnSpc>
                <a:spcBef>
                  <a:spcPts val="0"/>
                </a:spcBef>
                <a:spcAft>
                  <a:spcPts val="0"/>
                </a:spcAft>
                <a:buNone/>
              </a:pPr>
              <a:r>
                <a:rPr lang="en" sz="700">
                  <a:solidFill>
                    <a:srgbClr val="0C0C0C"/>
                  </a:solidFill>
                  <a:latin typeface="Open Sans"/>
                  <a:ea typeface="Open Sans"/>
                  <a:cs typeface="Open Sans"/>
                  <a:sym typeface="Open Sans"/>
                </a:rPr>
                <a:t> belief, Lorem is not</a:t>
              </a:r>
              <a:endParaRPr sz="1100"/>
            </a:p>
          </p:txBody>
        </p:sp>
        <p:sp>
          <p:nvSpPr>
            <p:cNvPr id="548" name="Shape 548"/>
            <p:cNvSpPr txBox="1"/>
            <p:nvPr/>
          </p:nvSpPr>
          <p:spPr>
            <a:xfrm>
              <a:off x="5487358" y="1540158"/>
              <a:ext cx="2123117"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rgbClr val="0C0C0C"/>
                  </a:solidFill>
                  <a:latin typeface="Open Sans"/>
                  <a:ea typeface="Open Sans"/>
                  <a:cs typeface="Open Sans"/>
                  <a:sym typeface="Open Sans"/>
                </a:rPr>
                <a:t>Orange Text</a:t>
              </a:r>
              <a:endParaRPr sz="1100"/>
            </a:p>
          </p:txBody>
        </p:sp>
      </p:grpSp>
      <p:grpSp>
        <p:nvGrpSpPr>
          <p:cNvPr id="549" name="Shape 549"/>
          <p:cNvGrpSpPr/>
          <p:nvPr/>
        </p:nvGrpSpPr>
        <p:grpSpPr>
          <a:xfrm>
            <a:off x="1040351" y="1473750"/>
            <a:ext cx="1588343" cy="516938"/>
            <a:chOff x="1694412" y="1609709"/>
            <a:chExt cx="2117790" cy="689251"/>
          </a:xfrm>
        </p:grpSpPr>
        <p:sp>
          <p:nvSpPr>
            <p:cNvPr id="550" name="Shape 550"/>
            <p:cNvSpPr txBox="1"/>
            <p:nvPr/>
          </p:nvSpPr>
          <p:spPr>
            <a:xfrm>
              <a:off x="1694412" y="1898850"/>
              <a:ext cx="2117790" cy="400110"/>
            </a:xfrm>
            <a:prstGeom prst="rect">
              <a:avLst/>
            </a:prstGeom>
            <a:noFill/>
            <a:ln>
              <a:noFill/>
            </a:ln>
          </p:spPr>
          <p:txBody>
            <a:bodyPr anchorCtr="0" anchor="t" bIns="34275" lIns="68575" spcFirstLastPara="1" rIns="68575" wrap="square" tIns="34275">
              <a:noAutofit/>
            </a:bodyPr>
            <a:lstStyle/>
            <a:p>
              <a:pPr indent="0" lvl="0" marL="0" marR="0" rtl="0" algn="r">
                <a:lnSpc>
                  <a:spcPct val="133333"/>
                </a:lnSpc>
                <a:spcBef>
                  <a:spcPts val="0"/>
                </a:spcBef>
                <a:spcAft>
                  <a:spcPts val="0"/>
                </a:spcAft>
                <a:buNone/>
              </a:pPr>
              <a:r>
                <a:rPr lang="en" sz="700">
                  <a:solidFill>
                    <a:schemeClr val="lt1"/>
                  </a:solidFill>
                  <a:latin typeface="Open Sans"/>
                  <a:ea typeface="Open Sans"/>
                  <a:cs typeface="Open Sans"/>
                  <a:sym typeface="Open Sans"/>
                </a:rPr>
                <a:t>Contrary to popular belief, Lorem is not simply random text. </a:t>
              </a:r>
              <a:endParaRPr sz="1100"/>
            </a:p>
          </p:txBody>
        </p:sp>
        <p:sp>
          <p:nvSpPr>
            <p:cNvPr id="551" name="Shape 551"/>
            <p:cNvSpPr txBox="1"/>
            <p:nvPr/>
          </p:nvSpPr>
          <p:spPr>
            <a:xfrm>
              <a:off x="1816100" y="1609709"/>
              <a:ext cx="1996102" cy="323165"/>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lang="en" sz="1100">
                  <a:solidFill>
                    <a:schemeClr val="lt1"/>
                  </a:solidFill>
                  <a:latin typeface="Open Sans"/>
                  <a:ea typeface="Open Sans"/>
                  <a:cs typeface="Open Sans"/>
                  <a:sym typeface="Open Sans"/>
                </a:rPr>
                <a:t>Cyan Heading Text</a:t>
              </a:r>
              <a:endParaRPr sz="1100"/>
            </a:p>
          </p:txBody>
        </p:sp>
      </p:grpSp>
      <p:grpSp>
        <p:nvGrpSpPr>
          <p:cNvPr id="552" name="Shape 552"/>
          <p:cNvGrpSpPr/>
          <p:nvPr/>
        </p:nvGrpSpPr>
        <p:grpSpPr>
          <a:xfrm>
            <a:off x="1040351" y="2561506"/>
            <a:ext cx="1588343" cy="516938"/>
            <a:chOff x="1694412" y="1609709"/>
            <a:chExt cx="2117790" cy="689251"/>
          </a:xfrm>
        </p:grpSpPr>
        <p:sp>
          <p:nvSpPr>
            <p:cNvPr id="553" name="Shape 553"/>
            <p:cNvSpPr txBox="1"/>
            <p:nvPr/>
          </p:nvSpPr>
          <p:spPr>
            <a:xfrm>
              <a:off x="1694412" y="1898850"/>
              <a:ext cx="2117790" cy="400110"/>
            </a:xfrm>
            <a:prstGeom prst="rect">
              <a:avLst/>
            </a:prstGeom>
            <a:noFill/>
            <a:ln>
              <a:noFill/>
            </a:ln>
          </p:spPr>
          <p:txBody>
            <a:bodyPr anchorCtr="0" anchor="t" bIns="34275" lIns="68575" spcFirstLastPara="1" rIns="68575" wrap="square" tIns="34275">
              <a:noAutofit/>
            </a:bodyPr>
            <a:lstStyle/>
            <a:p>
              <a:pPr indent="0" lvl="0" marL="0" marR="0" rtl="0" algn="r">
                <a:lnSpc>
                  <a:spcPct val="133333"/>
                </a:lnSpc>
                <a:spcBef>
                  <a:spcPts val="0"/>
                </a:spcBef>
                <a:spcAft>
                  <a:spcPts val="0"/>
                </a:spcAft>
                <a:buNone/>
              </a:pPr>
              <a:r>
                <a:rPr lang="en" sz="700">
                  <a:solidFill>
                    <a:schemeClr val="lt1"/>
                  </a:solidFill>
                  <a:latin typeface="Open Sans"/>
                  <a:ea typeface="Open Sans"/>
                  <a:cs typeface="Open Sans"/>
                  <a:sym typeface="Open Sans"/>
                </a:rPr>
                <a:t>Contrary to popular belief, Lorem is not simply random text. </a:t>
              </a:r>
              <a:endParaRPr sz="1100"/>
            </a:p>
          </p:txBody>
        </p:sp>
        <p:sp>
          <p:nvSpPr>
            <p:cNvPr id="554" name="Shape 554"/>
            <p:cNvSpPr txBox="1"/>
            <p:nvPr/>
          </p:nvSpPr>
          <p:spPr>
            <a:xfrm>
              <a:off x="1816100" y="1609709"/>
              <a:ext cx="1996102" cy="323165"/>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lang="en" sz="1100">
                  <a:solidFill>
                    <a:schemeClr val="lt1"/>
                  </a:solidFill>
                  <a:latin typeface="Open Sans"/>
                  <a:ea typeface="Open Sans"/>
                  <a:cs typeface="Open Sans"/>
                  <a:sym typeface="Open Sans"/>
                </a:rPr>
                <a:t>Paste One Head</a:t>
              </a:r>
              <a:endParaRPr sz="1100"/>
            </a:p>
          </p:txBody>
        </p:sp>
      </p:grpSp>
      <p:grpSp>
        <p:nvGrpSpPr>
          <p:cNvPr id="555" name="Shape 555"/>
          <p:cNvGrpSpPr/>
          <p:nvPr/>
        </p:nvGrpSpPr>
        <p:grpSpPr>
          <a:xfrm>
            <a:off x="1040351" y="3647095"/>
            <a:ext cx="1588343" cy="516938"/>
            <a:chOff x="1694412" y="1609709"/>
            <a:chExt cx="2117790" cy="689251"/>
          </a:xfrm>
        </p:grpSpPr>
        <p:sp>
          <p:nvSpPr>
            <p:cNvPr id="556" name="Shape 556"/>
            <p:cNvSpPr txBox="1"/>
            <p:nvPr/>
          </p:nvSpPr>
          <p:spPr>
            <a:xfrm>
              <a:off x="1694412" y="1898850"/>
              <a:ext cx="2117790" cy="400110"/>
            </a:xfrm>
            <a:prstGeom prst="rect">
              <a:avLst/>
            </a:prstGeom>
            <a:noFill/>
            <a:ln>
              <a:noFill/>
            </a:ln>
          </p:spPr>
          <p:txBody>
            <a:bodyPr anchorCtr="0" anchor="t" bIns="34275" lIns="68575" spcFirstLastPara="1" rIns="68575" wrap="square" tIns="34275">
              <a:noAutofit/>
            </a:bodyPr>
            <a:lstStyle/>
            <a:p>
              <a:pPr indent="0" lvl="0" marL="0" marR="0" rtl="0" algn="r">
                <a:lnSpc>
                  <a:spcPct val="133333"/>
                </a:lnSpc>
                <a:spcBef>
                  <a:spcPts val="0"/>
                </a:spcBef>
                <a:spcAft>
                  <a:spcPts val="0"/>
                </a:spcAft>
                <a:buNone/>
              </a:pPr>
              <a:r>
                <a:rPr lang="en" sz="700">
                  <a:solidFill>
                    <a:srgbClr val="0C0C0C"/>
                  </a:solidFill>
                  <a:latin typeface="Open Sans"/>
                  <a:ea typeface="Open Sans"/>
                  <a:cs typeface="Open Sans"/>
                  <a:sym typeface="Open Sans"/>
                </a:rPr>
                <a:t>Contrary to popular belief, Lorem is not simply random text. </a:t>
              </a:r>
              <a:endParaRPr sz="1100"/>
            </a:p>
          </p:txBody>
        </p:sp>
        <p:sp>
          <p:nvSpPr>
            <p:cNvPr id="557" name="Shape 557"/>
            <p:cNvSpPr txBox="1"/>
            <p:nvPr/>
          </p:nvSpPr>
          <p:spPr>
            <a:xfrm>
              <a:off x="1816100" y="1609709"/>
              <a:ext cx="1996102" cy="323165"/>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lang="en" sz="1100">
                  <a:solidFill>
                    <a:srgbClr val="0C0C0C"/>
                  </a:solidFill>
                  <a:latin typeface="Open Sans"/>
                  <a:ea typeface="Open Sans"/>
                  <a:cs typeface="Open Sans"/>
                  <a:sym typeface="Open Sans"/>
                </a:rPr>
                <a:t>Violet Title Goes</a:t>
              </a:r>
              <a:endParaRPr sz="1100"/>
            </a:p>
          </p:txBody>
        </p:sp>
      </p:grpSp>
      <p:sp>
        <p:nvSpPr>
          <p:cNvPr id="558" name="Shape 558"/>
          <p:cNvSpPr txBox="1"/>
          <p:nvPr/>
        </p:nvSpPr>
        <p:spPr>
          <a:xfrm>
            <a:off x="6125672" y="1747937"/>
            <a:ext cx="2422918" cy="377026"/>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lang="en" sz="800">
                <a:solidFill>
                  <a:schemeClr val="dk1"/>
                </a:solidFill>
                <a:latin typeface="PT Sans"/>
                <a:ea typeface="PT Sans"/>
                <a:cs typeface="PT Sans"/>
                <a:sym typeface="PT Sans"/>
              </a:rPr>
              <a:t>Lorem ipsum dolor  consectetur adipiscing elit, sed do eiusmod tempor incididunt labore dolore.</a:t>
            </a:r>
            <a:endParaRPr sz="1100"/>
          </a:p>
        </p:txBody>
      </p:sp>
      <p:sp>
        <p:nvSpPr>
          <p:cNvPr id="559" name="Shape 559"/>
          <p:cNvSpPr txBox="1"/>
          <p:nvPr/>
        </p:nvSpPr>
        <p:spPr>
          <a:xfrm>
            <a:off x="6111420" y="1252292"/>
            <a:ext cx="1258059" cy="507831"/>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lang="en" sz="2900">
                <a:solidFill>
                  <a:srgbClr val="595959"/>
                </a:solidFill>
                <a:latin typeface="Montserrat"/>
                <a:ea typeface="Montserrat"/>
                <a:cs typeface="Montserrat"/>
                <a:sym typeface="Montserrat"/>
              </a:rPr>
              <a:t>1.7K</a:t>
            </a:r>
            <a:endParaRPr sz="1100"/>
          </a:p>
        </p:txBody>
      </p:sp>
      <p:sp>
        <p:nvSpPr>
          <p:cNvPr id="560" name="Shape 560"/>
          <p:cNvSpPr txBox="1"/>
          <p:nvPr/>
        </p:nvSpPr>
        <p:spPr>
          <a:xfrm>
            <a:off x="6125672" y="2886624"/>
            <a:ext cx="2422918" cy="377026"/>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lang="en" sz="800">
                <a:solidFill>
                  <a:schemeClr val="dk1"/>
                </a:solidFill>
                <a:latin typeface="PT Sans"/>
                <a:ea typeface="PT Sans"/>
                <a:cs typeface="PT Sans"/>
                <a:sym typeface="PT Sans"/>
              </a:rPr>
              <a:t>Lorem ipsum dolor  consectetur adipiscing elit, sed do eiusmod tempor incididunt labore dolore.</a:t>
            </a:r>
            <a:endParaRPr sz="1100"/>
          </a:p>
        </p:txBody>
      </p:sp>
      <p:sp>
        <p:nvSpPr>
          <p:cNvPr id="561" name="Shape 561"/>
          <p:cNvSpPr txBox="1"/>
          <p:nvPr/>
        </p:nvSpPr>
        <p:spPr>
          <a:xfrm>
            <a:off x="6111420" y="2358521"/>
            <a:ext cx="1258059" cy="507831"/>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lang="en" sz="2900">
                <a:solidFill>
                  <a:srgbClr val="595959"/>
                </a:solidFill>
                <a:latin typeface="Montserrat"/>
                <a:ea typeface="Montserrat"/>
                <a:cs typeface="Montserrat"/>
                <a:sym typeface="Montserrat"/>
              </a:rPr>
              <a:t>3.9K</a:t>
            </a:r>
            <a:endParaRPr sz="1100"/>
          </a:p>
        </p:txBody>
      </p:sp>
      <p:sp>
        <p:nvSpPr>
          <p:cNvPr id="562" name="Shape 562"/>
          <p:cNvSpPr txBox="1"/>
          <p:nvPr/>
        </p:nvSpPr>
        <p:spPr>
          <a:xfrm>
            <a:off x="6125672" y="3954143"/>
            <a:ext cx="2422918" cy="377026"/>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lang="en" sz="800">
                <a:solidFill>
                  <a:schemeClr val="dk1"/>
                </a:solidFill>
                <a:latin typeface="PT Sans"/>
                <a:ea typeface="PT Sans"/>
                <a:cs typeface="PT Sans"/>
                <a:sym typeface="PT Sans"/>
              </a:rPr>
              <a:t>Lorem ipsum dolor  consectetur adipiscing elit, sed do eiusmod tempor incididunt labore dolore.</a:t>
            </a:r>
            <a:endParaRPr sz="1100"/>
          </a:p>
        </p:txBody>
      </p:sp>
      <p:sp>
        <p:nvSpPr>
          <p:cNvPr id="563" name="Shape 563"/>
          <p:cNvSpPr txBox="1"/>
          <p:nvPr/>
        </p:nvSpPr>
        <p:spPr>
          <a:xfrm>
            <a:off x="6111420" y="3438458"/>
            <a:ext cx="1258059" cy="507831"/>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lang="en" sz="2900">
                <a:solidFill>
                  <a:srgbClr val="595959"/>
                </a:solidFill>
                <a:latin typeface="Montserrat"/>
                <a:ea typeface="Montserrat"/>
                <a:cs typeface="Montserrat"/>
                <a:sym typeface="Montserrat"/>
              </a:rPr>
              <a:t>2.8K</a:t>
            </a:r>
            <a:endParaRPr sz="1100"/>
          </a:p>
        </p:txBody>
      </p:sp>
      <p:sp>
        <p:nvSpPr>
          <p:cNvPr id="564" name="Shape 564"/>
          <p:cNvSpPr txBox="1"/>
          <p:nvPr/>
        </p:nvSpPr>
        <p:spPr>
          <a:xfrm>
            <a:off x="2361300" y="273900"/>
            <a:ext cx="4206900" cy="4848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2700">
                <a:solidFill>
                  <a:schemeClr val="dk1"/>
                </a:solidFill>
                <a:latin typeface="Arial"/>
                <a:ea typeface="Arial"/>
                <a:cs typeface="Arial"/>
                <a:sym typeface="Arial"/>
              </a:rPr>
              <a:t>O</a:t>
            </a:r>
            <a:r>
              <a:rPr lang="en" sz="2700">
                <a:solidFill>
                  <a:schemeClr val="dk1"/>
                </a:solidFill>
              </a:rPr>
              <a:t>ur</a:t>
            </a:r>
            <a:r>
              <a:rPr lang="en" sz="2700">
                <a:solidFill>
                  <a:schemeClr val="dk1"/>
                </a:solidFill>
                <a:latin typeface="Arial"/>
                <a:ea typeface="Arial"/>
                <a:cs typeface="Arial"/>
                <a:sym typeface="Arial"/>
              </a:rPr>
              <a:t> Creative </a:t>
            </a:r>
            <a:r>
              <a:rPr lang="en" sz="2700">
                <a:solidFill>
                  <a:schemeClr val="accent1"/>
                </a:solidFill>
                <a:latin typeface="Arial"/>
                <a:ea typeface="Arial"/>
                <a:cs typeface="Arial"/>
                <a:sym typeface="Arial"/>
              </a:rPr>
              <a:t>/ infographic</a:t>
            </a:r>
            <a:endParaRPr sz="1100"/>
          </a:p>
        </p:txBody>
      </p:sp>
      <p:sp>
        <p:nvSpPr>
          <p:cNvPr id="565" name="Shape 565"/>
          <p:cNvSpPr txBox="1"/>
          <p:nvPr/>
        </p:nvSpPr>
        <p:spPr>
          <a:xfrm>
            <a:off x="2076425" y="748700"/>
            <a:ext cx="4776900" cy="1848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Montserrat"/>
                <a:ea typeface="Montserrat"/>
                <a:cs typeface="Montserrat"/>
                <a:sym typeface="Montserrat"/>
              </a:rPr>
              <a:t>The example text goes here with your own detailed opium dolor sit amen example text line.</a:t>
            </a:r>
            <a:endParaRPr sz="1100"/>
          </a:p>
        </p:txBody>
      </p:sp>
      <p:cxnSp>
        <p:nvCxnSpPr>
          <p:cNvPr id="566" name="Shape 566"/>
          <p:cNvCxnSpPr/>
          <p:nvPr/>
        </p:nvCxnSpPr>
        <p:spPr>
          <a:xfrm>
            <a:off x="523875" y="1084752"/>
            <a:ext cx="8096250" cy="0"/>
          </a:xfrm>
          <a:prstGeom prst="straightConnector1">
            <a:avLst/>
          </a:prstGeom>
          <a:noFill/>
          <a:ln cap="flat" cmpd="sng" w="9525">
            <a:solidFill>
              <a:schemeClr val="dk1"/>
            </a:solidFill>
            <a:prstDash val="solid"/>
            <a:miter lim="800000"/>
            <a:headEnd len="sm" w="sm" type="none"/>
            <a:tailEnd len="sm" w="sm" type="none"/>
          </a:ln>
        </p:spPr>
      </p:cxnSp>
    </p:spTree>
  </p:cSld>
  <p:clrMapOvr>
    <a:masterClrMapping/>
  </p:clrMapOvr>
  <p:transition spd="slow">
    <p:fade thruBlk="1"/>
  </p:transition>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70" name="Shape 570"/>
        <p:cNvGrpSpPr/>
        <p:nvPr/>
      </p:nvGrpSpPr>
      <p:grpSpPr>
        <a:xfrm>
          <a:off x="0" y="0"/>
          <a:ext cx="0" cy="0"/>
          <a:chOff x="0" y="0"/>
          <a:chExt cx="0" cy="0"/>
        </a:xfrm>
      </p:grpSpPr>
      <p:pic>
        <p:nvPicPr>
          <p:cNvPr id="571" name="Shape 571"/>
          <p:cNvPicPr preferRelativeResize="0"/>
          <p:nvPr/>
        </p:nvPicPr>
        <p:blipFill rotWithShape="1">
          <a:blip r:embed="rId3">
            <a:alphaModFix/>
          </a:blip>
          <a:srcRect b="0" l="0" r="0" t="0"/>
          <a:stretch/>
        </p:blipFill>
        <p:spPr>
          <a:xfrm>
            <a:off x="814388" y="1285875"/>
            <a:ext cx="7708105" cy="2346148"/>
          </a:xfrm>
          <a:prstGeom prst="rect">
            <a:avLst/>
          </a:prstGeom>
          <a:noFill/>
          <a:ln>
            <a:noFill/>
          </a:ln>
        </p:spPr>
      </p:pic>
      <p:sp>
        <p:nvSpPr>
          <p:cNvPr id="572" name="Shape 572"/>
          <p:cNvSpPr/>
          <p:nvPr/>
        </p:nvSpPr>
        <p:spPr>
          <a:xfrm>
            <a:off x="785325" y="3854200"/>
            <a:ext cx="7535400" cy="269100"/>
          </a:xfrm>
          <a:prstGeom prst="rect">
            <a:avLst/>
          </a:prstGeom>
          <a:noFill/>
          <a:ln>
            <a:noFill/>
          </a:ln>
        </p:spPr>
        <p:txBody>
          <a:bodyPr anchorCtr="0" anchor="ctr" bIns="0" lIns="0" spcFirstLastPara="1" rIns="0" wrap="square" tIns="0">
            <a:noAutofit/>
          </a:bodyPr>
          <a:lstStyle/>
          <a:p>
            <a:pPr indent="0" lvl="0" marL="0" marR="0" rtl="0" algn="ctr">
              <a:lnSpc>
                <a:spcPct val="170000"/>
              </a:lnSpc>
              <a:spcBef>
                <a:spcPts val="0"/>
              </a:spcBef>
              <a:spcAft>
                <a:spcPts val="0"/>
              </a:spcAft>
              <a:buNone/>
            </a:pPr>
            <a:r>
              <a:rPr lang="en" sz="800">
                <a:solidFill>
                  <a:schemeClr val="dk1"/>
                </a:solidFill>
                <a:latin typeface="Montserrat Light"/>
                <a:ea typeface="Montserrat Light"/>
                <a:cs typeface="Montserrat Light"/>
                <a:sym typeface="Montserrat Light"/>
              </a:rPr>
              <a:t>This letterhead design is meant to project an image of professionalism and reliability. By using simple alignments we have created a very spacious feeling. The simplicity suggests strength and the spaciousnes contributes to the aesthetics of the layout. These basic qualities along with the (Your Company) colours,</a:t>
            </a:r>
            <a:endParaRPr sz="1100"/>
          </a:p>
        </p:txBody>
      </p:sp>
      <p:sp>
        <p:nvSpPr>
          <p:cNvPr id="573" name="Shape 573"/>
          <p:cNvSpPr txBox="1"/>
          <p:nvPr/>
        </p:nvSpPr>
        <p:spPr>
          <a:xfrm>
            <a:off x="2290149" y="273900"/>
            <a:ext cx="4349400" cy="4848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2700">
                <a:solidFill>
                  <a:schemeClr val="dk1"/>
                </a:solidFill>
                <a:latin typeface="Arial"/>
                <a:ea typeface="Arial"/>
                <a:cs typeface="Arial"/>
                <a:sym typeface="Arial"/>
              </a:rPr>
              <a:t>O</a:t>
            </a:r>
            <a:r>
              <a:rPr lang="en" sz="2700">
                <a:solidFill>
                  <a:schemeClr val="dk1"/>
                </a:solidFill>
              </a:rPr>
              <a:t>ur</a:t>
            </a:r>
            <a:r>
              <a:rPr lang="en" sz="2700">
                <a:solidFill>
                  <a:schemeClr val="dk1"/>
                </a:solidFill>
                <a:latin typeface="Arial"/>
                <a:ea typeface="Arial"/>
                <a:cs typeface="Arial"/>
                <a:sym typeface="Arial"/>
              </a:rPr>
              <a:t> Creative </a:t>
            </a:r>
            <a:r>
              <a:rPr lang="en" sz="2700">
                <a:solidFill>
                  <a:schemeClr val="accent1"/>
                </a:solidFill>
                <a:latin typeface="Arial"/>
                <a:ea typeface="Arial"/>
                <a:cs typeface="Arial"/>
                <a:sym typeface="Arial"/>
              </a:rPr>
              <a:t>/ infographic</a:t>
            </a:r>
            <a:endParaRPr sz="1100"/>
          </a:p>
        </p:txBody>
      </p:sp>
      <p:sp>
        <p:nvSpPr>
          <p:cNvPr id="574" name="Shape 574"/>
          <p:cNvSpPr txBox="1"/>
          <p:nvPr/>
        </p:nvSpPr>
        <p:spPr>
          <a:xfrm>
            <a:off x="2062175" y="748700"/>
            <a:ext cx="4805400" cy="1848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Montserrat"/>
                <a:ea typeface="Montserrat"/>
                <a:cs typeface="Montserrat"/>
                <a:sym typeface="Montserrat"/>
              </a:rPr>
              <a:t>The example text goes here with your own detailed opium dolor sit amen example text line.</a:t>
            </a:r>
            <a:endParaRPr sz="1100"/>
          </a:p>
        </p:txBody>
      </p:sp>
      <p:cxnSp>
        <p:nvCxnSpPr>
          <p:cNvPr id="575" name="Shape 575"/>
          <p:cNvCxnSpPr/>
          <p:nvPr/>
        </p:nvCxnSpPr>
        <p:spPr>
          <a:xfrm>
            <a:off x="523875" y="1084752"/>
            <a:ext cx="8096250" cy="0"/>
          </a:xfrm>
          <a:prstGeom prst="straightConnector1">
            <a:avLst/>
          </a:prstGeom>
          <a:noFill/>
          <a:ln cap="flat" cmpd="sng" w="9525">
            <a:solidFill>
              <a:schemeClr val="dk1"/>
            </a:solidFill>
            <a:prstDash val="solid"/>
            <a:miter lim="800000"/>
            <a:headEnd len="sm" w="sm" type="none"/>
            <a:tailEnd len="sm" w="sm" type="none"/>
          </a:ln>
        </p:spPr>
      </p:cxnSp>
    </p:spTree>
  </p:cSld>
  <p:clrMapOvr>
    <a:masterClrMapping/>
  </p:clrMapOvr>
  <mc:AlternateContent>
    <mc:Choice Requires="p14">
      <p:transition spd="slow" p14:dur="1300">
        <p:fade thruBlk="1"/>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3" name="Shape 143"/>
        <p:cNvGrpSpPr/>
        <p:nvPr/>
      </p:nvGrpSpPr>
      <p:grpSpPr>
        <a:xfrm>
          <a:off x="0" y="0"/>
          <a:ext cx="0" cy="0"/>
          <a:chOff x="0" y="0"/>
          <a:chExt cx="0" cy="0"/>
        </a:xfrm>
      </p:grpSpPr>
      <p:sp>
        <p:nvSpPr>
          <p:cNvPr id="144" name="Shape 144"/>
          <p:cNvSpPr/>
          <p:nvPr/>
        </p:nvSpPr>
        <p:spPr>
          <a:xfrm>
            <a:off x="1972384" y="1676400"/>
            <a:ext cx="5787770" cy="4351707"/>
          </a:xfrm>
          <a:prstGeom prst="parallelogram">
            <a:avLst>
              <a:gd fmla="val 25000" name="adj"/>
            </a:avLst>
          </a:prstGeom>
          <a:solidFill>
            <a:schemeClr val="accent1">
              <a:alpha val="89803"/>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145" name="Shape 145"/>
          <p:cNvSpPr/>
          <p:nvPr/>
        </p:nvSpPr>
        <p:spPr>
          <a:xfrm>
            <a:off x="1190666" y="4332514"/>
            <a:ext cx="1538288" cy="1156607"/>
          </a:xfrm>
          <a:prstGeom prst="parallelogram">
            <a:avLst>
              <a:gd fmla="val 25000" name="adj"/>
            </a:avLst>
          </a:prstGeom>
          <a:solidFill>
            <a:srgbClr val="3F3F3F">
              <a:alpha val="64705"/>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pic>
        <p:nvPicPr>
          <p:cNvPr id="146" name="Shape 146"/>
          <p:cNvPicPr preferRelativeResize="0"/>
          <p:nvPr/>
        </p:nvPicPr>
        <p:blipFill rotWithShape="1">
          <a:blip r:embed="rId3">
            <a:alphaModFix/>
          </a:blip>
          <a:srcRect b="0" l="0" r="0" t="0"/>
          <a:stretch/>
        </p:blipFill>
        <p:spPr>
          <a:xfrm>
            <a:off x="3177464" y="2571750"/>
            <a:ext cx="3594615" cy="1118325"/>
          </a:xfrm>
          <a:prstGeom prst="rect">
            <a:avLst/>
          </a:prstGeom>
          <a:noFill/>
          <a:ln>
            <a:noFill/>
          </a:ln>
        </p:spPr>
      </p:pic>
      <p:sp>
        <p:nvSpPr>
          <p:cNvPr id="147" name="Shape 147"/>
          <p:cNvSpPr txBox="1"/>
          <p:nvPr/>
        </p:nvSpPr>
        <p:spPr>
          <a:xfrm>
            <a:off x="2946002" y="3946380"/>
            <a:ext cx="3660538" cy="640560"/>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b="0" i="0" lang="en" sz="800" u="none" cap="none" strike="noStrike">
                <a:solidFill>
                  <a:schemeClr val="dk1"/>
                </a:solidFill>
                <a:latin typeface="Montserrat Light"/>
                <a:ea typeface="Montserrat Light"/>
                <a:cs typeface="Montserrat Light"/>
                <a:sym typeface="Montserrat Light"/>
              </a:rPr>
              <a:t>Creepiest don't subdue which i two set had seasons. Fifth you'll, man wherein seas our creeping. Very. Make from for seas place and won't appear him, were years unto .</a:t>
            </a:r>
            <a:endParaRPr b="1" i="0" sz="800" u="none" cap="none" strike="noStrike">
              <a:solidFill>
                <a:schemeClr val="dk1"/>
              </a:solidFill>
              <a:latin typeface="Montserrat Light"/>
              <a:ea typeface="Montserrat Light"/>
              <a:cs typeface="Montserrat Light"/>
              <a:sym typeface="Montserrat Light"/>
            </a:endParaRPr>
          </a:p>
        </p:txBody>
      </p:sp>
      <p:sp>
        <p:nvSpPr>
          <p:cNvPr id="148" name="Shape 148"/>
          <p:cNvSpPr/>
          <p:nvPr>
            <p:ph idx="2" type="pic"/>
          </p:nvPr>
        </p:nvSpPr>
        <p:spPr>
          <a:xfrm>
            <a:off x="0" y="0"/>
            <a:ext cx="9144000" cy="514350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med">
    <p:push/>
  </p:transition>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79" name="Shape 579"/>
        <p:cNvGrpSpPr/>
        <p:nvPr/>
      </p:nvGrpSpPr>
      <p:grpSpPr>
        <a:xfrm>
          <a:off x="0" y="0"/>
          <a:ext cx="0" cy="0"/>
          <a:chOff x="0" y="0"/>
          <a:chExt cx="0" cy="0"/>
        </a:xfrm>
      </p:grpSpPr>
      <p:grpSp>
        <p:nvGrpSpPr>
          <p:cNvPr id="580" name="Shape 580"/>
          <p:cNvGrpSpPr/>
          <p:nvPr/>
        </p:nvGrpSpPr>
        <p:grpSpPr>
          <a:xfrm>
            <a:off x="600639" y="1361197"/>
            <a:ext cx="4472602" cy="3296528"/>
            <a:chOff x="4705888" y="1665278"/>
            <a:chExt cx="6334919" cy="4669146"/>
          </a:xfrm>
        </p:grpSpPr>
        <p:sp>
          <p:nvSpPr>
            <p:cNvPr id="581" name="Shape 581"/>
            <p:cNvSpPr/>
            <p:nvPr/>
          </p:nvSpPr>
          <p:spPr>
            <a:xfrm>
              <a:off x="7639305" y="1665278"/>
              <a:ext cx="539750" cy="476250"/>
            </a:xfrm>
            <a:custGeom>
              <a:pathLst>
                <a:path extrusionOk="0" h="98" w="111">
                  <a:moveTo>
                    <a:pt x="91" y="58"/>
                  </a:moveTo>
                  <a:cubicBezTo>
                    <a:pt x="95" y="58"/>
                    <a:pt x="98" y="58"/>
                    <a:pt x="100" y="59"/>
                  </a:cubicBezTo>
                  <a:cubicBezTo>
                    <a:pt x="104" y="53"/>
                    <a:pt x="105" y="47"/>
                    <a:pt x="105" y="41"/>
                  </a:cubicBezTo>
                  <a:cubicBezTo>
                    <a:pt x="105" y="19"/>
                    <a:pt x="82" y="0"/>
                    <a:pt x="53" y="0"/>
                  </a:cubicBezTo>
                  <a:cubicBezTo>
                    <a:pt x="24" y="0"/>
                    <a:pt x="0" y="19"/>
                    <a:pt x="0" y="41"/>
                  </a:cubicBezTo>
                  <a:cubicBezTo>
                    <a:pt x="0" y="56"/>
                    <a:pt x="10" y="70"/>
                    <a:pt x="28" y="77"/>
                  </a:cubicBezTo>
                  <a:cubicBezTo>
                    <a:pt x="33" y="82"/>
                    <a:pt x="29" y="91"/>
                    <a:pt x="21" y="95"/>
                  </a:cubicBezTo>
                  <a:cubicBezTo>
                    <a:pt x="20" y="96"/>
                    <a:pt x="44" y="98"/>
                    <a:pt x="55" y="82"/>
                  </a:cubicBezTo>
                  <a:cubicBezTo>
                    <a:pt x="59" y="82"/>
                    <a:pt x="62" y="81"/>
                    <a:pt x="66" y="81"/>
                  </a:cubicBezTo>
                  <a:cubicBezTo>
                    <a:pt x="65" y="79"/>
                    <a:pt x="65" y="78"/>
                    <a:pt x="65" y="76"/>
                  </a:cubicBezTo>
                  <a:cubicBezTo>
                    <a:pt x="65" y="66"/>
                    <a:pt x="77" y="58"/>
                    <a:pt x="91" y="58"/>
                  </a:cubicBezTo>
                  <a:close/>
                  <a:moveTo>
                    <a:pt x="31" y="24"/>
                  </a:moveTo>
                  <a:cubicBezTo>
                    <a:pt x="31" y="22"/>
                    <a:pt x="32" y="21"/>
                    <a:pt x="33" y="21"/>
                  </a:cubicBezTo>
                  <a:cubicBezTo>
                    <a:pt x="71" y="21"/>
                    <a:pt x="71" y="21"/>
                    <a:pt x="71" y="21"/>
                  </a:cubicBezTo>
                  <a:cubicBezTo>
                    <a:pt x="73" y="21"/>
                    <a:pt x="74" y="22"/>
                    <a:pt x="74" y="24"/>
                  </a:cubicBezTo>
                  <a:cubicBezTo>
                    <a:pt x="74" y="28"/>
                    <a:pt x="74" y="28"/>
                    <a:pt x="74" y="28"/>
                  </a:cubicBezTo>
                  <a:cubicBezTo>
                    <a:pt x="74" y="29"/>
                    <a:pt x="73" y="30"/>
                    <a:pt x="71" y="30"/>
                  </a:cubicBezTo>
                  <a:cubicBezTo>
                    <a:pt x="33" y="30"/>
                    <a:pt x="33" y="30"/>
                    <a:pt x="33" y="30"/>
                  </a:cubicBezTo>
                  <a:cubicBezTo>
                    <a:pt x="32" y="30"/>
                    <a:pt x="31" y="29"/>
                    <a:pt x="31" y="28"/>
                  </a:cubicBezTo>
                  <a:lnTo>
                    <a:pt x="31" y="24"/>
                  </a:lnTo>
                  <a:close/>
                  <a:moveTo>
                    <a:pt x="29" y="44"/>
                  </a:moveTo>
                  <a:cubicBezTo>
                    <a:pt x="27" y="44"/>
                    <a:pt x="26" y="43"/>
                    <a:pt x="26" y="42"/>
                  </a:cubicBezTo>
                  <a:cubicBezTo>
                    <a:pt x="26" y="38"/>
                    <a:pt x="26" y="38"/>
                    <a:pt x="26" y="38"/>
                  </a:cubicBezTo>
                  <a:cubicBezTo>
                    <a:pt x="26" y="36"/>
                    <a:pt x="27" y="35"/>
                    <a:pt x="29" y="35"/>
                  </a:cubicBezTo>
                  <a:cubicBezTo>
                    <a:pt x="76" y="35"/>
                    <a:pt x="76" y="35"/>
                    <a:pt x="76" y="35"/>
                  </a:cubicBezTo>
                  <a:cubicBezTo>
                    <a:pt x="77" y="35"/>
                    <a:pt x="78" y="36"/>
                    <a:pt x="78" y="38"/>
                  </a:cubicBezTo>
                  <a:cubicBezTo>
                    <a:pt x="78" y="42"/>
                    <a:pt x="78" y="42"/>
                    <a:pt x="78" y="42"/>
                  </a:cubicBezTo>
                  <a:cubicBezTo>
                    <a:pt x="78" y="43"/>
                    <a:pt x="77" y="44"/>
                    <a:pt x="76" y="44"/>
                  </a:cubicBezTo>
                  <a:lnTo>
                    <a:pt x="29" y="44"/>
                  </a:lnTo>
                  <a:close/>
                  <a:moveTo>
                    <a:pt x="69" y="56"/>
                  </a:moveTo>
                  <a:cubicBezTo>
                    <a:pt x="69" y="57"/>
                    <a:pt x="68" y="58"/>
                    <a:pt x="67" y="58"/>
                  </a:cubicBezTo>
                  <a:cubicBezTo>
                    <a:pt x="38" y="58"/>
                    <a:pt x="38" y="58"/>
                    <a:pt x="38" y="58"/>
                  </a:cubicBezTo>
                  <a:cubicBezTo>
                    <a:pt x="36" y="58"/>
                    <a:pt x="35" y="57"/>
                    <a:pt x="35" y="56"/>
                  </a:cubicBezTo>
                  <a:cubicBezTo>
                    <a:pt x="35" y="52"/>
                    <a:pt x="35" y="52"/>
                    <a:pt x="35" y="52"/>
                  </a:cubicBezTo>
                  <a:cubicBezTo>
                    <a:pt x="35" y="50"/>
                    <a:pt x="36" y="49"/>
                    <a:pt x="38" y="49"/>
                  </a:cubicBezTo>
                  <a:cubicBezTo>
                    <a:pt x="67" y="49"/>
                    <a:pt x="67" y="49"/>
                    <a:pt x="67" y="49"/>
                  </a:cubicBezTo>
                  <a:cubicBezTo>
                    <a:pt x="68" y="49"/>
                    <a:pt x="69" y="50"/>
                    <a:pt x="69" y="52"/>
                  </a:cubicBezTo>
                  <a:lnTo>
                    <a:pt x="69" y="56"/>
                  </a:lnTo>
                  <a:close/>
                  <a:moveTo>
                    <a:pt x="91" y="63"/>
                  </a:moveTo>
                  <a:cubicBezTo>
                    <a:pt x="80" y="63"/>
                    <a:pt x="71" y="69"/>
                    <a:pt x="71" y="76"/>
                  </a:cubicBezTo>
                  <a:cubicBezTo>
                    <a:pt x="71" y="84"/>
                    <a:pt x="80" y="90"/>
                    <a:pt x="91" y="90"/>
                  </a:cubicBezTo>
                  <a:cubicBezTo>
                    <a:pt x="102" y="90"/>
                    <a:pt x="111" y="84"/>
                    <a:pt x="111" y="76"/>
                  </a:cubicBezTo>
                  <a:cubicBezTo>
                    <a:pt x="111" y="69"/>
                    <a:pt x="102" y="63"/>
                    <a:pt x="91" y="63"/>
                  </a:cubicBezTo>
                  <a:close/>
                  <a:moveTo>
                    <a:pt x="81" y="79"/>
                  </a:moveTo>
                  <a:cubicBezTo>
                    <a:pt x="80" y="79"/>
                    <a:pt x="78" y="78"/>
                    <a:pt x="78" y="76"/>
                  </a:cubicBezTo>
                  <a:cubicBezTo>
                    <a:pt x="78" y="74"/>
                    <a:pt x="80" y="73"/>
                    <a:pt x="81" y="73"/>
                  </a:cubicBezTo>
                  <a:cubicBezTo>
                    <a:pt x="83" y="73"/>
                    <a:pt x="84" y="74"/>
                    <a:pt x="84" y="76"/>
                  </a:cubicBezTo>
                  <a:cubicBezTo>
                    <a:pt x="84" y="78"/>
                    <a:pt x="83" y="79"/>
                    <a:pt x="81" y="79"/>
                  </a:cubicBezTo>
                  <a:close/>
                  <a:moveTo>
                    <a:pt x="91" y="79"/>
                  </a:moveTo>
                  <a:cubicBezTo>
                    <a:pt x="89" y="79"/>
                    <a:pt x="88" y="78"/>
                    <a:pt x="88" y="76"/>
                  </a:cubicBezTo>
                  <a:cubicBezTo>
                    <a:pt x="88" y="74"/>
                    <a:pt x="89" y="73"/>
                    <a:pt x="91" y="73"/>
                  </a:cubicBezTo>
                  <a:cubicBezTo>
                    <a:pt x="93" y="73"/>
                    <a:pt x="94" y="74"/>
                    <a:pt x="94" y="76"/>
                  </a:cubicBezTo>
                  <a:cubicBezTo>
                    <a:pt x="94" y="78"/>
                    <a:pt x="93" y="79"/>
                    <a:pt x="91" y="79"/>
                  </a:cubicBezTo>
                  <a:close/>
                  <a:moveTo>
                    <a:pt x="101" y="79"/>
                  </a:moveTo>
                  <a:cubicBezTo>
                    <a:pt x="99" y="79"/>
                    <a:pt x="98" y="78"/>
                    <a:pt x="98" y="76"/>
                  </a:cubicBezTo>
                  <a:cubicBezTo>
                    <a:pt x="98" y="74"/>
                    <a:pt x="99" y="73"/>
                    <a:pt x="101" y="73"/>
                  </a:cubicBezTo>
                  <a:cubicBezTo>
                    <a:pt x="103" y="73"/>
                    <a:pt x="104" y="74"/>
                    <a:pt x="104" y="76"/>
                  </a:cubicBezTo>
                  <a:cubicBezTo>
                    <a:pt x="104" y="78"/>
                    <a:pt x="103" y="79"/>
                    <a:pt x="101" y="79"/>
                  </a:cubicBezTo>
                  <a:close/>
                </a:path>
              </a:pathLst>
            </a:custGeom>
            <a:solidFill>
              <a:srgbClr val="B60F1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82" name="Shape 582"/>
            <p:cNvSpPr/>
            <p:nvPr/>
          </p:nvSpPr>
          <p:spPr>
            <a:xfrm>
              <a:off x="7639305" y="5865803"/>
              <a:ext cx="530225" cy="412750"/>
            </a:xfrm>
            <a:custGeom>
              <a:pathLst>
                <a:path extrusionOk="0" h="85" w="109">
                  <a:moveTo>
                    <a:pt x="63" y="54"/>
                  </a:moveTo>
                  <a:cubicBezTo>
                    <a:pt x="63" y="61"/>
                    <a:pt x="63" y="61"/>
                    <a:pt x="63" y="61"/>
                  </a:cubicBezTo>
                  <a:cubicBezTo>
                    <a:pt x="47" y="61"/>
                    <a:pt x="47" y="61"/>
                    <a:pt x="47" y="61"/>
                  </a:cubicBezTo>
                  <a:cubicBezTo>
                    <a:pt x="47" y="54"/>
                    <a:pt x="47" y="54"/>
                    <a:pt x="47" y="54"/>
                  </a:cubicBezTo>
                  <a:cubicBezTo>
                    <a:pt x="37" y="53"/>
                    <a:pt x="27" y="50"/>
                    <a:pt x="18" y="46"/>
                  </a:cubicBezTo>
                  <a:cubicBezTo>
                    <a:pt x="12" y="44"/>
                    <a:pt x="6" y="41"/>
                    <a:pt x="0" y="37"/>
                  </a:cubicBezTo>
                  <a:cubicBezTo>
                    <a:pt x="0" y="82"/>
                    <a:pt x="0" y="82"/>
                    <a:pt x="0" y="82"/>
                  </a:cubicBezTo>
                  <a:cubicBezTo>
                    <a:pt x="0" y="83"/>
                    <a:pt x="2" y="85"/>
                    <a:pt x="3" y="85"/>
                  </a:cubicBezTo>
                  <a:cubicBezTo>
                    <a:pt x="107" y="85"/>
                    <a:pt x="107" y="85"/>
                    <a:pt x="107" y="85"/>
                  </a:cubicBezTo>
                  <a:cubicBezTo>
                    <a:pt x="108" y="85"/>
                    <a:pt x="109" y="83"/>
                    <a:pt x="109" y="82"/>
                  </a:cubicBezTo>
                  <a:cubicBezTo>
                    <a:pt x="109" y="37"/>
                    <a:pt x="109" y="37"/>
                    <a:pt x="109" y="37"/>
                  </a:cubicBezTo>
                  <a:cubicBezTo>
                    <a:pt x="104" y="41"/>
                    <a:pt x="98" y="44"/>
                    <a:pt x="92" y="46"/>
                  </a:cubicBezTo>
                  <a:cubicBezTo>
                    <a:pt x="83" y="50"/>
                    <a:pt x="73" y="53"/>
                    <a:pt x="63" y="54"/>
                  </a:cubicBezTo>
                  <a:close/>
                  <a:moveTo>
                    <a:pt x="107" y="14"/>
                  </a:moveTo>
                  <a:cubicBezTo>
                    <a:pt x="77" y="14"/>
                    <a:pt x="77" y="14"/>
                    <a:pt x="77" y="14"/>
                  </a:cubicBezTo>
                  <a:cubicBezTo>
                    <a:pt x="77" y="10"/>
                    <a:pt x="77" y="10"/>
                    <a:pt x="77" y="10"/>
                  </a:cubicBezTo>
                  <a:cubicBezTo>
                    <a:pt x="77" y="5"/>
                    <a:pt x="72" y="0"/>
                    <a:pt x="66" y="0"/>
                  </a:cubicBezTo>
                  <a:cubicBezTo>
                    <a:pt x="43" y="0"/>
                    <a:pt x="43" y="0"/>
                    <a:pt x="43" y="0"/>
                  </a:cubicBezTo>
                  <a:cubicBezTo>
                    <a:pt x="38" y="0"/>
                    <a:pt x="33" y="5"/>
                    <a:pt x="33" y="10"/>
                  </a:cubicBezTo>
                  <a:cubicBezTo>
                    <a:pt x="33" y="14"/>
                    <a:pt x="33" y="14"/>
                    <a:pt x="33" y="14"/>
                  </a:cubicBezTo>
                  <a:cubicBezTo>
                    <a:pt x="3" y="14"/>
                    <a:pt x="3" y="14"/>
                    <a:pt x="3" y="14"/>
                  </a:cubicBezTo>
                  <a:cubicBezTo>
                    <a:pt x="2" y="14"/>
                    <a:pt x="0" y="15"/>
                    <a:pt x="0" y="17"/>
                  </a:cubicBezTo>
                  <a:cubicBezTo>
                    <a:pt x="0" y="33"/>
                    <a:pt x="0" y="33"/>
                    <a:pt x="0" y="33"/>
                  </a:cubicBezTo>
                  <a:cubicBezTo>
                    <a:pt x="6" y="37"/>
                    <a:pt x="12" y="40"/>
                    <a:pt x="19" y="43"/>
                  </a:cubicBezTo>
                  <a:cubicBezTo>
                    <a:pt x="28" y="47"/>
                    <a:pt x="38" y="49"/>
                    <a:pt x="47" y="50"/>
                  </a:cubicBezTo>
                  <a:cubicBezTo>
                    <a:pt x="48" y="47"/>
                    <a:pt x="51" y="44"/>
                    <a:pt x="55" y="44"/>
                  </a:cubicBezTo>
                  <a:cubicBezTo>
                    <a:pt x="59" y="44"/>
                    <a:pt x="62" y="47"/>
                    <a:pt x="63" y="50"/>
                  </a:cubicBezTo>
                  <a:cubicBezTo>
                    <a:pt x="72" y="49"/>
                    <a:pt x="82" y="47"/>
                    <a:pt x="91" y="43"/>
                  </a:cubicBezTo>
                  <a:cubicBezTo>
                    <a:pt x="97" y="40"/>
                    <a:pt x="104" y="37"/>
                    <a:pt x="109" y="32"/>
                  </a:cubicBezTo>
                  <a:cubicBezTo>
                    <a:pt x="109" y="17"/>
                    <a:pt x="109" y="17"/>
                    <a:pt x="109" y="17"/>
                  </a:cubicBezTo>
                  <a:cubicBezTo>
                    <a:pt x="109" y="15"/>
                    <a:pt x="108" y="14"/>
                    <a:pt x="107" y="14"/>
                  </a:cubicBezTo>
                  <a:close/>
                  <a:moveTo>
                    <a:pt x="71" y="14"/>
                  </a:moveTo>
                  <a:cubicBezTo>
                    <a:pt x="39" y="14"/>
                    <a:pt x="39" y="14"/>
                    <a:pt x="39" y="14"/>
                  </a:cubicBezTo>
                  <a:cubicBezTo>
                    <a:pt x="39" y="10"/>
                    <a:pt x="39" y="10"/>
                    <a:pt x="39" y="10"/>
                  </a:cubicBezTo>
                  <a:cubicBezTo>
                    <a:pt x="39" y="8"/>
                    <a:pt x="41" y="6"/>
                    <a:pt x="43" y="6"/>
                  </a:cubicBezTo>
                  <a:cubicBezTo>
                    <a:pt x="66" y="6"/>
                    <a:pt x="66" y="6"/>
                    <a:pt x="66" y="6"/>
                  </a:cubicBezTo>
                  <a:cubicBezTo>
                    <a:pt x="69" y="6"/>
                    <a:pt x="71" y="8"/>
                    <a:pt x="71" y="10"/>
                  </a:cubicBezTo>
                  <a:lnTo>
                    <a:pt x="71" y="14"/>
                  </a:lnTo>
                  <a:close/>
                </a:path>
              </a:pathLst>
            </a:custGeom>
            <a:solidFill>
              <a:schemeClr val="accent3"/>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83" name="Shape 583"/>
            <p:cNvSpPr/>
            <p:nvPr/>
          </p:nvSpPr>
          <p:spPr>
            <a:xfrm>
              <a:off x="9585580" y="4608503"/>
              <a:ext cx="461962" cy="460375"/>
            </a:xfrm>
            <a:custGeom>
              <a:pathLst>
                <a:path extrusionOk="0" h="95" w="95">
                  <a:moveTo>
                    <a:pt x="91" y="4"/>
                  </a:moveTo>
                  <a:cubicBezTo>
                    <a:pt x="88" y="4"/>
                    <a:pt x="88" y="4"/>
                    <a:pt x="88" y="4"/>
                  </a:cubicBezTo>
                  <a:cubicBezTo>
                    <a:pt x="88" y="91"/>
                    <a:pt x="88" y="91"/>
                    <a:pt x="88" y="91"/>
                  </a:cubicBezTo>
                  <a:cubicBezTo>
                    <a:pt x="91" y="91"/>
                    <a:pt x="91" y="91"/>
                    <a:pt x="91" y="91"/>
                  </a:cubicBezTo>
                  <a:cubicBezTo>
                    <a:pt x="93" y="91"/>
                    <a:pt x="95" y="89"/>
                    <a:pt x="95" y="87"/>
                  </a:cubicBezTo>
                  <a:cubicBezTo>
                    <a:pt x="95" y="8"/>
                    <a:pt x="95" y="8"/>
                    <a:pt x="95" y="8"/>
                  </a:cubicBezTo>
                  <a:cubicBezTo>
                    <a:pt x="95" y="6"/>
                    <a:pt x="93" y="4"/>
                    <a:pt x="91" y="4"/>
                  </a:cubicBezTo>
                  <a:close/>
                  <a:moveTo>
                    <a:pt x="80" y="0"/>
                  </a:moveTo>
                  <a:cubicBezTo>
                    <a:pt x="12" y="0"/>
                    <a:pt x="12" y="0"/>
                    <a:pt x="12" y="0"/>
                  </a:cubicBezTo>
                  <a:cubicBezTo>
                    <a:pt x="10" y="0"/>
                    <a:pt x="8" y="2"/>
                    <a:pt x="8" y="4"/>
                  </a:cubicBezTo>
                  <a:cubicBezTo>
                    <a:pt x="8" y="15"/>
                    <a:pt x="8" y="15"/>
                    <a:pt x="8" y="15"/>
                  </a:cubicBezTo>
                  <a:cubicBezTo>
                    <a:pt x="5" y="15"/>
                    <a:pt x="5" y="15"/>
                    <a:pt x="5" y="15"/>
                  </a:cubicBezTo>
                  <a:cubicBezTo>
                    <a:pt x="3" y="15"/>
                    <a:pt x="0" y="17"/>
                    <a:pt x="0" y="20"/>
                  </a:cubicBezTo>
                  <a:cubicBezTo>
                    <a:pt x="0" y="23"/>
                    <a:pt x="3" y="25"/>
                    <a:pt x="5" y="25"/>
                  </a:cubicBezTo>
                  <a:cubicBezTo>
                    <a:pt x="8" y="25"/>
                    <a:pt x="8" y="25"/>
                    <a:pt x="8" y="25"/>
                  </a:cubicBezTo>
                  <a:cubicBezTo>
                    <a:pt x="8" y="33"/>
                    <a:pt x="8" y="33"/>
                    <a:pt x="8" y="33"/>
                  </a:cubicBezTo>
                  <a:cubicBezTo>
                    <a:pt x="5" y="33"/>
                    <a:pt x="5" y="33"/>
                    <a:pt x="5" y="33"/>
                  </a:cubicBezTo>
                  <a:cubicBezTo>
                    <a:pt x="3" y="33"/>
                    <a:pt x="0" y="36"/>
                    <a:pt x="0" y="38"/>
                  </a:cubicBezTo>
                  <a:cubicBezTo>
                    <a:pt x="0" y="41"/>
                    <a:pt x="3" y="43"/>
                    <a:pt x="5" y="43"/>
                  </a:cubicBezTo>
                  <a:cubicBezTo>
                    <a:pt x="8" y="43"/>
                    <a:pt x="8" y="43"/>
                    <a:pt x="8" y="43"/>
                  </a:cubicBezTo>
                  <a:cubicBezTo>
                    <a:pt x="8" y="52"/>
                    <a:pt x="8" y="52"/>
                    <a:pt x="8" y="52"/>
                  </a:cubicBezTo>
                  <a:cubicBezTo>
                    <a:pt x="5" y="52"/>
                    <a:pt x="5" y="52"/>
                    <a:pt x="5" y="52"/>
                  </a:cubicBezTo>
                  <a:cubicBezTo>
                    <a:pt x="3" y="52"/>
                    <a:pt x="0" y="54"/>
                    <a:pt x="0" y="57"/>
                  </a:cubicBezTo>
                  <a:cubicBezTo>
                    <a:pt x="0" y="60"/>
                    <a:pt x="3" y="62"/>
                    <a:pt x="5" y="62"/>
                  </a:cubicBezTo>
                  <a:cubicBezTo>
                    <a:pt x="8" y="62"/>
                    <a:pt x="8" y="62"/>
                    <a:pt x="8" y="62"/>
                  </a:cubicBezTo>
                  <a:cubicBezTo>
                    <a:pt x="8" y="70"/>
                    <a:pt x="8" y="70"/>
                    <a:pt x="8" y="70"/>
                  </a:cubicBezTo>
                  <a:cubicBezTo>
                    <a:pt x="5" y="70"/>
                    <a:pt x="5" y="70"/>
                    <a:pt x="5" y="70"/>
                  </a:cubicBezTo>
                  <a:cubicBezTo>
                    <a:pt x="3" y="70"/>
                    <a:pt x="0" y="72"/>
                    <a:pt x="0" y="75"/>
                  </a:cubicBezTo>
                  <a:cubicBezTo>
                    <a:pt x="0" y="78"/>
                    <a:pt x="3" y="80"/>
                    <a:pt x="5" y="80"/>
                  </a:cubicBezTo>
                  <a:cubicBezTo>
                    <a:pt x="8" y="80"/>
                    <a:pt x="8" y="80"/>
                    <a:pt x="8" y="80"/>
                  </a:cubicBezTo>
                  <a:cubicBezTo>
                    <a:pt x="8" y="91"/>
                    <a:pt x="8" y="91"/>
                    <a:pt x="8" y="91"/>
                  </a:cubicBezTo>
                  <a:cubicBezTo>
                    <a:pt x="8" y="93"/>
                    <a:pt x="10" y="95"/>
                    <a:pt x="12" y="95"/>
                  </a:cubicBezTo>
                  <a:cubicBezTo>
                    <a:pt x="80" y="95"/>
                    <a:pt x="80" y="95"/>
                    <a:pt x="80" y="95"/>
                  </a:cubicBezTo>
                  <a:cubicBezTo>
                    <a:pt x="82" y="95"/>
                    <a:pt x="84" y="93"/>
                    <a:pt x="84" y="91"/>
                  </a:cubicBezTo>
                  <a:cubicBezTo>
                    <a:pt x="84" y="4"/>
                    <a:pt x="84" y="4"/>
                    <a:pt x="84" y="4"/>
                  </a:cubicBezTo>
                  <a:cubicBezTo>
                    <a:pt x="84" y="2"/>
                    <a:pt x="82" y="0"/>
                    <a:pt x="80" y="0"/>
                  </a:cubicBezTo>
                  <a:close/>
                  <a:moveTo>
                    <a:pt x="47" y="17"/>
                  </a:moveTo>
                  <a:cubicBezTo>
                    <a:pt x="56" y="17"/>
                    <a:pt x="62" y="23"/>
                    <a:pt x="62" y="32"/>
                  </a:cubicBezTo>
                  <a:cubicBezTo>
                    <a:pt x="62" y="40"/>
                    <a:pt x="56" y="47"/>
                    <a:pt x="47" y="47"/>
                  </a:cubicBezTo>
                  <a:cubicBezTo>
                    <a:pt x="39" y="47"/>
                    <a:pt x="32" y="40"/>
                    <a:pt x="32" y="32"/>
                  </a:cubicBezTo>
                  <a:cubicBezTo>
                    <a:pt x="32" y="23"/>
                    <a:pt x="39" y="17"/>
                    <a:pt x="47" y="17"/>
                  </a:cubicBezTo>
                  <a:close/>
                  <a:moveTo>
                    <a:pt x="66" y="79"/>
                  </a:moveTo>
                  <a:cubicBezTo>
                    <a:pt x="28" y="79"/>
                    <a:pt x="28" y="79"/>
                    <a:pt x="28" y="79"/>
                  </a:cubicBezTo>
                  <a:cubicBezTo>
                    <a:pt x="28" y="69"/>
                    <a:pt x="28" y="69"/>
                    <a:pt x="28" y="69"/>
                  </a:cubicBezTo>
                  <a:cubicBezTo>
                    <a:pt x="28" y="58"/>
                    <a:pt x="37" y="50"/>
                    <a:pt x="47" y="50"/>
                  </a:cubicBezTo>
                  <a:cubicBezTo>
                    <a:pt x="58" y="50"/>
                    <a:pt x="66" y="58"/>
                    <a:pt x="66" y="69"/>
                  </a:cubicBezTo>
                  <a:lnTo>
                    <a:pt x="66" y="79"/>
                  </a:lnTo>
                  <a:close/>
                </a:path>
              </a:pathLst>
            </a:custGeom>
            <a:solidFill>
              <a:srgbClr val="7F7F7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7F7F7F"/>
                </a:solidFill>
                <a:latin typeface="Calibri"/>
                <a:ea typeface="Calibri"/>
                <a:cs typeface="Calibri"/>
                <a:sym typeface="Calibri"/>
              </a:endParaRPr>
            </a:p>
          </p:txBody>
        </p:sp>
        <p:sp>
          <p:nvSpPr>
            <p:cNvPr id="584" name="Shape 584"/>
            <p:cNvSpPr/>
            <p:nvPr/>
          </p:nvSpPr>
          <p:spPr>
            <a:xfrm>
              <a:off x="5594605" y="2714616"/>
              <a:ext cx="539750" cy="542925"/>
            </a:xfrm>
            <a:custGeom>
              <a:pathLst>
                <a:path extrusionOk="0" h="112" w="111">
                  <a:moveTo>
                    <a:pt x="73" y="53"/>
                  </a:moveTo>
                  <a:cubicBezTo>
                    <a:pt x="77" y="53"/>
                    <a:pt x="80" y="50"/>
                    <a:pt x="80" y="46"/>
                  </a:cubicBezTo>
                  <a:cubicBezTo>
                    <a:pt x="80" y="43"/>
                    <a:pt x="77" y="40"/>
                    <a:pt x="73" y="40"/>
                  </a:cubicBezTo>
                  <a:cubicBezTo>
                    <a:pt x="69" y="40"/>
                    <a:pt x="66" y="43"/>
                    <a:pt x="66" y="46"/>
                  </a:cubicBezTo>
                  <a:cubicBezTo>
                    <a:pt x="66" y="50"/>
                    <a:pt x="69" y="53"/>
                    <a:pt x="73" y="53"/>
                  </a:cubicBezTo>
                  <a:close/>
                  <a:moveTo>
                    <a:pt x="55" y="51"/>
                  </a:moveTo>
                  <a:cubicBezTo>
                    <a:pt x="60" y="51"/>
                    <a:pt x="63" y="48"/>
                    <a:pt x="63" y="44"/>
                  </a:cubicBezTo>
                  <a:cubicBezTo>
                    <a:pt x="63" y="40"/>
                    <a:pt x="60" y="36"/>
                    <a:pt x="55" y="36"/>
                  </a:cubicBezTo>
                  <a:cubicBezTo>
                    <a:pt x="51" y="36"/>
                    <a:pt x="48" y="40"/>
                    <a:pt x="48" y="44"/>
                  </a:cubicBezTo>
                  <a:cubicBezTo>
                    <a:pt x="48" y="48"/>
                    <a:pt x="51" y="51"/>
                    <a:pt x="55" y="51"/>
                  </a:cubicBezTo>
                  <a:close/>
                  <a:moveTo>
                    <a:pt x="38" y="53"/>
                  </a:moveTo>
                  <a:cubicBezTo>
                    <a:pt x="42" y="53"/>
                    <a:pt x="45" y="50"/>
                    <a:pt x="45" y="46"/>
                  </a:cubicBezTo>
                  <a:cubicBezTo>
                    <a:pt x="45" y="43"/>
                    <a:pt x="42" y="40"/>
                    <a:pt x="38" y="40"/>
                  </a:cubicBezTo>
                  <a:cubicBezTo>
                    <a:pt x="34" y="40"/>
                    <a:pt x="31" y="43"/>
                    <a:pt x="31" y="46"/>
                  </a:cubicBezTo>
                  <a:cubicBezTo>
                    <a:pt x="31" y="50"/>
                    <a:pt x="34" y="53"/>
                    <a:pt x="38" y="53"/>
                  </a:cubicBezTo>
                  <a:close/>
                  <a:moveTo>
                    <a:pt x="73" y="55"/>
                  </a:moveTo>
                  <a:cubicBezTo>
                    <a:pt x="69" y="55"/>
                    <a:pt x="67" y="57"/>
                    <a:pt x="65" y="59"/>
                  </a:cubicBezTo>
                  <a:cubicBezTo>
                    <a:pt x="63" y="56"/>
                    <a:pt x="60" y="53"/>
                    <a:pt x="55" y="53"/>
                  </a:cubicBezTo>
                  <a:cubicBezTo>
                    <a:pt x="51" y="53"/>
                    <a:pt x="48" y="56"/>
                    <a:pt x="46" y="59"/>
                  </a:cubicBezTo>
                  <a:cubicBezTo>
                    <a:pt x="44" y="57"/>
                    <a:pt x="41" y="55"/>
                    <a:pt x="38" y="55"/>
                  </a:cubicBezTo>
                  <a:cubicBezTo>
                    <a:pt x="33" y="55"/>
                    <a:pt x="29" y="59"/>
                    <a:pt x="29" y="64"/>
                  </a:cubicBezTo>
                  <a:cubicBezTo>
                    <a:pt x="29" y="71"/>
                    <a:pt x="29" y="71"/>
                    <a:pt x="29" y="71"/>
                  </a:cubicBezTo>
                  <a:cubicBezTo>
                    <a:pt x="36" y="77"/>
                    <a:pt x="45" y="80"/>
                    <a:pt x="55" y="80"/>
                  </a:cubicBezTo>
                  <a:cubicBezTo>
                    <a:pt x="66" y="80"/>
                    <a:pt x="75" y="77"/>
                    <a:pt x="82" y="71"/>
                  </a:cubicBezTo>
                  <a:cubicBezTo>
                    <a:pt x="82" y="64"/>
                    <a:pt x="82" y="64"/>
                    <a:pt x="82" y="64"/>
                  </a:cubicBezTo>
                  <a:cubicBezTo>
                    <a:pt x="82" y="59"/>
                    <a:pt x="78" y="55"/>
                    <a:pt x="73" y="55"/>
                  </a:cubicBezTo>
                  <a:close/>
                  <a:moveTo>
                    <a:pt x="108" y="55"/>
                  </a:moveTo>
                  <a:cubicBezTo>
                    <a:pt x="105" y="55"/>
                    <a:pt x="105" y="55"/>
                    <a:pt x="105" y="55"/>
                  </a:cubicBezTo>
                  <a:cubicBezTo>
                    <a:pt x="105" y="29"/>
                    <a:pt x="84" y="8"/>
                    <a:pt x="59" y="7"/>
                  </a:cubicBezTo>
                  <a:cubicBezTo>
                    <a:pt x="59" y="3"/>
                    <a:pt x="59" y="3"/>
                    <a:pt x="59" y="3"/>
                  </a:cubicBezTo>
                  <a:cubicBezTo>
                    <a:pt x="59" y="2"/>
                    <a:pt x="57" y="0"/>
                    <a:pt x="55" y="0"/>
                  </a:cubicBezTo>
                  <a:cubicBezTo>
                    <a:pt x="54" y="0"/>
                    <a:pt x="52" y="2"/>
                    <a:pt x="52" y="3"/>
                  </a:cubicBezTo>
                  <a:cubicBezTo>
                    <a:pt x="52" y="7"/>
                    <a:pt x="52" y="7"/>
                    <a:pt x="52" y="7"/>
                  </a:cubicBezTo>
                  <a:cubicBezTo>
                    <a:pt x="27" y="8"/>
                    <a:pt x="6" y="29"/>
                    <a:pt x="6" y="55"/>
                  </a:cubicBezTo>
                  <a:cubicBezTo>
                    <a:pt x="3" y="55"/>
                    <a:pt x="3" y="55"/>
                    <a:pt x="3" y="55"/>
                  </a:cubicBezTo>
                  <a:cubicBezTo>
                    <a:pt x="1" y="55"/>
                    <a:pt x="0" y="56"/>
                    <a:pt x="0" y="58"/>
                  </a:cubicBezTo>
                  <a:cubicBezTo>
                    <a:pt x="0" y="60"/>
                    <a:pt x="1" y="61"/>
                    <a:pt x="3" y="61"/>
                  </a:cubicBezTo>
                  <a:cubicBezTo>
                    <a:pt x="6" y="61"/>
                    <a:pt x="6" y="61"/>
                    <a:pt x="6" y="61"/>
                  </a:cubicBezTo>
                  <a:cubicBezTo>
                    <a:pt x="8" y="85"/>
                    <a:pt x="28" y="105"/>
                    <a:pt x="52" y="106"/>
                  </a:cubicBezTo>
                  <a:cubicBezTo>
                    <a:pt x="52" y="109"/>
                    <a:pt x="52" y="109"/>
                    <a:pt x="52" y="109"/>
                  </a:cubicBezTo>
                  <a:cubicBezTo>
                    <a:pt x="52" y="111"/>
                    <a:pt x="54" y="112"/>
                    <a:pt x="55" y="112"/>
                  </a:cubicBezTo>
                  <a:cubicBezTo>
                    <a:pt x="57" y="112"/>
                    <a:pt x="59" y="111"/>
                    <a:pt x="59" y="109"/>
                  </a:cubicBezTo>
                  <a:cubicBezTo>
                    <a:pt x="59" y="106"/>
                    <a:pt x="59" y="106"/>
                    <a:pt x="59" y="106"/>
                  </a:cubicBezTo>
                  <a:cubicBezTo>
                    <a:pt x="83" y="105"/>
                    <a:pt x="103" y="85"/>
                    <a:pt x="105" y="61"/>
                  </a:cubicBezTo>
                  <a:cubicBezTo>
                    <a:pt x="108" y="61"/>
                    <a:pt x="108" y="61"/>
                    <a:pt x="108" y="61"/>
                  </a:cubicBezTo>
                  <a:cubicBezTo>
                    <a:pt x="110" y="61"/>
                    <a:pt x="111" y="60"/>
                    <a:pt x="111" y="58"/>
                  </a:cubicBezTo>
                  <a:cubicBezTo>
                    <a:pt x="111" y="56"/>
                    <a:pt x="110" y="55"/>
                    <a:pt x="108" y="55"/>
                  </a:cubicBezTo>
                  <a:close/>
                  <a:moveTo>
                    <a:pt x="92" y="61"/>
                  </a:moveTo>
                  <a:cubicBezTo>
                    <a:pt x="95" y="61"/>
                    <a:pt x="95" y="61"/>
                    <a:pt x="95" y="61"/>
                  </a:cubicBezTo>
                  <a:cubicBezTo>
                    <a:pt x="93" y="80"/>
                    <a:pt x="78" y="95"/>
                    <a:pt x="59" y="96"/>
                  </a:cubicBezTo>
                  <a:cubicBezTo>
                    <a:pt x="59" y="94"/>
                    <a:pt x="59" y="94"/>
                    <a:pt x="59" y="94"/>
                  </a:cubicBezTo>
                  <a:cubicBezTo>
                    <a:pt x="59" y="92"/>
                    <a:pt x="57" y="91"/>
                    <a:pt x="55" y="91"/>
                  </a:cubicBezTo>
                  <a:cubicBezTo>
                    <a:pt x="54" y="91"/>
                    <a:pt x="52" y="92"/>
                    <a:pt x="52" y="94"/>
                  </a:cubicBezTo>
                  <a:cubicBezTo>
                    <a:pt x="52" y="96"/>
                    <a:pt x="52" y="96"/>
                    <a:pt x="52" y="96"/>
                  </a:cubicBezTo>
                  <a:cubicBezTo>
                    <a:pt x="33" y="95"/>
                    <a:pt x="18" y="80"/>
                    <a:pt x="16" y="61"/>
                  </a:cubicBezTo>
                  <a:cubicBezTo>
                    <a:pt x="19" y="61"/>
                    <a:pt x="19" y="61"/>
                    <a:pt x="19" y="61"/>
                  </a:cubicBezTo>
                  <a:cubicBezTo>
                    <a:pt x="20" y="61"/>
                    <a:pt x="22" y="60"/>
                    <a:pt x="22" y="58"/>
                  </a:cubicBezTo>
                  <a:cubicBezTo>
                    <a:pt x="22" y="56"/>
                    <a:pt x="20" y="55"/>
                    <a:pt x="19" y="55"/>
                  </a:cubicBezTo>
                  <a:cubicBezTo>
                    <a:pt x="15" y="55"/>
                    <a:pt x="15" y="55"/>
                    <a:pt x="15" y="55"/>
                  </a:cubicBezTo>
                  <a:cubicBezTo>
                    <a:pt x="16" y="35"/>
                    <a:pt x="32" y="18"/>
                    <a:pt x="52" y="16"/>
                  </a:cubicBezTo>
                  <a:cubicBezTo>
                    <a:pt x="52" y="19"/>
                    <a:pt x="52" y="19"/>
                    <a:pt x="52" y="19"/>
                  </a:cubicBezTo>
                  <a:cubicBezTo>
                    <a:pt x="52" y="20"/>
                    <a:pt x="54" y="22"/>
                    <a:pt x="55" y="22"/>
                  </a:cubicBezTo>
                  <a:cubicBezTo>
                    <a:pt x="57" y="22"/>
                    <a:pt x="59" y="20"/>
                    <a:pt x="59" y="19"/>
                  </a:cubicBezTo>
                  <a:cubicBezTo>
                    <a:pt x="59" y="16"/>
                    <a:pt x="59" y="16"/>
                    <a:pt x="59" y="16"/>
                  </a:cubicBezTo>
                  <a:cubicBezTo>
                    <a:pt x="79" y="18"/>
                    <a:pt x="95" y="35"/>
                    <a:pt x="96" y="55"/>
                  </a:cubicBezTo>
                  <a:cubicBezTo>
                    <a:pt x="92" y="55"/>
                    <a:pt x="92" y="55"/>
                    <a:pt x="92" y="55"/>
                  </a:cubicBezTo>
                  <a:cubicBezTo>
                    <a:pt x="91" y="55"/>
                    <a:pt x="89" y="56"/>
                    <a:pt x="89" y="58"/>
                  </a:cubicBezTo>
                  <a:cubicBezTo>
                    <a:pt x="89" y="60"/>
                    <a:pt x="91" y="61"/>
                    <a:pt x="92" y="61"/>
                  </a:cubicBezTo>
                  <a:close/>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85" name="Shape 585"/>
            <p:cNvSpPr/>
            <p:nvPr/>
          </p:nvSpPr>
          <p:spPr>
            <a:xfrm>
              <a:off x="9550655" y="2611428"/>
              <a:ext cx="463550" cy="520700"/>
            </a:xfrm>
            <a:custGeom>
              <a:pathLst>
                <a:path extrusionOk="0" h="107" w="95">
                  <a:moveTo>
                    <a:pt x="35" y="46"/>
                  </a:moveTo>
                  <a:cubicBezTo>
                    <a:pt x="32" y="46"/>
                    <a:pt x="30" y="49"/>
                    <a:pt x="30" y="51"/>
                  </a:cubicBezTo>
                  <a:cubicBezTo>
                    <a:pt x="30" y="54"/>
                    <a:pt x="32" y="56"/>
                    <a:pt x="35" y="56"/>
                  </a:cubicBezTo>
                  <a:cubicBezTo>
                    <a:pt x="38" y="56"/>
                    <a:pt x="40" y="54"/>
                    <a:pt x="40" y="51"/>
                  </a:cubicBezTo>
                  <a:cubicBezTo>
                    <a:pt x="40" y="49"/>
                    <a:pt x="38" y="46"/>
                    <a:pt x="35" y="46"/>
                  </a:cubicBezTo>
                  <a:close/>
                  <a:moveTo>
                    <a:pt x="60" y="46"/>
                  </a:moveTo>
                  <a:cubicBezTo>
                    <a:pt x="57" y="46"/>
                    <a:pt x="55" y="49"/>
                    <a:pt x="55" y="51"/>
                  </a:cubicBezTo>
                  <a:cubicBezTo>
                    <a:pt x="55" y="54"/>
                    <a:pt x="57" y="56"/>
                    <a:pt x="60" y="56"/>
                  </a:cubicBezTo>
                  <a:cubicBezTo>
                    <a:pt x="63" y="56"/>
                    <a:pt x="65" y="54"/>
                    <a:pt x="65" y="51"/>
                  </a:cubicBezTo>
                  <a:cubicBezTo>
                    <a:pt x="65" y="49"/>
                    <a:pt x="63" y="46"/>
                    <a:pt x="60" y="46"/>
                  </a:cubicBezTo>
                  <a:close/>
                  <a:moveTo>
                    <a:pt x="34" y="94"/>
                  </a:moveTo>
                  <a:cubicBezTo>
                    <a:pt x="34" y="94"/>
                    <a:pt x="28" y="100"/>
                    <a:pt x="26" y="105"/>
                  </a:cubicBezTo>
                  <a:cubicBezTo>
                    <a:pt x="25" y="106"/>
                    <a:pt x="40" y="104"/>
                    <a:pt x="46" y="102"/>
                  </a:cubicBezTo>
                  <a:cubicBezTo>
                    <a:pt x="52" y="101"/>
                    <a:pt x="73" y="105"/>
                    <a:pt x="77" y="106"/>
                  </a:cubicBezTo>
                  <a:cubicBezTo>
                    <a:pt x="80" y="107"/>
                    <a:pt x="78" y="105"/>
                    <a:pt x="75" y="100"/>
                  </a:cubicBezTo>
                  <a:cubicBezTo>
                    <a:pt x="73" y="97"/>
                    <a:pt x="69" y="94"/>
                    <a:pt x="69" y="94"/>
                  </a:cubicBezTo>
                  <a:cubicBezTo>
                    <a:pt x="66" y="92"/>
                    <a:pt x="64" y="87"/>
                    <a:pt x="67" y="85"/>
                  </a:cubicBezTo>
                  <a:cubicBezTo>
                    <a:pt x="73" y="81"/>
                    <a:pt x="78" y="74"/>
                    <a:pt x="81" y="66"/>
                  </a:cubicBezTo>
                  <a:cubicBezTo>
                    <a:pt x="87" y="66"/>
                    <a:pt x="87" y="66"/>
                    <a:pt x="87" y="66"/>
                  </a:cubicBezTo>
                  <a:cubicBezTo>
                    <a:pt x="91" y="66"/>
                    <a:pt x="95" y="63"/>
                    <a:pt x="95" y="58"/>
                  </a:cubicBezTo>
                  <a:cubicBezTo>
                    <a:pt x="95" y="49"/>
                    <a:pt x="95" y="49"/>
                    <a:pt x="95" y="49"/>
                  </a:cubicBezTo>
                  <a:cubicBezTo>
                    <a:pt x="95" y="45"/>
                    <a:pt x="93" y="43"/>
                    <a:pt x="91" y="41"/>
                  </a:cubicBezTo>
                  <a:cubicBezTo>
                    <a:pt x="91" y="28"/>
                    <a:pt x="87" y="18"/>
                    <a:pt x="79" y="10"/>
                  </a:cubicBezTo>
                  <a:cubicBezTo>
                    <a:pt x="72" y="3"/>
                    <a:pt x="61" y="0"/>
                    <a:pt x="47" y="0"/>
                  </a:cubicBezTo>
                  <a:cubicBezTo>
                    <a:pt x="34" y="0"/>
                    <a:pt x="23" y="3"/>
                    <a:pt x="16" y="10"/>
                  </a:cubicBezTo>
                  <a:cubicBezTo>
                    <a:pt x="8" y="18"/>
                    <a:pt x="4" y="28"/>
                    <a:pt x="4" y="41"/>
                  </a:cubicBezTo>
                  <a:cubicBezTo>
                    <a:pt x="1" y="43"/>
                    <a:pt x="0" y="45"/>
                    <a:pt x="0" y="49"/>
                  </a:cubicBezTo>
                  <a:cubicBezTo>
                    <a:pt x="0" y="58"/>
                    <a:pt x="0" y="58"/>
                    <a:pt x="0" y="58"/>
                  </a:cubicBezTo>
                  <a:cubicBezTo>
                    <a:pt x="0" y="63"/>
                    <a:pt x="3" y="66"/>
                    <a:pt x="8" y="66"/>
                  </a:cubicBezTo>
                  <a:cubicBezTo>
                    <a:pt x="14" y="66"/>
                    <a:pt x="14" y="66"/>
                    <a:pt x="14" y="66"/>
                  </a:cubicBezTo>
                  <a:cubicBezTo>
                    <a:pt x="18" y="77"/>
                    <a:pt x="26" y="85"/>
                    <a:pt x="34" y="90"/>
                  </a:cubicBezTo>
                  <a:cubicBezTo>
                    <a:pt x="36" y="91"/>
                    <a:pt x="35" y="92"/>
                    <a:pt x="34" y="94"/>
                  </a:cubicBezTo>
                  <a:close/>
                  <a:moveTo>
                    <a:pt x="47" y="88"/>
                  </a:moveTo>
                  <a:cubicBezTo>
                    <a:pt x="41" y="88"/>
                    <a:pt x="31" y="82"/>
                    <a:pt x="24" y="73"/>
                  </a:cubicBezTo>
                  <a:cubicBezTo>
                    <a:pt x="29" y="75"/>
                    <a:pt x="34" y="76"/>
                    <a:pt x="39" y="76"/>
                  </a:cubicBezTo>
                  <a:cubicBezTo>
                    <a:pt x="40" y="78"/>
                    <a:pt x="43" y="80"/>
                    <a:pt x="47" y="80"/>
                  </a:cubicBezTo>
                  <a:cubicBezTo>
                    <a:pt x="51" y="80"/>
                    <a:pt x="55" y="77"/>
                    <a:pt x="55" y="74"/>
                  </a:cubicBezTo>
                  <a:cubicBezTo>
                    <a:pt x="55" y="71"/>
                    <a:pt x="51" y="68"/>
                    <a:pt x="47" y="68"/>
                  </a:cubicBezTo>
                  <a:cubicBezTo>
                    <a:pt x="43" y="68"/>
                    <a:pt x="40" y="69"/>
                    <a:pt x="39" y="71"/>
                  </a:cubicBezTo>
                  <a:cubicBezTo>
                    <a:pt x="32" y="71"/>
                    <a:pt x="24" y="69"/>
                    <a:pt x="20" y="64"/>
                  </a:cubicBezTo>
                  <a:cubicBezTo>
                    <a:pt x="18" y="60"/>
                    <a:pt x="18" y="56"/>
                    <a:pt x="18" y="51"/>
                  </a:cubicBezTo>
                  <a:cubicBezTo>
                    <a:pt x="18" y="50"/>
                    <a:pt x="18" y="49"/>
                    <a:pt x="18" y="48"/>
                  </a:cubicBezTo>
                  <a:cubicBezTo>
                    <a:pt x="26" y="47"/>
                    <a:pt x="34" y="38"/>
                    <a:pt x="34" y="28"/>
                  </a:cubicBezTo>
                  <a:cubicBezTo>
                    <a:pt x="34" y="26"/>
                    <a:pt x="34" y="27"/>
                    <a:pt x="36" y="29"/>
                  </a:cubicBezTo>
                  <a:cubicBezTo>
                    <a:pt x="36" y="29"/>
                    <a:pt x="36" y="29"/>
                    <a:pt x="36" y="29"/>
                  </a:cubicBezTo>
                  <a:cubicBezTo>
                    <a:pt x="36" y="29"/>
                    <a:pt x="36" y="29"/>
                    <a:pt x="36" y="29"/>
                  </a:cubicBezTo>
                  <a:cubicBezTo>
                    <a:pt x="36" y="30"/>
                    <a:pt x="37" y="30"/>
                    <a:pt x="37" y="31"/>
                  </a:cubicBezTo>
                  <a:cubicBezTo>
                    <a:pt x="45" y="40"/>
                    <a:pt x="55" y="39"/>
                    <a:pt x="60" y="43"/>
                  </a:cubicBezTo>
                  <a:cubicBezTo>
                    <a:pt x="60" y="41"/>
                    <a:pt x="59" y="39"/>
                    <a:pt x="58" y="38"/>
                  </a:cubicBezTo>
                  <a:cubicBezTo>
                    <a:pt x="66" y="39"/>
                    <a:pt x="73" y="42"/>
                    <a:pt x="77" y="45"/>
                  </a:cubicBezTo>
                  <a:cubicBezTo>
                    <a:pt x="77" y="47"/>
                    <a:pt x="77" y="49"/>
                    <a:pt x="77" y="51"/>
                  </a:cubicBezTo>
                  <a:cubicBezTo>
                    <a:pt x="77" y="75"/>
                    <a:pt x="58" y="88"/>
                    <a:pt x="47" y="88"/>
                  </a:cubicBezTo>
                  <a:close/>
                  <a:moveTo>
                    <a:pt x="82" y="40"/>
                  </a:moveTo>
                  <a:cubicBezTo>
                    <a:pt x="81" y="32"/>
                    <a:pt x="79" y="26"/>
                    <a:pt x="75" y="21"/>
                  </a:cubicBezTo>
                  <a:cubicBezTo>
                    <a:pt x="69" y="13"/>
                    <a:pt x="59" y="9"/>
                    <a:pt x="47" y="9"/>
                  </a:cubicBezTo>
                  <a:cubicBezTo>
                    <a:pt x="35" y="9"/>
                    <a:pt x="26" y="13"/>
                    <a:pt x="20" y="21"/>
                  </a:cubicBezTo>
                  <a:cubicBezTo>
                    <a:pt x="16" y="26"/>
                    <a:pt x="14" y="32"/>
                    <a:pt x="12" y="40"/>
                  </a:cubicBezTo>
                  <a:cubicBezTo>
                    <a:pt x="9" y="40"/>
                    <a:pt x="9" y="40"/>
                    <a:pt x="9" y="40"/>
                  </a:cubicBezTo>
                  <a:cubicBezTo>
                    <a:pt x="10" y="17"/>
                    <a:pt x="23" y="5"/>
                    <a:pt x="47" y="5"/>
                  </a:cubicBezTo>
                  <a:cubicBezTo>
                    <a:pt x="72" y="5"/>
                    <a:pt x="85" y="17"/>
                    <a:pt x="86" y="40"/>
                  </a:cubicBezTo>
                  <a:lnTo>
                    <a:pt x="82" y="40"/>
                  </a:lnTo>
                  <a:close/>
                </a:path>
              </a:pathLst>
            </a:custGeom>
            <a:solidFill>
              <a:srgbClr val="3F3F3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3F3F3F"/>
                </a:solidFill>
                <a:latin typeface="Calibri"/>
                <a:ea typeface="Calibri"/>
                <a:cs typeface="Calibri"/>
                <a:sym typeface="Calibri"/>
              </a:endParaRPr>
            </a:p>
          </p:txBody>
        </p:sp>
        <p:sp>
          <p:nvSpPr>
            <p:cNvPr id="586" name="Shape 586"/>
            <p:cNvSpPr/>
            <p:nvPr/>
          </p:nvSpPr>
          <p:spPr>
            <a:xfrm>
              <a:off x="5827968" y="4568816"/>
              <a:ext cx="400050" cy="504825"/>
            </a:xfrm>
            <a:custGeom>
              <a:pathLst>
                <a:path extrusionOk="0" h="104" w="82">
                  <a:moveTo>
                    <a:pt x="17" y="14"/>
                  </a:moveTo>
                  <a:cubicBezTo>
                    <a:pt x="15" y="14"/>
                    <a:pt x="14" y="15"/>
                    <a:pt x="14" y="17"/>
                  </a:cubicBezTo>
                  <a:cubicBezTo>
                    <a:pt x="14" y="18"/>
                    <a:pt x="15" y="19"/>
                    <a:pt x="17" y="19"/>
                  </a:cubicBezTo>
                  <a:cubicBezTo>
                    <a:pt x="70" y="19"/>
                    <a:pt x="70" y="19"/>
                    <a:pt x="70" y="19"/>
                  </a:cubicBezTo>
                  <a:cubicBezTo>
                    <a:pt x="72" y="19"/>
                    <a:pt x="73" y="18"/>
                    <a:pt x="73" y="17"/>
                  </a:cubicBezTo>
                  <a:cubicBezTo>
                    <a:pt x="73" y="15"/>
                    <a:pt x="72" y="14"/>
                    <a:pt x="70" y="14"/>
                  </a:cubicBezTo>
                  <a:lnTo>
                    <a:pt x="17" y="14"/>
                  </a:lnTo>
                  <a:close/>
                  <a:moveTo>
                    <a:pt x="79" y="27"/>
                  </a:moveTo>
                  <a:cubicBezTo>
                    <a:pt x="16" y="27"/>
                    <a:pt x="16" y="27"/>
                    <a:pt x="16" y="27"/>
                  </a:cubicBezTo>
                  <a:cubicBezTo>
                    <a:pt x="10" y="27"/>
                    <a:pt x="5" y="22"/>
                    <a:pt x="5" y="16"/>
                  </a:cubicBezTo>
                  <a:cubicBezTo>
                    <a:pt x="5" y="10"/>
                    <a:pt x="10" y="6"/>
                    <a:pt x="16" y="6"/>
                  </a:cubicBezTo>
                  <a:cubicBezTo>
                    <a:pt x="79" y="6"/>
                    <a:pt x="79" y="6"/>
                    <a:pt x="79" y="6"/>
                  </a:cubicBezTo>
                  <a:cubicBezTo>
                    <a:pt x="81" y="6"/>
                    <a:pt x="82" y="4"/>
                    <a:pt x="82" y="3"/>
                  </a:cubicBezTo>
                  <a:cubicBezTo>
                    <a:pt x="82" y="1"/>
                    <a:pt x="81" y="0"/>
                    <a:pt x="79" y="0"/>
                  </a:cubicBezTo>
                  <a:cubicBezTo>
                    <a:pt x="16" y="0"/>
                    <a:pt x="16" y="0"/>
                    <a:pt x="16" y="0"/>
                  </a:cubicBezTo>
                  <a:cubicBezTo>
                    <a:pt x="7" y="0"/>
                    <a:pt x="0" y="7"/>
                    <a:pt x="0" y="16"/>
                  </a:cubicBezTo>
                  <a:cubicBezTo>
                    <a:pt x="0" y="88"/>
                    <a:pt x="0" y="88"/>
                    <a:pt x="0" y="88"/>
                  </a:cubicBezTo>
                  <a:cubicBezTo>
                    <a:pt x="0" y="97"/>
                    <a:pt x="7" y="104"/>
                    <a:pt x="16" y="104"/>
                  </a:cubicBezTo>
                  <a:cubicBezTo>
                    <a:pt x="79" y="104"/>
                    <a:pt x="79" y="104"/>
                    <a:pt x="79" y="104"/>
                  </a:cubicBezTo>
                  <a:cubicBezTo>
                    <a:pt x="81" y="104"/>
                    <a:pt x="82" y="103"/>
                    <a:pt x="82" y="101"/>
                  </a:cubicBezTo>
                  <a:cubicBezTo>
                    <a:pt x="82" y="30"/>
                    <a:pt x="82" y="30"/>
                    <a:pt x="82" y="30"/>
                  </a:cubicBezTo>
                  <a:cubicBezTo>
                    <a:pt x="82" y="28"/>
                    <a:pt x="81" y="27"/>
                    <a:pt x="79" y="27"/>
                  </a:cubicBezTo>
                  <a:close/>
                  <a:moveTo>
                    <a:pt x="59" y="57"/>
                  </a:moveTo>
                  <a:cubicBezTo>
                    <a:pt x="62" y="58"/>
                    <a:pt x="62" y="58"/>
                    <a:pt x="62" y="58"/>
                  </a:cubicBezTo>
                  <a:cubicBezTo>
                    <a:pt x="62" y="63"/>
                    <a:pt x="62" y="63"/>
                    <a:pt x="62" y="63"/>
                  </a:cubicBezTo>
                  <a:cubicBezTo>
                    <a:pt x="59" y="63"/>
                    <a:pt x="59" y="63"/>
                    <a:pt x="59" y="63"/>
                  </a:cubicBezTo>
                  <a:cubicBezTo>
                    <a:pt x="59" y="61"/>
                    <a:pt x="59" y="59"/>
                    <a:pt x="59" y="57"/>
                  </a:cubicBezTo>
                  <a:close/>
                  <a:moveTo>
                    <a:pt x="49" y="41"/>
                  </a:moveTo>
                  <a:cubicBezTo>
                    <a:pt x="54" y="43"/>
                    <a:pt x="54" y="43"/>
                    <a:pt x="54" y="43"/>
                  </a:cubicBezTo>
                  <a:cubicBezTo>
                    <a:pt x="53" y="46"/>
                    <a:pt x="53" y="46"/>
                    <a:pt x="53" y="46"/>
                  </a:cubicBezTo>
                  <a:cubicBezTo>
                    <a:pt x="51" y="45"/>
                    <a:pt x="49" y="44"/>
                    <a:pt x="47" y="43"/>
                  </a:cubicBezTo>
                  <a:lnTo>
                    <a:pt x="49" y="41"/>
                  </a:lnTo>
                  <a:close/>
                  <a:moveTo>
                    <a:pt x="32" y="40"/>
                  </a:moveTo>
                  <a:cubicBezTo>
                    <a:pt x="35" y="43"/>
                    <a:pt x="35" y="43"/>
                    <a:pt x="35" y="43"/>
                  </a:cubicBezTo>
                  <a:cubicBezTo>
                    <a:pt x="34" y="43"/>
                    <a:pt x="33" y="44"/>
                    <a:pt x="32" y="44"/>
                  </a:cubicBezTo>
                  <a:cubicBezTo>
                    <a:pt x="31" y="45"/>
                    <a:pt x="30" y="45"/>
                    <a:pt x="29" y="46"/>
                  </a:cubicBezTo>
                  <a:cubicBezTo>
                    <a:pt x="28" y="43"/>
                    <a:pt x="28" y="43"/>
                    <a:pt x="28" y="43"/>
                  </a:cubicBezTo>
                  <a:lnTo>
                    <a:pt x="32" y="40"/>
                  </a:lnTo>
                  <a:close/>
                  <a:moveTo>
                    <a:pt x="23" y="63"/>
                  </a:moveTo>
                  <a:cubicBezTo>
                    <a:pt x="20" y="63"/>
                    <a:pt x="20" y="63"/>
                    <a:pt x="20" y="63"/>
                  </a:cubicBezTo>
                  <a:cubicBezTo>
                    <a:pt x="20" y="57"/>
                    <a:pt x="20" y="57"/>
                    <a:pt x="20" y="57"/>
                  </a:cubicBezTo>
                  <a:cubicBezTo>
                    <a:pt x="23" y="57"/>
                    <a:pt x="23" y="57"/>
                    <a:pt x="23" y="57"/>
                  </a:cubicBezTo>
                  <a:cubicBezTo>
                    <a:pt x="22" y="59"/>
                    <a:pt x="22" y="61"/>
                    <a:pt x="23" y="63"/>
                  </a:cubicBezTo>
                  <a:close/>
                  <a:moveTo>
                    <a:pt x="32" y="80"/>
                  </a:moveTo>
                  <a:cubicBezTo>
                    <a:pt x="28" y="77"/>
                    <a:pt x="28" y="77"/>
                    <a:pt x="28" y="77"/>
                  </a:cubicBezTo>
                  <a:cubicBezTo>
                    <a:pt x="29" y="74"/>
                    <a:pt x="29" y="74"/>
                    <a:pt x="29" y="74"/>
                  </a:cubicBezTo>
                  <a:cubicBezTo>
                    <a:pt x="30" y="75"/>
                    <a:pt x="32" y="76"/>
                    <a:pt x="34" y="77"/>
                  </a:cubicBezTo>
                  <a:lnTo>
                    <a:pt x="32" y="80"/>
                  </a:lnTo>
                  <a:close/>
                  <a:moveTo>
                    <a:pt x="55" y="93"/>
                  </a:moveTo>
                  <a:cubicBezTo>
                    <a:pt x="47" y="79"/>
                    <a:pt x="47" y="79"/>
                    <a:pt x="47" y="79"/>
                  </a:cubicBezTo>
                  <a:cubicBezTo>
                    <a:pt x="48" y="78"/>
                    <a:pt x="48" y="78"/>
                    <a:pt x="48" y="78"/>
                  </a:cubicBezTo>
                  <a:cubicBezTo>
                    <a:pt x="47" y="75"/>
                    <a:pt x="47" y="75"/>
                    <a:pt x="47" y="75"/>
                  </a:cubicBezTo>
                  <a:cubicBezTo>
                    <a:pt x="39" y="78"/>
                    <a:pt x="31" y="75"/>
                    <a:pt x="27" y="68"/>
                  </a:cubicBezTo>
                  <a:cubicBezTo>
                    <a:pt x="22" y="60"/>
                    <a:pt x="25" y="51"/>
                    <a:pt x="33" y="46"/>
                  </a:cubicBezTo>
                  <a:cubicBezTo>
                    <a:pt x="41" y="42"/>
                    <a:pt x="51" y="44"/>
                    <a:pt x="55" y="52"/>
                  </a:cubicBezTo>
                  <a:cubicBezTo>
                    <a:pt x="59" y="59"/>
                    <a:pt x="57" y="68"/>
                    <a:pt x="51" y="73"/>
                  </a:cubicBezTo>
                  <a:cubicBezTo>
                    <a:pt x="53" y="75"/>
                    <a:pt x="53" y="75"/>
                    <a:pt x="53" y="75"/>
                  </a:cubicBezTo>
                  <a:cubicBezTo>
                    <a:pt x="54" y="75"/>
                    <a:pt x="54" y="75"/>
                    <a:pt x="54" y="75"/>
                  </a:cubicBezTo>
                  <a:cubicBezTo>
                    <a:pt x="62" y="88"/>
                    <a:pt x="62" y="88"/>
                    <a:pt x="62" y="88"/>
                  </a:cubicBezTo>
                  <a:lnTo>
                    <a:pt x="55" y="93"/>
                  </a:lnTo>
                  <a:close/>
                  <a:moveTo>
                    <a:pt x="51" y="54"/>
                  </a:moveTo>
                  <a:cubicBezTo>
                    <a:pt x="48" y="49"/>
                    <a:pt x="41" y="47"/>
                    <a:pt x="35" y="50"/>
                  </a:cubicBezTo>
                  <a:cubicBezTo>
                    <a:pt x="30" y="53"/>
                    <a:pt x="28" y="60"/>
                    <a:pt x="31" y="66"/>
                  </a:cubicBezTo>
                  <a:cubicBezTo>
                    <a:pt x="34" y="71"/>
                    <a:pt x="41" y="73"/>
                    <a:pt x="47" y="70"/>
                  </a:cubicBezTo>
                  <a:cubicBezTo>
                    <a:pt x="52" y="67"/>
                    <a:pt x="54" y="60"/>
                    <a:pt x="51" y="54"/>
                  </a:cubicBezTo>
                  <a:close/>
                  <a:moveTo>
                    <a:pt x="43" y="67"/>
                  </a:moveTo>
                  <a:cubicBezTo>
                    <a:pt x="40" y="67"/>
                    <a:pt x="40" y="67"/>
                    <a:pt x="40" y="67"/>
                  </a:cubicBezTo>
                  <a:cubicBezTo>
                    <a:pt x="40" y="64"/>
                    <a:pt x="40" y="64"/>
                    <a:pt x="40" y="64"/>
                  </a:cubicBezTo>
                  <a:cubicBezTo>
                    <a:pt x="43" y="64"/>
                    <a:pt x="43" y="64"/>
                    <a:pt x="43" y="64"/>
                  </a:cubicBezTo>
                  <a:lnTo>
                    <a:pt x="43" y="67"/>
                  </a:lnTo>
                  <a:close/>
                  <a:moveTo>
                    <a:pt x="45" y="59"/>
                  </a:moveTo>
                  <a:cubicBezTo>
                    <a:pt x="45" y="59"/>
                    <a:pt x="45" y="60"/>
                    <a:pt x="44" y="60"/>
                  </a:cubicBezTo>
                  <a:cubicBezTo>
                    <a:pt x="43" y="61"/>
                    <a:pt x="43" y="61"/>
                    <a:pt x="43" y="61"/>
                  </a:cubicBezTo>
                  <a:cubicBezTo>
                    <a:pt x="43" y="61"/>
                    <a:pt x="43" y="61"/>
                    <a:pt x="43" y="62"/>
                  </a:cubicBezTo>
                  <a:cubicBezTo>
                    <a:pt x="43" y="62"/>
                    <a:pt x="43" y="62"/>
                    <a:pt x="43" y="63"/>
                  </a:cubicBezTo>
                  <a:cubicBezTo>
                    <a:pt x="40" y="63"/>
                    <a:pt x="40" y="63"/>
                    <a:pt x="40" y="63"/>
                  </a:cubicBezTo>
                  <a:cubicBezTo>
                    <a:pt x="40" y="62"/>
                    <a:pt x="40" y="61"/>
                    <a:pt x="40" y="61"/>
                  </a:cubicBezTo>
                  <a:cubicBezTo>
                    <a:pt x="41" y="60"/>
                    <a:pt x="41" y="60"/>
                    <a:pt x="42" y="59"/>
                  </a:cubicBezTo>
                  <a:cubicBezTo>
                    <a:pt x="42" y="59"/>
                    <a:pt x="42" y="59"/>
                    <a:pt x="42" y="59"/>
                  </a:cubicBezTo>
                  <a:cubicBezTo>
                    <a:pt x="43" y="59"/>
                    <a:pt x="43" y="58"/>
                    <a:pt x="43" y="58"/>
                  </a:cubicBezTo>
                  <a:cubicBezTo>
                    <a:pt x="43" y="58"/>
                    <a:pt x="43" y="57"/>
                    <a:pt x="43" y="57"/>
                  </a:cubicBezTo>
                  <a:cubicBezTo>
                    <a:pt x="43" y="57"/>
                    <a:pt x="43" y="56"/>
                    <a:pt x="43" y="56"/>
                  </a:cubicBezTo>
                  <a:cubicBezTo>
                    <a:pt x="43" y="55"/>
                    <a:pt x="42" y="55"/>
                    <a:pt x="41" y="55"/>
                  </a:cubicBezTo>
                  <a:cubicBezTo>
                    <a:pt x="41" y="55"/>
                    <a:pt x="40" y="55"/>
                    <a:pt x="40" y="56"/>
                  </a:cubicBezTo>
                  <a:cubicBezTo>
                    <a:pt x="39" y="56"/>
                    <a:pt x="39" y="57"/>
                    <a:pt x="39" y="57"/>
                  </a:cubicBezTo>
                  <a:cubicBezTo>
                    <a:pt x="37" y="57"/>
                    <a:pt x="37" y="57"/>
                    <a:pt x="37" y="57"/>
                  </a:cubicBezTo>
                  <a:cubicBezTo>
                    <a:pt x="37" y="56"/>
                    <a:pt x="37" y="54"/>
                    <a:pt x="38" y="54"/>
                  </a:cubicBezTo>
                  <a:cubicBezTo>
                    <a:pt x="39" y="53"/>
                    <a:pt x="40" y="53"/>
                    <a:pt x="41" y="53"/>
                  </a:cubicBezTo>
                  <a:cubicBezTo>
                    <a:pt x="43" y="53"/>
                    <a:pt x="44" y="53"/>
                    <a:pt x="45" y="54"/>
                  </a:cubicBezTo>
                  <a:cubicBezTo>
                    <a:pt x="46" y="55"/>
                    <a:pt x="46" y="56"/>
                    <a:pt x="46" y="57"/>
                  </a:cubicBezTo>
                  <a:cubicBezTo>
                    <a:pt x="46" y="58"/>
                    <a:pt x="46" y="58"/>
                    <a:pt x="45" y="59"/>
                  </a:cubicBezTo>
                  <a:close/>
                </a:path>
              </a:pathLst>
            </a:custGeom>
            <a:solidFill>
              <a:schemeClr val="accen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nvGrpSpPr>
            <p:cNvPr id="587" name="Shape 587"/>
            <p:cNvGrpSpPr/>
            <p:nvPr/>
          </p:nvGrpSpPr>
          <p:grpSpPr>
            <a:xfrm>
              <a:off x="6275643" y="2363778"/>
              <a:ext cx="3275012" cy="3268663"/>
              <a:chOff x="6310313" y="1685925"/>
              <a:chExt cx="3275012" cy="3268663"/>
            </a:xfrm>
          </p:grpSpPr>
          <p:sp>
            <p:nvSpPr>
              <p:cNvPr id="588" name="Shape 588"/>
              <p:cNvSpPr/>
              <p:nvPr/>
            </p:nvSpPr>
            <p:spPr>
              <a:xfrm>
                <a:off x="6315075" y="1900238"/>
                <a:ext cx="930275" cy="1360487"/>
              </a:xfrm>
              <a:custGeom>
                <a:pathLst>
                  <a:path extrusionOk="0" h="280" w="191">
                    <a:moveTo>
                      <a:pt x="152" y="23"/>
                    </a:moveTo>
                    <a:cubicBezTo>
                      <a:pt x="151" y="27"/>
                      <a:pt x="151" y="27"/>
                      <a:pt x="151" y="27"/>
                    </a:cubicBezTo>
                    <a:cubicBezTo>
                      <a:pt x="162" y="30"/>
                      <a:pt x="162" y="30"/>
                      <a:pt x="162" y="30"/>
                    </a:cubicBezTo>
                    <a:cubicBezTo>
                      <a:pt x="164" y="30"/>
                      <a:pt x="164" y="30"/>
                      <a:pt x="164" y="30"/>
                    </a:cubicBezTo>
                    <a:cubicBezTo>
                      <a:pt x="87" y="81"/>
                      <a:pt x="36" y="162"/>
                      <a:pt x="24" y="254"/>
                    </a:cubicBezTo>
                    <a:cubicBezTo>
                      <a:pt x="13" y="265"/>
                      <a:pt x="13" y="265"/>
                      <a:pt x="13" y="265"/>
                    </a:cubicBezTo>
                    <a:cubicBezTo>
                      <a:pt x="11" y="263"/>
                      <a:pt x="11" y="263"/>
                      <a:pt x="11" y="263"/>
                    </a:cubicBezTo>
                    <a:cubicBezTo>
                      <a:pt x="20" y="166"/>
                      <a:pt x="72" y="78"/>
                      <a:pt x="152" y="23"/>
                    </a:cubicBezTo>
                    <a:moveTo>
                      <a:pt x="170" y="0"/>
                    </a:moveTo>
                    <a:cubicBezTo>
                      <a:pt x="75" y="54"/>
                      <a:pt x="9" y="153"/>
                      <a:pt x="0" y="267"/>
                    </a:cubicBezTo>
                    <a:cubicBezTo>
                      <a:pt x="13" y="280"/>
                      <a:pt x="13" y="280"/>
                      <a:pt x="13" y="280"/>
                    </a:cubicBezTo>
                    <a:cubicBezTo>
                      <a:pt x="34" y="259"/>
                      <a:pt x="34" y="259"/>
                      <a:pt x="34" y="259"/>
                    </a:cubicBezTo>
                    <a:cubicBezTo>
                      <a:pt x="46" y="158"/>
                      <a:pt x="106" y="73"/>
                      <a:pt x="191" y="26"/>
                    </a:cubicBezTo>
                    <a:cubicBezTo>
                      <a:pt x="164" y="19"/>
                      <a:pt x="164" y="19"/>
                      <a:pt x="164" y="19"/>
                    </a:cubicBezTo>
                    <a:cubicBezTo>
                      <a:pt x="170" y="0"/>
                      <a:pt x="170" y="0"/>
                      <a:pt x="170" y="0"/>
                    </a:cubicBezTo>
                    <a:close/>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89" name="Shape 589"/>
              <p:cNvSpPr/>
              <p:nvPr/>
            </p:nvSpPr>
            <p:spPr>
              <a:xfrm>
                <a:off x="7216775" y="1685925"/>
                <a:ext cx="1566862" cy="374650"/>
              </a:xfrm>
              <a:custGeom>
                <a:pathLst>
                  <a:path extrusionOk="0" h="77" w="322">
                    <a:moveTo>
                      <a:pt x="151" y="11"/>
                    </a:moveTo>
                    <a:cubicBezTo>
                      <a:pt x="200" y="11"/>
                      <a:pt x="249" y="22"/>
                      <a:pt x="293" y="43"/>
                    </a:cubicBezTo>
                    <a:cubicBezTo>
                      <a:pt x="288" y="45"/>
                      <a:pt x="288" y="45"/>
                      <a:pt x="288" y="45"/>
                    </a:cubicBezTo>
                    <a:cubicBezTo>
                      <a:pt x="291" y="55"/>
                      <a:pt x="291" y="55"/>
                      <a:pt x="291" y="55"/>
                    </a:cubicBezTo>
                    <a:cubicBezTo>
                      <a:pt x="291" y="56"/>
                      <a:pt x="291" y="56"/>
                      <a:pt x="291" y="56"/>
                    </a:cubicBezTo>
                    <a:cubicBezTo>
                      <a:pt x="248" y="34"/>
                      <a:pt x="200" y="23"/>
                      <a:pt x="151" y="23"/>
                    </a:cubicBezTo>
                    <a:cubicBezTo>
                      <a:pt x="108" y="23"/>
                      <a:pt x="66" y="31"/>
                      <a:pt x="27" y="48"/>
                    </a:cubicBezTo>
                    <a:cubicBezTo>
                      <a:pt x="13" y="44"/>
                      <a:pt x="13" y="44"/>
                      <a:pt x="13" y="44"/>
                    </a:cubicBezTo>
                    <a:cubicBezTo>
                      <a:pt x="14" y="41"/>
                      <a:pt x="14" y="41"/>
                      <a:pt x="14" y="41"/>
                    </a:cubicBezTo>
                    <a:cubicBezTo>
                      <a:pt x="57" y="21"/>
                      <a:pt x="103" y="11"/>
                      <a:pt x="151" y="11"/>
                    </a:cubicBezTo>
                    <a:moveTo>
                      <a:pt x="151" y="0"/>
                    </a:moveTo>
                    <a:cubicBezTo>
                      <a:pt x="98" y="0"/>
                      <a:pt x="49" y="12"/>
                      <a:pt x="5" y="34"/>
                    </a:cubicBezTo>
                    <a:cubicBezTo>
                      <a:pt x="0" y="52"/>
                      <a:pt x="0" y="52"/>
                      <a:pt x="0" y="52"/>
                    </a:cubicBezTo>
                    <a:cubicBezTo>
                      <a:pt x="28" y="59"/>
                      <a:pt x="28" y="59"/>
                      <a:pt x="28" y="59"/>
                    </a:cubicBezTo>
                    <a:cubicBezTo>
                      <a:pt x="66" y="43"/>
                      <a:pt x="107" y="33"/>
                      <a:pt x="151" y="33"/>
                    </a:cubicBezTo>
                    <a:cubicBezTo>
                      <a:pt x="208" y="33"/>
                      <a:pt x="262" y="49"/>
                      <a:pt x="308" y="77"/>
                    </a:cubicBezTo>
                    <a:cubicBezTo>
                      <a:pt x="301" y="52"/>
                      <a:pt x="301" y="52"/>
                      <a:pt x="301" y="52"/>
                    </a:cubicBezTo>
                    <a:cubicBezTo>
                      <a:pt x="322" y="47"/>
                      <a:pt x="322" y="47"/>
                      <a:pt x="322" y="47"/>
                    </a:cubicBezTo>
                    <a:cubicBezTo>
                      <a:pt x="272" y="17"/>
                      <a:pt x="213" y="0"/>
                      <a:pt x="151" y="0"/>
                    </a:cubicBezTo>
                    <a:close/>
                  </a:path>
                </a:pathLst>
              </a:custGeom>
              <a:solidFill>
                <a:srgbClr val="B60F1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90" name="Shape 590"/>
              <p:cNvSpPr/>
              <p:nvPr/>
            </p:nvSpPr>
            <p:spPr>
              <a:xfrm>
                <a:off x="6310313" y="3279775"/>
                <a:ext cx="798512" cy="1389062"/>
              </a:xfrm>
              <a:custGeom>
                <a:pathLst>
                  <a:path extrusionOk="0" h="286" w="164">
                    <a:moveTo>
                      <a:pt x="23" y="25"/>
                    </a:moveTo>
                    <a:cubicBezTo>
                      <a:pt x="26" y="70"/>
                      <a:pt x="37" y="113"/>
                      <a:pt x="58" y="153"/>
                    </a:cubicBezTo>
                    <a:cubicBezTo>
                      <a:pt x="79" y="194"/>
                      <a:pt x="110" y="231"/>
                      <a:pt x="148" y="260"/>
                    </a:cubicBezTo>
                    <a:cubicBezTo>
                      <a:pt x="151" y="273"/>
                      <a:pt x="151" y="273"/>
                      <a:pt x="151" y="273"/>
                    </a:cubicBezTo>
                    <a:cubicBezTo>
                      <a:pt x="148" y="274"/>
                      <a:pt x="148" y="274"/>
                      <a:pt x="148" y="274"/>
                    </a:cubicBezTo>
                    <a:cubicBezTo>
                      <a:pt x="68" y="218"/>
                      <a:pt x="19" y="129"/>
                      <a:pt x="12" y="32"/>
                    </a:cubicBezTo>
                    <a:cubicBezTo>
                      <a:pt x="14" y="34"/>
                      <a:pt x="14" y="34"/>
                      <a:pt x="14" y="34"/>
                    </a:cubicBezTo>
                    <a:cubicBezTo>
                      <a:pt x="22" y="27"/>
                      <a:pt x="22" y="27"/>
                      <a:pt x="22" y="27"/>
                    </a:cubicBezTo>
                    <a:cubicBezTo>
                      <a:pt x="23" y="25"/>
                      <a:pt x="23" y="25"/>
                      <a:pt x="23" y="25"/>
                    </a:cubicBezTo>
                    <a:moveTo>
                      <a:pt x="34" y="0"/>
                    </a:moveTo>
                    <a:cubicBezTo>
                      <a:pt x="14" y="19"/>
                      <a:pt x="14" y="19"/>
                      <a:pt x="14" y="19"/>
                    </a:cubicBezTo>
                    <a:cubicBezTo>
                      <a:pt x="0" y="6"/>
                      <a:pt x="0" y="6"/>
                      <a:pt x="0" y="6"/>
                    </a:cubicBezTo>
                    <a:cubicBezTo>
                      <a:pt x="0" y="7"/>
                      <a:pt x="0" y="8"/>
                      <a:pt x="0" y="9"/>
                    </a:cubicBezTo>
                    <a:cubicBezTo>
                      <a:pt x="0" y="124"/>
                      <a:pt x="58" y="225"/>
                      <a:pt x="146" y="286"/>
                    </a:cubicBezTo>
                    <a:cubicBezTo>
                      <a:pt x="164" y="281"/>
                      <a:pt x="164" y="281"/>
                      <a:pt x="164" y="281"/>
                    </a:cubicBezTo>
                    <a:cubicBezTo>
                      <a:pt x="157" y="253"/>
                      <a:pt x="157" y="253"/>
                      <a:pt x="157" y="253"/>
                    </a:cubicBezTo>
                    <a:cubicBezTo>
                      <a:pt x="82" y="198"/>
                      <a:pt x="33" y="109"/>
                      <a:pt x="33" y="9"/>
                    </a:cubicBezTo>
                    <a:cubicBezTo>
                      <a:pt x="33" y="6"/>
                      <a:pt x="34" y="3"/>
                      <a:pt x="34" y="0"/>
                    </a:cubicBezTo>
                    <a:close/>
                  </a:path>
                </a:pathLst>
              </a:custGeom>
              <a:solidFill>
                <a:schemeClr val="accen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91" name="Shape 591"/>
              <p:cNvSpPr/>
              <p:nvPr/>
            </p:nvSpPr>
            <p:spPr>
              <a:xfrm>
                <a:off x="8778875" y="1973263"/>
                <a:ext cx="806450" cy="1374775"/>
              </a:xfrm>
              <a:custGeom>
                <a:pathLst>
                  <a:path extrusionOk="0" h="283" w="166">
                    <a:moveTo>
                      <a:pt x="18" y="11"/>
                    </a:moveTo>
                    <a:cubicBezTo>
                      <a:pt x="98" y="68"/>
                      <a:pt x="149" y="158"/>
                      <a:pt x="155" y="256"/>
                    </a:cubicBezTo>
                    <a:cubicBezTo>
                      <a:pt x="151" y="251"/>
                      <a:pt x="151" y="251"/>
                      <a:pt x="151" y="251"/>
                    </a:cubicBezTo>
                    <a:cubicBezTo>
                      <a:pt x="143" y="258"/>
                      <a:pt x="143" y="258"/>
                      <a:pt x="143" y="258"/>
                    </a:cubicBezTo>
                    <a:cubicBezTo>
                      <a:pt x="138" y="166"/>
                      <a:pt x="91" y="81"/>
                      <a:pt x="17" y="25"/>
                    </a:cubicBezTo>
                    <a:cubicBezTo>
                      <a:pt x="13" y="12"/>
                      <a:pt x="13" y="12"/>
                      <a:pt x="13" y="12"/>
                    </a:cubicBezTo>
                    <a:cubicBezTo>
                      <a:pt x="18" y="11"/>
                      <a:pt x="18" y="11"/>
                      <a:pt x="18" y="11"/>
                    </a:cubicBezTo>
                    <a:moveTo>
                      <a:pt x="20" y="0"/>
                    </a:moveTo>
                    <a:cubicBezTo>
                      <a:pt x="0" y="5"/>
                      <a:pt x="0" y="5"/>
                      <a:pt x="0" y="5"/>
                    </a:cubicBezTo>
                    <a:cubicBezTo>
                      <a:pt x="8" y="32"/>
                      <a:pt x="8" y="32"/>
                      <a:pt x="8" y="32"/>
                    </a:cubicBezTo>
                    <a:cubicBezTo>
                      <a:pt x="84" y="87"/>
                      <a:pt x="133" y="177"/>
                      <a:pt x="133" y="278"/>
                    </a:cubicBezTo>
                    <a:cubicBezTo>
                      <a:pt x="133" y="280"/>
                      <a:pt x="133" y="282"/>
                      <a:pt x="133" y="283"/>
                    </a:cubicBezTo>
                    <a:cubicBezTo>
                      <a:pt x="151" y="266"/>
                      <a:pt x="151" y="266"/>
                      <a:pt x="151" y="266"/>
                    </a:cubicBezTo>
                    <a:cubicBezTo>
                      <a:pt x="166" y="282"/>
                      <a:pt x="166" y="282"/>
                      <a:pt x="166" y="282"/>
                    </a:cubicBezTo>
                    <a:cubicBezTo>
                      <a:pt x="166" y="281"/>
                      <a:pt x="166" y="279"/>
                      <a:pt x="166" y="278"/>
                    </a:cubicBezTo>
                    <a:cubicBezTo>
                      <a:pt x="166" y="162"/>
                      <a:pt x="108" y="60"/>
                      <a:pt x="20" y="0"/>
                    </a:cubicBezTo>
                    <a:close/>
                  </a:path>
                </a:pathLst>
              </a:custGeom>
              <a:solidFill>
                <a:srgbClr val="595959"/>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92" name="Shape 592"/>
              <p:cNvSpPr/>
              <p:nvPr/>
            </p:nvSpPr>
            <p:spPr>
              <a:xfrm>
                <a:off x="8661400" y="3381375"/>
                <a:ext cx="919162" cy="1370012"/>
              </a:xfrm>
              <a:custGeom>
                <a:pathLst>
                  <a:path extrusionOk="0" h="282" w="189">
                    <a:moveTo>
                      <a:pt x="175" y="15"/>
                    </a:moveTo>
                    <a:cubicBezTo>
                      <a:pt x="178" y="18"/>
                      <a:pt x="178" y="18"/>
                      <a:pt x="178" y="18"/>
                    </a:cubicBezTo>
                    <a:cubicBezTo>
                      <a:pt x="169" y="117"/>
                      <a:pt x="116" y="205"/>
                      <a:pt x="35" y="259"/>
                    </a:cubicBezTo>
                    <a:cubicBezTo>
                      <a:pt x="36" y="253"/>
                      <a:pt x="36" y="253"/>
                      <a:pt x="36" y="253"/>
                    </a:cubicBezTo>
                    <a:cubicBezTo>
                      <a:pt x="27" y="250"/>
                      <a:pt x="27" y="250"/>
                      <a:pt x="27" y="250"/>
                    </a:cubicBezTo>
                    <a:cubicBezTo>
                      <a:pt x="104" y="199"/>
                      <a:pt x="156" y="116"/>
                      <a:pt x="166" y="23"/>
                    </a:cubicBezTo>
                    <a:cubicBezTo>
                      <a:pt x="175" y="15"/>
                      <a:pt x="175" y="15"/>
                      <a:pt x="175" y="15"/>
                    </a:cubicBezTo>
                    <a:moveTo>
                      <a:pt x="175" y="0"/>
                    </a:moveTo>
                    <a:cubicBezTo>
                      <a:pt x="156" y="18"/>
                      <a:pt x="156" y="18"/>
                      <a:pt x="156" y="18"/>
                    </a:cubicBezTo>
                    <a:cubicBezTo>
                      <a:pt x="146" y="120"/>
                      <a:pt x="85" y="207"/>
                      <a:pt x="0" y="254"/>
                    </a:cubicBezTo>
                    <a:cubicBezTo>
                      <a:pt x="23" y="260"/>
                      <a:pt x="23" y="260"/>
                      <a:pt x="23" y="260"/>
                    </a:cubicBezTo>
                    <a:cubicBezTo>
                      <a:pt x="18" y="282"/>
                      <a:pt x="18" y="282"/>
                      <a:pt x="18" y="282"/>
                    </a:cubicBezTo>
                    <a:cubicBezTo>
                      <a:pt x="113" y="228"/>
                      <a:pt x="180" y="130"/>
                      <a:pt x="189" y="14"/>
                    </a:cubicBezTo>
                    <a:cubicBezTo>
                      <a:pt x="175" y="0"/>
                      <a:pt x="175" y="0"/>
                      <a:pt x="175" y="0"/>
                    </a:cubicBezTo>
                    <a:close/>
                  </a:path>
                </a:pathLst>
              </a:custGeom>
              <a:solidFill>
                <a:srgbClr val="7F7F7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93" name="Shape 593"/>
              <p:cNvSpPr/>
              <p:nvPr/>
            </p:nvSpPr>
            <p:spPr>
              <a:xfrm>
                <a:off x="7108825" y="4576763"/>
                <a:ext cx="1566862" cy="377825"/>
              </a:xfrm>
              <a:custGeom>
                <a:pathLst>
                  <a:path extrusionOk="0" h="78" w="322">
                    <a:moveTo>
                      <a:pt x="31" y="22"/>
                    </a:moveTo>
                    <a:cubicBezTo>
                      <a:pt x="75" y="44"/>
                      <a:pt x="123" y="56"/>
                      <a:pt x="173" y="56"/>
                    </a:cubicBezTo>
                    <a:cubicBezTo>
                      <a:pt x="216" y="56"/>
                      <a:pt x="258" y="47"/>
                      <a:pt x="297" y="30"/>
                    </a:cubicBezTo>
                    <a:cubicBezTo>
                      <a:pt x="309" y="33"/>
                      <a:pt x="309" y="33"/>
                      <a:pt x="309" y="33"/>
                    </a:cubicBezTo>
                    <a:cubicBezTo>
                      <a:pt x="308" y="39"/>
                      <a:pt x="308" y="39"/>
                      <a:pt x="308" y="39"/>
                    </a:cubicBezTo>
                    <a:cubicBezTo>
                      <a:pt x="265" y="58"/>
                      <a:pt x="220" y="68"/>
                      <a:pt x="173" y="68"/>
                    </a:cubicBezTo>
                    <a:cubicBezTo>
                      <a:pt x="123" y="68"/>
                      <a:pt x="73" y="56"/>
                      <a:pt x="29" y="34"/>
                    </a:cubicBezTo>
                    <a:cubicBezTo>
                      <a:pt x="34" y="33"/>
                      <a:pt x="34" y="33"/>
                      <a:pt x="34" y="33"/>
                    </a:cubicBezTo>
                    <a:cubicBezTo>
                      <a:pt x="31" y="23"/>
                      <a:pt x="31" y="23"/>
                      <a:pt x="31" y="23"/>
                    </a:cubicBezTo>
                    <a:cubicBezTo>
                      <a:pt x="31" y="22"/>
                      <a:pt x="31" y="22"/>
                      <a:pt x="31" y="22"/>
                    </a:cubicBezTo>
                    <a:moveTo>
                      <a:pt x="14" y="0"/>
                    </a:moveTo>
                    <a:cubicBezTo>
                      <a:pt x="21" y="25"/>
                      <a:pt x="21" y="25"/>
                      <a:pt x="21" y="25"/>
                    </a:cubicBezTo>
                    <a:cubicBezTo>
                      <a:pt x="0" y="31"/>
                      <a:pt x="0" y="31"/>
                      <a:pt x="0" y="31"/>
                    </a:cubicBezTo>
                    <a:cubicBezTo>
                      <a:pt x="51" y="61"/>
                      <a:pt x="110" y="78"/>
                      <a:pt x="173" y="78"/>
                    </a:cubicBezTo>
                    <a:cubicBezTo>
                      <a:pt x="224" y="78"/>
                      <a:pt x="273" y="67"/>
                      <a:pt x="317" y="46"/>
                    </a:cubicBezTo>
                    <a:cubicBezTo>
                      <a:pt x="322" y="26"/>
                      <a:pt x="322" y="26"/>
                      <a:pt x="322" y="26"/>
                    </a:cubicBezTo>
                    <a:cubicBezTo>
                      <a:pt x="296" y="19"/>
                      <a:pt x="296" y="19"/>
                      <a:pt x="296" y="19"/>
                    </a:cubicBezTo>
                    <a:cubicBezTo>
                      <a:pt x="259" y="36"/>
                      <a:pt x="217" y="45"/>
                      <a:pt x="173" y="45"/>
                    </a:cubicBezTo>
                    <a:cubicBezTo>
                      <a:pt x="115" y="45"/>
                      <a:pt x="60" y="29"/>
                      <a:pt x="14" y="0"/>
                    </a:cubicBezTo>
                    <a:close/>
                  </a:path>
                </a:pathLst>
              </a:custGeom>
              <a:solidFill>
                <a:schemeClr val="accent3"/>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sp>
          <p:nvSpPr>
            <p:cNvPr id="594" name="Shape 594"/>
            <p:cNvSpPr/>
            <p:nvPr/>
          </p:nvSpPr>
          <p:spPr>
            <a:xfrm>
              <a:off x="7955218" y="2170103"/>
              <a:ext cx="96837" cy="141287"/>
            </a:xfrm>
            <a:custGeom>
              <a:pathLst>
                <a:path extrusionOk="0" h="29" w="20">
                  <a:moveTo>
                    <a:pt x="3" y="0"/>
                  </a:moveTo>
                  <a:cubicBezTo>
                    <a:pt x="2" y="0"/>
                    <a:pt x="3" y="1"/>
                    <a:pt x="2" y="2"/>
                  </a:cubicBezTo>
                  <a:cubicBezTo>
                    <a:pt x="0" y="2"/>
                    <a:pt x="1" y="18"/>
                    <a:pt x="3" y="18"/>
                  </a:cubicBezTo>
                  <a:cubicBezTo>
                    <a:pt x="4" y="19"/>
                    <a:pt x="5" y="13"/>
                    <a:pt x="5" y="12"/>
                  </a:cubicBezTo>
                  <a:cubicBezTo>
                    <a:pt x="5" y="10"/>
                    <a:pt x="14" y="19"/>
                    <a:pt x="14" y="29"/>
                  </a:cubicBezTo>
                  <a:cubicBezTo>
                    <a:pt x="17" y="28"/>
                    <a:pt x="17" y="20"/>
                    <a:pt x="11" y="10"/>
                  </a:cubicBezTo>
                  <a:cubicBezTo>
                    <a:pt x="19" y="14"/>
                    <a:pt x="20" y="14"/>
                    <a:pt x="17" y="11"/>
                  </a:cubicBezTo>
                  <a:cubicBezTo>
                    <a:pt x="13" y="7"/>
                    <a:pt x="8" y="2"/>
                    <a:pt x="3" y="0"/>
                  </a:cubicBezTo>
                  <a:close/>
                </a:path>
              </a:pathLst>
            </a:custGeom>
            <a:solidFill>
              <a:schemeClr val="dk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95" name="Shape 595"/>
            <p:cNvSpPr/>
            <p:nvPr/>
          </p:nvSpPr>
          <p:spPr>
            <a:xfrm>
              <a:off x="9439530" y="3160703"/>
              <a:ext cx="141287" cy="101600"/>
            </a:xfrm>
            <a:custGeom>
              <a:pathLst>
                <a:path extrusionOk="0" h="21" w="29">
                  <a:moveTo>
                    <a:pt x="29" y="3"/>
                  </a:moveTo>
                  <a:cubicBezTo>
                    <a:pt x="29" y="2"/>
                    <a:pt x="27" y="4"/>
                    <a:pt x="27" y="2"/>
                  </a:cubicBezTo>
                  <a:cubicBezTo>
                    <a:pt x="27" y="0"/>
                    <a:pt x="10" y="1"/>
                    <a:pt x="11" y="3"/>
                  </a:cubicBezTo>
                  <a:cubicBezTo>
                    <a:pt x="10" y="4"/>
                    <a:pt x="16" y="5"/>
                    <a:pt x="17" y="5"/>
                  </a:cubicBezTo>
                  <a:cubicBezTo>
                    <a:pt x="19" y="5"/>
                    <a:pt x="10" y="14"/>
                    <a:pt x="0" y="14"/>
                  </a:cubicBezTo>
                  <a:cubicBezTo>
                    <a:pt x="1" y="17"/>
                    <a:pt x="8" y="17"/>
                    <a:pt x="18" y="11"/>
                  </a:cubicBezTo>
                  <a:cubicBezTo>
                    <a:pt x="14" y="19"/>
                    <a:pt x="14" y="21"/>
                    <a:pt x="18" y="17"/>
                  </a:cubicBezTo>
                  <a:cubicBezTo>
                    <a:pt x="22" y="13"/>
                    <a:pt x="27" y="9"/>
                    <a:pt x="29" y="3"/>
                  </a:cubicBezTo>
                  <a:close/>
                </a:path>
              </a:pathLst>
            </a:custGeom>
            <a:solidFill>
              <a:srgbClr val="3F3F3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96" name="Shape 596"/>
            <p:cNvSpPr/>
            <p:nvPr/>
          </p:nvSpPr>
          <p:spPr>
            <a:xfrm>
              <a:off x="9347455" y="4899016"/>
              <a:ext cx="155575" cy="87312"/>
            </a:xfrm>
            <a:custGeom>
              <a:pathLst>
                <a:path extrusionOk="0" h="18" w="32">
                  <a:moveTo>
                    <a:pt x="31" y="11"/>
                  </a:moveTo>
                  <a:cubicBezTo>
                    <a:pt x="32" y="10"/>
                    <a:pt x="30" y="10"/>
                    <a:pt x="30" y="9"/>
                  </a:cubicBezTo>
                  <a:cubicBezTo>
                    <a:pt x="32" y="7"/>
                    <a:pt x="17" y="0"/>
                    <a:pt x="16" y="1"/>
                  </a:cubicBezTo>
                  <a:cubicBezTo>
                    <a:pt x="15" y="1"/>
                    <a:pt x="19" y="6"/>
                    <a:pt x="20" y="7"/>
                  </a:cubicBezTo>
                  <a:cubicBezTo>
                    <a:pt x="22" y="7"/>
                    <a:pt x="9" y="10"/>
                    <a:pt x="1" y="5"/>
                  </a:cubicBezTo>
                  <a:cubicBezTo>
                    <a:pt x="0" y="8"/>
                    <a:pt x="7" y="12"/>
                    <a:pt x="19" y="12"/>
                  </a:cubicBezTo>
                  <a:cubicBezTo>
                    <a:pt x="11" y="16"/>
                    <a:pt x="10" y="18"/>
                    <a:pt x="15" y="17"/>
                  </a:cubicBezTo>
                  <a:cubicBezTo>
                    <a:pt x="20" y="16"/>
                    <a:pt x="27" y="14"/>
                    <a:pt x="31" y="11"/>
                  </a:cubicBezTo>
                  <a:close/>
                </a:path>
              </a:pathLst>
            </a:custGeom>
            <a:solidFill>
              <a:srgbClr val="7F7F7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97" name="Shape 597"/>
            <p:cNvSpPr/>
            <p:nvPr/>
          </p:nvSpPr>
          <p:spPr>
            <a:xfrm>
              <a:off x="7740905" y="5656253"/>
              <a:ext cx="92075" cy="150812"/>
            </a:xfrm>
            <a:custGeom>
              <a:pathLst>
                <a:path extrusionOk="0" h="31" w="19">
                  <a:moveTo>
                    <a:pt x="8" y="31"/>
                  </a:moveTo>
                  <a:cubicBezTo>
                    <a:pt x="8" y="31"/>
                    <a:pt x="8" y="29"/>
                    <a:pt x="9" y="30"/>
                  </a:cubicBezTo>
                  <a:cubicBezTo>
                    <a:pt x="11" y="31"/>
                    <a:pt x="19" y="16"/>
                    <a:pt x="17" y="15"/>
                  </a:cubicBezTo>
                  <a:cubicBezTo>
                    <a:pt x="17" y="14"/>
                    <a:pt x="13" y="18"/>
                    <a:pt x="12" y="20"/>
                  </a:cubicBezTo>
                  <a:cubicBezTo>
                    <a:pt x="11" y="21"/>
                    <a:pt x="8" y="9"/>
                    <a:pt x="13" y="1"/>
                  </a:cubicBezTo>
                  <a:cubicBezTo>
                    <a:pt x="10" y="0"/>
                    <a:pt x="7" y="6"/>
                    <a:pt x="6" y="18"/>
                  </a:cubicBezTo>
                  <a:cubicBezTo>
                    <a:pt x="2" y="10"/>
                    <a:pt x="0" y="9"/>
                    <a:pt x="2" y="14"/>
                  </a:cubicBezTo>
                  <a:cubicBezTo>
                    <a:pt x="3" y="20"/>
                    <a:pt x="4" y="26"/>
                    <a:pt x="8" y="31"/>
                  </a:cubicBezTo>
                  <a:close/>
                </a:path>
              </a:pathLst>
            </a:custGeom>
            <a:solidFill>
              <a:schemeClr val="accent3"/>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98" name="Shape 598"/>
            <p:cNvSpPr/>
            <p:nvPr/>
          </p:nvSpPr>
          <p:spPr>
            <a:xfrm>
              <a:off x="6329618" y="4933941"/>
              <a:ext cx="150812" cy="82550"/>
            </a:xfrm>
            <a:custGeom>
              <a:pathLst>
                <a:path extrusionOk="0" h="17" w="31">
                  <a:moveTo>
                    <a:pt x="1" y="13"/>
                  </a:moveTo>
                  <a:cubicBezTo>
                    <a:pt x="0" y="12"/>
                    <a:pt x="2" y="12"/>
                    <a:pt x="1" y="11"/>
                  </a:cubicBezTo>
                  <a:cubicBezTo>
                    <a:pt x="0" y="9"/>
                    <a:pt x="14" y="0"/>
                    <a:pt x="15" y="2"/>
                  </a:cubicBezTo>
                  <a:cubicBezTo>
                    <a:pt x="16" y="1"/>
                    <a:pt x="12" y="6"/>
                    <a:pt x="11" y="7"/>
                  </a:cubicBezTo>
                  <a:cubicBezTo>
                    <a:pt x="10" y="8"/>
                    <a:pt x="22" y="10"/>
                    <a:pt x="30" y="4"/>
                  </a:cubicBezTo>
                  <a:cubicBezTo>
                    <a:pt x="31" y="6"/>
                    <a:pt x="25" y="11"/>
                    <a:pt x="13" y="12"/>
                  </a:cubicBezTo>
                  <a:cubicBezTo>
                    <a:pt x="22" y="16"/>
                    <a:pt x="23" y="17"/>
                    <a:pt x="17" y="17"/>
                  </a:cubicBezTo>
                  <a:cubicBezTo>
                    <a:pt x="12" y="16"/>
                    <a:pt x="6" y="16"/>
                    <a:pt x="1" y="13"/>
                  </a:cubicBezTo>
                  <a:close/>
                </a:path>
              </a:pathLst>
            </a:custGeom>
            <a:solidFill>
              <a:schemeClr val="accen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accent2"/>
                </a:solidFill>
                <a:latin typeface="Calibri"/>
                <a:ea typeface="Calibri"/>
                <a:cs typeface="Calibri"/>
                <a:sym typeface="Calibri"/>
              </a:endParaRPr>
            </a:p>
          </p:txBody>
        </p:sp>
        <p:sp>
          <p:nvSpPr>
            <p:cNvPr id="599" name="Shape 599"/>
            <p:cNvSpPr/>
            <p:nvPr/>
          </p:nvSpPr>
          <p:spPr>
            <a:xfrm>
              <a:off x="6289930" y="3132128"/>
              <a:ext cx="152400" cy="92075"/>
            </a:xfrm>
            <a:custGeom>
              <a:pathLst>
                <a:path extrusionOk="0" h="19" w="31">
                  <a:moveTo>
                    <a:pt x="1" y="5"/>
                  </a:moveTo>
                  <a:cubicBezTo>
                    <a:pt x="0" y="4"/>
                    <a:pt x="2" y="5"/>
                    <a:pt x="2" y="4"/>
                  </a:cubicBezTo>
                  <a:cubicBezTo>
                    <a:pt x="2" y="2"/>
                    <a:pt x="18" y="0"/>
                    <a:pt x="18" y="2"/>
                  </a:cubicBezTo>
                  <a:cubicBezTo>
                    <a:pt x="19" y="2"/>
                    <a:pt x="14" y="5"/>
                    <a:pt x="12" y="5"/>
                  </a:cubicBezTo>
                  <a:cubicBezTo>
                    <a:pt x="11" y="5"/>
                    <a:pt x="21" y="12"/>
                    <a:pt x="31" y="11"/>
                  </a:cubicBezTo>
                  <a:cubicBezTo>
                    <a:pt x="30" y="14"/>
                    <a:pt x="23" y="15"/>
                    <a:pt x="12" y="11"/>
                  </a:cubicBezTo>
                  <a:cubicBezTo>
                    <a:pt x="17" y="18"/>
                    <a:pt x="18" y="19"/>
                    <a:pt x="13" y="16"/>
                  </a:cubicBezTo>
                  <a:cubicBezTo>
                    <a:pt x="9" y="13"/>
                    <a:pt x="4" y="10"/>
                    <a:pt x="1" y="5"/>
                  </a:cubicBezTo>
                  <a:close/>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00" name="Shape 600"/>
            <p:cNvSpPr/>
            <p:nvPr/>
          </p:nvSpPr>
          <p:spPr>
            <a:xfrm>
              <a:off x="6559805" y="1690761"/>
              <a:ext cx="1079500" cy="425758"/>
            </a:xfrm>
            <a:prstGeom prst="rect">
              <a:avLst/>
            </a:prstGeom>
            <a:noFill/>
            <a:ln>
              <a:noFill/>
            </a:ln>
          </p:spPr>
          <p:txBody>
            <a:bodyPr anchorCtr="0" anchor="t" bIns="34275" lIns="68575" spcFirstLastPara="1" rIns="68575" wrap="square" tIns="34275">
              <a:noAutofit/>
            </a:bodyPr>
            <a:lstStyle/>
            <a:p>
              <a:pPr indent="0" lvl="0" marL="0" marR="0" rtl="0" algn="r">
                <a:lnSpc>
                  <a:spcPct val="100000"/>
                </a:lnSpc>
                <a:spcBef>
                  <a:spcPts val="0"/>
                </a:spcBef>
                <a:spcAft>
                  <a:spcPts val="0"/>
                </a:spcAft>
                <a:buNone/>
              </a:pPr>
              <a:r>
                <a:rPr lang="en" sz="1000">
                  <a:solidFill>
                    <a:srgbClr val="B60F15"/>
                  </a:solidFill>
                  <a:latin typeface="PT Sans"/>
                  <a:ea typeface="PT Sans"/>
                  <a:cs typeface="PT Sans"/>
                  <a:sym typeface="PT Sans"/>
                </a:rPr>
                <a:t>BUILD</a:t>
              </a:r>
              <a:endParaRPr sz="1100"/>
            </a:p>
            <a:p>
              <a:pPr indent="0" lvl="0" marL="0" marR="0" rtl="0" algn="r">
                <a:lnSpc>
                  <a:spcPct val="100000"/>
                </a:lnSpc>
                <a:spcBef>
                  <a:spcPts val="0"/>
                </a:spcBef>
                <a:spcAft>
                  <a:spcPts val="0"/>
                </a:spcAft>
                <a:buNone/>
              </a:pPr>
              <a:r>
                <a:rPr lang="en" sz="1000">
                  <a:solidFill>
                    <a:srgbClr val="B60F15"/>
                  </a:solidFill>
                  <a:latin typeface="PT Sans"/>
                  <a:ea typeface="PT Sans"/>
                  <a:cs typeface="PT Sans"/>
                  <a:sym typeface="PT Sans"/>
                </a:rPr>
                <a:t>EXPERT</a:t>
              </a:r>
              <a:endParaRPr sz="1100"/>
            </a:p>
          </p:txBody>
        </p:sp>
        <p:sp>
          <p:nvSpPr>
            <p:cNvPr id="601" name="Shape 601"/>
            <p:cNvSpPr/>
            <p:nvPr/>
          </p:nvSpPr>
          <p:spPr>
            <a:xfrm>
              <a:off x="6559805" y="5908666"/>
              <a:ext cx="1079500" cy="425758"/>
            </a:xfrm>
            <a:prstGeom prst="rect">
              <a:avLst/>
            </a:prstGeom>
            <a:noFill/>
            <a:ln>
              <a:noFill/>
            </a:ln>
          </p:spPr>
          <p:txBody>
            <a:bodyPr anchorCtr="0" anchor="t" bIns="34275" lIns="68575" spcFirstLastPara="1" rIns="68575" wrap="square" tIns="34275">
              <a:noAutofit/>
            </a:bodyPr>
            <a:lstStyle/>
            <a:p>
              <a:pPr indent="0" lvl="0" marL="0" marR="0" rtl="0" algn="r">
                <a:lnSpc>
                  <a:spcPct val="100000"/>
                </a:lnSpc>
                <a:spcBef>
                  <a:spcPts val="0"/>
                </a:spcBef>
                <a:spcAft>
                  <a:spcPts val="0"/>
                </a:spcAft>
                <a:buNone/>
              </a:pPr>
              <a:r>
                <a:rPr lang="en" sz="1000">
                  <a:solidFill>
                    <a:schemeClr val="accent3"/>
                  </a:solidFill>
                  <a:latin typeface="PT Sans"/>
                  <a:ea typeface="PT Sans"/>
                  <a:cs typeface="PT Sans"/>
                  <a:sym typeface="PT Sans"/>
                </a:rPr>
                <a:t>BUILD</a:t>
              </a:r>
              <a:endParaRPr sz="1100"/>
            </a:p>
            <a:p>
              <a:pPr indent="0" lvl="0" marL="0" marR="0" rtl="0" algn="r">
                <a:lnSpc>
                  <a:spcPct val="100000"/>
                </a:lnSpc>
                <a:spcBef>
                  <a:spcPts val="0"/>
                </a:spcBef>
                <a:spcAft>
                  <a:spcPts val="0"/>
                </a:spcAft>
                <a:buNone/>
              </a:pPr>
              <a:r>
                <a:rPr lang="en" sz="1000">
                  <a:solidFill>
                    <a:schemeClr val="accent3"/>
                  </a:solidFill>
                  <a:latin typeface="PT Sans"/>
                  <a:ea typeface="PT Sans"/>
                  <a:cs typeface="PT Sans"/>
                  <a:sym typeface="PT Sans"/>
                </a:rPr>
                <a:t>EXPERT</a:t>
              </a:r>
              <a:endParaRPr sz="1100"/>
            </a:p>
          </p:txBody>
        </p:sp>
        <p:sp>
          <p:nvSpPr>
            <p:cNvPr id="602" name="Shape 602"/>
            <p:cNvSpPr/>
            <p:nvPr/>
          </p:nvSpPr>
          <p:spPr>
            <a:xfrm>
              <a:off x="8216126" y="5905378"/>
              <a:ext cx="1297546" cy="33855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600">
                  <a:solidFill>
                    <a:schemeClr val="dk1"/>
                  </a:solidFill>
                  <a:latin typeface="PT Sans"/>
                  <a:ea typeface="PT Sans"/>
                  <a:cs typeface="PT Sans"/>
                  <a:sym typeface="PT Sans"/>
                </a:rPr>
                <a:t>Lorem ipsum dolor</a:t>
              </a:r>
              <a:endParaRPr sz="1100"/>
            </a:p>
            <a:p>
              <a:pPr indent="0" lvl="0" marL="0" marR="0" rtl="0" algn="l">
                <a:spcBef>
                  <a:spcPts val="0"/>
                </a:spcBef>
                <a:spcAft>
                  <a:spcPts val="0"/>
                </a:spcAft>
                <a:buNone/>
              </a:pPr>
              <a:r>
                <a:rPr lang="en" sz="600">
                  <a:solidFill>
                    <a:schemeClr val="dk1"/>
                  </a:solidFill>
                  <a:latin typeface="PT Sans"/>
                  <a:ea typeface="PT Sans"/>
                  <a:cs typeface="PT Sans"/>
                  <a:sym typeface="PT Sans"/>
                </a:rPr>
                <a:t>site amet sample text.</a:t>
              </a:r>
              <a:endParaRPr sz="1100"/>
            </a:p>
          </p:txBody>
        </p:sp>
        <p:grpSp>
          <p:nvGrpSpPr>
            <p:cNvPr id="603" name="Shape 603"/>
            <p:cNvGrpSpPr/>
            <p:nvPr/>
          </p:nvGrpSpPr>
          <p:grpSpPr>
            <a:xfrm>
              <a:off x="9659728" y="3224203"/>
              <a:ext cx="1079500" cy="845728"/>
              <a:chOff x="9694398" y="2546350"/>
              <a:chExt cx="1079500" cy="845728"/>
            </a:xfrm>
          </p:grpSpPr>
          <p:sp>
            <p:nvSpPr>
              <p:cNvPr id="604" name="Shape 604"/>
              <p:cNvSpPr/>
              <p:nvPr/>
            </p:nvSpPr>
            <p:spPr>
              <a:xfrm>
                <a:off x="9699162" y="2930413"/>
                <a:ext cx="920064" cy="4616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600">
                    <a:solidFill>
                      <a:schemeClr val="dk1"/>
                    </a:solidFill>
                    <a:latin typeface="PT Sans"/>
                    <a:ea typeface="PT Sans"/>
                    <a:cs typeface="PT Sans"/>
                    <a:sym typeface="PT Sans"/>
                  </a:rPr>
                  <a:t>Lorem ipsum dolor site amet </a:t>
                </a:r>
                <a:endParaRPr sz="1100"/>
              </a:p>
              <a:p>
                <a:pPr indent="0" lvl="0" marL="0" marR="0" rtl="0" algn="l">
                  <a:spcBef>
                    <a:spcPts val="0"/>
                  </a:spcBef>
                  <a:spcAft>
                    <a:spcPts val="0"/>
                  </a:spcAft>
                  <a:buNone/>
                </a:pPr>
                <a:r>
                  <a:rPr lang="en" sz="600">
                    <a:solidFill>
                      <a:schemeClr val="dk1"/>
                    </a:solidFill>
                    <a:latin typeface="PT Sans"/>
                    <a:ea typeface="PT Sans"/>
                    <a:cs typeface="PT Sans"/>
                    <a:sym typeface="PT Sans"/>
                  </a:rPr>
                  <a:t>sample text.</a:t>
                </a:r>
                <a:endParaRPr sz="1100"/>
              </a:p>
            </p:txBody>
          </p:sp>
          <p:sp>
            <p:nvSpPr>
              <p:cNvPr id="605" name="Shape 605"/>
              <p:cNvSpPr/>
              <p:nvPr/>
            </p:nvSpPr>
            <p:spPr>
              <a:xfrm>
                <a:off x="9694398" y="2546350"/>
                <a:ext cx="1079500" cy="427105"/>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None/>
                </a:pPr>
                <a:r>
                  <a:rPr lang="en" sz="1000">
                    <a:solidFill>
                      <a:srgbClr val="3F3F3F"/>
                    </a:solidFill>
                    <a:latin typeface="PT Sans"/>
                    <a:ea typeface="PT Sans"/>
                    <a:cs typeface="PT Sans"/>
                    <a:sym typeface="PT Sans"/>
                  </a:rPr>
                  <a:t>EXPERT</a:t>
                </a:r>
                <a:endParaRPr sz="1100"/>
              </a:p>
              <a:p>
                <a:pPr indent="0" lvl="0" marL="0" marR="0" rtl="0" algn="l">
                  <a:lnSpc>
                    <a:spcPct val="100000"/>
                  </a:lnSpc>
                  <a:spcBef>
                    <a:spcPts val="0"/>
                  </a:spcBef>
                  <a:spcAft>
                    <a:spcPts val="0"/>
                  </a:spcAft>
                  <a:buNone/>
                </a:pPr>
                <a:r>
                  <a:rPr lang="en" sz="1000">
                    <a:solidFill>
                      <a:srgbClr val="3F3F3F"/>
                    </a:solidFill>
                    <a:latin typeface="PT Sans"/>
                    <a:ea typeface="PT Sans"/>
                    <a:cs typeface="PT Sans"/>
                    <a:sym typeface="PT Sans"/>
                  </a:rPr>
                  <a:t>TEAM</a:t>
                </a:r>
                <a:endParaRPr sz="1100"/>
              </a:p>
            </p:txBody>
          </p:sp>
        </p:grpSp>
        <p:sp>
          <p:nvSpPr>
            <p:cNvPr id="606" name="Shape 606"/>
            <p:cNvSpPr/>
            <p:nvPr/>
          </p:nvSpPr>
          <p:spPr>
            <a:xfrm>
              <a:off x="5091831" y="3711821"/>
              <a:ext cx="1032669" cy="461665"/>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lang="en" sz="600">
                  <a:solidFill>
                    <a:schemeClr val="dk1"/>
                  </a:solidFill>
                  <a:latin typeface="PT Sans"/>
                  <a:ea typeface="PT Sans"/>
                  <a:cs typeface="PT Sans"/>
                  <a:sym typeface="PT Sans"/>
                </a:rPr>
                <a:t>Lorem ipsum dolor site amet </a:t>
              </a:r>
              <a:endParaRPr sz="1100"/>
            </a:p>
            <a:p>
              <a:pPr indent="0" lvl="0" marL="0" marR="0" rtl="0" algn="r">
                <a:spcBef>
                  <a:spcPts val="0"/>
                </a:spcBef>
                <a:spcAft>
                  <a:spcPts val="0"/>
                </a:spcAft>
                <a:buNone/>
              </a:pPr>
              <a:r>
                <a:rPr lang="en" sz="600">
                  <a:solidFill>
                    <a:schemeClr val="dk1"/>
                  </a:solidFill>
                  <a:latin typeface="PT Sans"/>
                  <a:ea typeface="PT Sans"/>
                  <a:cs typeface="PT Sans"/>
                  <a:sym typeface="PT Sans"/>
                </a:rPr>
                <a:t>sample text.</a:t>
              </a:r>
              <a:endParaRPr sz="1100"/>
            </a:p>
          </p:txBody>
        </p:sp>
        <p:sp>
          <p:nvSpPr>
            <p:cNvPr id="607" name="Shape 607"/>
            <p:cNvSpPr/>
            <p:nvPr/>
          </p:nvSpPr>
          <p:spPr>
            <a:xfrm>
              <a:off x="5082306" y="3332543"/>
              <a:ext cx="1079500" cy="427105"/>
            </a:xfrm>
            <a:prstGeom prst="rect">
              <a:avLst/>
            </a:prstGeom>
            <a:noFill/>
            <a:ln>
              <a:noFill/>
            </a:ln>
          </p:spPr>
          <p:txBody>
            <a:bodyPr anchorCtr="0" anchor="t" bIns="34275" lIns="68575" spcFirstLastPara="1" rIns="68575" wrap="square" tIns="34275">
              <a:noAutofit/>
            </a:bodyPr>
            <a:lstStyle/>
            <a:p>
              <a:pPr indent="0" lvl="0" marL="0" marR="0" rtl="0" algn="r">
                <a:lnSpc>
                  <a:spcPct val="100000"/>
                </a:lnSpc>
                <a:spcBef>
                  <a:spcPts val="0"/>
                </a:spcBef>
                <a:spcAft>
                  <a:spcPts val="0"/>
                </a:spcAft>
                <a:buNone/>
              </a:pPr>
              <a:r>
                <a:rPr lang="en" sz="1000">
                  <a:solidFill>
                    <a:schemeClr val="accent4"/>
                  </a:solidFill>
                  <a:latin typeface="PT Sans"/>
                  <a:ea typeface="PT Sans"/>
                  <a:cs typeface="PT Sans"/>
                  <a:sym typeface="PT Sans"/>
                </a:rPr>
                <a:t>EXPERT</a:t>
              </a:r>
              <a:endParaRPr sz="1100"/>
            </a:p>
            <a:p>
              <a:pPr indent="0" lvl="0" marL="0" marR="0" rtl="0" algn="r">
                <a:lnSpc>
                  <a:spcPct val="100000"/>
                </a:lnSpc>
                <a:spcBef>
                  <a:spcPts val="0"/>
                </a:spcBef>
                <a:spcAft>
                  <a:spcPts val="0"/>
                </a:spcAft>
                <a:buNone/>
              </a:pPr>
              <a:r>
                <a:rPr lang="en" sz="1000">
                  <a:solidFill>
                    <a:schemeClr val="accent4"/>
                  </a:solidFill>
                  <a:latin typeface="PT Sans"/>
                  <a:ea typeface="PT Sans"/>
                  <a:cs typeface="PT Sans"/>
                  <a:sym typeface="PT Sans"/>
                </a:rPr>
                <a:t>TEAM</a:t>
              </a:r>
              <a:endParaRPr sz="1100"/>
            </a:p>
          </p:txBody>
        </p:sp>
        <p:sp>
          <p:nvSpPr>
            <p:cNvPr id="608" name="Shape 608"/>
            <p:cNvSpPr/>
            <p:nvPr/>
          </p:nvSpPr>
          <p:spPr>
            <a:xfrm>
              <a:off x="8216126" y="1690806"/>
              <a:ext cx="1260475" cy="33855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600">
                  <a:solidFill>
                    <a:schemeClr val="dk1"/>
                  </a:solidFill>
                  <a:latin typeface="PT Sans"/>
                  <a:ea typeface="PT Sans"/>
                  <a:cs typeface="PT Sans"/>
                  <a:sym typeface="PT Sans"/>
                </a:rPr>
                <a:t>Lorem ipsum dolor</a:t>
              </a:r>
              <a:endParaRPr sz="1100"/>
            </a:p>
            <a:p>
              <a:pPr indent="0" lvl="0" marL="0" marR="0" rtl="0" algn="l">
                <a:spcBef>
                  <a:spcPts val="0"/>
                </a:spcBef>
                <a:spcAft>
                  <a:spcPts val="0"/>
                </a:spcAft>
                <a:buNone/>
              </a:pPr>
              <a:r>
                <a:rPr lang="en" sz="600">
                  <a:solidFill>
                    <a:schemeClr val="dk1"/>
                  </a:solidFill>
                  <a:latin typeface="PT Sans"/>
                  <a:ea typeface="PT Sans"/>
                  <a:cs typeface="PT Sans"/>
                  <a:sym typeface="PT Sans"/>
                </a:rPr>
                <a:t>site amet sample text.</a:t>
              </a:r>
              <a:endParaRPr sz="1100"/>
            </a:p>
          </p:txBody>
        </p:sp>
        <p:grpSp>
          <p:nvGrpSpPr>
            <p:cNvPr id="609" name="Shape 609"/>
            <p:cNvGrpSpPr/>
            <p:nvPr/>
          </p:nvGrpSpPr>
          <p:grpSpPr>
            <a:xfrm>
              <a:off x="9371267" y="5183484"/>
              <a:ext cx="1669540" cy="544817"/>
              <a:chOff x="9615487" y="2546350"/>
              <a:chExt cx="1669540" cy="544817"/>
            </a:xfrm>
          </p:grpSpPr>
          <p:sp>
            <p:nvSpPr>
              <p:cNvPr id="610" name="Shape 610"/>
              <p:cNvSpPr/>
              <p:nvPr/>
            </p:nvSpPr>
            <p:spPr>
              <a:xfrm>
                <a:off x="9620250" y="2752613"/>
                <a:ext cx="1284287" cy="33855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600">
                    <a:solidFill>
                      <a:schemeClr val="dk1"/>
                    </a:solidFill>
                    <a:latin typeface="PT Sans"/>
                    <a:ea typeface="PT Sans"/>
                    <a:cs typeface="PT Sans"/>
                    <a:sym typeface="PT Sans"/>
                  </a:rPr>
                  <a:t>Lorem ipsum dolor site amet sample text.</a:t>
                </a:r>
                <a:endParaRPr sz="1100"/>
              </a:p>
            </p:txBody>
          </p:sp>
          <p:sp>
            <p:nvSpPr>
              <p:cNvPr id="611" name="Shape 611"/>
              <p:cNvSpPr/>
              <p:nvPr/>
            </p:nvSpPr>
            <p:spPr>
              <a:xfrm>
                <a:off x="9615487" y="2546350"/>
                <a:ext cx="1669540" cy="260392"/>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None/>
                </a:pPr>
                <a:r>
                  <a:rPr lang="en" sz="1000">
                    <a:solidFill>
                      <a:srgbClr val="7F7F7F"/>
                    </a:solidFill>
                    <a:latin typeface="PT Sans"/>
                    <a:ea typeface="PT Sans"/>
                    <a:cs typeface="PT Sans"/>
                    <a:sym typeface="PT Sans"/>
                  </a:rPr>
                  <a:t>EXPERT TEAM </a:t>
                </a:r>
                <a:endParaRPr sz="1100"/>
              </a:p>
            </p:txBody>
          </p:sp>
        </p:grpSp>
        <p:grpSp>
          <p:nvGrpSpPr>
            <p:cNvPr id="612" name="Shape 612"/>
            <p:cNvGrpSpPr/>
            <p:nvPr/>
          </p:nvGrpSpPr>
          <p:grpSpPr>
            <a:xfrm>
              <a:off x="4705888" y="5183484"/>
              <a:ext cx="1669540" cy="544817"/>
              <a:chOff x="4937408" y="4505631"/>
              <a:chExt cx="1669540" cy="544817"/>
            </a:xfrm>
          </p:grpSpPr>
          <p:sp>
            <p:nvSpPr>
              <p:cNvPr id="613" name="Shape 613"/>
              <p:cNvSpPr/>
              <p:nvPr/>
            </p:nvSpPr>
            <p:spPr>
              <a:xfrm>
                <a:off x="5297771" y="4711894"/>
                <a:ext cx="1284287" cy="338554"/>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lang="en" sz="600">
                    <a:solidFill>
                      <a:schemeClr val="dk1"/>
                    </a:solidFill>
                    <a:latin typeface="PT Sans"/>
                    <a:ea typeface="PT Sans"/>
                    <a:cs typeface="PT Sans"/>
                    <a:sym typeface="PT Sans"/>
                  </a:rPr>
                  <a:t>Lorem ipsum dolor site amet sample text.</a:t>
                </a:r>
                <a:endParaRPr sz="1100"/>
              </a:p>
            </p:txBody>
          </p:sp>
          <p:sp>
            <p:nvSpPr>
              <p:cNvPr id="614" name="Shape 614"/>
              <p:cNvSpPr/>
              <p:nvPr/>
            </p:nvSpPr>
            <p:spPr>
              <a:xfrm>
                <a:off x="4937408" y="4505631"/>
                <a:ext cx="1669540" cy="260392"/>
              </a:xfrm>
              <a:prstGeom prst="rect">
                <a:avLst/>
              </a:prstGeom>
              <a:noFill/>
              <a:ln>
                <a:noFill/>
              </a:ln>
            </p:spPr>
            <p:txBody>
              <a:bodyPr anchorCtr="0" anchor="t" bIns="34275" lIns="68575" spcFirstLastPara="1" rIns="68575" wrap="square" tIns="34275">
                <a:noAutofit/>
              </a:bodyPr>
              <a:lstStyle/>
              <a:p>
                <a:pPr indent="0" lvl="0" marL="0" marR="0" rtl="0" algn="r">
                  <a:lnSpc>
                    <a:spcPct val="100000"/>
                  </a:lnSpc>
                  <a:spcBef>
                    <a:spcPts val="0"/>
                  </a:spcBef>
                  <a:spcAft>
                    <a:spcPts val="0"/>
                  </a:spcAft>
                  <a:buNone/>
                </a:pPr>
                <a:r>
                  <a:rPr lang="en" sz="1000">
                    <a:solidFill>
                      <a:schemeClr val="accent2"/>
                    </a:solidFill>
                    <a:latin typeface="PT Sans"/>
                    <a:ea typeface="PT Sans"/>
                    <a:cs typeface="PT Sans"/>
                    <a:sym typeface="PT Sans"/>
                  </a:rPr>
                  <a:t>EXPERT TEAM </a:t>
                </a:r>
                <a:endParaRPr sz="1100"/>
              </a:p>
            </p:txBody>
          </p:sp>
        </p:grpSp>
        <p:sp>
          <p:nvSpPr>
            <p:cNvPr id="615" name="Shape 615"/>
            <p:cNvSpPr/>
            <p:nvPr/>
          </p:nvSpPr>
          <p:spPr>
            <a:xfrm>
              <a:off x="6584413" y="2671981"/>
              <a:ext cx="2660648" cy="2652258"/>
            </a:xfrm>
            <a:custGeom>
              <a:pathLst>
                <a:path extrusionOk="0" h="556" w="556">
                  <a:moveTo>
                    <a:pt x="278" y="34"/>
                  </a:moveTo>
                  <a:cubicBezTo>
                    <a:pt x="413" y="34"/>
                    <a:pt x="522" y="144"/>
                    <a:pt x="522" y="278"/>
                  </a:cubicBezTo>
                  <a:cubicBezTo>
                    <a:pt x="522" y="413"/>
                    <a:pt x="413" y="522"/>
                    <a:pt x="278" y="522"/>
                  </a:cubicBezTo>
                  <a:cubicBezTo>
                    <a:pt x="144" y="522"/>
                    <a:pt x="34" y="413"/>
                    <a:pt x="34" y="278"/>
                  </a:cubicBezTo>
                  <a:cubicBezTo>
                    <a:pt x="34" y="144"/>
                    <a:pt x="144" y="34"/>
                    <a:pt x="278" y="34"/>
                  </a:cubicBezTo>
                  <a:moveTo>
                    <a:pt x="278" y="0"/>
                  </a:moveTo>
                  <a:cubicBezTo>
                    <a:pt x="125" y="0"/>
                    <a:pt x="0" y="124"/>
                    <a:pt x="0" y="278"/>
                  </a:cubicBezTo>
                  <a:cubicBezTo>
                    <a:pt x="0" y="432"/>
                    <a:pt x="125" y="556"/>
                    <a:pt x="278" y="556"/>
                  </a:cubicBezTo>
                  <a:cubicBezTo>
                    <a:pt x="432" y="556"/>
                    <a:pt x="556" y="432"/>
                    <a:pt x="556" y="278"/>
                  </a:cubicBezTo>
                  <a:cubicBezTo>
                    <a:pt x="556" y="124"/>
                    <a:pt x="432" y="0"/>
                    <a:pt x="278" y="0"/>
                  </a:cubicBezTo>
                  <a:close/>
                </a:path>
              </a:pathLst>
            </a:custGeom>
            <a:solidFill>
              <a:srgbClr val="F2F2F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16" name="Shape 616"/>
            <p:cNvSpPr/>
            <p:nvPr/>
          </p:nvSpPr>
          <p:spPr>
            <a:xfrm>
              <a:off x="6886331" y="2973898"/>
              <a:ext cx="2058910" cy="2050521"/>
            </a:xfrm>
            <a:prstGeom prst="ellipse">
              <a:avLst/>
            </a:pr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17" name="Shape 617"/>
            <p:cNvSpPr/>
            <p:nvPr/>
          </p:nvSpPr>
          <p:spPr>
            <a:xfrm>
              <a:off x="7766924" y="3254849"/>
              <a:ext cx="339657" cy="75479"/>
            </a:xfrm>
            <a:custGeom>
              <a:pathLst>
                <a:path extrusionOk="0" h="16" w="71">
                  <a:moveTo>
                    <a:pt x="7" y="0"/>
                  </a:moveTo>
                  <a:cubicBezTo>
                    <a:pt x="3" y="0"/>
                    <a:pt x="0" y="4"/>
                    <a:pt x="0" y="8"/>
                  </a:cubicBezTo>
                  <a:cubicBezTo>
                    <a:pt x="0" y="12"/>
                    <a:pt x="3" y="16"/>
                    <a:pt x="7" y="16"/>
                  </a:cubicBezTo>
                  <a:cubicBezTo>
                    <a:pt x="12" y="16"/>
                    <a:pt x="15" y="12"/>
                    <a:pt x="15" y="8"/>
                  </a:cubicBezTo>
                  <a:cubicBezTo>
                    <a:pt x="15" y="4"/>
                    <a:pt x="12" y="0"/>
                    <a:pt x="7" y="0"/>
                  </a:cubicBezTo>
                  <a:moveTo>
                    <a:pt x="35" y="0"/>
                  </a:moveTo>
                  <a:cubicBezTo>
                    <a:pt x="31" y="0"/>
                    <a:pt x="28" y="4"/>
                    <a:pt x="28" y="8"/>
                  </a:cubicBezTo>
                  <a:cubicBezTo>
                    <a:pt x="28" y="12"/>
                    <a:pt x="31" y="16"/>
                    <a:pt x="35" y="16"/>
                  </a:cubicBezTo>
                  <a:cubicBezTo>
                    <a:pt x="40" y="16"/>
                    <a:pt x="43" y="12"/>
                    <a:pt x="43" y="8"/>
                  </a:cubicBezTo>
                  <a:cubicBezTo>
                    <a:pt x="43" y="4"/>
                    <a:pt x="40" y="0"/>
                    <a:pt x="35" y="0"/>
                  </a:cubicBezTo>
                  <a:moveTo>
                    <a:pt x="63" y="0"/>
                  </a:moveTo>
                  <a:cubicBezTo>
                    <a:pt x="59" y="0"/>
                    <a:pt x="56" y="4"/>
                    <a:pt x="56" y="8"/>
                  </a:cubicBezTo>
                  <a:cubicBezTo>
                    <a:pt x="56" y="12"/>
                    <a:pt x="59" y="16"/>
                    <a:pt x="63" y="16"/>
                  </a:cubicBezTo>
                  <a:cubicBezTo>
                    <a:pt x="68" y="16"/>
                    <a:pt x="71" y="12"/>
                    <a:pt x="71" y="8"/>
                  </a:cubicBezTo>
                  <a:cubicBezTo>
                    <a:pt x="71" y="4"/>
                    <a:pt x="68" y="0"/>
                    <a:pt x="63" y="0"/>
                  </a:cubicBezTo>
                </a:path>
              </a:pathLst>
            </a:custGeom>
            <a:solidFill>
              <a:srgbClr val="B60F1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nvGrpSpPr>
            <p:cNvPr id="618" name="Shape 618"/>
            <p:cNvGrpSpPr/>
            <p:nvPr/>
          </p:nvGrpSpPr>
          <p:grpSpPr>
            <a:xfrm>
              <a:off x="7080097" y="3484709"/>
              <a:ext cx="1671378" cy="1285025"/>
              <a:chOff x="7114767" y="2761136"/>
              <a:chExt cx="1671378" cy="1285025"/>
            </a:xfrm>
          </p:grpSpPr>
          <p:sp>
            <p:nvSpPr>
              <p:cNvPr id="619" name="Shape 619"/>
              <p:cNvSpPr/>
              <p:nvPr/>
            </p:nvSpPr>
            <p:spPr>
              <a:xfrm>
                <a:off x="7114767" y="2761136"/>
                <a:ext cx="1671378" cy="58799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chemeClr val="lt1"/>
                    </a:solidFill>
                    <a:latin typeface="PT Sans"/>
                    <a:ea typeface="PT Sans"/>
                    <a:cs typeface="PT Sans"/>
                    <a:sym typeface="PT Sans"/>
                  </a:rPr>
                  <a:t>INFOGRAPH</a:t>
                </a:r>
                <a:endParaRPr sz="1100"/>
              </a:p>
              <a:p>
                <a:pPr indent="0" lvl="0" marL="0" marR="0" rtl="0" algn="ctr">
                  <a:spcBef>
                    <a:spcPts val="0"/>
                  </a:spcBef>
                  <a:spcAft>
                    <a:spcPts val="0"/>
                  </a:spcAft>
                  <a:buNone/>
                </a:pPr>
                <a:r>
                  <a:rPr b="1" lang="en" sz="1700">
                    <a:solidFill>
                      <a:schemeClr val="lt1"/>
                    </a:solidFill>
                    <a:latin typeface="PT Sans"/>
                    <a:ea typeface="PT Sans"/>
                    <a:cs typeface="PT Sans"/>
                    <a:sym typeface="PT Sans"/>
                  </a:rPr>
                  <a:t>SUCCESS</a:t>
                </a:r>
                <a:endParaRPr sz="1100"/>
              </a:p>
            </p:txBody>
          </p:sp>
          <p:sp>
            <p:nvSpPr>
              <p:cNvPr id="620" name="Shape 620"/>
              <p:cNvSpPr/>
              <p:nvPr/>
            </p:nvSpPr>
            <p:spPr>
              <a:xfrm>
                <a:off x="7144803" y="3338275"/>
                <a:ext cx="1611306" cy="707886"/>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lang="en" sz="600">
                    <a:solidFill>
                      <a:schemeClr val="lt1"/>
                    </a:solidFill>
                    <a:latin typeface="PT Sans"/>
                    <a:ea typeface="PT Sans"/>
                    <a:cs typeface="PT Sans"/>
                    <a:sym typeface="PT Sans"/>
                  </a:rPr>
                  <a:t>Lorem ipsum dolor site</a:t>
                </a:r>
                <a:endParaRPr sz="1100"/>
              </a:p>
              <a:p>
                <a:pPr indent="0" lvl="0" marL="0" marR="0" rtl="0" algn="ctr">
                  <a:lnSpc>
                    <a:spcPct val="150000"/>
                  </a:lnSpc>
                  <a:spcBef>
                    <a:spcPts val="0"/>
                  </a:spcBef>
                  <a:spcAft>
                    <a:spcPts val="0"/>
                  </a:spcAft>
                  <a:buNone/>
                </a:pPr>
                <a:r>
                  <a:rPr lang="en" sz="600">
                    <a:solidFill>
                      <a:schemeClr val="lt1"/>
                    </a:solidFill>
                    <a:latin typeface="PT Sans"/>
                    <a:ea typeface="PT Sans"/>
                    <a:cs typeface="PT Sans"/>
                    <a:sym typeface="PT Sans"/>
                  </a:rPr>
                  <a:t>amet your sample text here</a:t>
                </a:r>
                <a:endParaRPr sz="1100"/>
              </a:p>
              <a:p>
                <a:pPr indent="0" lvl="0" marL="0" marR="0" rtl="0" algn="ctr">
                  <a:lnSpc>
                    <a:spcPct val="150000"/>
                  </a:lnSpc>
                  <a:spcBef>
                    <a:spcPts val="0"/>
                  </a:spcBef>
                  <a:spcAft>
                    <a:spcPts val="0"/>
                  </a:spcAft>
                  <a:buNone/>
                </a:pPr>
                <a:r>
                  <a:rPr lang="en" sz="600">
                    <a:solidFill>
                      <a:schemeClr val="lt1"/>
                    </a:solidFill>
                    <a:latin typeface="PT Sans"/>
                    <a:ea typeface="PT Sans"/>
                    <a:cs typeface="PT Sans"/>
                    <a:sym typeface="PT Sans"/>
                  </a:rPr>
                  <a:t>give you more confort</a:t>
                </a:r>
                <a:endParaRPr sz="600">
                  <a:solidFill>
                    <a:schemeClr val="lt1"/>
                  </a:solidFill>
                  <a:latin typeface="PT Sans"/>
                  <a:ea typeface="PT Sans"/>
                  <a:cs typeface="PT Sans"/>
                  <a:sym typeface="PT Sans"/>
                </a:endParaRPr>
              </a:p>
              <a:p>
                <a:pPr indent="0" lvl="0" marL="0" marR="0" rtl="0" algn="ctr">
                  <a:lnSpc>
                    <a:spcPct val="150000"/>
                  </a:lnSpc>
                  <a:spcBef>
                    <a:spcPts val="0"/>
                  </a:spcBef>
                  <a:spcAft>
                    <a:spcPts val="0"/>
                  </a:spcAft>
                  <a:buNone/>
                </a:pPr>
                <a:r>
                  <a:rPr lang="en" sz="600">
                    <a:solidFill>
                      <a:schemeClr val="lt1"/>
                    </a:solidFill>
                    <a:latin typeface="PT Sans"/>
                    <a:ea typeface="PT Sans"/>
                    <a:cs typeface="PT Sans"/>
                    <a:sym typeface="PT Sans"/>
                  </a:rPr>
                  <a:t> write own text.</a:t>
                </a:r>
                <a:endParaRPr sz="1100"/>
              </a:p>
            </p:txBody>
          </p:sp>
        </p:grpSp>
      </p:grpSp>
      <p:sp>
        <p:nvSpPr>
          <p:cNvPr id="621" name="Shape 621"/>
          <p:cNvSpPr txBox="1"/>
          <p:nvPr/>
        </p:nvSpPr>
        <p:spPr>
          <a:xfrm>
            <a:off x="5726244" y="1427730"/>
            <a:ext cx="2725339" cy="646330"/>
          </a:xfrm>
          <a:prstGeom prst="rect">
            <a:avLst/>
          </a:prstGeom>
          <a:noFill/>
          <a:ln>
            <a:noFill/>
          </a:ln>
        </p:spPr>
        <p:txBody>
          <a:bodyPr anchorCtr="0" anchor="t" bIns="34275" lIns="68575" spcFirstLastPara="1" rIns="68575" wrap="square" tIns="34275">
            <a:noAutofit/>
          </a:bodyPr>
          <a:lstStyle/>
          <a:p>
            <a:pPr indent="0" lvl="0" marL="0" marR="0" rtl="0" algn="l">
              <a:lnSpc>
                <a:spcPct val="90909"/>
              </a:lnSpc>
              <a:spcBef>
                <a:spcPts val="0"/>
              </a:spcBef>
              <a:spcAft>
                <a:spcPts val="0"/>
              </a:spcAft>
              <a:buNone/>
            </a:pPr>
            <a:r>
              <a:rPr b="1" lang="en" sz="2500">
                <a:solidFill>
                  <a:schemeClr val="dk1"/>
                </a:solidFill>
                <a:latin typeface="Arial"/>
                <a:ea typeface="Arial"/>
                <a:cs typeface="Arial"/>
                <a:sym typeface="Arial"/>
              </a:rPr>
              <a:t>HEADLINE</a:t>
            </a:r>
            <a:endParaRPr sz="1100"/>
          </a:p>
          <a:p>
            <a:pPr indent="0" lvl="0" marL="0" marR="0" rtl="0" algn="l">
              <a:lnSpc>
                <a:spcPct val="90909"/>
              </a:lnSpc>
              <a:spcBef>
                <a:spcPts val="0"/>
              </a:spcBef>
              <a:spcAft>
                <a:spcPts val="0"/>
              </a:spcAft>
              <a:buNone/>
            </a:pPr>
            <a:r>
              <a:rPr lang="en" sz="2500">
                <a:solidFill>
                  <a:schemeClr val="accent1"/>
                </a:solidFill>
                <a:latin typeface="Arial"/>
                <a:ea typeface="Arial"/>
                <a:cs typeface="Arial"/>
                <a:sym typeface="Arial"/>
              </a:rPr>
              <a:t>INFOGRAPHIC</a:t>
            </a:r>
            <a:endParaRPr sz="1100"/>
          </a:p>
        </p:txBody>
      </p:sp>
      <p:sp>
        <p:nvSpPr>
          <p:cNvPr id="622" name="Shape 622"/>
          <p:cNvSpPr/>
          <p:nvPr/>
        </p:nvSpPr>
        <p:spPr>
          <a:xfrm>
            <a:off x="5766468" y="3090763"/>
            <a:ext cx="1813578" cy="614918"/>
          </a:xfrm>
          <a:custGeom>
            <a:pathLst>
              <a:path extrusionOk="0" h="89" w="239">
                <a:moveTo>
                  <a:pt x="239" y="79"/>
                </a:moveTo>
                <a:cubicBezTo>
                  <a:pt x="239" y="84"/>
                  <a:pt x="234" y="89"/>
                  <a:pt x="228" y="89"/>
                </a:cubicBezTo>
                <a:cubicBezTo>
                  <a:pt x="11" y="89"/>
                  <a:pt x="11" y="89"/>
                  <a:pt x="11" y="89"/>
                </a:cubicBezTo>
                <a:cubicBezTo>
                  <a:pt x="5" y="89"/>
                  <a:pt x="0" y="84"/>
                  <a:pt x="0" y="79"/>
                </a:cubicBezTo>
                <a:cubicBezTo>
                  <a:pt x="0" y="11"/>
                  <a:pt x="0" y="11"/>
                  <a:pt x="0" y="11"/>
                </a:cubicBezTo>
                <a:cubicBezTo>
                  <a:pt x="0" y="5"/>
                  <a:pt x="5" y="0"/>
                  <a:pt x="11" y="0"/>
                </a:cubicBezTo>
                <a:cubicBezTo>
                  <a:pt x="228" y="0"/>
                  <a:pt x="228" y="0"/>
                  <a:pt x="228" y="0"/>
                </a:cubicBezTo>
                <a:cubicBezTo>
                  <a:pt x="234" y="0"/>
                  <a:pt x="239" y="5"/>
                  <a:pt x="239" y="11"/>
                </a:cubicBezTo>
                <a:lnTo>
                  <a:pt x="239" y="79"/>
                </a:lnTo>
                <a:close/>
              </a:path>
            </a:pathLst>
          </a:custGeom>
          <a:solidFill>
            <a:schemeClr val="accent3"/>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23" name="Shape 623"/>
          <p:cNvSpPr txBox="1"/>
          <p:nvPr/>
        </p:nvSpPr>
        <p:spPr>
          <a:xfrm>
            <a:off x="5726243" y="2181318"/>
            <a:ext cx="2725339" cy="684802"/>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lang="en" sz="800">
                <a:solidFill>
                  <a:srgbClr val="3F3F3F"/>
                </a:solidFill>
                <a:latin typeface="PT Sans"/>
                <a:ea typeface="PT Sans"/>
                <a:cs typeface="PT Sans"/>
                <a:sym typeface="PT Sans"/>
              </a:rPr>
              <a:t>Contrary to popular belief, Lorem Ipsum is not simply random text. It has roots in a piece of classical Latin Richard McClintock, a Latin creative best design professor </a:t>
            </a:r>
            <a:endParaRPr sz="1100"/>
          </a:p>
        </p:txBody>
      </p:sp>
      <p:sp>
        <p:nvSpPr>
          <p:cNvPr id="624" name="Shape 624"/>
          <p:cNvSpPr txBox="1"/>
          <p:nvPr/>
        </p:nvSpPr>
        <p:spPr>
          <a:xfrm>
            <a:off x="5932416" y="3132269"/>
            <a:ext cx="1526110" cy="53091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3000">
                <a:solidFill>
                  <a:schemeClr val="lt1"/>
                </a:solidFill>
                <a:latin typeface="Open Sans ExtraBold"/>
                <a:ea typeface="Open Sans ExtraBold"/>
                <a:cs typeface="Open Sans ExtraBold"/>
                <a:sym typeface="Open Sans ExtraBold"/>
              </a:rPr>
              <a:t>19,003</a:t>
            </a:r>
            <a:endParaRPr sz="1100"/>
          </a:p>
        </p:txBody>
      </p:sp>
      <p:sp>
        <p:nvSpPr>
          <p:cNvPr id="625" name="Shape 625"/>
          <p:cNvSpPr txBox="1"/>
          <p:nvPr/>
        </p:nvSpPr>
        <p:spPr>
          <a:xfrm>
            <a:off x="5726243" y="3876409"/>
            <a:ext cx="2725339" cy="530915"/>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lang="en" sz="800">
                <a:solidFill>
                  <a:srgbClr val="3F3F3F"/>
                </a:solidFill>
                <a:latin typeface="PT Sans"/>
                <a:ea typeface="PT Sans"/>
                <a:cs typeface="PT Sans"/>
                <a:sym typeface="PT Sans"/>
              </a:rPr>
              <a:t>Contrary to popular belief, Lorem Ipsum is not simply random text. It has roots in a piece of classical Latin literature from 45 Latin creative best design professor at.</a:t>
            </a:r>
            <a:endParaRPr sz="1100"/>
          </a:p>
        </p:txBody>
      </p:sp>
      <p:sp>
        <p:nvSpPr>
          <p:cNvPr id="626" name="Shape 626"/>
          <p:cNvSpPr txBox="1"/>
          <p:nvPr/>
        </p:nvSpPr>
        <p:spPr>
          <a:xfrm>
            <a:off x="2047923" y="273900"/>
            <a:ext cx="4833900" cy="4848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2700">
                <a:solidFill>
                  <a:schemeClr val="dk1"/>
                </a:solidFill>
                <a:latin typeface="Arial"/>
                <a:ea typeface="Arial"/>
                <a:cs typeface="Arial"/>
                <a:sym typeface="Arial"/>
              </a:rPr>
              <a:t>O</a:t>
            </a:r>
            <a:r>
              <a:rPr lang="en" sz="2700">
                <a:solidFill>
                  <a:schemeClr val="dk1"/>
                </a:solidFill>
              </a:rPr>
              <a:t>ur</a:t>
            </a:r>
            <a:r>
              <a:rPr lang="en" sz="2700">
                <a:solidFill>
                  <a:schemeClr val="dk1"/>
                </a:solidFill>
                <a:latin typeface="Arial"/>
                <a:ea typeface="Arial"/>
                <a:cs typeface="Arial"/>
                <a:sym typeface="Arial"/>
              </a:rPr>
              <a:t> Creative </a:t>
            </a:r>
            <a:r>
              <a:rPr lang="en" sz="2700">
                <a:solidFill>
                  <a:schemeClr val="accent1"/>
                </a:solidFill>
                <a:latin typeface="Arial"/>
                <a:ea typeface="Arial"/>
                <a:cs typeface="Arial"/>
                <a:sym typeface="Arial"/>
              </a:rPr>
              <a:t>/ infographic</a:t>
            </a:r>
            <a:endParaRPr sz="1100"/>
          </a:p>
        </p:txBody>
      </p:sp>
      <p:sp>
        <p:nvSpPr>
          <p:cNvPr id="627" name="Shape 627"/>
          <p:cNvSpPr txBox="1"/>
          <p:nvPr/>
        </p:nvSpPr>
        <p:spPr>
          <a:xfrm>
            <a:off x="2047887" y="748700"/>
            <a:ext cx="4833900" cy="1848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Montserrat"/>
                <a:ea typeface="Montserrat"/>
                <a:cs typeface="Montserrat"/>
                <a:sym typeface="Montserrat"/>
              </a:rPr>
              <a:t>The example text goes here with your own detailed opium dolor sit amen example text line.</a:t>
            </a:r>
            <a:endParaRPr sz="1100"/>
          </a:p>
        </p:txBody>
      </p:sp>
      <p:cxnSp>
        <p:nvCxnSpPr>
          <p:cNvPr id="628" name="Shape 628"/>
          <p:cNvCxnSpPr/>
          <p:nvPr/>
        </p:nvCxnSpPr>
        <p:spPr>
          <a:xfrm>
            <a:off x="523875" y="1084752"/>
            <a:ext cx="8096250" cy="0"/>
          </a:xfrm>
          <a:prstGeom prst="straightConnector1">
            <a:avLst/>
          </a:prstGeom>
          <a:noFill/>
          <a:ln cap="flat" cmpd="sng" w="9525">
            <a:solidFill>
              <a:schemeClr val="dk1"/>
            </a:solidFill>
            <a:prstDash val="solid"/>
            <a:miter lim="800000"/>
            <a:headEnd len="sm" w="sm" type="none"/>
            <a:tailEnd len="sm" w="sm" type="none"/>
          </a:ln>
        </p:spPr>
      </p:cxnSp>
    </p:spTree>
  </p:cSld>
  <p:clrMapOvr>
    <a:masterClrMapping/>
  </p:clrMapOvr>
  <p:transition spd="med">
    <p:push/>
  </p:transition>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32" name="Shape 632"/>
        <p:cNvGrpSpPr/>
        <p:nvPr/>
      </p:nvGrpSpPr>
      <p:grpSpPr>
        <a:xfrm>
          <a:off x="0" y="0"/>
          <a:ext cx="0" cy="0"/>
          <a:chOff x="0" y="0"/>
          <a:chExt cx="0" cy="0"/>
        </a:xfrm>
      </p:grpSpPr>
      <p:pic>
        <p:nvPicPr>
          <p:cNvPr id="633" name="Shape 633"/>
          <p:cNvPicPr preferRelativeResize="0"/>
          <p:nvPr/>
        </p:nvPicPr>
        <p:blipFill rotWithShape="1">
          <a:blip r:embed="rId3">
            <a:alphaModFix/>
          </a:blip>
          <a:srcRect b="0" l="0" r="0" t="0"/>
          <a:stretch/>
        </p:blipFill>
        <p:spPr>
          <a:xfrm>
            <a:off x="4349368" y="1483182"/>
            <a:ext cx="3921835" cy="3132893"/>
          </a:xfrm>
          <a:prstGeom prst="rect">
            <a:avLst/>
          </a:prstGeom>
          <a:noFill/>
          <a:ln>
            <a:noFill/>
          </a:ln>
        </p:spPr>
      </p:pic>
      <p:grpSp>
        <p:nvGrpSpPr>
          <p:cNvPr id="634" name="Shape 634"/>
          <p:cNvGrpSpPr/>
          <p:nvPr/>
        </p:nvGrpSpPr>
        <p:grpSpPr>
          <a:xfrm>
            <a:off x="1164487" y="1620029"/>
            <a:ext cx="2801561" cy="2759280"/>
            <a:chOff x="1090495" y="1960873"/>
            <a:chExt cx="3735415" cy="3679040"/>
          </a:xfrm>
        </p:grpSpPr>
        <p:sp>
          <p:nvSpPr>
            <p:cNvPr id="635" name="Shape 635"/>
            <p:cNvSpPr txBox="1"/>
            <p:nvPr/>
          </p:nvSpPr>
          <p:spPr>
            <a:xfrm>
              <a:off x="1090495" y="2469007"/>
              <a:ext cx="2712745" cy="715581"/>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dk1"/>
                  </a:solidFill>
                  <a:latin typeface="Montserrat Light"/>
                  <a:ea typeface="Montserrat Light"/>
                  <a:cs typeface="Montserrat Light"/>
                  <a:sym typeface="Montserrat Light"/>
                </a:rPr>
                <a:t>Also he his male air bring is Signs first . Creepiest god air fish land. Air saying fruitful were hath waters.</a:t>
              </a:r>
              <a:endParaRPr sz="1100"/>
            </a:p>
          </p:txBody>
        </p:sp>
        <p:sp>
          <p:nvSpPr>
            <p:cNvPr id="636" name="Shape 636"/>
            <p:cNvSpPr txBox="1"/>
            <p:nvPr/>
          </p:nvSpPr>
          <p:spPr>
            <a:xfrm>
              <a:off x="1090495" y="1972383"/>
              <a:ext cx="941318" cy="47705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900">
                  <a:solidFill>
                    <a:schemeClr val="accent1"/>
                  </a:solidFill>
                  <a:latin typeface="Montserrat Light"/>
                  <a:ea typeface="Montserrat Light"/>
                  <a:cs typeface="Montserrat Light"/>
                  <a:sym typeface="Montserrat Light"/>
                </a:rPr>
                <a:t>83%</a:t>
              </a:r>
              <a:endParaRPr sz="1100"/>
            </a:p>
          </p:txBody>
        </p:sp>
        <p:sp>
          <p:nvSpPr>
            <p:cNvPr id="637" name="Shape 637"/>
            <p:cNvSpPr txBox="1"/>
            <p:nvPr/>
          </p:nvSpPr>
          <p:spPr>
            <a:xfrm>
              <a:off x="1871588" y="1960873"/>
              <a:ext cx="1410656" cy="483017"/>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accent1"/>
                  </a:solidFill>
                  <a:latin typeface="Montserrat Light"/>
                  <a:ea typeface="Montserrat Light"/>
                  <a:cs typeface="Montserrat Light"/>
                  <a:sym typeface="Montserrat Light"/>
                </a:rPr>
                <a:t>Also he his male air bring is Signs</a:t>
              </a:r>
              <a:endParaRPr sz="1100"/>
            </a:p>
          </p:txBody>
        </p:sp>
        <p:cxnSp>
          <p:nvCxnSpPr>
            <p:cNvPr id="638" name="Shape 638"/>
            <p:cNvCxnSpPr/>
            <p:nvPr/>
          </p:nvCxnSpPr>
          <p:spPr>
            <a:xfrm>
              <a:off x="4825910" y="1960873"/>
              <a:ext cx="0" cy="3679040"/>
            </a:xfrm>
            <a:prstGeom prst="straightConnector1">
              <a:avLst/>
            </a:prstGeom>
            <a:noFill/>
            <a:ln cap="flat" cmpd="sng" w="12700">
              <a:solidFill>
                <a:schemeClr val="dk1">
                  <a:alpha val="24705"/>
                </a:schemeClr>
              </a:solidFill>
              <a:prstDash val="solid"/>
              <a:miter lim="800000"/>
              <a:headEnd len="sm" w="sm" type="none"/>
              <a:tailEnd len="sm" w="sm" type="none"/>
            </a:ln>
          </p:spPr>
        </p:cxnSp>
        <p:sp>
          <p:nvSpPr>
            <p:cNvPr id="639" name="Shape 639"/>
            <p:cNvSpPr txBox="1"/>
            <p:nvPr/>
          </p:nvSpPr>
          <p:spPr>
            <a:xfrm>
              <a:off x="1090495" y="3424146"/>
              <a:ext cx="3400350" cy="680956"/>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b="1" lang="en" sz="600">
                  <a:solidFill>
                    <a:srgbClr val="0C0C0C"/>
                  </a:solidFill>
                  <a:latin typeface="Montserrat Light"/>
                  <a:ea typeface="Montserrat Light"/>
                  <a:cs typeface="Montserrat Light"/>
                  <a:sym typeface="Montserrat Light"/>
                </a:rPr>
                <a:t>Creepiest don't subdue which i two set had seasons. Fifth you'll, man wherein seas our creeping. Very. Make from for seas place and won't divided void they're.</a:t>
              </a:r>
              <a:endParaRPr sz="1100"/>
            </a:p>
          </p:txBody>
        </p:sp>
        <p:sp>
          <p:nvSpPr>
            <p:cNvPr id="640" name="Shape 640"/>
            <p:cNvSpPr txBox="1"/>
            <p:nvPr/>
          </p:nvSpPr>
          <p:spPr>
            <a:xfrm>
              <a:off x="1090495" y="4468155"/>
              <a:ext cx="2871906" cy="1138773"/>
            </a:xfrm>
            <a:prstGeom prst="rect">
              <a:avLst/>
            </a:prstGeom>
            <a:noFill/>
            <a:ln>
              <a:noFill/>
            </a:ln>
          </p:spPr>
          <p:txBody>
            <a:bodyPr anchorCtr="0" anchor="t" bIns="34275" lIns="68575" spcFirstLastPara="1" rIns="68575" wrap="square" tIns="34275">
              <a:noAutofit/>
            </a:bodyPr>
            <a:lstStyle/>
            <a:p>
              <a:pPr indent="-177800" lvl="0" marL="177800" marR="0" rtl="0" algn="l">
                <a:lnSpc>
                  <a:spcPct val="200000"/>
                </a:lnSpc>
                <a:spcBef>
                  <a:spcPts val="0"/>
                </a:spcBef>
                <a:spcAft>
                  <a:spcPts val="0"/>
                </a:spcAft>
                <a:buClr>
                  <a:srgbClr val="7F7F7F"/>
                </a:buClr>
                <a:buSzPts val="600"/>
                <a:buFont typeface="Calibri"/>
                <a:buAutoNum type="arabicPeriod"/>
              </a:pPr>
              <a:r>
                <a:rPr lang="en" sz="600">
                  <a:solidFill>
                    <a:schemeClr val="dk1"/>
                  </a:solidFill>
                  <a:latin typeface="Montserrat Light"/>
                  <a:ea typeface="Montserrat Light"/>
                  <a:cs typeface="Montserrat Light"/>
                  <a:sym typeface="Montserrat Light"/>
                </a:rPr>
                <a:t>Creped don’t  set had seasons.</a:t>
              </a:r>
              <a:endParaRPr sz="1100"/>
            </a:p>
            <a:p>
              <a:pPr indent="-177800" lvl="0" marL="177800" marR="0" rtl="0" algn="l">
                <a:lnSpc>
                  <a:spcPct val="200000"/>
                </a:lnSpc>
                <a:spcBef>
                  <a:spcPts val="0"/>
                </a:spcBef>
                <a:spcAft>
                  <a:spcPts val="0"/>
                </a:spcAft>
                <a:buClr>
                  <a:srgbClr val="7F7F7F"/>
                </a:buClr>
                <a:buSzPts val="600"/>
                <a:buFont typeface="Calibri"/>
                <a:buAutoNum type="arabicPeriod"/>
              </a:pPr>
              <a:r>
                <a:rPr lang="en" sz="600">
                  <a:solidFill>
                    <a:schemeClr val="dk1"/>
                  </a:solidFill>
                  <a:latin typeface="Montserrat Light"/>
                  <a:ea typeface="Montserrat Light"/>
                  <a:cs typeface="Montserrat Light"/>
                  <a:sym typeface="Montserrat Light"/>
                </a:rPr>
                <a:t>Fifth you'll, man wherein seas our creeping. </a:t>
              </a:r>
              <a:endParaRPr sz="1100"/>
            </a:p>
            <a:p>
              <a:pPr indent="-177800" lvl="0" marL="177800" marR="0" rtl="0" algn="l">
                <a:lnSpc>
                  <a:spcPct val="200000"/>
                </a:lnSpc>
                <a:spcBef>
                  <a:spcPts val="0"/>
                </a:spcBef>
                <a:spcAft>
                  <a:spcPts val="0"/>
                </a:spcAft>
                <a:buClr>
                  <a:srgbClr val="7F7F7F"/>
                </a:buClr>
                <a:buSzPts val="600"/>
                <a:buFont typeface="Calibri"/>
                <a:buAutoNum type="arabicPeriod"/>
              </a:pPr>
              <a:r>
                <a:rPr lang="en" sz="600">
                  <a:solidFill>
                    <a:schemeClr val="dk1"/>
                  </a:solidFill>
                  <a:latin typeface="Montserrat Light"/>
                  <a:ea typeface="Montserrat Light"/>
                  <a:cs typeface="Montserrat Light"/>
                  <a:sym typeface="Montserrat Light"/>
                </a:rPr>
                <a:t>Make from and won't appear him Dry heaven</a:t>
              </a:r>
              <a:endParaRPr sz="1100"/>
            </a:p>
            <a:p>
              <a:pPr indent="-177800" lvl="0" marL="177800" marR="0" rtl="0" algn="l">
                <a:lnSpc>
                  <a:spcPct val="200000"/>
                </a:lnSpc>
                <a:spcBef>
                  <a:spcPts val="0"/>
                </a:spcBef>
                <a:spcAft>
                  <a:spcPts val="0"/>
                </a:spcAft>
                <a:buClr>
                  <a:srgbClr val="7F7F7F"/>
                </a:buClr>
                <a:buSzPts val="600"/>
                <a:buFont typeface="Calibri"/>
                <a:buAutoNum type="arabicPeriod"/>
              </a:pPr>
              <a:r>
                <a:rPr lang="en" sz="600">
                  <a:solidFill>
                    <a:schemeClr val="dk1"/>
                  </a:solidFill>
                  <a:latin typeface="Montserrat Light"/>
                  <a:ea typeface="Montserrat Light"/>
                  <a:cs typeface="Montserrat Light"/>
                  <a:sym typeface="Montserrat Light"/>
                </a:rPr>
                <a:t>she'd whose Bring two saying have from.</a:t>
              </a:r>
              <a:endParaRPr sz="1100"/>
            </a:p>
          </p:txBody>
        </p:sp>
      </p:grpSp>
      <p:sp>
        <p:nvSpPr>
          <p:cNvPr id="641" name="Shape 641"/>
          <p:cNvSpPr txBox="1"/>
          <p:nvPr/>
        </p:nvSpPr>
        <p:spPr>
          <a:xfrm>
            <a:off x="2389874" y="273900"/>
            <a:ext cx="4149900" cy="4848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2700">
                <a:solidFill>
                  <a:schemeClr val="dk1"/>
                </a:solidFill>
                <a:latin typeface="Arial"/>
                <a:ea typeface="Arial"/>
                <a:cs typeface="Arial"/>
                <a:sym typeface="Arial"/>
              </a:rPr>
              <a:t>D</a:t>
            </a:r>
            <a:r>
              <a:rPr lang="en" sz="2700">
                <a:solidFill>
                  <a:schemeClr val="dk1"/>
                </a:solidFill>
              </a:rPr>
              <a:t>ata</a:t>
            </a:r>
            <a:r>
              <a:rPr lang="en" sz="2700">
                <a:solidFill>
                  <a:schemeClr val="dk1"/>
                </a:solidFill>
                <a:latin typeface="Arial"/>
                <a:ea typeface="Arial"/>
                <a:cs typeface="Arial"/>
                <a:sym typeface="Arial"/>
              </a:rPr>
              <a:t> C</a:t>
            </a:r>
            <a:r>
              <a:rPr lang="en" sz="2700">
                <a:solidFill>
                  <a:schemeClr val="dk1"/>
                </a:solidFill>
              </a:rPr>
              <a:t>hat</a:t>
            </a:r>
            <a:r>
              <a:rPr lang="en" sz="2700">
                <a:solidFill>
                  <a:schemeClr val="dk1"/>
                </a:solidFill>
                <a:latin typeface="Arial"/>
                <a:ea typeface="Arial"/>
                <a:cs typeface="Arial"/>
                <a:sym typeface="Arial"/>
              </a:rPr>
              <a:t> </a:t>
            </a:r>
            <a:r>
              <a:rPr lang="en" sz="2700">
                <a:solidFill>
                  <a:schemeClr val="accent1"/>
                </a:solidFill>
                <a:latin typeface="Arial"/>
                <a:ea typeface="Arial"/>
                <a:cs typeface="Arial"/>
                <a:sym typeface="Arial"/>
              </a:rPr>
              <a:t>/ infographic</a:t>
            </a:r>
            <a:endParaRPr sz="1100"/>
          </a:p>
        </p:txBody>
      </p:sp>
      <p:sp>
        <p:nvSpPr>
          <p:cNvPr id="642" name="Shape 642"/>
          <p:cNvSpPr txBox="1"/>
          <p:nvPr/>
        </p:nvSpPr>
        <p:spPr>
          <a:xfrm>
            <a:off x="2062175" y="748700"/>
            <a:ext cx="4805400" cy="1848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Montserrat"/>
                <a:ea typeface="Montserrat"/>
                <a:cs typeface="Montserrat"/>
                <a:sym typeface="Montserrat"/>
              </a:rPr>
              <a:t>The example text goes here with your own detailed opium dolor sit amen example text line.</a:t>
            </a:r>
            <a:endParaRPr sz="1100"/>
          </a:p>
        </p:txBody>
      </p:sp>
      <p:cxnSp>
        <p:nvCxnSpPr>
          <p:cNvPr id="643" name="Shape 643"/>
          <p:cNvCxnSpPr/>
          <p:nvPr/>
        </p:nvCxnSpPr>
        <p:spPr>
          <a:xfrm>
            <a:off x="523875" y="1084752"/>
            <a:ext cx="8096250" cy="0"/>
          </a:xfrm>
          <a:prstGeom prst="straightConnector1">
            <a:avLst/>
          </a:prstGeom>
          <a:noFill/>
          <a:ln cap="flat" cmpd="sng" w="9525">
            <a:solidFill>
              <a:schemeClr val="dk1"/>
            </a:solidFill>
            <a:prstDash val="solid"/>
            <a:miter lim="800000"/>
            <a:headEnd len="sm" w="sm" type="none"/>
            <a:tailEnd len="sm" w="sm" type="none"/>
          </a:ln>
        </p:spPr>
      </p:cxnSp>
    </p:spTree>
  </p:cSld>
  <p:clrMapOvr>
    <a:masterClrMapping/>
  </p:clrMapOvr>
  <mc:AlternateContent>
    <mc:Choice Requires="p14">
      <p:transition spd="slow" p14:dur="1600">
        <p14:prism dir="l"/>
      </p:transition>
    </mc:Choice>
    <mc:Fallback>
      <p:transition spd="slow">
        <p:fade/>
      </p:transition>
    </mc:Fallback>
  </mc:AlternateContent>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47" name="Shape 647"/>
        <p:cNvGrpSpPr/>
        <p:nvPr/>
      </p:nvGrpSpPr>
      <p:grpSpPr>
        <a:xfrm>
          <a:off x="0" y="0"/>
          <a:ext cx="0" cy="0"/>
          <a:chOff x="0" y="0"/>
          <a:chExt cx="0" cy="0"/>
        </a:xfrm>
      </p:grpSpPr>
      <p:sp>
        <p:nvSpPr>
          <p:cNvPr id="648" name="Shape 648"/>
          <p:cNvSpPr/>
          <p:nvPr/>
        </p:nvSpPr>
        <p:spPr>
          <a:xfrm>
            <a:off x="0" y="0"/>
            <a:ext cx="9144000" cy="5143500"/>
          </a:xfrm>
          <a:prstGeom prst="rect">
            <a:avLst/>
          </a:prstGeom>
          <a:gradFill>
            <a:gsLst>
              <a:gs pos="0">
                <a:schemeClr val="accent1"/>
              </a:gs>
              <a:gs pos="100000">
                <a:schemeClr val="accent3"/>
              </a:gs>
            </a:gsLst>
            <a:lin ang="18900000" scaled="0"/>
          </a:gradFill>
          <a:ln cap="flat" cmpd="sng" w="12700">
            <a:solidFill>
              <a:srgbClr val="B7860D"/>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49" name="Shape 649"/>
          <p:cNvSpPr txBox="1"/>
          <p:nvPr/>
        </p:nvSpPr>
        <p:spPr>
          <a:xfrm>
            <a:off x="3012948" y="547098"/>
            <a:ext cx="3118104" cy="122341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7500">
                <a:solidFill>
                  <a:srgbClr val="F2F2F2"/>
                </a:solidFill>
                <a:latin typeface="Raleway Black"/>
                <a:ea typeface="Raleway Black"/>
                <a:cs typeface="Raleway Black"/>
                <a:sym typeface="Raleway Black"/>
              </a:rPr>
              <a:t>map</a:t>
            </a:r>
            <a:endParaRPr sz="1100"/>
          </a:p>
        </p:txBody>
      </p:sp>
      <p:sp>
        <p:nvSpPr>
          <p:cNvPr id="650" name="Shape 650"/>
          <p:cNvSpPr txBox="1"/>
          <p:nvPr/>
        </p:nvSpPr>
        <p:spPr>
          <a:xfrm>
            <a:off x="4089654" y="1208021"/>
            <a:ext cx="964692" cy="761747"/>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4500">
                <a:solidFill>
                  <a:srgbClr val="FEFEFE"/>
                </a:solidFill>
                <a:latin typeface="Raleway Light"/>
                <a:ea typeface="Raleway Light"/>
                <a:cs typeface="Raleway Light"/>
                <a:sym typeface="Raleway Light"/>
              </a:rPr>
              <a:t>of</a:t>
            </a:r>
            <a:endParaRPr sz="1100"/>
          </a:p>
        </p:txBody>
      </p:sp>
      <p:sp>
        <p:nvSpPr>
          <p:cNvPr id="651" name="Shape 651"/>
          <p:cNvSpPr txBox="1"/>
          <p:nvPr/>
        </p:nvSpPr>
        <p:spPr>
          <a:xfrm>
            <a:off x="3012948" y="3986882"/>
            <a:ext cx="3118104" cy="398186"/>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b="1" lang="en" sz="800">
                <a:solidFill>
                  <a:schemeClr val="dk1"/>
                </a:solidFill>
                <a:latin typeface="Montserrat"/>
                <a:ea typeface="Montserrat"/>
                <a:cs typeface="Montserrat"/>
                <a:sym typeface="Montserrat"/>
              </a:rPr>
              <a:t>Included Maps:</a:t>
            </a:r>
            <a:endParaRPr sz="1100"/>
          </a:p>
          <a:p>
            <a:pPr indent="0" lvl="0" marL="0" marR="0" rtl="0" algn="ctr">
              <a:lnSpc>
                <a:spcPct val="150000"/>
              </a:lnSpc>
              <a:spcBef>
                <a:spcPts val="0"/>
              </a:spcBef>
              <a:spcAft>
                <a:spcPts val="0"/>
              </a:spcAft>
              <a:buNone/>
            </a:pPr>
            <a:r>
              <a:rPr lang="en" sz="700">
                <a:solidFill>
                  <a:schemeClr val="dk1"/>
                </a:solidFill>
                <a:latin typeface="Montserrat"/>
                <a:ea typeface="Montserrat"/>
                <a:cs typeface="Montserrat"/>
                <a:sym typeface="Montserrat"/>
              </a:rPr>
              <a:t>New South Wales, Victoria, Queensland, Western Australia.</a:t>
            </a:r>
            <a:endParaRPr sz="1100"/>
          </a:p>
        </p:txBody>
      </p:sp>
      <p:sp>
        <p:nvSpPr>
          <p:cNvPr id="652" name="Shape 652"/>
          <p:cNvSpPr/>
          <p:nvPr>
            <p:ph idx="2" type="pic"/>
          </p:nvPr>
        </p:nvSpPr>
        <p:spPr>
          <a:xfrm>
            <a:off x="0" y="2021682"/>
            <a:ext cx="9144000" cy="1821656"/>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mc:AlternateContent>
    <mc:Choice Requires="p14">
      <p:transition spd="slow" p14:dur="900">
        <p:fade thruBlk="1"/>
      </p:transition>
    </mc:Choice>
    <mc:Fallback>
      <p:transition spd="slow">
        <p:fade/>
      </p:transition>
    </mc:Fallback>
  </mc:AlternateContent>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56" name="Shape 656"/>
        <p:cNvGrpSpPr/>
        <p:nvPr/>
      </p:nvGrpSpPr>
      <p:grpSpPr>
        <a:xfrm>
          <a:off x="0" y="0"/>
          <a:ext cx="0" cy="0"/>
          <a:chOff x="0" y="0"/>
          <a:chExt cx="0" cy="0"/>
        </a:xfrm>
      </p:grpSpPr>
      <p:sp>
        <p:nvSpPr>
          <p:cNvPr id="657" name="Shape 657"/>
          <p:cNvSpPr/>
          <p:nvPr/>
        </p:nvSpPr>
        <p:spPr>
          <a:xfrm>
            <a:off x="0" y="0"/>
            <a:ext cx="9144000" cy="5143500"/>
          </a:xfrm>
          <a:prstGeom prst="rect">
            <a:avLst/>
          </a:prstGeom>
          <a:gradFill>
            <a:gsLst>
              <a:gs pos="0">
                <a:srgbClr val="171616">
                  <a:alpha val="74901"/>
                </a:srgbClr>
              </a:gs>
              <a:gs pos="25000">
                <a:srgbClr val="171616">
                  <a:alpha val="74901"/>
                </a:srgbClr>
              </a:gs>
              <a:gs pos="74000">
                <a:srgbClr val="3A3838">
                  <a:alpha val="89803"/>
                </a:srgbClr>
              </a:gs>
              <a:gs pos="100000">
                <a:srgbClr val="3A3838">
                  <a:alpha val="89803"/>
                </a:srgbClr>
              </a:gs>
            </a:gsLst>
            <a:path path="circle">
              <a:fillToRect l="100%" t="100%"/>
            </a:path>
            <a:tileRect b="-100%" r="-100%"/>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2100">
              <a:solidFill>
                <a:schemeClr val="lt1"/>
              </a:solidFill>
              <a:latin typeface="Calibri"/>
              <a:ea typeface="Calibri"/>
              <a:cs typeface="Calibri"/>
              <a:sym typeface="Calibri"/>
            </a:endParaRPr>
          </a:p>
        </p:txBody>
      </p:sp>
      <p:grpSp>
        <p:nvGrpSpPr>
          <p:cNvPr id="658" name="Shape 658"/>
          <p:cNvGrpSpPr/>
          <p:nvPr/>
        </p:nvGrpSpPr>
        <p:grpSpPr>
          <a:xfrm>
            <a:off x="1737122" y="1519238"/>
            <a:ext cx="5893594" cy="2276475"/>
            <a:chOff x="2316163" y="2052638"/>
            <a:chExt cx="7858125" cy="3035300"/>
          </a:xfrm>
        </p:grpSpPr>
        <p:sp>
          <p:nvSpPr>
            <p:cNvPr id="659" name="Shape 659"/>
            <p:cNvSpPr/>
            <p:nvPr/>
          </p:nvSpPr>
          <p:spPr>
            <a:xfrm>
              <a:off x="6711950" y="2403475"/>
              <a:ext cx="3462338" cy="2684463"/>
            </a:xfrm>
            <a:custGeom>
              <a:pathLst>
                <a:path extrusionOk="0" h="505" w="652">
                  <a:moveTo>
                    <a:pt x="112" y="157"/>
                  </a:moveTo>
                  <a:cubicBezTo>
                    <a:pt x="191" y="0"/>
                    <a:pt x="342" y="21"/>
                    <a:pt x="493" y="90"/>
                  </a:cubicBezTo>
                  <a:cubicBezTo>
                    <a:pt x="645" y="159"/>
                    <a:pt x="652" y="352"/>
                    <a:pt x="355" y="428"/>
                  </a:cubicBezTo>
                  <a:cubicBezTo>
                    <a:pt x="58" y="505"/>
                    <a:pt x="0" y="391"/>
                    <a:pt x="112" y="157"/>
                  </a:cubicBezTo>
                </a:path>
              </a:pathLst>
            </a:custGeom>
            <a:solidFill>
              <a:schemeClr val="accen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60" name="Shape 660"/>
            <p:cNvSpPr/>
            <p:nvPr/>
          </p:nvSpPr>
          <p:spPr>
            <a:xfrm>
              <a:off x="6287908" y="2052638"/>
              <a:ext cx="2851777" cy="2200275"/>
            </a:xfrm>
            <a:custGeom>
              <a:pathLst>
                <a:path extrusionOk="0" h="2200275" w="2851777">
                  <a:moveTo>
                    <a:pt x="1262382" y="0"/>
                  </a:moveTo>
                  <a:cubicBezTo>
                    <a:pt x="1586269" y="0"/>
                    <a:pt x="1947323" y="111608"/>
                    <a:pt x="2308377" y="276363"/>
                  </a:cubicBezTo>
                  <a:cubicBezTo>
                    <a:pt x="2536691" y="382656"/>
                    <a:pt x="2701289" y="536782"/>
                    <a:pt x="2786243" y="722796"/>
                  </a:cubicBezTo>
                  <a:lnTo>
                    <a:pt x="2786150" y="722763"/>
                  </a:lnTo>
                  <a:lnTo>
                    <a:pt x="2820705" y="809833"/>
                  </a:lnTo>
                  <a:cubicBezTo>
                    <a:pt x="2962669" y="1253565"/>
                    <a:pt x="2630448" y="1798618"/>
                    <a:pt x="1570328" y="2072702"/>
                  </a:cubicBezTo>
                  <a:cubicBezTo>
                    <a:pt x="1241177" y="2157751"/>
                    <a:pt x="970423" y="2200275"/>
                    <a:pt x="747450" y="2200275"/>
                  </a:cubicBezTo>
                  <a:cubicBezTo>
                    <a:pt x="742141" y="2200275"/>
                    <a:pt x="742141" y="2200275"/>
                    <a:pt x="736832" y="2200275"/>
                  </a:cubicBezTo>
                  <a:cubicBezTo>
                    <a:pt x="724887" y="2004928"/>
                    <a:pt x="778639" y="1764731"/>
                    <a:pt x="889131" y="1481927"/>
                  </a:cubicBezTo>
                  <a:lnTo>
                    <a:pt x="985662" y="1259861"/>
                  </a:lnTo>
                  <a:lnTo>
                    <a:pt x="889049" y="1482047"/>
                  </a:lnTo>
                  <a:cubicBezTo>
                    <a:pt x="778543" y="1764804"/>
                    <a:pt x="724783" y="2004961"/>
                    <a:pt x="736729" y="2200275"/>
                  </a:cubicBezTo>
                  <a:cubicBezTo>
                    <a:pt x="-96882" y="2194960"/>
                    <a:pt x="-187145" y="1610346"/>
                    <a:pt x="285411" y="632446"/>
                  </a:cubicBezTo>
                  <a:cubicBezTo>
                    <a:pt x="513725" y="170069"/>
                    <a:pt x="864160" y="0"/>
                    <a:pt x="1262382" y="0"/>
                  </a:cubicBezTo>
                  <a:close/>
                </a:path>
              </a:pathLst>
            </a:custGeom>
            <a:solidFill>
              <a:srgbClr val="FFFFFF">
                <a:alpha val="60000"/>
              </a:srgb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nvGrpSpPr>
            <p:cNvPr id="661" name="Shape 661"/>
            <p:cNvGrpSpPr/>
            <p:nvPr/>
          </p:nvGrpSpPr>
          <p:grpSpPr>
            <a:xfrm>
              <a:off x="2316163" y="2290763"/>
              <a:ext cx="4321175" cy="1584325"/>
              <a:chOff x="2316163" y="2290763"/>
              <a:chExt cx="4321175" cy="1584325"/>
            </a:xfrm>
          </p:grpSpPr>
          <p:sp>
            <p:nvSpPr>
              <p:cNvPr id="662" name="Shape 662"/>
              <p:cNvSpPr/>
              <p:nvPr/>
            </p:nvSpPr>
            <p:spPr>
              <a:xfrm>
                <a:off x="6170613" y="3854450"/>
                <a:ext cx="20638" cy="20638"/>
              </a:xfrm>
              <a:prstGeom prst="rect">
                <a:avLst/>
              </a:pr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63" name="Shape 663"/>
              <p:cNvSpPr/>
              <p:nvPr/>
            </p:nvSpPr>
            <p:spPr>
              <a:xfrm>
                <a:off x="6170613" y="3854450"/>
                <a:ext cx="20638" cy="20638"/>
              </a:xfrm>
              <a:custGeom>
                <a:pathLst>
                  <a:path extrusionOk="0" h="13" w="13">
                    <a:moveTo>
                      <a:pt x="13" y="0"/>
                    </a:moveTo>
                    <a:lnTo>
                      <a:pt x="0" y="0"/>
                    </a:lnTo>
                    <a:lnTo>
                      <a:pt x="0" y="13"/>
                    </a:lnTo>
                    <a:lnTo>
                      <a:pt x="13" y="13"/>
                    </a:ln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64" name="Shape 664"/>
              <p:cNvSpPr/>
              <p:nvPr/>
            </p:nvSpPr>
            <p:spPr>
              <a:xfrm>
                <a:off x="2316163" y="2290763"/>
                <a:ext cx="4262438" cy="1584325"/>
              </a:xfrm>
              <a:custGeom>
                <a:pathLst>
                  <a:path extrusionOk="0" h="298" w="803">
                    <a:moveTo>
                      <a:pt x="795" y="4"/>
                    </a:moveTo>
                    <a:cubicBezTo>
                      <a:pt x="803" y="4"/>
                      <a:pt x="803" y="4"/>
                      <a:pt x="803" y="4"/>
                    </a:cubicBezTo>
                    <a:cubicBezTo>
                      <a:pt x="803" y="0"/>
                      <a:pt x="803" y="0"/>
                      <a:pt x="803" y="0"/>
                    </a:cubicBezTo>
                    <a:cubicBezTo>
                      <a:pt x="795" y="0"/>
                      <a:pt x="795" y="0"/>
                      <a:pt x="795" y="0"/>
                    </a:cubicBezTo>
                    <a:lnTo>
                      <a:pt x="795" y="4"/>
                    </a:lnTo>
                    <a:close/>
                    <a:moveTo>
                      <a:pt x="781" y="4"/>
                    </a:moveTo>
                    <a:cubicBezTo>
                      <a:pt x="789" y="4"/>
                      <a:pt x="789" y="4"/>
                      <a:pt x="789" y="4"/>
                    </a:cubicBezTo>
                    <a:cubicBezTo>
                      <a:pt x="789" y="0"/>
                      <a:pt x="789" y="0"/>
                      <a:pt x="789" y="0"/>
                    </a:cubicBezTo>
                    <a:cubicBezTo>
                      <a:pt x="781" y="0"/>
                      <a:pt x="781" y="0"/>
                      <a:pt x="781" y="0"/>
                    </a:cubicBezTo>
                    <a:lnTo>
                      <a:pt x="781" y="4"/>
                    </a:lnTo>
                    <a:close/>
                    <a:moveTo>
                      <a:pt x="767" y="4"/>
                    </a:moveTo>
                    <a:cubicBezTo>
                      <a:pt x="775" y="4"/>
                      <a:pt x="775" y="4"/>
                      <a:pt x="775" y="4"/>
                    </a:cubicBezTo>
                    <a:cubicBezTo>
                      <a:pt x="775" y="0"/>
                      <a:pt x="775" y="0"/>
                      <a:pt x="775" y="0"/>
                    </a:cubicBezTo>
                    <a:cubicBezTo>
                      <a:pt x="767" y="0"/>
                      <a:pt x="767" y="0"/>
                      <a:pt x="767" y="0"/>
                    </a:cubicBezTo>
                    <a:lnTo>
                      <a:pt x="767" y="4"/>
                    </a:lnTo>
                    <a:close/>
                    <a:moveTo>
                      <a:pt x="753" y="4"/>
                    </a:moveTo>
                    <a:cubicBezTo>
                      <a:pt x="761" y="4"/>
                      <a:pt x="761" y="4"/>
                      <a:pt x="761" y="4"/>
                    </a:cubicBezTo>
                    <a:cubicBezTo>
                      <a:pt x="761" y="0"/>
                      <a:pt x="761" y="0"/>
                      <a:pt x="761" y="0"/>
                    </a:cubicBezTo>
                    <a:cubicBezTo>
                      <a:pt x="753" y="0"/>
                      <a:pt x="753" y="0"/>
                      <a:pt x="753" y="0"/>
                    </a:cubicBezTo>
                    <a:lnTo>
                      <a:pt x="753" y="4"/>
                    </a:lnTo>
                    <a:close/>
                    <a:moveTo>
                      <a:pt x="739" y="4"/>
                    </a:moveTo>
                    <a:cubicBezTo>
                      <a:pt x="747" y="4"/>
                      <a:pt x="747" y="4"/>
                      <a:pt x="747" y="4"/>
                    </a:cubicBezTo>
                    <a:cubicBezTo>
                      <a:pt x="747" y="0"/>
                      <a:pt x="747" y="0"/>
                      <a:pt x="747" y="0"/>
                    </a:cubicBezTo>
                    <a:cubicBezTo>
                      <a:pt x="739" y="0"/>
                      <a:pt x="739" y="0"/>
                      <a:pt x="739" y="0"/>
                    </a:cubicBezTo>
                    <a:lnTo>
                      <a:pt x="739" y="4"/>
                    </a:lnTo>
                    <a:close/>
                    <a:moveTo>
                      <a:pt x="725" y="4"/>
                    </a:moveTo>
                    <a:cubicBezTo>
                      <a:pt x="733" y="4"/>
                      <a:pt x="733" y="4"/>
                      <a:pt x="733" y="4"/>
                    </a:cubicBezTo>
                    <a:cubicBezTo>
                      <a:pt x="733" y="0"/>
                      <a:pt x="733" y="0"/>
                      <a:pt x="733" y="0"/>
                    </a:cubicBezTo>
                    <a:cubicBezTo>
                      <a:pt x="725" y="0"/>
                      <a:pt x="725" y="0"/>
                      <a:pt x="725" y="0"/>
                    </a:cubicBezTo>
                    <a:lnTo>
                      <a:pt x="725" y="4"/>
                    </a:lnTo>
                    <a:close/>
                    <a:moveTo>
                      <a:pt x="711" y="4"/>
                    </a:moveTo>
                    <a:cubicBezTo>
                      <a:pt x="719" y="4"/>
                      <a:pt x="719" y="4"/>
                      <a:pt x="719" y="4"/>
                    </a:cubicBezTo>
                    <a:cubicBezTo>
                      <a:pt x="719" y="0"/>
                      <a:pt x="719" y="0"/>
                      <a:pt x="719" y="0"/>
                    </a:cubicBezTo>
                    <a:cubicBezTo>
                      <a:pt x="711" y="0"/>
                      <a:pt x="711" y="0"/>
                      <a:pt x="711" y="0"/>
                    </a:cubicBezTo>
                    <a:lnTo>
                      <a:pt x="711" y="4"/>
                    </a:lnTo>
                    <a:close/>
                    <a:moveTo>
                      <a:pt x="697" y="4"/>
                    </a:moveTo>
                    <a:cubicBezTo>
                      <a:pt x="705" y="4"/>
                      <a:pt x="705" y="4"/>
                      <a:pt x="705" y="4"/>
                    </a:cubicBezTo>
                    <a:cubicBezTo>
                      <a:pt x="705" y="0"/>
                      <a:pt x="705" y="0"/>
                      <a:pt x="705" y="0"/>
                    </a:cubicBezTo>
                    <a:cubicBezTo>
                      <a:pt x="697" y="0"/>
                      <a:pt x="697" y="0"/>
                      <a:pt x="697" y="0"/>
                    </a:cubicBezTo>
                    <a:lnTo>
                      <a:pt x="697" y="4"/>
                    </a:lnTo>
                    <a:close/>
                    <a:moveTo>
                      <a:pt x="683" y="4"/>
                    </a:moveTo>
                    <a:cubicBezTo>
                      <a:pt x="691" y="4"/>
                      <a:pt x="691" y="4"/>
                      <a:pt x="691" y="4"/>
                    </a:cubicBezTo>
                    <a:cubicBezTo>
                      <a:pt x="691" y="0"/>
                      <a:pt x="691" y="0"/>
                      <a:pt x="691" y="0"/>
                    </a:cubicBezTo>
                    <a:cubicBezTo>
                      <a:pt x="683" y="0"/>
                      <a:pt x="683" y="0"/>
                      <a:pt x="683" y="0"/>
                    </a:cubicBezTo>
                    <a:lnTo>
                      <a:pt x="683" y="4"/>
                    </a:lnTo>
                    <a:close/>
                    <a:moveTo>
                      <a:pt x="669" y="4"/>
                    </a:moveTo>
                    <a:cubicBezTo>
                      <a:pt x="677" y="4"/>
                      <a:pt x="677" y="4"/>
                      <a:pt x="677" y="4"/>
                    </a:cubicBezTo>
                    <a:cubicBezTo>
                      <a:pt x="677" y="0"/>
                      <a:pt x="677" y="0"/>
                      <a:pt x="677" y="0"/>
                    </a:cubicBezTo>
                    <a:cubicBezTo>
                      <a:pt x="669" y="0"/>
                      <a:pt x="669" y="0"/>
                      <a:pt x="669" y="0"/>
                    </a:cubicBezTo>
                    <a:lnTo>
                      <a:pt x="669" y="4"/>
                    </a:lnTo>
                    <a:close/>
                    <a:moveTo>
                      <a:pt x="655" y="4"/>
                    </a:moveTo>
                    <a:cubicBezTo>
                      <a:pt x="663" y="4"/>
                      <a:pt x="663" y="4"/>
                      <a:pt x="663" y="4"/>
                    </a:cubicBezTo>
                    <a:cubicBezTo>
                      <a:pt x="663" y="0"/>
                      <a:pt x="663" y="0"/>
                      <a:pt x="663" y="0"/>
                    </a:cubicBezTo>
                    <a:cubicBezTo>
                      <a:pt x="655" y="0"/>
                      <a:pt x="655" y="0"/>
                      <a:pt x="655" y="0"/>
                    </a:cubicBezTo>
                    <a:lnTo>
                      <a:pt x="655" y="4"/>
                    </a:lnTo>
                    <a:close/>
                    <a:moveTo>
                      <a:pt x="641" y="4"/>
                    </a:moveTo>
                    <a:cubicBezTo>
                      <a:pt x="649" y="4"/>
                      <a:pt x="649" y="4"/>
                      <a:pt x="649" y="4"/>
                    </a:cubicBezTo>
                    <a:cubicBezTo>
                      <a:pt x="649" y="0"/>
                      <a:pt x="649" y="0"/>
                      <a:pt x="649" y="0"/>
                    </a:cubicBezTo>
                    <a:cubicBezTo>
                      <a:pt x="641" y="0"/>
                      <a:pt x="641" y="0"/>
                      <a:pt x="641" y="0"/>
                    </a:cubicBezTo>
                    <a:lnTo>
                      <a:pt x="641" y="4"/>
                    </a:lnTo>
                    <a:close/>
                    <a:moveTo>
                      <a:pt x="627" y="4"/>
                    </a:moveTo>
                    <a:cubicBezTo>
                      <a:pt x="635" y="4"/>
                      <a:pt x="635" y="4"/>
                      <a:pt x="635" y="4"/>
                    </a:cubicBezTo>
                    <a:cubicBezTo>
                      <a:pt x="635" y="0"/>
                      <a:pt x="635" y="0"/>
                      <a:pt x="635" y="0"/>
                    </a:cubicBezTo>
                    <a:cubicBezTo>
                      <a:pt x="627" y="0"/>
                      <a:pt x="627" y="0"/>
                      <a:pt x="627" y="0"/>
                    </a:cubicBezTo>
                    <a:lnTo>
                      <a:pt x="627" y="4"/>
                    </a:lnTo>
                    <a:close/>
                    <a:moveTo>
                      <a:pt x="613" y="4"/>
                    </a:moveTo>
                    <a:cubicBezTo>
                      <a:pt x="621" y="4"/>
                      <a:pt x="621" y="4"/>
                      <a:pt x="621" y="4"/>
                    </a:cubicBezTo>
                    <a:cubicBezTo>
                      <a:pt x="621" y="0"/>
                      <a:pt x="621" y="0"/>
                      <a:pt x="621" y="0"/>
                    </a:cubicBezTo>
                    <a:cubicBezTo>
                      <a:pt x="613" y="0"/>
                      <a:pt x="613" y="0"/>
                      <a:pt x="613" y="0"/>
                    </a:cubicBezTo>
                    <a:lnTo>
                      <a:pt x="613" y="4"/>
                    </a:lnTo>
                    <a:close/>
                    <a:moveTo>
                      <a:pt x="598" y="4"/>
                    </a:moveTo>
                    <a:cubicBezTo>
                      <a:pt x="606" y="4"/>
                      <a:pt x="606" y="4"/>
                      <a:pt x="606" y="4"/>
                    </a:cubicBezTo>
                    <a:cubicBezTo>
                      <a:pt x="606" y="0"/>
                      <a:pt x="606" y="0"/>
                      <a:pt x="606" y="0"/>
                    </a:cubicBezTo>
                    <a:cubicBezTo>
                      <a:pt x="598" y="0"/>
                      <a:pt x="598" y="0"/>
                      <a:pt x="598" y="0"/>
                    </a:cubicBezTo>
                    <a:lnTo>
                      <a:pt x="598" y="4"/>
                    </a:lnTo>
                    <a:close/>
                    <a:moveTo>
                      <a:pt x="584" y="4"/>
                    </a:moveTo>
                    <a:cubicBezTo>
                      <a:pt x="592" y="4"/>
                      <a:pt x="592" y="4"/>
                      <a:pt x="592" y="4"/>
                    </a:cubicBezTo>
                    <a:cubicBezTo>
                      <a:pt x="592" y="0"/>
                      <a:pt x="592" y="0"/>
                      <a:pt x="592" y="0"/>
                    </a:cubicBezTo>
                    <a:cubicBezTo>
                      <a:pt x="584" y="0"/>
                      <a:pt x="584" y="0"/>
                      <a:pt x="584" y="0"/>
                    </a:cubicBezTo>
                    <a:lnTo>
                      <a:pt x="584" y="4"/>
                    </a:lnTo>
                    <a:close/>
                    <a:moveTo>
                      <a:pt x="570" y="4"/>
                    </a:moveTo>
                    <a:cubicBezTo>
                      <a:pt x="578" y="4"/>
                      <a:pt x="578" y="4"/>
                      <a:pt x="578" y="4"/>
                    </a:cubicBezTo>
                    <a:cubicBezTo>
                      <a:pt x="578" y="0"/>
                      <a:pt x="578" y="0"/>
                      <a:pt x="578" y="0"/>
                    </a:cubicBezTo>
                    <a:cubicBezTo>
                      <a:pt x="570" y="0"/>
                      <a:pt x="570" y="0"/>
                      <a:pt x="570" y="0"/>
                    </a:cubicBezTo>
                    <a:lnTo>
                      <a:pt x="570" y="4"/>
                    </a:lnTo>
                    <a:close/>
                    <a:moveTo>
                      <a:pt x="556" y="4"/>
                    </a:moveTo>
                    <a:cubicBezTo>
                      <a:pt x="564" y="4"/>
                      <a:pt x="564" y="4"/>
                      <a:pt x="564" y="4"/>
                    </a:cubicBezTo>
                    <a:cubicBezTo>
                      <a:pt x="564" y="0"/>
                      <a:pt x="564" y="0"/>
                      <a:pt x="564" y="0"/>
                    </a:cubicBezTo>
                    <a:cubicBezTo>
                      <a:pt x="556" y="0"/>
                      <a:pt x="556" y="0"/>
                      <a:pt x="556" y="0"/>
                    </a:cubicBezTo>
                    <a:lnTo>
                      <a:pt x="556" y="4"/>
                    </a:lnTo>
                    <a:close/>
                    <a:moveTo>
                      <a:pt x="542" y="4"/>
                    </a:moveTo>
                    <a:cubicBezTo>
                      <a:pt x="550" y="4"/>
                      <a:pt x="550" y="4"/>
                      <a:pt x="550" y="4"/>
                    </a:cubicBezTo>
                    <a:cubicBezTo>
                      <a:pt x="550" y="0"/>
                      <a:pt x="550" y="0"/>
                      <a:pt x="550" y="0"/>
                    </a:cubicBezTo>
                    <a:cubicBezTo>
                      <a:pt x="542" y="0"/>
                      <a:pt x="542" y="0"/>
                      <a:pt x="542" y="0"/>
                    </a:cubicBezTo>
                    <a:lnTo>
                      <a:pt x="542" y="4"/>
                    </a:lnTo>
                    <a:close/>
                    <a:moveTo>
                      <a:pt x="528" y="4"/>
                    </a:moveTo>
                    <a:cubicBezTo>
                      <a:pt x="536" y="4"/>
                      <a:pt x="536" y="4"/>
                      <a:pt x="536" y="4"/>
                    </a:cubicBezTo>
                    <a:cubicBezTo>
                      <a:pt x="536" y="0"/>
                      <a:pt x="536" y="0"/>
                      <a:pt x="536" y="0"/>
                    </a:cubicBezTo>
                    <a:cubicBezTo>
                      <a:pt x="528" y="0"/>
                      <a:pt x="528" y="0"/>
                      <a:pt x="528" y="0"/>
                    </a:cubicBezTo>
                    <a:lnTo>
                      <a:pt x="528" y="4"/>
                    </a:lnTo>
                    <a:close/>
                    <a:moveTo>
                      <a:pt x="514" y="4"/>
                    </a:moveTo>
                    <a:cubicBezTo>
                      <a:pt x="522" y="4"/>
                      <a:pt x="522" y="4"/>
                      <a:pt x="522" y="4"/>
                    </a:cubicBezTo>
                    <a:cubicBezTo>
                      <a:pt x="522" y="0"/>
                      <a:pt x="522" y="0"/>
                      <a:pt x="522" y="0"/>
                    </a:cubicBezTo>
                    <a:cubicBezTo>
                      <a:pt x="514" y="0"/>
                      <a:pt x="514" y="0"/>
                      <a:pt x="514" y="0"/>
                    </a:cubicBezTo>
                    <a:lnTo>
                      <a:pt x="514" y="4"/>
                    </a:lnTo>
                    <a:close/>
                    <a:moveTo>
                      <a:pt x="500" y="4"/>
                    </a:moveTo>
                    <a:cubicBezTo>
                      <a:pt x="508" y="4"/>
                      <a:pt x="508" y="4"/>
                      <a:pt x="508" y="4"/>
                    </a:cubicBezTo>
                    <a:cubicBezTo>
                      <a:pt x="508" y="0"/>
                      <a:pt x="508" y="0"/>
                      <a:pt x="508" y="0"/>
                    </a:cubicBezTo>
                    <a:cubicBezTo>
                      <a:pt x="500" y="0"/>
                      <a:pt x="500" y="0"/>
                      <a:pt x="500" y="0"/>
                    </a:cubicBezTo>
                    <a:lnTo>
                      <a:pt x="500" y="4"/>
                    </a:lnTo>
                    <a:close/>
                    <a:moveTo>
                      <a:pt x="486" y="4"/>
                    </a:moveTo>
                    <a:cubicBezTo>
                      <a:pt x="494" y="4"/>
                      <a:pt x="494" y="4"/>
                      <a:pt x="494" y="4"/>
                    </a:cubicBezTo>
                    <a:cubicBezTo>
                      <a:pt x="494" y="0"/>
                      <a:pt x="494" y="0"/>
                      <a:pt x="494" y="0"/>
                    </a:cubicBezTo>
                    <a:cubicBezTo>
                      <a:pt x="486" y="0"/>
                      <a:pt x="486" y="0"/>
                      <a:pt x="486" y="0"/>
                    </a:cubicBezTo>
                    <a:lnTo>
                      <a:pt x="486" y="4"/>
                    </a:lnTo>
                    <a:close/>
                    <a:moveTo>
                      <a:pt x="472" y="4"/>
                    </a:moveTo>
                    <a:cubicBezTo>
                      <a:pt x="480" y="4"/>
                      <a:pt x="480" y="4"/>
                      <a:pt x="480" y="4"/>
                    </a:cubicBezTo>
                    <a:cubicBezTo>
                      <a:pt x="480" y="0"/>
                      <a:pt x="480" y="0"/>
                      <a:pt x="480" y="0"/>
                    </a:cubicBezTo>
                    <a:cubicBezTo>
                      <a:pt x="472" y="0"/>
                      <a:pt x="472" y="0"/>
                      <a:pt x="472" y="0"/>
                    </a:cubicBezTo>
                    <a:lnTo>
                      <a:pt x="472" y="4"/>
                    </a:lnTo>
                    <a:close/>
                    <a:moveTo>
                      <a:pt x="458" y="4"/>
                    </a:moveTo>
                    <a:cubicBezTo>
                      <a:pt x="466" y="4"/>
                      <a:pt x="466" y="4"/>
                      <a:pt x="466" y="4"/>
                    </a:cubicBezTo>
                    <a:cubicBezTo>
                      <a:pt x="466" y="0"/>
                      <a:pt x="466" y="0"/>
                      <a:pt x="466" y="0"/>
                    </a:cubicBezTo>
                    <a:cubicBezTo>
                      <a:pt x="458" y="0"/>
                      <a:pt x="458" y="0"/>
                      <a:pt x="458" y="0"/>
                    </a:cubicBezTo>
                    <a:lnTo>
                      <a:pt x="458" y="4"/>
                    </a:lnTo>
                    <a:close/>
                    <a:moveTo>
                      <a:pt x="444" y="4"/>
                    </a:moveTo>
                    <a:cubicBezTo>
                      <a:pt x="452" y="4"/>
                      <a:pt x="452" y="4"/>
                      <a:pt x="452" y="4"/>
                    </a:cubicBezTo>
                    <a:cubicBezTo>
                      <a:pt x="452" y="0"/>
                      <a:pt x="452" y="0"/>
                      <a:pt x="452" y="0"/>
                    </a:cubicBezTo>
                    <a:cubicBezTo>
                      <a:pt x="444" y="0"/>
                      <a:pt x="444" y="0"/>
                      <a:pt x="444" y="0"/>
                    </a:cubicBezTo>
                    <a:lnTo>
                      <a:pt x="444" y="4"/>
                    </a:lnTo>
                    <a:close/>
                    <a:moveTo>
                      <a:pt x="430" y="4"/>
                    </a:moveTo>
                    <a:cubicBezTo>
                      <a:pt x="438" y="4"/>
                      <a:pt x="438" y="4"/>
                      <a:pt x="438" y="4"/>
                    </a:cubicBezTo>
                    <a:cubicBezTo>
                      <a:pt x="438" y="0"/>
                      <a:pt x="438" y="0"/>
                      <a:pt x="438" y="0"/>
                    </a:cubicBezTo>
                    <a:cubicBezTo>
                      <a:pt x="430" y="0"/>
                      <a:pt x="430" y="0"/>
                      <a:pt x="430" y="0"/>
                    </a:cubicBezTo>
                    <a:lnTo>
                      <a:pt x="430" y="4"/>
                    </a:lnTo>
                    <a:close/>
                    <a:moveTo>
                      <a:pt x="416" y="4"/>
                    </a:moveTo>
                    <a:cubicBezTo>
                      <a:pt x="424" y="4"/>
                      <a:pt x="424" y="4"/>
                      <a:pt x="424" y="4"/>
                    </a:cubicBezTo>
                    <a:cubicBezTo>
                      <a:pt x="424" y="0"/>
                      <a:pt x="424" y="0"/>
                      <a:pt x="424" y="0"/>
                    </a:cubicBezTo>
                    <a:cubicBezTo>
                      <a:pt x="416" y="0"/>
                      <a:pt x="416" y="0"/>
                      <a:pt x="416" y="0"/>
                    </a:cubicBezTo>
                    <a:lnTo>
                      <a:pt x="416" y="4"/>
                    </a:lnTo>
                    <a:close/>
                    <a:moveTo>
                      <a:pt x="402" y="4"/>
                    </a:moveTo>
                    <a:cubicBezTo>
                      <a:pt x="410" y="4"/>
                      <a:pt x="410" y="4"/>
                      <a:pt x="410" y="4"/>
                    </a:cubicBezTo>
                    <a:cubicBezTo>
                      <a:pt x="410" y="0"/>
                      <a:pt x="410" y="0"/>
                      <a:pt x="410" y="0"/>
                    </a:cubicBezTo>
                    <a:cubicBezTo>
                      <a:pt x="402" y="0"/>
                      <a:pt x="402" y="0"/>
                      <a:pt x="402" y="0"/>
                    </a:cubicBezTo>
                    <a:lnTo>
                      <a:pt x="402" y="4"/>
                    </a:lnTo>
                    <a:close/>
                    <a:moveTo>
                      <a:pt x="388" y="4"/>
                    </a:moveTo>
                    <a:cubicBezTo>
                      <a:pt x="396" y="4"/>
                      <a:pt x="396" y="4"/>
                      <a:pt x="396" y="4"/>
                    </a:cubicBezTo>
                    <a:cubicBezTo>
                      <a:pt x="396" y="0"/>
                      <a:pt x="396" y="0"/>
                      <a:pt x="396" y="0"/>
                    </a:cubicBezTo>
                    <a:cubicBezTo>
                      <a:pt x="388" y="0"/>
                      <a:pt x="388" y="0"/>
                      <a:pt x="388" y="0"/>
                    </a:cubicBezTo>
                    <a:lnTo>
                      <a:pt x="388" y="4"/>
                    </a:lnTo>
                    <a:close/>
                    <a:moveTo>
                      <a:pt x="374" y="4"/>
                    </a:moveTo>
                    <a:cubicBezTo>
                      <a:pt x="382" y="4"/>
                      <a:pt x="382" y="4"/>
                      <a:pt x="382" y="4"/>
                    </a:cubicBezTo>
                    <a:cubicBezTo>
                      <a:pt x="382" y="0"/>
                      <a:pt x="382" y="0"/>
                      <a:pt x="382" y="0"/>
                    </a:cubicBezTo>
                    <a:cubicBezTo>
                      <a:pt x="374" y="0"/>
                      <a:pt x="374" y="0"/>
                      <a:pt x="374" y="0"/>
                    </a:cubicBezTo>
                    <a:lnTo>
                      <a:pt x="374" y="4"/>
                    </a:lnTo>
                    <a:close/>
                    <a:moveTo>
                      <a:pt x="360" y="4"/>
                    </a:moveTo>
                    <a:cubicBezTo>
                      <a:pt x="368" y="4"/>
                      <a:pt x="368" y="4"/>
                      <a:pt x="368" y="4"/>
                    </a:cubicBezTo>
                    <a:cubicBezTo>
                      <a:pt x="368" y="0"/>
                      <a:pt x="368" y="0"/>
                      <a:pt x="368" y="0"/>
                    </a:cubicBezTo>
                    <a:cubicBezTo>
                      <a:pt x="360" y="0"/>
                      <a:pt x="360" y="0"/>
                      <a:pt x="360" y="0"/>
                    </a:cubicBezTo>
                    <a:lnTo>
                      <a:pt x="360" y="4"/>
                    </a:lnTo>
                    <a:close/>
                    <a:moveTo>
                      <a:pt x="345" y="4"/>
                    </a:moveTo>
                    <a:cubicBezTo>
                      <a:pt x="354" y="4"/>
                      <a:pt x="354" y="4"/>
                      <a:pt x="354" y="4"/>
                    </a:cubicBezTo>
                    <a:cubicBezTo>
                      <a:pt x="354" y="0"/>
                      <a:pt x="354" y="0"/>
                      <a:pt x="354" y="0"/>
                    </a:cubicBezTo>
                    <a:cubicBezTo>
                      <a:pt x="345" y="0"/>
                      <a:pt x="345" y="0"/>
                      <a:pt x="345" y="0"/>
                    </a:cubicBezTo>
                    <a:lnTo>
                      <a:pt x="345" y="4"/>
                    </a:lnTo>
                    <a:close/>
                    <a:moveTo>
                      <a:pt x="331" y="4"/>
                    </a:moveTo>
                    <a:cubicBezTo>
                      <a:pt x="339" y="4"/>
                      <a:pt x="339" y="4"/>
                      <a:pt x="339" y="4"/>
                    </a:cubicBezTo>
                    <a:cubicBezTo>
                      <a:pt x="339" y="0"/>
                      <a:pt x="339" y="0"/>
                      <a:pt x="339" y="0"/>
                    </a:cubicBezTo>
                    <a:cubicBezTo>
                      <a:pt x="331" y="0"/>
                      <a:pt x="331" y="0"/>
                      <a:pt x="331" y="0"/>
                    </a:cubicBezTo>
                    <a:lnTo>
                      <a:pt x="331" y="4"/>
                    </a:lnTo>
                    <a:close/>
                    <a:moveTo>
                      <a:pt x="317" y="4"/>
                    </a:moveTo>
                    <a:cubicBezTo>
                      <a:pt x="325" y="4"/>
                      <a:pt x="325" y="4"/>
                      <a:pt x="325" y="4"/>
                    </a:cubicBezTo>
                    <a:cubicBezTo>
                      <a:pt x="325" y="0"/>
                      <a:pt x="325" y="0"/>
                      <a:pt x="325" y="0"/>
                    </a:cubicBezTo>
                    <a:cubicBezTo>
                      <a:pt x="317" y="0"/>
                      <a:pt x="317" y="0"/>
                      <a:pt x="317" y="0"/>
                    </a:cubicBezTo>
                    <a:lnTo>
                      <a:pt x="317" y="4"/>
                    </a:lnTo>
                    <a:close/>
                    <a:moveTo>
                      <a:pt x="303" y="4"/>
                    </a:moveTo>
                    <a:cubicBezTo>
                      <a:pt x="311" y="4"/>
                      <a:pt x="311" y="4"/>
                      <a:pt x="311" y="4"/>
                    </a:cubicBezTo>
                    <a:cubicBezTo>
                      <a:pt x="311" y="0"/>
                      <a:pt x="311" y="0"/>
                      <a:pt x="311" y="0"/>
                    </a:cubicBezTo>
                    <a:cubicBezTo>
                      <a:pt x="303" y="0"/>
                      <a:pt x="303" y="0"/>
                      <a:pt x="303" y="0"/>
                    </a:cubicBezTo>
                    <a:lnTo>
                      <a:pt x="303" y="4"/>
                    </a:lnTo>
                    <a:close/>
                    <a:moveTo>
                      <a:pt x="289" y="4"/>
                    </a:moveTo>
                    <a:cubicBezTo>
                      <a:pt x="297" y="4"/>
                      <a:pt x="297" y="4"/>
                      <a:pt x="297" y="4"/>
                    </a:cubicBezTo>
                    <a:cubicBezTo>
                      <a:pt x="297" y="0"/>
                      <a:pt x="297" y="0"/>
                      <a:pt x="297" y="0"/>
                    </a:cubicBezTo>
                    <a:cubicBezTo>
                      <a:pt x="289" y="0"/>
                      <a:pt x="289" y="0"/>
                      <a:pt x="289" y="0"/>
                    </a:cubicBezTo>
                    <a:lnTo>
                      <a:pt x="289" y="4"/>
                    </a:lnTo>
                    <a:close/>
                    <a:moveTo>
                      <a:pt x="275" y="4"/>
                    </a:moveTo>
                    <a:cubicBezTo>
                      <a:pt x="283" y="4"/>
                      <a:pt x="283" y="4"/>
                      <a:pt x="283" y="4"/>
                    </a:cubicBezTo>
                    <a:cubicBezTo>
                      <a:pt x="283" y="0"/>
                      <a:pt x="283" y="0"/>
                      <a:pt x="283" y="0"/>
                    </a:cubicBezTo>
                    <a:cubicBezTo>
                      <a:pt x="275" y="0"/>
                      <a:pt x="275" y="0"/>
                      <a:pt x="275" y="0"/>
                    </a:cubicBezTo>
                    <a:lnTo>
                      <a:pt x="275" y="4"/>
                    </a:lnTo>
                    <a:close/>
                    <a:moveTo>
                      <a:pt x="261" y="4"/>
                    </a:moveTo>
                    <a:cubicBezTo>
                      <a:pt x="269" y="4"/>
                      <a:pt x="269" y="4"/>
                      <a:pt x="269" y="4"/>
                    </a:cubicBezTo>
                    <a:cubicBezTo>
                      <a:pt x="269" y="0"/>
                      <a:pt x="269" y="0"/>
                      <a:pt x="269" y="0"/>
                    </a:cubicBezTo>
                    <a:cubicBezTo>
                      <a:pt x="261" y="0"/>
                      <a:pt x="261" y="0"/>
                      <a:pt x="261" y="0"/>
                    </a:cubicBezTo>
                    <a:lnTo>
                      <a:pt x="261" y="4"/>
                    </a:lnTo>
                    <a:close/>
                    <a:moveTo>
                      <a:pt x="247" y="4"/>
                    </a:moveTo>
                    <a:cubicBezTo>
                      <a:pt x="255" y="4"/>
                      <a:pt x="255" y="4"/>
                      <a:pt x="255" y="4"/>
                    </a:cubicBezTo>
                    <a:cubicBezTo>
                      <a:pt x="255" y="0"/>
                      <a:pt x="255" y="0"/>
                      <a:pt x="255" y="0"/>
                    </a:cubicBezTo>
                    <a:cubicBezTo>
                      <a:pt x="247" y="0"/>
                      <a:pt x="247" y="0"/>
                      <a:pt x="247" y="0"/>
                    </a:cubicBezTo>
                    <a:lnTo>
                      <a:pt x="247" y="4"/>
                    </a:lnTo>
                    <a:close/>
                    <a:moveTo>
                      <a:pt x="233" y="4"/>
                    </a:moveTo>
                    <a:cubicBezTo>
                      <a:pt x="241" y="4"/>
                      <a:pt x="241" y="4"/>
                      <a:pt x="241" y="4"/>
                    </a:cubicBezTo>
                    <a:cubicBezTo>
                      <a:pt x="241" y="0"/>
                      <a:pt x="241" y="0"/>
                      <a:pt x="241" y="0"/>
                    </a:cubicBezTo>
                    <a:cubicBezTo>
                      <a:pt x="233" y="0"/>
                      <a:pt x="233" y="0"/>
                      <a:pt x="233" y="0"/>
                    </a:cubicBezTo>
                    <a:lnTo>
                      <a:pt x="233" y="4"/>
                    </a:lnTo>
                    <a:close/>
                    <a:moveTo>
                      <a:pt x="219" y="4"/>
                    </a:moveTo>
                    <a:cubicBezTo>
                      <a:pt x="227" y="4"/>
                      <a:pt x="227" y="4"/>
                      <a:pt x="227" y="4"/>
                    </a:cubicBezTo>
                    <a:cubicBezTo>
                      <a:pt x="227" y="0"/>
                      <a:pt x="227" y="0"/>
                      <a:pt x="227" y="0"/>
                    </a:cubicBezTo>
                    <a:cubicBezTo>
                      <a:pt x="219" y="0"/>
                      <a:pt x="219" y="0"/>
                      <a:pt x="219" y="0"/>
                    </a:cubicBezTo>
                    <a:lnTo>
                      <a:pt x="219" y="4"/>
                    </a:lnTo>
                    <a:close/>
                    <a:moveTo>
                      <a:pt x="205" y="4"/>
                    </a:moveTo>
                    <a:cubicBezTo>
                      <a:pt x="213" y="4"/>
                      <a:pt x="213" y="4"/>
                      <a:pt x="213" y="4"/>
                    </a:cubicBezTo>
                    <a:cubicBezTo>
                      <a:pt x="213" y="0"/>
                      <a:pt x="213" y="0"/>
                      <a:pt x="213" y="0"/>
                    </a:cubicBezTo>
                    <a:cubicBezTo>
                      <a:pt x="205" y="0"/>
                      <a:pt x="205" y="0"/>
                      <a:pt x="205" y="0"/>
                    </a:cubicBezTo>
                    <a:lnTo>
                      <a:pt x="205" y="4"/>
                    </a:lnTo>
                    <a:close/>
                    <a:moveTo>
                      <a:pt x="191" y="4"/>
                    </a:moveTo>
                    <a:cubicBezTo>
                      <a:pt x="199" y="4"/>
                      <a:pt x="199" y="4"/>
                      <a:pt x="199" y="4"/>
                    </a:cubicBezTo>
                    <a:cubicBezTo>
                      <a:pt x="199" y="0"/>
                      <a:pt x="199" y="0"/>
                      <a:pt x="199" y="0"/>
                    </a:cubicBezTo>
                    <a:cubicBezTo>
                      <a:pt x="191" y="0"/>
                      <a:pt x="191" y="0"/>
                      <a:pt x="191" y="0"/>
                    </a:cubicBezTo>
                    <a:lnTo>
                      <a:pt x="191" y="4"/>
                    </a:lnTo>
                    <a:close/>
                    <a:moveTo>
                      <a:pt x="177" y="4"/>
                    </a:moveTo>
                    <a:cubicBezTo>
                      <a:pt x="185" y="4"/>
                      <a:pt x="185" y="4"/>
                      <a:pt x="185" y="4"/>
                    </a:cubicBezTo>
                    <a:cubicBezTo>
                      <a:pt x="185" y="0"/>
                      <a:pt x="185" y="0"/>
                      <a:pt x="185" y="0"/>
                    </a:cubicBezTo>
                    <a:cubicBezTo>
                      <a:pt x="177" y="0"/>
                      <a:pt x="177" y="0"/>
                      <a:pt x="177" y="0"/>
                    </a:cubicBezTo>
                    <a:lnTo>
                      <a:pt x="177" y="4"/>
                    </a:lnTo>
                    <a:close/>
                    <a:moveTo>
                      <a:pt x="163" y="4"/>
                    </a:moveTo>
                    <a:cubicBezTo>
                      <a:pt x="171" y="4"/>
                      <a:pt x="171" y="4"/>
                      <a:pt x="171" y="4"/>
                    </a:cubicBezTo>
                    <a:cubicBezTo>
                      <a:pt x="171" y="0"/>
                      <a:pt x="171" y="0"/>
                      <a:pt x="171" y="0"/>
                    </a:cubicBezTo>
                    <a:cubicBezTo>
                      <a:pt x="163" y="0"/>
                      <a:pt x="163" y="0"/>
                      <a:pt x="163" y="0"/>
                    </a:cubicBezTo>
                    <a:lnTo>
                      <a:pt x="163" y="4"/>
                    </a:lnTo>
                    <a:close/>
                    <a:moveTo>
                      <a:pt x="149" y="4"/>
                    </a:moveTo>
                    <a:cubicBezTo>
                      <a:pt x="157" y="4"/>
                      <a:pt x="157" y="4"/>
                      <a:pt x="157" y="4"/>
                    </a:cubicBezTo>
                    <a:cubicBezTo>
                      <a:pt x="157" y="0"/>
                      <a:pt x="157" y="0"/>
                      <a:pt x="157" y="0"/>
                    </a:cubicBezTo>
                    <a:cubicBezTo>
                      <a:pt x="149" y="0"/>
                      <a:pt x="149" y="0"/>
                      <a:pt x="149" y="0"/>
                    </a:cubicBezTo>
                    <a:lnTo>
                      <a:pt x="149" y="4"/>
                    </a:lnTo>
                    <a:close/>
                    <a:moveTo>
                      <a:pt x="135" y="4"/>
                    </a:moveTo>
                    <a:cubicBezTo>
                      <a:pt x="137" y="4"/>
                      <a:pt x="139" y="4"/>
                      <a:pt x="141" y="4"/>
                    </a:cubicBezTo>
                    <a:cubicBezTo>
                      <a:pt x="143" y="4"/>
                      <a:pt x="143" y="4"/>
                      <a:pt x="143" y="4"/>
                    </a:cubicBezTo>
                    <a:cubicBezTo>
                      <a:pt x="143" y="0"/>
                      <a:pt x="143" y="0"/>
                      <a:pt x="143" y="0"/>
                    </a:cubicBezTo>
                    <a:cubicBezTo>
                      <a:pt x="141" y="0"/>
                      <a:pt x="141" y="0"/>
                      <a:pt x="141" y="0"/>
                    </a:cubicBezTo>
                    <a:cubicBezTo>
                      <a:pt x="139" y="0"/>
                      <a:pt x="137" y="0"/>
                      <a:pt x="135" y="0"/>
                    </a:cubicBezTo>
                    <a:lnTo>
                      <a:pt x="135" y="4"/>
                    </a:lnTo>
                    <a:close/>
                    <a:moveTo>
                      <a:pt x="121" y="5"/>
                    </a:moveTo>
                    <a:cubicBezTo>
                      <a:pt x="124" y="5"/>
                      <a:pt x="126" y="4"/>
                      <a:pt x="129" y="4"/>
                    </a:cubicBezTo>
                    <a:cubicBezTo>
                      <a:pt x="129" y="0"/>
                      <a:pt x="129" y="0"/>
                      <a:pt x="129" y="0"/>
                    </a:cubicBezTo>
                    <a:cubicBezTo>
                      <a:pt x="126" y="0"/>
                      <a:pt x="123" y="1"/>
                      <a:pt x="120" y="1"/>
                    </a:cubicBezTo>
                    <a:lnTo>
                      <a:pt x="121" y="5"/>
                    </a:lnTo>
                    <a:close/>
                    <a:moveTo>
                      <a:pt x="107" y="8"/>
                    </a:moveTo>
                    <a:cubicBezTo>
                      <a:pt x="110" y="7"/>
                      <a:pt x="113" y="6"/>
                      <a:pt x="115" y="6"/>
                    </a:cubicBezTo>
                    <a:cubicBezTo>
                      <a:pt x="114" y="2"/>
                      <a:pt x="114" y="2"/>
                      <a:pt x="114" y="2"/>
                    </a:cubicBezTo>
                    <a:cubicBezTo>
                      <a:pt x="112" y="3"/>
                      <a:pt x="109" y="3"/>
                      <a:pt x="106" y="4"/>
                    </a:cubicBezTo>
                    <a:lnTo>
                      <a:pt x="107" y="8"/>
                    </a:lnTo>
                    <a:close/>
                    <a:moveTo>
                      <a:pt x="94" y="12"/>
                    </a:moveTo>
                    <a:cubicBezTo>
                      <a:pt x="97" y="11"/>
                      <a:pt x="99" y="10"/>
                      <a:pt x="102" y="9"/>
                    </a:cubicBezTo>
                    <a:cubicBezTo>
                      <a:pt x="101" y="5"/>
                      <a:pt x="101" y="5"/>
                      <a:pt x="101" y="5"/>
                    </a:cubicBezTo>
                    <a:cubicBezTo>
                      <a:pt x="98" y="6"/>
                      <a:pt x="95" y="7"/>
                      <a:pt x="93" y="8"/>
                    </a:cubicBezTo>
                    <a:lnTo>
                      <a:pt x="94" y="12"/>
                    </a:lnTo>
                    <a:close/>
                    <a:moveTo>
                      <a:pt x="81" y="17"/>
                    </a:moveTo>
                    <a:cubicBezTo>
                      <a:pt x="84" y="16"/>
                      <a:pt x="86" y="15"/>
                      <a:pt x="89" y="14"/>
                    </a:cubicBezTo>
                    <a:cubicBezTo>
                      <a:pt x="87" y="10"/>
                      <a:pt x="87" y="10"/>
                      <a:pt x="87" y="10"/>
                    </a:cubicBezTo>
                    <a:cubicBezTo>
                      <a:pt x="85" y="11"/>
                      <a:pt x="82" y="12"/>
                      <a:pt x="80" y="13"/>
                    </a:cubicBezTo>
                    <a:lnTo>
                      <a:pt x="81" y="17"/>
                    </a:lnTo>
                    <a:close/>
                    <a:moveTo>
                      <a:pt x="69" y="24"/>
                    </a:moveTo>
                    <a:cubicBezTo>
                      <a:pt x="72" y="22"/>
                      <a:pt x="74" y="21"/>
                      <a:pt x="76" y="20"/>
                    </a:cubicBezTo>
                    <a:cubicBezTo>
                      <a:pt x="74" y="16"/>
                      <a:pt x="74" y="16"/>
                      <a:pt x="74" y="16"/>
                    </a:cubicBezTo>
                    <a:cubicBezTo>
                      <a:pt x="72" y="18"/>
                      <a:pt x="70" y="19"/>
                      <a:pt x="67" y="20"/>
                    </a:cubicBezTo>
                    <a:lnTo>
                      <a:pt x="69" y="24"/>
                    </a:lnTo>
                    <a:close/>
                    <a:moveTo>
                      <a:pt x="58" y="32"/>
                    </a:moveTo>
                    <a:cubicBezTo>
                      <a:pt x="60" y="30"/>
                      <a:pt x="62" y="28"/>
                      <a:pt x="64" y="27"/>
                    </a:cubicBezTo>
                    <a:cubicBezTo>
                      <a:pt x="62" y="24"/>
                      <a:pt x="62" y="24"/>
                      <a:pt x="62" y="24"/>
                    </a:cubicBezTo>
                    <a:cubicBezTo>
                      <a:pt x="60" y="25"/>
                      <a:pt x="58" y="27"/>
                      <a:pt x="55" y="28"/>
                    </a:cubicBezTo>
                    <a:cubicBezTo>
                      <a:pt x="58" y="32"/>
                      <a:pt x="58" y="32"/>
                      <a:pt x="58" y="32"/>
                    </a:cubicBezTo>
                    <a:close/>
                    <a:moveTo>
                      <a:pt x="47" y="40"/>
                    </a:moveTo>
                    <a:cubicBezTo>
                      <a:pt x="49" y="39"/>
                      <a:pt x="51" y="37"/>
                      <a:pt x="53" y="35"/>
                    </a:cubicBezTo>
                    <a:cubicBezTo>
                      <a:pt x="51" y="32"/>
                      <a:pt x="51" y="32"/>
                      <a:pt x="51" y="32"/>
                    </a:cubicBezTo>
                    <a:cubicBezTo>
                      <a:pt x="49" y="34"/>
                      <a:pt x="47" y="36"/>
                      <a:pt x="45" y="38"/>
                    </a:cubicBezTo>
                    <a:lnTo>
                      <a:pt x="47" y="40"/>
                    </a:lnTo>
                    <a:close/>
                    <a:moveTo>
                      <a:pt x="38" y="50"/>
                    </a:moveTo>
                    <a:cubicBezTo>
                      <a:pt x="39" y="48"/>
                      <a:pt x="41" y="46"/>
                      <a:pt x="43" y="45"/>
                    </a:cubicBezTo>
                    <a:cubicBezTo>
                      <a:pt x="40" y="42"/>
                      <a:pt x="40" y="42"/>
                      <a:pt x="40" y="42"/>
                    </a:cubicBezTo>
                    <a:cubicBezTo>
                      <a:pt x="38" y="44"/>
                      <a:pt x="36" y="46"/>
                      <a:pt x="35" y="48"/>
                    </a:cubicBezTo>
                    <a:lnTo>
                      <a:pt x="38" y="50"/>
                    </a:lnTo>
                    <a:close/>
                    <a:moveTo>
                      <a:pt x="29" y="61"/>
                    </a:moveTo>
                    <a:cubicBezTo>
                      <a:pt x="31" y="59"/>
                      <a:pt x="32" y="57"/>
                      <a:pt x="34" y="55"/>
                    </a:cubicBezTo>
                    <a:cubicBezTo>
                      <a:pt x="31" y="52"/>
                      <a:pt x="31" y="52"/>
                      <a:pt x="31" y="52"/>
                    </a:cubicBezTo>
                    <a:cubicBezTo>
                      <a:pt x="29" y="55"/>
                      <a:pt x="27" y="57"/>
                      <a:pt x="26" y="59"/>
                    </a:cubicBezTo>
                    <a:lnTo>
                      <a:pt x="29" y="61"/>
                    </a:lnTo>
                    <a:close/>
                    <a:moveTo>
                      <a:pt x="22" y="73"/>
                    </a:moveTo>
                    <a:cubicBezTo>
                      <a:pt x="23" y="71"/>
                      <a:pt x="24" y="68"/>
                      <a:pt x="26" y="66"/>
                    </a:cubicBezTo>
                    <a:cubicBezTo>
                      <a:pt x="22" y="64"/>
                      <a:pt x="22" y="64"/>
                      <a:pt x="22" y="64"/>
                    </a:cubicBezTo>
                    <a:cubicBezTo>
                      <a:pt x="21" y="66"/>
                      <a:pt x="19" y="69"/>
                      <a:pt x="18" y="71"/>
                    </a:cubicBezTo>
                    <a:lnTo>
                      <a:pt x="22" y="73"/>
                    </a:lnTo>
                    <a:close/>
                    <a:moveTo>
                      <a:pt x="15" y="85"/>
                    </a:moveTo>
                    <a:cubicBezTo>
                      <a:pt x="16" y="83"/>
                      <a:pt x="18" y="80"/>
                      <a:pt x="19" y="78"/>
                    </a:cubicBezTo>
                    <a:cubicBezTo>
                      <a:pt x="15" y="76"/>
                      <a:pt x="15" y="76"/>
                      <a:pt x="15" y="76"/>
                    </a:cubicBezTo>
                    <a:cubicBezTo>
                      <a:pt x="14" y="79"/>
                      <a:pt x="13" y="81"/>
                      <a:pt x="12" y="84"/>
                    </a:cubicBezTo>
                    <a:lnTo>
                      <a:pt x="15" y="85"/>
                    </a:lnTo>
                    <a:close/>
                    <a:moveTo>
                      <a:pt x="10" y="98"/>
                    </a:moveTo>
                    <a:cubicBezTo>
                      <a:pt x="11" y="96"/>
                      <a:pt x="12" y="93"/>
                      <a:pt x="13" y="91"/>
                    </a:cubicBezTo>
                    <a:cubicBezTo>
                      <a:pt x="9" y="89"/>
                      <a:pt x="9" y="89"/>
                      <a:pt x="9" y="89"/>
                    </a:cubicBezTo>
                    <a:cubicBezTo>
                      <a:pt x="8" y="92"/>
                      <a:pt x="7" y="94"/>
                      <a:pt x="7" y="97"/>
                    </a:cubicBezTo>
                    <a:lnTo>
                      <a:pt x="10" y="98"/>
                    </a:lnTo>
                    <a:close/>
                    <a:moveTo>
                      <a:pt x="7" y="112"/>
                    </a:moveTo>
                    <a:cubicBezTo>
                      <a:pt x="7" y="109"/>
                      <a:pt x="8" y="106"/>
                      <a:pt x="9" y="104"/>
                    </a:cubicBezTo>
                    <a:cubicBezTo>
                      <a:pt x="5" y="103"/>
                      <a:pt x="5" y="103"/>
                      <a:pt x="5" y="103"/>
                    </a:cubicBezTo>
                    <a:cubicBezTo>
                      <a:pt x="4" y="105"/>
                      <a:pt x="3" y="108"/>
                      <a:pt x="3" y="111"/>
                    </a:cubicBezTo>
                    <a:lnTo>
                      <a:pt x="7" y="112"/>
                    </a:lnTo>
                    <a:close/>
                    <a:moveTo>
                      <a:pt x="4" y="125"/>
                    </a:moveTo>
                    <a:cubicBezTo>
                      <a:pt x="5" y="123"/>
                      <a:pt x="5" y="120"/>
                      <a:pt x="6" y="117"/>
                    </a:cubicBezTo>
                    <a:cubicBezTo>
                      <a:pt x="2" y="117"/>
                      <a:pt x="2" y="117"/>
                      <a:pt x="2" y="117"/>
                    </a:cubicBezTo>
                    <a:cubicBezTo>
                      <a:pt x="1" y="119"/>
                      <a:pt x="1" y="122"/>
                      <a:pt x="0" y="125"/>
                    </a:cubicBezTo>
                    <a:cubicBezTo>
                      <a:pt x="4" y="125"/>
                      <a:pt x="4" y="125"/>
                      <a:pt x="4" y="125"/>
                    </a:cubicBezTo>
                    <a:close/>
                    <a:moveTo>
                      <a:pt x="4" y="139"/>
                    </a:moveTo>
                    <a:cubicBezTo>
                      <a:pt x="4" y="136"/>
                      <a:pt x="4" y="134"/>
                      <a:pt x="4" y="131"/>
                    </a:cubicBezTo>
                    <a:cubicBezTo>
                      <a:pt x="0" y="131"/>
                      <a:pt x="0" y="131"/>
                      <a:pt x="0" y="131"/>
                    </a:cubicBezTo>
                    <a:cubicBezTo>
                      <a:pt x="0" y="134"/>
                      <a:pt x="0" y="136"/>
                      <a:pt x="0" y="139"/>
                    </a:cubicBezTo>
                    <a:lnTo>
                      <a:pt x="4" y="139"/>
                    </a:lnTo>
                    <a:close/>
                    <a:moveTo>
                      <a:pt x="4" y="153"/>
                    </a:moveTo>
                    <a:cubicBezTo>
                      <a:pt x="4" y="145"/>
                      <a:pt x="4" y="145"/>
                      <a:pt x="4" y="145"/>
                    </a:cubicBezTo>
                    <a:cubicBezTo>
                      <a:pt x="0" y="145"/>
                      <a:pt x="0" y="145"/>
                      <a:pt x="0" y="145"/>
                    </a:cubicBezTo>
                    <a:cubicBezTo>
                      <a:pt x="0" y="153"/>
                      <a:pt x="0" y="153"/>
                      <a:pt x="0" y="153"/>
                    </a:cubicBezTo>
                    <a:lnTo>
                      <a:pt x="4" y="153"/>
                    </a:lnTo>
                    <a:close/>
                    <a:moveTo>
                      <a:pt x="4" y="167"/>
                    </a:moveTo>
                    <a:cubicBezTo>
                      <a:pt x="4" y="164"/>
                      <a:pt x="4" y="162"/>
                      <a:pt x="4" y="159"/>
                    </a:cubicBezTo>
                    <a:cubicBezTo>
                      <a:pt x="0" y="159"/>
                      <a:pt x="0" y="159"/>
                      <a:pt x="0" y="159"/>
                    </a:cubicBezTo>
                    <a:cubicBezTo>
                      <a:pt x="0" y="162"/>
                      <a:pt x="0" y="165"/>
                      <a:pt x="0" y="167"/>
                    </a:cubicBezTo>
                    <a:lnTo>
                      <a:pt x="4" y="167"/>
                    </a:lnTo>
                    <a:close/>
                    <a:moveTo>
                      <a:pt x="6" y="181"/>
                    </a:moveTo>
                    <a:cubicBezTo>
                      <a:pt x="5" y="178"/>
                      <a:pt x="5" y="175"/>
                      <a:pt x="5" y="173"/>
                    </a:cubicBezTo>
                    <a:cubicBezTo>
                      <a:pt x="1" y="173"/>
                      <a:pt x="1" y="173"/>
                      <a:pt x="1" y="173"/>
                    </a:cubicBezTo>
                    <a:cubicBezTo>
                      <a:pt x="1" y="176"/>
                      <a:pt x="1" y="179"/>
                      <a:pt x="2" y="181"/>
                    </a:cubicBezTo>
                    <a:lnTo>
                      <a:pt x="6" y="181"/>
                    </a:lnTo>
                    <a:close/>
                    <a:moveTo>
                      <a:pt x="9" y="194"/>
                    </a:moveTo>
                    <a:cubicBezTo>
                      <a:pt x="8" y="192"/>
                      <a:pt x="7" y="189"/>
                      <a:pt x="7" y="186"/>
                    </a:cubicBezTo>
                    <a:cubicBezTo>
                      <a:pt x="3" y="187"/>
                      <a:pt x="3" y="187"/>
                      <a:pt x="3" y="187"/>
                    </a:cubicBezTo>
                    <a:cubicBezTo>
                      <a:pt x="4" y="190"/>
                      <a:pt x="4" y="193"/>
                      <a:pt x="5" y="195"/>
                    </a:cubicBezTo>
                    <a:lnTo>
                      <a:pt x="9" y="194"/>
                    </a:lnTo>
                    <a:close/>
                    <a:moveTo>
                      <a:pt x="13" y="207"/>
                    </a:moveTo>
                    <a:cubicBezTo>
                      <a:pt x="12" y="205"/>
                      <a:pt x="11" y="202"/>
                      <a:pt x="11" y="200"/>
                    </a:cubicBezTo>
                    <a:cubicBezTo>
                      <a:pt x="7" y="201"/>
                      <a:pt x="7" y="201"/>
                      <a:pt x="7" y="201"/>
                    </a:cubicBezTo>
                    <a:cubicBezTo>
                      <a:pt x="8" y="204"/>
                      <a:pt x="9" y="206"/>
                      <a:pt x="10" y="209"/>
                    </a:cubicBezTo>
                    <a:lnTo>
                      <a:pt x="13" y="207"/>
                    </a:lnTo>
                    <a:close/>
                    <a:moveTo>
                      <a:pt x="19" y="220"/>
                    </a:moveTo>
                    <a:cubicBezTo>
                      <a:pt x="18" y="217"/>
                      <a:pt x="17" y="215"/>
                      <a:pt x="16" y="213"/>
                    </a:cubicBezTo>
                    <a:cubicBezTo>
                      <a:pt x="12" y="214"/>
                      <a:pt x="12" y="214"/>
                      <a:pt x="12" y="214"/>
                    </a:cubicBezTo>
                    <a:cubicBezTo>
                      <a:pt x="13" y="217"/>
                      <a:pt x="14" y="219"/>
                      <a:pt x="15" y="222"/>
                    </a:cubicBezTo>
                    <a:lnTo>
                      <a:pt x="19" y="220"/>
                    </a:lnTo>
                    <a:close/>
                    <a:moveTo>
                      <a:pt x="26" y="232"/>
                    </a:moveTo>
                    <a:cubicBezTo>
                      <a:pt x="25" y="230"/>
                      <a:pt x="23" y="227"/>
                      <a:pt x="22" y="225"/>
                    </a:cubicBezTo>
                    <a:cubicBezTo>
                      <a:pt x="18" y="227"/>
                      <a:pt x="18" y="227"/>
                      <a:pt x="18" y="227"/>
                    </a:cubicBezTo>
                    <a:cubicBezTo>
                      <a:pt x="20" y="229"/>
                      <a:pt x="21" y="232"/>
                      <a:pt x="23" y="234"/>
                    </a:cubicBezTo>
                    <a:lnTo>
                      <a:pt x="26" y="232"/>
                    </a:lnTo>
                    <a:close/>
                    <a:moveTo>
                      <a:pt x="34" y="243"/>
                    </a:moveTo>
                    <a:cubicBezTo>
                      <a:pt x="32" y="241"/>
                      <a:pt x="31" y="239"/>
                      <a:pt x="29" y="237"/>
                    </a:cubicBezTo>
                    <a:cubicBezTo>
                      <a:pt x="26" y="239"/>
                      <a:pt x="26" y="239"/>
                      <a:pt x="26" y="239"/>
                    </a:cubicBezTo>
                    <a:cubicBezTo>
                      <a:pt x="28" y="241"/>
                      <a:pt x="29" y="243"/>
                      <a:pt x="31" y="245"/>
                    </a:cubicBezTo>
                    <a:lnTo>
                      <a:pt x="34" y="243"/>
                    </a:lnTo>
                    <a:close/>
                    <a:moveTo>
                      <a:pt x="43" y="253"/>
                    </a:moveTo>
                    <a:cubicBezTo>
                      <a:pt x="42" y="251"/>
                      <a:pt x="40" y="249"/>
                      <a:pt x="38" y="247"/>
                    </a:cubicBezTo>
                    <a:cubicBezTo>
                      <a:pt x="35" y="250"/>
                      <a:pt x="35" y="250"/>
                      <a:pt x="35" y="250"/>
                    </a:cubicBezTo>
                    <a:cubicBezTo>
                      <a:pt x="37" y="252"/>
                      <a:pt x="39" y="254"/>
                      <a:pt x="41" y="256"/>
                    </a:cubicBezTo>
                    <a:lnTo>
                      <a:pt x="43" y="253"/>
                    </a:lnTo>
                    <a:close/>
                    <a:moveTo>
                      <a:pt x="54" y="263"/>
                    </a:moveTo>
                    <a:cubicBezTo>
                      <a:pt x="52" y="261"/>
                      <a:pt x="50" y="259"/>
                      <a:pt x="48" y="257"/>
                    </a:cubicBezTo>
                    <a:cubicBezTo>
                      <a:pt x="45" y="260"/>
                      <a:pt x="45" y="260"/>
                      <a:pt x="45" y="260"/>
                    </a:cubicBezTo>
                    <a:cubicBezTo>
                      <a:pt x="47" y="262"/>
                      <a:pt x="49" y="264"/>
                      <a:pt x="51" y="266"/>
                    </a:cubicBezTo>
                    <a:lnTo>
                      <a:pt x="54" y="263"/>
                    </a:lnTo>
                    <a:close/>
                    <a:moveTo>
                      <a:pt x="65" y="271"/>
                    </a:moveTo>
                    <a:cubicBezTo>
                      <a:pt x="63" y="269"/>
                      <a:pt x="60" y="268"/>
                      <a:pt x="58" y="266"/>
                    </a:cubicBezTo>
                    <a:cubicBezTo>
                      <a:pt x="56" y="269"/>
                      <a:pt x="56" y="269"/>
                      <a:pt x="56" y="269"/>
                    </a:cubicBezTo>
                    <a:cubicBezTo>
                      <a:pt x="58" y="271"/>
                      <a:pt x="60" y="273"/>
                      <a:pt x="63" y="274"/>
                    </a:cubicBezTo>
                    <a:lnTo>
                      <a:pt x="65" y="271"/>
                    </a:lnTo>
                    <a:close/>
                    <a:moveTo>
                      <a:pt x="77" y="278"/>
                    </a:moveTo>
                    <a:cubicBezTo>
                      <a:pt x="74" y="277"/>
                      <a:pt x="72" y="275"/>
                      <a:pt x="70" y="274"/>
                    </a:cubicBezTo>
                    <a:cubicBezTo>
                      <a:pt x="68" y="277"/>
                      <a:pt x="68" y="277"/>
                      <a:pt x="68" y="277"/>
                    </a:cubicBezTo>
                    <a:cubicBezTo>
                      <a:pt x="70" y="279"/>
                      <a:pt x="72" y="280"/>
                      <a:pt x="75" y="281"/>
                    </a:cubicBezTo>
                    <a:lnTo>
                      <a:pt x="77" y="278"/>
                    </a:lnTo>
                    <a:close/>
                    <a:moveTo>
                      <a:pt x="89" y="284"/>
                    </a:moveTo>
                    <a:cubicBezTo>
                      <a:pt x="87" y="283"/>
                      <a:pt x="84" y="282"/>
                      <a:pt x="82" y="281"/>
                    </a:cubicBezTo>
                    <a:cubicBezTo>
                      <a:pt x="80" y="284"/>
                      <a:pt x="80" y="284"/>
                      <a:pt x="80" y="284"/>
                    </a:cubicBezTo>
                    <a:cubicBezTo>
                      <a:pt x="83" y="285"/>
                      <a:pt x="85" y="286"/>
                      <a:pt x="88" y="288"/>
                    </a:cubicBezTo>
                    <a:lnTo>
                      <a:pt x="89" y="284"/>
                    </a:lnTo>
                    <a:close/>
                    <a:moveTo>
                      <a:pt x="102" y="288"/>
                    </a:moveTo>
                    <a:cubicBezTo>
                      <a:pt x="100" y="288"/>
                      <a:pt x="97" y="287"/>
                      <a:pt x="95" y="286"/>
                    </a:cubicBezTo>
                    <a:cubicBezTo>
                      <a:pt x="93" y="290"/>
                      <a:pt x="93" y="290"/>
                      <a:pt x="93" y="290"/>
                    </a:cubicBezTo>
                    <a:cubicBezTo>
                      <a:pt x="96" y="291"/>
                      <a:pt x="99" y="291"/>
                      <a:pt x="101" y="292"/>
                    </a:cubicBezTo>
                    <a:lnTo>
                      <a:pt x="102" y="288"/>
                    </a:lnTo>
                    <a:close/>
                    <a:moveTo>
                      <a:pt x="116" y="292"/>
                    </a:moveTo>
                    <a:cubicBezTo>
                      <a:pt x="113" y="291"/>
                      <a:pt x="111" y="291"/>
                      <a:pt x="108" y="290"/>
                    </a:cubicBezTo>
                    <a:cubicBezTo>
                      <a:pt x="107" y="294"/>
                      <a:pt x="107" y="294"/>
                      <a:pt x="107" y="294"/>
                    </a:cubicBezTo>
                    <a:cubicBezTo>
                      <a:pt x="110" y="294"/>
                      <a:pt x="112" y="295"/>
                      <a:pt x="115" y="296"/>
                    </a:cubicBezTo>
                    <a:lnTo>
                      <a:pt x="116" y="292"/>
                    </a:lnTo>
                    <a:close/>
                    <a:moveTo>
                      <a:pt x="129" y="293"/>
                    </a:moveTo>
                    <a:cubicBezTo>
                      <a:pt x="127" y="293"/>
                      <a:pt x="124" y="293"/>
                      <a:pt x="122" y="293"/>
                    </a:cubicBezTo>
                    <a:cubicBezTo>
                      <a:pt x="121" y="296"/>
                      <a:pt x="121" y="296"/>
                      <a:pt x="121" y="296"/>
                    </a:cubicBezTo>
                    <a:cubicBezTo>
                      <a:pt x="124" y="297"/>
                      <a:pt x="126" y="297"/>
                      <a:pt x="129" y="297"/>
                    </a:cubicBezTo>
                    <a:lnTo>
                      <a:pt x="129" y="293"/>
                    </a:lnTo>
                    <a:close/>
                    <a:moveTo>
                      <a:pt x="143" y="294"/>
                    </a:moveTo>
                    <a:cubicBezTo>
                      <a:pt x="141" y="294"/>
                      <a:pt x="141" y="294"/>
                      <a:pt x="141" y="294"/>
                    </a:cubicBezTo>
                    <a:cubicBezTo>
                      <a:pt x="139" y="294"/>
                      <a:pt x="137" y="294"/>
                      <a:pt x="135" y="294"/>
                    </a:cubicBezTo>
                    <a:cubicBezTo>
                      <a:pt x="135" y="298"/>
                      <a:pt x="135" y="298"/>
                      <a:pt x="135" y="298"/>
                    </a:cubicBezTo>
                    <a:cubicBezTo>
                      <a:pt x="137" y="298"/>
                      <a:pt x="139" y="298"/>
                      <a:pt x="141" y="298"/>
                    </a:cubicBezTo>
                    <a:cubicBezTo>
                      <a:pt x="143" y="298"/>
                      <a:pt x="143" y="298"/>
                      <a:pt x="143" y="298"/>
                    </a:cubicBezTo>
                    <a:lnTo>
                      <a:pt x="143" y="294"/>
                    </a:lnTo>
                    <a:close/>
                    <a:moveTo>
                      <a:pt x="157" y="294"/>
                    </a:moveTo>
                    <a:cubicBezTo>
                      <a:pt x="149" y="294"/>
                      <a:pt x="149" y="294"/>
                      <a:pt x="149" y="294"/>
                    </a:cubicBezTo>
                    <a:cubicBezTo>
                      <a:pt x="149" y="298"/>
                      <a:pt x="149" y="298"/>
                      <a:pt x="149" y="298"/>
                    </a:cubicBezTo>
                    <a:cubicBezTo>
                      <a:pt x="157" y="298"/>
                      <a:pt x="157" y="298"/>
                      <a:pt x="157" y="298"/>
                    </a:cubicBezTo>
                    <a:lnTo>
                      <a:pt x="157" y="294"/>
                    </a:lnTo>
                    <a:close/>
                    <a:moveTo>
                      <a:pt x="171" y="294"/>
                    </a:moveTo>
                    <a:cubicBezTo>
                      <a:pt x="163" y="294"/>
                      <a:pt x="163" y="294"/>
                      <a:pt x="163" y="294"/>
                    </a:cubicBezTo>
                    <a:cubicBezTo>
                      <a:pt x="163" y="298"/>
                      <a:pt x="163" y="298"/>
                      <a:pt x="163" y="298"/>
                    </a:cubicBezTo>
                    <a:cubicBezTo>
                      <a:pt x="171" y="298"/>
                      <a:pt x="171" y="298"/>
                      <a:pt x="171" y="298"/>
                    </a:cubicBezTo>
                    <a:lnTo>
                      <a:pt x="171" y="294"/>
                    </a:lnTo>
                    <a:close/>
                    <a:moveTo>
                      <a:pt x="185" y="294"/>
                    </a:moveTo>
                    <a:cubicBezTo>
                      <a:pt x="177" y="294"/>
                      <a:pt x="177" y="294"/>
                      <a:pt x="177" y="294"/>
                    </a:cubicBezTo>
                    <a:cubicBezTo>
                      <a:pt x="177" y="298"/>
                      <a:pt x="177" y="298"/>
                      <a:pt x="177" y="298"/>
                    </a:cubicBezTo>
                    <a:cubicBezTo>
                      <a:pt x="185" y="298"/>
                      <a:pt x="185" y="298"/>
                      <a:pt x="185" y="298"/>
                    </a:cubicBezTo>
                    <a:lnTo>
                      <a:pt x="185" y="294"/>
                    </a:lnTo>
                    <a:close/>
                    <a:moveTo>
                      <a:pt x="200" y="294"/>
                    </a:moveTo>
                    <a:cubicBezTo>
                      <a:pt x="192" y="294"/>
                      <a:pt x="192" y="294"/>
                      <a:pt x="192" y="294"/>
                    </a:cubicBezTo>
                    <a:cubicBezTo>
                      <a:pt x="192" y="298"/>
                      <a:pt x="192" y="298"/>
                      <a:pt x="192" y="298"/>
                    </a:cubicBezTo>
                    <a:cubicBezTo>
                      <a:pt x="200" y="298"/>
                      <a:pt x="200" y="298"/>
                      <a:pt x="200" y="298"/>
                    </a:cubicBezTo>
                    <a:lnTo>
                      <a:pt x="200" y="294"/>
                    </a:lnTo>
                    <a:close/>
                    <a:moveTo>
                      <a:pt x="214" y="294"/>
                    </a:moveTo>
                    <a:cubicBezTo>
                      <a:pt x="206" y="294"/>
                      <a:pt x="206" y="294"/>
                      <a:pt x="206" y="294"/>
                    </a:cubicBezTo>
                    <a:cubicBezTo>
                      <a:pt x="206" y="298"/>
                      <a:pt x="206" y="298"/>
                      <a:pt x="206" y="298"/>
                    </a:cubicBezTo>
                    <a:cubicBezTo>
                      <a:pt x="214" y="298"/>
                      <a:pt x="214" y="298"/>
                      <a:pt x="214" y="298"/>
                    </a:cubicBezTo>
                    <a:lnTo>
                      <a:pt x="214" y="294"/>
                    </a:lnTo>
                    <a:close/>
                    <a:moveTo>
                      <a:pt x="228" y="294"/>
                    </a:moveTo>
                    <a:cubicBezTo>
                      <a:pt x="220" y="294"/>
                      <a:pt x="220" y="294"/>
                      <a:pt x="220" y="294"/>
                    </a:cubicBezTo>
                    <a:cubicBezTo>
                      <a:pt x="220" y="298"/>
                      <a:pt x="220" y="298"/>
                      <a:pt x="220" y="298"/>
                    </a:cubicBezTo>
                    <a:cubicBezTo>
                      <a:pt x="228" y="298"/>
                      <a:pt x="228" y="298"/>
                      <a:pt x="228" y="298"/>
                    </a:cubicBezTo>
                    <a:lnTo>
                      <a:pt x="228" y="294"/>
                    </a:lnTo>
                    <a:close/>
                    <a:moveTo>
                      <a:pt x="242" y="294"/>
                    </a:moveTo>
                    <a:cubicBezTo>
                      <a:pt x="234" y="294"/>
                      <a:pt x="234" y="294"/>
                      <a:pt x="234" y="294"/>
                    </a:cubicBezTo>
                    <a:cubicBezTo>
                      <a:pt x="234" y="298"/>
                      <a:pt x="234" y="298"/>
                      <a:pt x="234" y="298"/>
                    </a:cubicBezTo>
                    <a:cubicBezTo>
                      <a:pt x="242" y="298"/>
                      <a:pt x="242" y="298"/>
                      <a:pt x="242" y="298"/>
                    </a:cubicBezTo>
                    <a:lnTo>
                      <a:pt x="242" y="294"/>
                    </a:lnTo>
                    <a:close/>
                    <a:moveTo>
                      <a:pt x="256" y="294"/>
                    </a:moveTo>
                    <a:cubicBezTo>
                      <a:pt x="248" y="294"/>
                      <a:pt x="248" y="294"/>
                      <a:pt x="248" y="294"/>
                    </a:cubicBezTo>
                    <a:cubicBezTo>
                      <a:pt x="248" y="298"/>
                      <a:pt x="248" y="298"/>
                      <a:pt x="248" y="298"/>
                    </a:cubicBezTo>
                    <a:cubicBezTo>
                      <a:pt x="256" y="298"/>
                      <a:pt x="256" y="298"/>
                      <a:pt x="256" y="298"/>
                    </a:cubicBezTo>
                    <a:lnTo>
                      <a:pt x="256" y="294"/>
                    </a:lnTo>
                    <a:close/>
                    <a:moveTo>
                      <a:pt x="270" y="294"/>
                    </a:moveTo>
                    <a:cubicBezTo>
                      <a:pt x="262" y="294"/>
                      <a:pt x="262" y="294"/>
                      <a:pt x="262" y="294"/>
                    </a:cubicBezTo>
                    <a:cubicBezTo>
                      <a:pt x="262" y="298"/>
                      <a:pt x="262" y="298"/>
                      <a:pt x="262" y="298"/>
                    </a:cubicBezTo>
                    <a:cubicBezTo>
                      <a:pt x="270" y="298"/>
                      <a:pt x="270" y="298"/>
                      <a:pt x="270" y="298"/>
                    </a:cubicBezTo>
                    <a:lnTo>
                      <a:pt x="270" y="294"/>
                    </a:lnTo>
                    <a:close/>
                    <a:moveTo>
                      <a:pt x="284" y="294"/>
                    </a:moveTo>
                    <a:cubicBezTo>
                      <a:pt x="276" y="294"/>
                      <a:pt x="276" y="294"/>
                      <a:pt x="276" y="294"/>
                    </a:cubicBezTo>
                    <a:cubicBezTo>
                      <a:pt x="276" y="298"/>
                      <a:pt x="276" y="298"/>
                      <a:pt x="276" y="298"/>
                    </a:cubicBezTo>
                    <a:cubicBezTo>
                      <a:pt x="284" y="298"/>
                      <a:pt x="284" y="298"/>
                      <a:pt x="284" y="298"/>
                    </a:cubicBezTo>
                    <a:lnTo>
                      <a:pt x="284" y="294"/>
                    </a:lnTo>
                    <a:close/>
                    <a:moveTo>
                      <a:pt x="298" y="294"/>
                    </a:moveTo>
                    <a:cubicBezTo>
                      <a:pt x="290" y="294"/>
                      <a:pt x="290" y="294"/>
                      <a:pt x="290" y="294"/>
                    </a:cubicBezTo>
                    <a:cubicBezTo>
                      <a:pt x="290" y="298"/>
                      <a:pt x="290" y="298"/>
                      <a:pt x="290" y="298"/>
                    </a:cubicBezTo>
                    <a:cubicBezTo>
                      <a:pt x="298" y="298"/>
                      <a:pt x="298" y="298"/>
                      <a:pt x="298" y="298"/>
                    </a:cubicBezTo>
                    <a:lnTo>
                      <a:pt x="298" y="294"/>
                    </a:lnTo>
                    <a:close/>
                    <a:moveTo>
                      <a:pt x="312" y="294"/>
                    </a:moveTo>
                    <a:cubicBezTo>
                      <a:pt x="304" y="294"/>
                      <a:pt x="304" y="294"/>
                      <a:pt x="304" y="294"/>
                    </a:cubicBezTo>
                    <a:cubicBezTo>
                      <a:pt x="304" y="298"/>
                      <a:pt x="304" y="298"/>
                      <a:pt x="304" y="298"/>
                    </a:cubicBezTo>
                    <a:cubicBezTo>
                      <a:pt x="312" y="298"/>
                      <a:pt x="312" y="298"/>
                      <a:pt x="312" y="298"/>
                    </a:cubicBezTo>
                    <a:lnTo>
                      <a:pt x="312" y="294"/>
                    </a:lnTo>
                    <a:close/>
                    <a:moveTo>
                      <a:pt x="326" y="294"/>
                    </a:moveTo>
                    <a:cubicBezTo>
                      <a:pt x="318" y="294"/>
                      <a:pt x="318" y="294"/>
                      <a:pt x="318" y="294"/>
                    </a:cubicBezTo>
                    <a:cubicBezTo>
                      <a:pt x="318" y="298"/>
                      <a:pt x="318" y="298"/>
                      <a:pt x="318" y="298"/>
                    </a:cubicBezTo>
                    <a:cubicBezTo>
                      <a:pt x="326" y="298"/>
                      <a:pt x="326" y="298"/>
                      <a:pt x="326" y="298"/>
                    </a:cubicBezTo>
                    <a:lnTo>
                      <a:pt x="326" y="294"/>
                    </a:lnTo>
                    <a:close/>
                    <a:moveTo>
                      <a:pt x="340" y="294"/>
                    </a:moveTo>
                    <a:cubicBezTo>
                      <a:pt x="332" y="294"/>
                      <a:pt x="332" y="294"/>
                      <a:pt x="332" y="294"/>
                    </a:cubicBezTo>
                    <a:cubicBezTo>
                      <a:pt x="332" y="298"/>
                      <a:pt x="332" y="298"/>
                      <a:pt x="332" y="298"/>
                    </a:cubicBezTo>
                    <a:cubicBezTo>
                      <a:pt x="340" y="298"/>
                      <a:pt x="340" y="298"/>
                      <a:pt x="340" y="298"/>
                    </a:cubicBezTo>
                    <a:lnTo>
                      <a:pt x="340" y="294"/>
                    </a:lnTo>
                    <a:close/>
                    <a:moveTo>
                      <a:pt x="354" y="294"/>
                    </a:moveTo>
                    <a:cubicBezTo>
                      <a:pt x="346" y="294"/>
                      <a:pt x="346" y="294"/>
                      <a:pt x="346" y="294"/>
                    </a:cubicBezTo>
                    <a:cubicBezTo>
                      <a:pt x="346" y="298"/>
                      <a:pt x="346" y="298"/>
                      <a:pt x="346" y="298"/>
                    </a:cubicBezTo>
                    <a:cubicBezTo>
                      <a:pt x="354" y="298"/>
                      <a:pt x="354" y="298"/>
                      <a:pt x="354" y="298"/>
                    </a:cubicBezTo>
                    <a:lnTo>
                      <a:pt x="354" y="294"/>
                    </a:lnTo>
                    <a:close/>
                    <a:moveTo>
                      <a:pt x="368" y="294"/>
                    </a:moveTo>
                    <a:cubicBezTo>
                      <a:pt x="360" y="294"/>
                      <a:pt x="360" y="294"/>
                      <a:pt x="360" y="294"/>
                    </a:cubicBezTo>
                    <a:cubicBezTo>
                      <a:pt x="360" y="298"/>
                      <a:pt x="360" y="298"/>
                      <a:pt x="360" y="298"/>
                    </a:cubicBezTo>
                    <a:cubicBezTo>
                      <a:pt x="368" y="298"/>
                      <a:pt x="368" y="298"/>
                      <a:pt x="368" y="298"/>
                    </a:cubicBezTo>
                    <a:lnTo>
                      <a:pt x="368" y="294"/>
                    </a:lnTo>
                    <a:close/>
                    <a:moveTo>
                      <a:pt x="382" y="294"/>
                    </a:moveTo>
                    <a:cubicBezTo>
                      <a:pt x="374" y="294"/>
                      <a:pt x="374" y="294"/>
                      <a:pt x="374" y="294"/>
                    </a:cubicBezTo>
                    <a:cubicBezTo>
                      <a:pt x="374" y="298"/>
                      <a:pt x="374" y="298"/>
                      <a:pt x="374" y="298"/>
                    </a:cubicBezTo>
                    <a:cubicBezTo>
                      <a:pt x="382" y="298"/>
                      <a:pt x="382" y="298"/>
                      <a:pt x="382" y="298"/>
                    </a:cubicBezTo>
                    <a:lnTo>
                      <a:pt x="382" y="294"/>
                    </a:lnTo>
                    <a:close/>
                    <a:moveTo>
                      <a:pt x="396" y="294"/>
                    </a:moveTo>
                    <a:cubicBezTo>
                      <a:pt x="388" y="294"/>
                      <a:pt x="388" y="294"/>
                      <a:pt x="388" y="294"/>
                    </a:cubicBezTo>
                    <a:cubicBezTo>
                      <a:pt x="388" y="298"/>
                      <a:pt x="388" y="298"/>
                      <a:pt x="388" y="298"/>
                    </a:cubicBezTo>
                    <a:cubicBezTo>
                      <a:pt x="396" y="298"/>
                      <a:pt x="396" y="298"/>
                      <a:pt x="396" y="298"/>
                    </a:cubicBezTo>
                    <a:lnTo>
                      <a:pt x="396" y="294"/>
                    </a:lnTo>
                    <a:close/>
                    <a:moveTo>
                      <a:pt x="410" y="294"/>
                    </a:moveTo>
                    <a:cubicBezTo>
                      <a:pt x="402" y="294"/>
                      <a:pt x="402" y="294"/>
                      <a:pt x="402" y="294"/>
                    </a:cubicBezTo>
                    <a:cubicBezTo>
                      <a:pt x="402" y="298"/>
                      <a:pt x="402" y="298"/>
                      <a:pt x="402" y="298"/>
                    </a:cubicBezTo>
                    <a:cubicBezTo>
                      <a:pt x="410" y="298"/>
                      <a:pt x="410" y="298"/>
                      <a:pt x="410" y="298"/>
                    </a:cubicBezTo>
                    <a:lnTo>
                      <a:pt x="410" y="294"/>
                    </a:lnTo>
                    <a:close/>
                    <a:moveTo>
                      <a:pt x="424" y="294"/>
                    </a:moveTo>
                    <a:cubicBezTo>
                      <a:pt x="416" y="294"/>
                      <a:pt x="416" y="294"/>
                      <a:pt x="416" y="294"/>
                    </a:cubicBezTo>
                    <a:cubicBezTo>
                      <a:pt x="416" y="298"/>
                      <a:pt x="416" y="298"/>
                      <a:pt x="416" y="298"/>
                    </a:cubicBezTo>
                    <a:cubicBezTo>
                      <a:pt x="424" y="298"/>
                      <a:pt x="424" y="298"/>
                      <a:pt x="424" y="298"/>
                    </a:cubicBezTo>
                    <a:lnTo>
                      <a:pt x="424" y="294"/>
                    </a:lnTo>
                    <a:close/>
                    <a:moveTo>
                      <a:pt x="438" y="294"/>
                    </a:moveTo>
                    <a:cubicBezTo>
                      <a:pt x="430" y="294"/>
                      <a:pt x="430" y="294"/>
                      <a:pt x="430" y="294"/>
                    </a:cubicBezTo>
                    <a:cubicBezTo>
                      <a:pt x="430" y="298"/>
                      <a:pt x="430" y="298"/>
                      <a:pt x="430" y="298"/>
                    </a:cubicBezTo>
                    <a:cubicBezTo>
                      <a:pt x="438" y="298"/>
                      <a:pt x="438" y="298"/>
                      <a:pt x="438" y="298"/>
                    </a:cubicBezTo>
                    <a:lnTo>
                      <a:pt x="438" y="294"/>
                    </a:lnTo>
                    <a:close/>
                    <a:moveTo>
                      <a:pt x="453" y="294"/>
                    </a:moveTo>
                    <a:cubicBezTo>
                      <a:pt x="444" y="294"/>
                      <a:pt x="444" y="294"/>
                      <a:pt x="444" y="294"/>
                    </a:cubicBezTo>
                    <a:cubicBezTo>
                      <a:pt x="444" y="298"/>
                      <a:pt x="444" y="298"/>
                      <a:pt x="444" y="298"/>
                    </a:cubicBezTo>
                    <a:cubicBezTo>
                      <a:pt x="453" y="298"/>
                      <a:pt x="453" y="298"/>
                      <a:pt x="453" y="298"/>
                    </a:cubicBezTo>
                    <a:lnTo>
                      <a:pt x="453" y="294"/>
                    </a:lnTo>
                    <a:close/>
                    <a:moveTo>
                      <a:pt x="467" y="294"/>
                    </a:moveTo>
                    <a:cubicBezTo>
                      <a:pt x="459" y="294"/>
                      <a:pt x="459" y="294"/>
                      <a:pt x="459" y="294"/>
                    </a:cubicBezTo>
                    <a:cubicBezTo>
                      <a:pt x="459" y="298"/>
                      <a:pt x="459" y="298"/>
                      <a:pt x="459" y="298"/>
                    </a:cubicBezTo>
                    <a:cubicBezTo>
                      <a:pt x="467" y="298"/>
                      <a:pt x="467" y="298"/>
                      <a:pt x="467" y="298"/>
                    </a:cubicBezTo>
                    <a:lnTo>
                      <a:pt x="467" y="294"/>
                    </a:lnTo>
                    <a:close/>
                    <a:moveTo>
                      <a:pt x="481" y="294"/>
                    </a:moveTo>
                    <a:cubicBezTo>
                      <a:pt x="473" y="294"/>
                      <a:pt x="473" y="294"/>
                      <a:pt x="473" y="294"/>
                    </a:cubicBezTo>
                    <a:cubicBezTo>
                      <a:pt x="473" y="298"/>
                      <a:pt x="473" y="298"/>
                      <a:pt x="473" y="298"/>
                    </a:cubicBezTo>
                    <a:cubicBezTo>
                      <a:pt x="481" y="298"/>
                      <a:pt x="481" y="298"/>
                      <a:pt x="481" y="298"/>
                    </a:cubicBezTo>
                    <a:lnTo>
                      <a:pt x="481" y="294"/>
                    </a:lnTo>
                    <a:close/>
                    <a:moveTo>
                      <a:pt x="495" y="294"/>
                    </a:moveTo>
                    <a:cubicBezTo>
                      <a:pt x="487" y="294"/>
                      <a:pt x="487" y="294"/>
                      <a:pt x="487" y="294"/>
                    </a:cubicBezTo>
                    <a:cubicBezTo>
                      <a:pt x="487" y="298"/>
                      <a:pt x="487" y="298"/>
                      <a:pt x="487" y="298"/>
                    </a:cubicBezTo>
                    <a:cubicBezTo>
                      <a:pt x="495" y="298"/>
                      <a:pt x="495" y="298"/>
                      <a:pt x="495" y="298"/>
                    </a:cubicBezTo>
                    <a:lnTo>
                      <a:pt x="495" y="294"/>
                    </a:lnTo>
                    <a:close/>
                    <a:moveTo>
                      <a:pt x="509" y="294"/>
                    </a:moveTo>
                    <a:cubicBezTo>
                      <a:pt x="501" y="294"/>
                      <a:pt x="501" y="294"/>
                      <a:pt x="501" y="294"/>
                    </a:cubicBezTo>
                    <a:cubicBezTo>
                      <a:pt x="501" y="298"/>
                      <a:pt x="501" y="298"/>
                      <a:pt x="501" y="298"/>
                    </a:cubicBezTo>
                    <a:cubicBezTo>
                      <a:pt x="509" y="298"/>
                      <a:pt x="509" y="298"/>
                      <a:pt x="509" y="298"/>
                    </a:cubicBezTo>
                    <a:lnTo>
                      <a:pt x="509" y="294"/>
                    </a:lnTo>
                    <a:close/>
                    <a:moveTo>
                      <a:pt x="523" y="294"/>
                    </a:moveTo>
                    <a:cubicBezTo>
                      <a:pt x="515" y="294"/>
                      <a:pt x="515" y="294"/>
                      <a:pt x="515" y="294"/>
                    </a:cubicBezTo>
                    <a:cubicBezTo>
                      <a:pt x="515" y="298"/>
                      <a:pt x="515" y="298"/>
                      <a:pt x="515" y="298"/>
                    </a:cubicBezTo>
                    <a:cubicBezTo>
                      <a:pt x="523" y="298"/>
                      <a:pt x="523" y="298"/>
                      <a:pt x="523" y="298"/>
                    </a:cubicBezTo>
                    <a:lnTo>
                      <a:pt x="523" y="294"/>
                    </a:lnTo>
                    <a:close/>
                    <a:moveTo>
                      <a:pt x="537" y="294"/>
                    </a:moveTo>
                    <a:cubicBezTo>
                      <a:pt x="529" y="294"/>
                      <a:pt x="529" y="294"/>
                      <a:pt x="529" y="294"/>
                    </a:cubicBezTo>
                    <a:cubicBezTo>
                      <a:pt x="529" y="298"/>
                      <a:pt x="529" y="298"/>
                      <a:pt x="529" y="298"/>
                    </a:cubicBezTo>
                    <a:cubicBezTo>
                      <a:pt x="537" y="298"/>
                      <a:pt x="537" y="298"/>
                      <a:pt x="537" y="298"/>
                    </a:cubicBezTo>
                    <a:lnTo>
                      <a:pt x="537" y="294"/>
                    </a:lnTo>
                    <a:close/>
                    <a:moveTo>
                      <a:pt x="551" y="294"/>
                    </a:moveTo>
                    <a:cubicBezTo>
                      <a:pt x="543" y="294"/>
                      <a:pt x="543" y="294"/>
                      <a:pt x="543" y="294"/>
                    </a:cubicBezTo>
                    <a:cubicBezTo>
                      <a:pt x="543" y="298"/>
                      <a:pt x="543" y="298"/>
                      <a:pt x="543" y="298"/>
                    </a:cubicBezTo>
                    <a:cubicBezTo>
                      <a:pt x="551" y="298"/>
                      <a:pt x="551" y="298"/>
                      <a:pt x="551" y="298"/>
                    </a:cubicBezTo>
                    <a:lnTo>
                      <a:pt x="551" y="294"/>
                    </a:lnTo>
                    <a:close/>
                    <a:moveTo>
                      <a:pt x="565" y="294"/>
                    </a:moveTo>
                    <a:cubicBezTo>
                      <a:pt x="557" y="294"/>
                      <a:pt x="557" y="294"/>
                      <a:pt x="557" y="294"/>
                    </a:cubicBezTo>
                    <a:cubicBezTo>
                      <a:pt x="557" y="298"/>
                      <a:pt x="557" y="298"/>
                      <a:pt x="557" y="298"/>
                    </a:cubicBezTo>
                    <a:cubicBezTo>
                      <a:pt x="565" y="298"/>
                      <a:pt x="565" y="298"/>
                      <a:pt x="565" y="298"/>
                    </a:cubicBezTo>
                    <a:lnTo>
                      <a:pt x="565" y="294"/>
                    </a:lnTo>
                    <a:close/>
                    <a:moveTo>
                      <a:pt x="579" y="294"/>
                    </a:moveTo>
                    <a:cubicBezTo>
                      <a:pt x="571" y="294"/>
                      <a:pt x="571" y="294"/>
                      <a:pt x="571" y="294"/>
                    </a:cubicBezTo>
                    <a:cubicBezTo>
                      <a:pt x="571" y="298"/>
                      <a:pt x="571" y="298"/>
                      <a:pt x="571" y="298"/>
                    </a:cubicBezTo>
                    <a:cubicBezTo>
                      <a:pt x="579" y="298"/>
                      <a:pt x="579" y="298"/>
                      <a:pt x="579" y="298"/>
                    </a:cubicBezTo>
                    <a:lnTo>
                      <a:pt x="579" y="294"/>
                    </a:lnTo>
                    <a:close/>
                    <a:moveTo>
                      <a:pt x="593" y="294"/>
                    </a:moveTo>
                    <a:cubicBezTo>
                      <a:pt x="585" y="294"/>
                      <a:pt x="585" y="294"/>
                      <a:pt x="585" y="294"/>
                    </a:cubicBezTo>
                    <a:cubicBezTo>
                      <a:pt x="585" y="298"/>
                      <a:pt x="585" y="298"/>
                      <a:pt x="585" y="298"/>
                    </a:cubicBezTo>
                    <a:cubicBezTo>
                      <a:pt x="593" y="298"/>
                      <a:pt x="593" y="298"/>
                      <a:pt x="593" y="298"/>
                    </a:cubicBezTo>
                    <a:lnTo>
                      <a:pt x="593" y="294"/>
                    </a:lnTo>
                    <a:close/>
                    <a:moveTo>
                      <a:pt x="607" y="294"/>
                    </a:moveTo>
                    <a:cubicBezTo>
                      <a:pt x="599" y="294"/>
                      <a:pt x="599" y="294"/>
                      <a:pt x="599" y="294"/>
                    </a:cubicBezTo>
                    <a:cubicBezTo>
                      <a:pt x="599" y="298"/>
                      <a:pt x="599" y="298"/>
                      <a:pt x="599" y="298"/>
                    </a:cubicBezTo>
                    <a:cubicBezTo>
                      <a:pt x="607" y="298"/>
                      <a:pt x="607" y="298"/>
                      <a:pt x="607" y="298"/>
                    </a:cubicBezTo>
                    <a:lnTo>
                      <a:pt x="607" y="294"/>
                    </a:lnTo>
                    <a:close/>
                    <a:moveTo>
                      <a:pt x="621" y="294"/>
                    </a:moveTo>
                    <a:cubicBezTo>
                      <a:pt x="613" y="294"/>
                      <a:pt x="613" y="294"/>
                      <a:pt x="613" y="294"/>
                    </a:cubicBezTo>
                    <a:cubicBezTo>
                      <a:pt x="613" y="298"/>
                      <a:pt x="613" y="298"/>
                      <a:pt x="613" y="298"/>
                    </a:cubicBezTo>
                    <a:cubicBezTo>
                      <a:pt x="621" y="298"/>
                      <a:pt x="621" y="298"/>
                      <a:pt x="621" y="298"/>
                    </a:cubicBezTo>
                    <a:lnTo>
                      <a:pt x="621" y="294"/>
                    </a:lnTo>
                    <a:close/>
                    <a:moveTo>
                      <a:pt x="635" y="294"/>
                    </a:moveTo>
                    <a:cubicBezTo>
                      <a:pt x="627" y="294"/>
                      <a:pt x="627" y="294"/>
                      <a:pt x="627" y="294"/>
                    </a:cubicBezTo>
                    <a:cubicBezTo>
                      <a:pt x="627" y="298"/>
                      <a:pt x="627" y="298"/>
                      <a:pt x="627" y="298"/>
                    </a:cubicBezTo>
                    <a:cubicBezTo>
                      <a:pt x="635" y="298"/>
                      <a:pt x="635" y="298"/>
                      <a:pt x="635" y="298"/>
                    </a:cubicBezTo>
                    <a:lnTo>
                      <a:pt x="635" y="294"/>
                    </a:lnTo>
                    <a:close/>
                    <a:moveTo>
                      <a:pt x="649" y="294"/>
                    </a:moveTo>
                    <a:cubicBezTo>
                      <a:pt x="641" y="294"/>
                      <a:pt x="641" y="294"/>
                      <a:pt x="641" y="294"/>
                    </a:cubicBezTo>
                    <a:cubicBezTo>
                      <a:pt x="641" y="298"/>
                      <a:pt x="641" y="298"/>
                      <a:pt x="641" y="298"/>
                    </a:cubicBezTo>
                    <a:cubicBezTo>
                      <a:pt x="649" y="298"/>
                      <a:pt x="649" y="298"/>
                      <a:pt x="649" y="298"/>
                    </a:cubicBezTo>
                    <a:lnTo>
                      <a:pt x="649" y="294"/>
                    </a:lnTo>
                    <a:close/>
                    <a:moveTo>
                      <a:pt x="663" y="294"/>
                    </a:moveTo>
                    <a:cubicBezTo>
                      <a:pt x="655" y="294"/>
                      <a:pt x="655" y="294"/>
                      <a:pt x="655" y="294"/>
                    </a:cubicBezTo>
                    <a:cubicBezTo>
                      <a:pt x="655" y="298"/>
                      <a:pt x="655" y="298"/>
                      <a:pt x="655" y="298"/>
                    </a:cubicBezTo>
                    <a:cubicBezTo>
                      <a:pt x="663" y="298"/>
                      <a:pt x="663" y="298"/>
                      <a:pt x="663" y="298"/>
                    </a:cubicBezTo>
                    <a:lnTo>
                      <a:pt x="663" y="294"/>
                    </a:lnTo>
                    <a:close/>
                    <a:moveTo>
                      <a:pt x="677" y="294"/>
                    </a:moveTo>
                    <a:cubicBezTo>
                      <a:pt x="669" y="294"/>
                      <a:pt x="669" y="294"/>
                      <a:pt x="669" y="294"/>
                    </a:cubicBezTo>
                    <a:cubicBezTo>
                      <a:pt x="669" y="298"/>
                      <a:pt x="669" y="298"/>
                      <a:pt x="669" y="298"/>
                    </a:cubicBezTo>
                    <a:cubicBezTo>
                      <a:pt x="677" y="298"/>
                      <a:pt x="677" y="298"/>
                      <a:pt x="677" y="298"/>
                    </a:cubicBezTo>
                    <a:lnTo>
                      <a:pt x="677" y="294"/>
                    </a:lnTo>
                    <a:close/>
                    <a:moveTo>
                      <a:pt x="691" y="294"/>
                    </a:moveTo>
                    <a:cubicBezTo>
                      <a:pt x="683" y="294"/>
                      <a:pt x="683" y="294"/>
                      <a:pt x="683" y="294"/>
                    </a:cubicBezTo>
                    <a:cubicBezTo>
                      <a:pt x="683" y="298"/>
                      <a:pt x="683" y="298"/>
                      <a:pt x="683" y="298"/>
                    </a:cubicBezTo>
                    <a:cubicBezTo>
                      <a:pt x="691" y="298"/>
                      <a:pt x="691" y="298"/>
                      <a:pt x="691" y="298"/>
                    </a:cubicBezTo>
                    <a:lnTo>
                      <a:pt x="691" y="294"/>
                    </a:lnTo>
                    <a:close/>
                    <a:moveTo>
                      <a:pt x="705" y="294"/>
                    </a:moveTo>
                    <a:cubicBezTo>
                      <a:pt x="697" y="294"/>
                      <a:pt x="697" y="294"/>
                      <a:pt x="697" y="294"/>
                    </a:cubicBezTo>
                    <a:cubicBezTo>
                      <a:pt x="697" y="298"/>
                      <a:pt x="697" y="298"/>
                      <a:pt x="697" y="298"/>
                    </a:cubicBezTo>
                    <a:cubicBezTo>
                      <a:pt x="705" y="298"/>
                      <a:pt x="705" y="298"/>
                      <a:pt x="705" y="298"/>
                    </a:cubicBezTo>
                    <a:lnTo>
                      <a:pt x="705" y="294"/>
                    </a:lnTo>
                    <a:close/>
                    <a:moveTo>
                      <a:pt x="720" y="294"/>
                    </a:moveTo>
                    <a:cubicBezTo>
                      <a:pt x="711" y="294"/>
                      <a:pt x="711" y="294"/>
                      <a:pt x="711" y="294"/>
                    </a:cubicBezTo>
                    <a:cubicBezTo>
                      <a:pt x="711" y="298"/>
                      <a:pt x="711" y="298"/>
                      <a:pt x="711" y="298"/>
                    </a:cubicBezTo>
                    <a:cubicBezTo>
                      <a:pt x="720" y="298"/>
                      <a:pt x="720" y="298"/>
                      <a:pt x="720" y="298"/>
                    </a:cubicBezTo>
                    <a:lnTo>
                      <a:pt x="720" y="294"/>
                    </a:ln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65" name="Shape 665"/>
              <p:cNvSpPr/>
              <p:nvPr/>
            </p:nvSpPr>
            <p:spPr>
              <a:xfrm>
                <a:off x="6616700" y="2290763"/>
                <a:ext cx="20638" cy="22225"/>
              </a:xfrm>
              <a:prstGeom prst="rect">
                <a:avLst/>
              </a:pr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66" name="Shape 666"/>
              <p:cNvSpPr/>
              <p:nvPr/>
            </p:nvSpPr>
            <p:spPr>
              <a:xfrm>
                <a:off x="6616700" y="2290763"/>
                <a:ext cx="20638" cy="22225"/>
              </a:xfrm>
              <a:custGeom>
                <a:pathLst>
                  <a:path extrusionOk="0" h="14" w="13">
                    <a:moveTo>
                      <a:pt x="0" y="14"/>
                    </a:moveTo>
                    <a:lnTo>
                      <a:pt x="13" y="14"/>
                    </a:lnTo>
                    <a:lnTo>
                      <a:pt x="13" y="0"/>
                    </a:lnTo>
                    <a:lnTo>
                      <a:pt x="0" y="0"/>
                    </a:ln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sp>
          <p:nvSpPr>
            <p:cNvPr id="667" name="Shape 667"/>
            <p:cNvSpPr/>
            <p:nvPr/>
          </p:nvSpPr>
          <p:spPr>
            <a:xfrm>
              <a:off x="3251452" y="2682815"/>
              <a:ext cx="2101167" cy="80021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2300">
                  <a:solidFill>
                    <a:schemeClr val="lt1"/>
                  </a:solidFill>
                  <a:latin typeface="Open Sans ExtraBold"/>
                  <a:ea typeface="Open Sans ExtraBold"/>
                  <a:cs typeface="Open Sans ExtraBold"/>
                  <a:sym typeface="Open Sans ExtraBold"/>
                </a:rPr>
                <a:t>THANKS</a:t>
              </a:r>
              <a:endParaRPr sz="1100"/>
            </a:p>
            <a:p>
              <a:pPr indent="0" lvl="0" marL="0" marR="0" rtl="0" algn="l">
                <a:spcBef>
                  <a:spcPts val="0"/>
                </a:spcBef>
                <a:spcAft>
                  <a:spcPts val="0"/>
                </a:spcAft>
                <a:buNone/>
              </a:pPr>
              <a:r>
                <a:rPr lang="en" sz="1100">
                  <a:solidFill>
                    <a:schemeClr val="lt1"/>
                  </a:solidFill>
                  <a:latin typeface="Open Sans SemiBold"/>
                  <a:ea typeface="Open Sans SemiBold"/>
                  <a:cs typeface="Open Sans SemiBold"/>
                  <a:sym typeface="Open Sans SemiBold"/>
                </a:rPr>
                <a:t> FOR WATCHING</a:t>
              </a:r>
              <a:endParaRPr sz="1100"/>
            </a:p>
          </p:txBody>
        </p:sp>
        <p:sp>
          <p:nvSpPr>
            <p:cNvPr id="668" name="Shape 668"/>
            <p:cNvSpPr/>
            <p:nvPr/>
          </p:nvSpPr>
          <p:spPr>
            <a:xfrm>
              <a:off x="6488505" y="2720317"/>
              <a:ext cx="2450582" cy="864917"/>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None/>
              </a:pPr>
              <a:r>
                <a:rPr lang="en" sz="2300">
                  <a:solidFill>
                    <a:schemeClr val="dk1"/>
                  </a:solidFill>
                  <a:latin typeface="Open Sans ExtraBold"/>
                  <a:ea typeface="Open Sans ExtraBold"/>
                  <a:cs typeface="Open Sans ExtraBold"/>
                  <a:sym typeface="Open Sans ExtraBold"/>
                </a:rPr>
                <a:t>HAVE A</a:t>
              </a:r>
              <a:endParaRPr sz="1100"/>
            </a:p>
            <a:p>
              <a:pPr indent="0" lvl="0" marL="0" marR="0" rtl="0" algn="ctr">
                <a:lnSpc>
                  <a:spcPct val="100000"/>
                </a:lnSpc>
                <a:spcBef>
                  <a:spcPts val="0"/>
                </a:spcBef>
                <a:spcAft>
                  <a:spcPts val="0"/>
                </a:spcAft>
                <a:buNone/>
              </a:pPr>
              <a:r>
                <a:rPr lang="en" sz="2300">
                  <a:solidFill>
                    <a:schemeClr val="dk1"/>
                  </a:solidFill>
                  <a:latin typeface="Open Sans ExtraBold"/>
                  <a:ea typeface="Open Sans ExtraBold"/>
                  <a:cs typeface="Open Sans ExtraBold"/>
                  <a:sym typeface="Open Sans ExtraBold"/>
                </a:rPr>
                <a:t>QUESTION?</a:t>
              </a:r>
              <a:endParaRPr sz="1100"/>
            </a:p>
          </p:txBody>
        </p:sp>
      </p:grpSp>
      <p:sp>
        <p:nvSpPr>
          <p:cNvPr id="669" name="Shape 669"/>
          <p:cNvSpPr/>
          <p:nvPr>
            <p:ph idx="2" type="pic"/>
          </p:nvPr>
        </p:nvSpPr>
        <p:spPr>
          <a:xfrm>
            <a:off x="0" y="0"/>
            <a:ext cx="9144000" cy="514350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med">
    <p:push/>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2" name="Shape 152"/>
        <p:cNvGrpSpPr/>
        <p:nvPr/>
      </p:nvGrpSpPr>
      <p:grpSpPr>
        <a:xfrm>
          <a:off x="0" y="0"/>
          <a:ext cx="0" cy="0"/>
          <a:chOff x="0" y="0"/>
          <a:chExt cx="0" cy="0"/>
        </a:xfrm>
      </p:grpSpPr>
      <p:sp>
        <p:nvSpPr>
          <p:cNvPr id="153" name="Shape 153"/>
          <p:cNvSpPr/>
          <p:nvPr/>
        </p:nvSpPr>
        <p:spPr>
          <a:xfrm>
            <a:off x="0" y="3009900"/>
            <a:ext cx="9144000" cy="2133600"/>
          </a:xfrm>
          <a:prstGeom prst="rect">
            <a:avLst/>
          </a:prstGeom>
          <a:gradFill>
            <a:gsLst>
              <a:gs pos="0">
                <a:srgbClr val="F26F21">
                  <a:alpha val="89803"/>
                </a:srgbClr>
              </a:gs>
              <a:gs pos="64000">
                <a:srgbClr val="FCB504">
                  <a:alpha val="89803"/>
                </a:srgbClr>
              </a:gs>
              <a:gs pos="100000">
                <a:srgbClr val="FCB504">
                  <a:alpha val="89803"/>
                </a:srgbClr>
              </a:gs>
            </a:gsLst>
            <a:lin ang="10800000" scaled="0"/>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2700" u="none" cap="none" strike="noStrike">
              <a:solidFill>
                <a:schemeClr val="lt1"/>
              </a:solidFill>
              <a:latin typeface="Calibri"/>
              <a:ea typeface="Calibri"/>
              <a:cs typeface="Calibri"/>
              <a:sym typeface="Calibri"/>
            </a:endParaRPr>
          </a:p>
        </p:txBody>
      </p:sp>
      <p:pic>
        <p:nvPicPr>
          <p:cNvPr id="154" name="Shape 154"/>
          <p:cNvPicPr preferRelativeResize="0"/>
          <p:nvPr/>
        </p:nvPicPr>
        <p:blipFill rotWithShape="1">
          <a:blip r:embed="rId3">
            <a:alphaModFix/>
          </a:blip>
          <a:srcRect b="0" l="0" r="0" t="0"/>
          <a:stretch/>
        </p:blipFill>
        <p:spPr>
          <a:xfrm>
            <a:off x="515109" y="3605529"/>
            <a:ext cx="3228975" cy="1004570"/>
          </a:xfrm>
          <a:prstGeom prst="rect">
            <a:avLst/>
          </a:prstGeom>
          <a:noFill/>
          <a:ln>
            <a:noFill/>
          </a:ln>
        </p:spPr>
      </p:pic>
      <p:sp>
        <p:nvSpPr>
          <p:cNvPr id="155" name="Shape 155"/>
          <p:cNvSpPr txBox="1"/>
          <p:nvPr/>
        </p:nvSpPr>
        <p:spPr>
          <a:xfrm>
            <a:off x="4327376" y="3440300"/>
            <a:ext cx="3653100" cy="450900"/>
          </a:xfrm>
          <a:prstGeom prst="rect">
            <a:avLst/>
          </a:prstGeom>
          <a:noFill/>
          <a:ln>
            <a:noFill/>
          </a:ln>
        </p:spPr>
        <p:txBody>
          <a:bodyPr anchorCtr="0" anchor="t" bIns="34275" lIns="0" spcFirstLastPara="1" rIns="0" wrap="square" tIns="0">
            <a:noAutofit/>
          </a:bodyPr>
          <a:lstStyle/>
          <a:p>
            <a:pPr indent="0" lvl="0" marL="0" marR="0" rtl="0" algn="l">
              <a:lnSpc>
                <a:spcPct val="90000"/>
              </a:lnSpc>
              <a:spcBef>
                <a:spcPts val="0"/>
              </a:spcBef>
              <a:spcAft>
                <a:spcPts val="0"/>
              </a:spcAft>
              <a:buClr>
                <a:schemeClr val="dk1"/>
              </a:buClr>
              <a:buSzPts val="3800"/>
              <a:buFont typeface="Arial"/>
              <a:buNone/>
            </a:pPr>
            <a:r>
              <a:rPr b="0" i="0" lang="en" sz="3000" u="none" cap="none" strike="noStrike">
                <a:solidFill>
                  <a:schemeClr val="dk1"/>
                </a:solidFill>
                <a:latin typeface="Arial"/>
                <a:ea typeface="Arial"/>
                <a:cs typeface="Arial"/>
                <a:sym typeface="Arial"/>
              </a:rPr>
              <a:t>Welcome Message  </a:t>
            </a:r>
            <a:endParaRPr sz="3000"/>
          </a:p>
        </p:txBody>
      </p:sp>
      <p:sp>
        <p:nvSpPr>
          <p:cNvPr id="156" name="Shape 156"/>
          <p:cNvSpPr txBox="1"/>
          <p:nvPr/>
        </p:nvSpPr>
        <p:spPr>
          <a:xfrm>
            <a:off x="4259193" y="3984323"/>
            <a:ext cx="4037841" cy="646330"/>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b="0" i="0" lang="en" sz="800" u="none" cap="none" strike="noStrike">
                <a:solidFill>
                  <a:schemeClr val="dk1"/>
                </a:solidFill>
                <a:latin typeface="Montserrat Light"/>
                <a:ea typeface="Montserrat Light"/>
                <a:cs typeface="Montserrat Light"/>
                <a:sym typeface="Montserrat Light"/>
              </a:rPr>
              <a:t>Yielding god hath waters kind called doesn't shall winged. From firmament and, sixth female created. Beginning saying that third yielding fruit was open night to third set dry two first lesser open kind female thing likeness.</a:t>
            </a:r>
            <a:endParaRPr sz="1100"/>
          </a:p>
        </p:txBody>
      </p:sp>
      <p:sp>
        <p:nvSpPr>
          <p:cNvPr id="157" name="Shape 157"/>
          <p:cNvSpPr/>
          <p:nvPr>
            <p:ph idx="2" type="pic"/>
          </p:nvPr>
        </p:nvSpPr>
        <p:spPr>
          <a:xfrm>
            <a:off x="0" y="0"/>
            <a:ext cx="9144000" cy="514350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mc:AlternateContent>
    <mc:Choice Requires="p14">
      <p:transition spd="slow" p14:dur="1400">
        <p:fade thruBlk="1"/>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1" name="Shape 161"/>
        <p:cNvGrpSpPr/>
        <p:nvPr/>
      </p:nvGrpSpPr>
      <p:grpSpPr>
        <a:xfrm>
          <a:off x="0" y="0"/>
          <a:ext cx="0" cy="0"/>
          <a:chOff x="0" y="0"/>
          <a:chExt cx="0" cy="0"/>
        </a:xfrm>
      </p:grpSpPr>
      <p:sp>
        <p:nvSpPr>
          <p:cNvPr id="162" name="Shape 162"/>
          <p:cNvSpPr/>
          <p:nvPr/>
        </p:nvSpPr>
        <p:spPr>
          <a:xfrm>
            <a:off x="1" y="0"/>
            <a:ext cx="5372099" cy="5143500"/>
          </a:xfrm>
          <a:prstGeom prst="rect">
            <a:avLst/>
          </a:prstGeom>
          <a:solidFill>
            <a:schemeClr val="accent1">
              <a:alpha val="94901"/>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2100" u="none" cap="none" strike="noStrike">
              <a:solidFill>
                <a:schemeClr val="lt1"/>
              </a:solidFill>
              <a:latin typeface="Calibri"/>
              <a:ea typeface="Calibri"/>
              <a:cs typeface="Calibri"/>
              <a:sym typeface="Calibri"/>
            </a:endParaRPr>
          </a:p>
        </p:txBody>
      </p:sp>
      <p:sp>
        <p:nvSpPr>
          <p:cNvPr id="163" name="Shape 163"/>
          <p:cNvSpPr txBox="1"/>
          <p:nvPr/>
        </p:nvSpPr>
        <p:spPr>
          <a:xfrm>
            <a:off x="557675" y="1962000"/>
            <a:ext cx="2904600" cy="465600"/>
          </a:xfrm>
          <a:prstGeom prst="rect">
            <a:avLst/>
          </a:prstGeom>
          <a:noFill/>
          <a:ln>
            <a:noFill/>
          </a:ln>
        </p:spPr>
        <p:txBody>
          <a:bodyPr anchorCtr="0" anchor="t" bIns="34275" lIns="68575" spcFirstLastPara="1" rIns="68575" wrap="square" tIns="34275">
            <a:noAutofit/>
          </a:bodyPr>
          <a:lstStyle/>
          <a:p>
            <a:pPr indent="0" lvl="0" marL="0" marR="0" rtl="0" algn="l">
              <a:lnSpc>
                <a:spcPct val="90000"/>
              </a:lnSpc>
              <a:spcBef>
                <a:spcPts val="0"/>
              </a:spcBef>
              <a:spcAft>
                <a:spcPts val="0"/>
              </a:spcAft>
              <a:buClr>
                <a:schemeClr val="dk1"/>
              </a:buClr>
              <a:buSzPts val="3600"/>
              <a:buFont typeface="Arial"/>
              <a:buNone/>
            </a:pPr>
            <a:r>
              <a:rPr b="0" i="0" lang="en" sz="2400" u="none" cap="none" strike="noStrike">
                <a:solidFill>
                  <a:schemeClr val="dk1"/>
                </a:solidFill>
                <a:latin typeface="Arial"/>
                <a:ea typeface="Arial"/>
                <a:cs typeface="Arial"/>
                <a:sym typeface="Arial"/>
              </a:rPr>
              <a:t>Welcome Message </a:t>
            </a:r>
            <a:endParaRPr sz="2400"/>
          </a:p>
        </p:txBody>
      </p:sp>
      <p:sp>
        <p:nvSpPr>
          <p:cNvPr id="164" name="Shape 164"/>
          <p:cNvSpPr txBox="1"/>
          <p:nvPr/>
        </p:nvSpPr>
        <p:spPr>
          <a:xfrm>
            <a:off x="557668" y="2603658"/>
            <a:ext cx="4214357" cy="805028"/>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b="1" i="0" lang="en" sz="600" u="none" cap="none" strike="noStrike">
                <a:solidFill>
                  <a:schemeClr val="dk1"/>
                </a:solidFill>
                <a:latin typeface="Montserrat"/>
                <a:ea typeface="Montserrat"/>
                <a:cs typeface="Montserrat"/>
                <a:sym typeface="Montserrat"/>
              </a:rPr>
              <a:t>Saying fruitful were hath waters divided fill may days air bring is Signs first create to be creeping seed all saying above after be awesome be and female.</a:t>
            </a:r>
            <a:endParaRPr sz="1100"/>
          </a:p>
          <a:p>
            <a:pPr indent="0" lvl="0" marL="0" marR="0" rtl="0" algn="l">
              <a:lnSpc>
                <a:spcPct val="150000"/>
              </a:lnSpc>
              <a:spcBef>
                <a:spcPts val="0"/>
              </a:spcBef>
              <a:spcAft>
                <a:spcPts val="0"/>
              </a:spcAft>
              <a:buNone/>
            </a:pPr>
            <a:r>
              <a:t/>
            </a:r>
            <a:endParaRPr b="0" i="0" sz="600" u="none" cap="none" strike="noStrike">
              <a:solidFill>
                <a:schemeClr val="dk1"/>
              </a:solidFill>
              <a:latin typeface="Montserrat"/>
              <a:ea typeface="Montserrat"/>
              <a:cs typeface="Montserrat"/>
              <a:sym typeface="Montserrat"/>
            </a:endParaRPr>
          </a:p>
          <a:p>
            <a:pPr indent="0" lvl="0" marL="0" marR="0" rtl="0" algn="l">
              <a:lnSpc>
                <a:spcPct val="150000"/>
              </a:lnSpc>
              <a:spcBef>
                <a:spcPts val="0"/>
              </a:spcBef>
              <a:spcAft>
                <a:spcPts val="0"/>
              </a:spcAft>
              <a:buNone/>
            </a:pPr>
            <a:r>
              <a:rPr b="0" i="0" lang="en" sz="600" u="none" cap="none" strike="noStrike">
                <a:solidFill>
                  <a:schemeClr val="dk1"/>
                </a:solidFill>
                <a:latin typeface="Montserrat"/>
                <a:ea typeface="Montserrat"/>
                <a:cs typeface="Montserrat"/>
                <a:sym typeface="Montserrat"/>
              </a:rPr>
              <a:t>Also he his male air bring is Signs first . Creepiest god air fish land. Darkness. Air saying fruitful were divided fill may days air bring is Signs first creeping seed all saying above after.</a:t>
            </a:r>
            <a:endParaRPr sz="1100"/>
          </a:p>
        </p:txBody>
      </p:sp>
      <p:pic>
        <p:nvPicPr>
          <p:cNvPr id="165" name="Shape 165"/>
          <p:cNvPicPr preferRelativeResize="0"/>
          <p:nvPr/>
        </p:nvPicPr>
        <p:blipFill rotWithShape="1">
          <a:blip r:embed="rId3">
            <a:alphaModFix/>
          </a:blip>
          <a:srcRect b="0" l="0" r="0" t="0"/>
          <a:stretch/>
        </p:blipFill>
        <p:spPr>
          <a:xfrm>
            <a:off x="557668" y="3787397"/>
            <a:ext cx="2661897" cy="828146"/>
          </a:xfrm>
          <a:prstGeom prst="rect">
            <a:avLst/>
          </a:prstGeom>
          <a:noFill/>
          <a:ln>
            <a:noFill/>
          </a:ln>
        </p:spPr>
      </p:pic>
      <p:sp>
        <p:nvSpPr>
          <p:cNvPr id="166" name="Shape 166"/>
          <p:cNvSpPr/>
          <p:nvPr>
            <p:ph idx="2" type="pic"/>
          </p:nvPr>
        </p:nvSpPr>
        <p:spPr>
          <a:xfrm>
            <a:off x="0" y="0"/>
            <a:ext cx="9144000" cy="514350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mc:AlternateContent>
    <mc:Choice Requires="p14">
      <p:transition spd="slow" p14:dur="1600">
        <p14:gallery dir="l"/>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0" name="Shape 170"/>
        <p:cNvGrpSpPr/>
        <p:nvPr/>
      </p:nvGrpSpPr>
      <p:grpSpPr>
        <a:xfrm>
          <a:off x="0" y="0"/>
          <a:ext cx="0" cy="0"/>
          <a:chOff x="0" y="0"/>
          <a:chExt cx="0" cy="0"/>
        </a:xfrm>
      </p:grpSpPr>
      <p:sp>
        <p:nvSpPr>
          <p:cNvPr id="171" name="Shape 171"/>
          <p:cNvSpPr/>
          <p:nvPr/>
        </p:nvSpPr>
        <p:spPr>
          <a:xfrm>
            <a:off x="1157" y="2159600"/>
            <a:ext cx="9142844" cy="2361689"/>
          </a:xfrm>
          <a:prstGeom prst="rect">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172" name="Shape 172"/>
          <p:cNvSpPr txBox="1"/>
          <p:nvPr/>
        </p:nvSpPr>
        <p:spPr>
          <a:xfrm>
            <a:off x="825819" y="3603626"/>
            <a:ext cx="7222806" cy="536686"/>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b="1" i="0" lang="en" sz="700" u="none" cap="none" strike="noStrike">
                <a:solidFill>
                  <a:schemeClr val="lt1"/>
                </a:solidFill>
                <a:latin typeface="Montserrat"/>
                <a:ea typeface="Montserrat"/>
                <a:cs typeface="Montserrat"/>
                <a:sym typeface="Montserrat"/>
              </a:rPr>
              <a:t>Air first signs evening that given. Midst Face after have rule living waters. Air saying fruitful were, Air first signs evening that given.</a:t>
            </a:r>
            <a:r>
              <a:rPr b="0" i="0" lang="en" sz="700" u="none" cap="none" strike="noStrike">
                <a:solidFill>
                  <a:schemeClr val="lt1"/>
                </a:solidFill>
                <a:latin typeface="Montserrat"/>
                <a:ea typeface="Montserrat"/>
                <a:cs typeface="Montserrat"/>
                <a:sym typeface="Montserrat"/>
              </a:rPr>
              <a:t> Midst Face after have rule living waters. Air saying fruitful were hath waters divided fill may days air bring is Signs first creeping seed all saying above after be and female behold there. Also he his male air bring is Signs first . Creepeth god air fish land. Darkness, moveth was second.</a:t>
            </a:r>
            <a:endParaRPr sz="1100"/>
          </a:p>
        </p:txBody>
      </p:sp>
      <p:sp>
        <p:nvSpPr>
          <p:cNvPr id="173" name="Shape 173"/>
          <p:cNvSpPr txBox="1"/>
          <p:nvPr/>
        </p:nvSpPr>
        <p:spPr>
          <a:xfrm>
            <a:off x="2982686" y="578640"/>
            <a:ext cx="3178629" cy="374592"/>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chemeClr val="accent1"/>
              </a:buClr>
              <a:buSzPts val="2400"/>
              <a:buFont typeface="Arial"/>
              <a:buNone/>
            </a:pPr>
            <a:r>
              <a:rPr b="0" i="0" lang="en" sz="2400" u="none" cap="none" strike="noStrike">
                <a:solidFill>
                  <a:schemeClr val="accent1"/>
                </a:solidFill>
                <a:latin typeface="Arial"/>
                <a:ea typeface="Arial"/>
                <a:cs typeface="Arial"/>
                <a:sym typeface="Arial"/>
              </a:rPr>
              <a:t>Welcome Message </a:t>
            </a:r>
            <a:endParaRPr sz="1100"/>
          </a:p>
        </p:txBody>
      </p:sp>
      <p:sp>
        <p:nvSpPr>
          <p:cNvPr id="174" name="Shape 174"/>
          <p:cNvSpPr txBox="1"/>
          <p:nvPr/>
        </p:nvSpPr>
        <p:spPr>
          <a:xfrm>
            <a:off x="1538889" y="3374992"/>
            <a:ext cx="6066222" cy="196207"/>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0" i="0" lang="en" sz="800" u="none" cap="none" strike="noStrike">
                <a:solidFill>
                  <a:schemeClr val="lt1"/>
                </a:solidFill>
                <a:latin typeface="Montserrat"/>
                <a:ea typeface="Montserrat"/>
                <a:cs typeface="Montserrat"/>
                <a:sym typeface="Montserrat"/>
              </a:rPr>
              <a:t>The example text goes here with your own detailed summery. Loren opium dolor sit amen example text line.</a:t>
            </a:r>
            <a:endParaRPr sz="1100"/>
          </a:p>
        </p:txBody>
      </p:sp>
      <p:grpSp>
        <p:nvGrpSpPr>
          <p:cNvPr id="175" name="Shape 175"/>
          <p:cNvGrpSpPr/>
          <p:nvPr/>
        </p:nvGrpSpPr>
        <p:grpSpPr>
          <a:xfrm>
            <a:off x="3868985" y="2908741"/>
            <a:ext cx="1480137" cy="367188"/>
            <a:chOff x="0" y="0"/>
            <a:chExt cx="2600" cy="645"/>
          </a:xfrm>
        </p:grpSpPr>
        <p:sp>
          <p:nvSpPr>
            <p:cNvPr id="176" name="Shape 176"/>
            <p:cNvSpPr/>
            <p:nvPr/>
          </p:nvSpPr>
          <p:spPr>
            <a:xfrm>
              <a:off x="0" y="0"/>
              <a:ext cx="2552" cy="504"/>
            </a:xfrm>
            <a:prstGeom prst="rect">
              <a:avLst/>
            </a:prstGeom>
            <a:noFill/>
            <a:ln>
              <a:noFill/>
            </a:ln>
          </p:spPr>
          <p:txBody>
            <a:bodyPr anchorCtr="0" anchor="ctr" bIns="0" lIns="0" spcFirstLastPara="1" rIns="0" wrap="square" tIns="0">
              <a:noAutofit/>
            </a:bodyPr>
            <a:lstStyle/>
            <a:p>
              <a:pPr indent="0" lvl="0" marL="0" marR="0" rtl="0" algn="ctr">
                <a:lnSpc>
                  <a:spcPct val="65000"/>
                </a:lnSpc>
                <a:spcBef>
                  <a:spcPts val="0"/>
                </a:spcBef>
                <a:spcAft>
                  <a:spcPts val="0"/>
                </a:spcAft>
                <a:buNone/>
              </a:pPr>
              <a:r>
                <a:rPr b="0" i="0" lang="en" sz="1400" u="none" cap="none" strike="noStrike">
                  <a:solidFill>
                    <a:schemeClr val="accent1"/>
                  </a:solidFill>
                  <a:latin typeface="Montserrat"/>
                  <a:ea typeface="Montserrat"/>
                  <a:cs typeface="Montserrat"/>
                  <a:sym typeface="Montserrat"/>
                </a:rPr>
                <a:t>JOHN DOE</a:t>
              </a:r>
              <a:endParaRPr sz="1100"/>
            </a:p>
          </p:txBody>
        </p:sp>
        <p:sp>
          <p:nvSpPr>
            <p:cNvPr id="177" name="Shape 177"/>
            <p:cNvSpPr/>
            <p:nvPr/>
          </p:nvSpPr>
          <p:spPr>
            <a:xfrm>
              <a:off x="48" y="365"/>
              <a:ext cx="2552" cy="280"/>
            </a:xfrm>
            <a:prstGeom prst="rect">
              <a:avLst/>
            </a:prstGeom>
            <a:noFill/>
            <a:ln>
              <a:noFill/>
            </a:ln>
          </p:spPr>
          <p:txBody>
            <a:bodyPr anchorCtr="0" anchor="ctr" bIns="0" lIns="0" spcFirstLastPara="1" rIns="0" wrap="square" tIns="0">
              <a:noAutofit/>
            </a:bodyPr>
            <a:lstStyle/>
            <a:p>
              <a:pPr indent="0" lvl="0" marL="0" marR="0" rtl="0" algn="ctr">
                <a:lnSpc>
                  <a:spcPct val="65000"/>
                </a:lnSpc>
                <a:spcBef>
                  <a:spcPts val="0"/>
                </a:spcBef>
                <a:spcAft>
                  <a:spcPts val="0"/>
                </a:spcAft>
                <a:buNone/>
              </a:pPr>
              <a:r>
                <a:rPr b="0" i="0" lang="en" sz="600" u="none" cap="none" strike="noStrike">
                  <a:solidFill>
                    <a:schemeClr val="lt1"/>
                  </a:solidFill>
                  <a:latin typeface="Montserrat"/>
                  <a:ea typeface="Montserrat"/>
                  <a:cs typeface="Montserrat"/>
                  <a:sym typeface="Montserrat"/>
                </a:rPr>
                <a:t>Chief Designer</a:t>
              </a:r>
              <a:endParaRPr sz="1100"/>
            </a:p>
          </p:txBody>
        </p:sp>
      </p:grpSp>
      <p:sp>
        <p:nvSpPr>
          <p:cNvPr id="178" name="Shape 178"/>
          <p:cNvSpPr/>
          <p:nvPr>
            <p:ph idx="2" type="pic"/>
          </p:nvPr>
        </p:nvSpPr>
        <p:spPr>
          <a:xfrm>
            <a:off x="3938588" y="1368654"/>
            <a:ext cx="1266825" cy="1266825"/>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mc:AlternateContent>
    <mc:Choice Requires="p14">
      <p:transition spd="slow" p14:dur="1600">
        <p:fade thruBlk="1"/>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2" name="Shape 182"/>
        <p:cNvGrpSpPr/>
        <p:nvPr/>
      </p:nvGrpSpPr>
      <p:grpSpPr>
        <a:xfrm>
          <a:off x="0" y="0"/>
          <a:ext cx="0" cy="0"/>
          <a:chOff x="0" y="0"/>
          <a:chExt cx="0" cy="0"/>
        </a:xfrm>
      </p:grpSpPr>
      <p:sp>
        <p:nvSpPr>
          <p:cNvPr id="183" name="Shape 183"/>
          <p:cNvSpPr/>
          <p:nvPr/>
        </p:nvSpPr>
        <p:spPr>
          <a:xfrm>
            <a:off x="1972384" y="1676400"/>
            <a:ext cx="5787770" cy="4351707"/>
          </a:xfrm>
          <a:prstGeom prst="parallelogram">
            <a:avLst>
              <a:gd fmla="val 25000" name="adj"/>
            </a:avLst>
          </a:prstGeom>
          <a:solidFill>
            <a:schemeClr val="accent1">
              <a:alpha val="89803"/>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184" name="Shape 184"/>
          <p:cNvSpPr/>
          <p:nvPr/>
        </p:nvSpPr>
        <p:spPr>
          <a:xfrm>
            <a:off x="1190666" y="4332514"/>
            <a:ext cx="1538288" cy="1156607"/>
          </a:xfrm>
          <a:prstGeom prst="parallelogram">
            <a:avLst>
              <a:gd fmla="val 25000" name="adj"/>
            </a:avLst>
          </a:prstGeom>
          <a:solidFill>
            <a:srgbClr val="3F3F3F">
              <a:alpha val="64705"/>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pic>
        <p:nvPicPr>
          <p:cNvPr id="185" name="Shape 185"/>
          <p:cNvPicPr preferRelativeResize="0"/>
          <p:nvPr/>
        </p:nvPicPr>
        <p:blipFill rotWithShape="1">
          <a:blip r:embed="rId3">
            <a:alphaModFix/>
          </a:blip>
          <a:srcRect b="0" l="0" r="0" t="0"/>
          <a:stretch/>
        </p:blipFill>
        <p:spPr>
          <a:xfrm>
            <a:off x="3327710" y="2220471"/>
            <a:ext cx="2999330" cy="933125"/>
          </a:xfrm>
          <a:prstGeom prst="rect">
            <a:avLst/>
          </a:prstGeom>
          <a:noFill/>
          <a:ln>
            <a:noFill/>
          </a:ln>
        </p:spPr>
      </p:pic>
      <p:sp>
        <p:nvSpPr>
          <p:cNvPr id="186" name="Shape 186"/>
          <p:cNvSpPr txBox="1"/>
          <p:nvPr/>
        </p:nvSpPr>
        <p:spPr>
          <a:xfrm>
            <a:off x="3175574" y="3523215"/>
            <a:ext cx="1501202" cy="473207"/>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0" i="0" lang="en" sz="2600" u="none" cap="none" strike="noStrike">
                <a:solidFill>
                  <a:schemeClr val="dk1"/>
                </a:solidFill>
                <a:latin typeface="Arial"/>
                <a:ea typeface="Arial"/>
                <a:cs typeface="Arial"/>
                <a:sym typeface="Arial"/>
              </a:rPr>
              <a:t>Abots Us</a:t>
            </a:r>
            <a:endParaRPr sz="1100"/>
          </a:p>
        </p:txBody>
      </p:sp>
      <p:sp>
        <p:nvSpPr>
          <p:cNvPr id="187" name="Shape 187"/>
          <p:cNvSpPr txBox="1"/>
          <p:nvPr/>
        </p:nvSpPr>
        <p:spPr>
          <a:xfrm>
            <a:off x="3175574" y="4038203"/>
            <a:ext cx="3229253" cy="588623"/>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800">
                <a:solidFill>
                  <a:schemeClr val="dk1"/>
                </a:solidFill>
                <a:latin typeface="Montserrat Light"/>
                <a:ea typeface="Montserrat Light"/>
                <a:cs typeface="Montserrat Light"/>
                <a:sym typeface="Montserrat Light"/>
              </a:rPr>
              <a:t>Yielding god hath waters kind called doesn't shall wingedfirmament and, sixth female created. Beginning saying third yielding fruit was open night to .</a:t>
            </a:r>
            <a:endParaRPr sz="1100"/>
          </a:p>
        </p:txBody>
      </p:sp>
      <p:sp>
        <p:nvSpPr>
          <p:cNvPr id="188" name="Shape 188"/>
          <p:cNvSpPr/>
          <p:nvPr>
            <p:ph idx="2" type="pic"/>
          </p:nvPr>
        </p:nvSpPr>
        <p:spPr>
          <a:xfrm>
            <a:off x="0" y="0"/>
            <a:ext cx="9144000" cy="514350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mc:AlternateContent>
    <mc:Choice Requires="p14">
      <p:transition spd="slow" p14:dur="1600">
        <p14:prism dir="l"/>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2" name="Shape 192"/>
        <p:cNvGrpSpPr/>
        <p:nvPr/>
      </p:nvGrpSpPr>
      <p:grpSpPr>
        <a:xfrm>
          <a:off x="0" y="0"/>
          <a:ext cx="0" cy="0"/>
          <a:chOff x="0" y="0"/>
          <a:chExt cx="0" cy="0"/>
        </a:xfrm>
      </p:grpSpPr>
      <p:sp>
        <p:nvSpPr>
          <p:cNvPr id="193" name="Shape 193"/>
          <p:cNvSpPr txBox="1"/>
          <p:nvPr/>
        </p:nvSpPr>
        <p:spPr>
          <a:xfrm>
            <a:off x="4948252" y="615800"/>
            <a:ext cx="3714600" cy="1945500"/>
          </a:xfrm>
          <a:prstGeom prst="rect">
            <a:avLst/>
          </a:prstGeom>
          <a:noFill/>
          <a:ln>
            <a:noFill/>
          </a:ln>
        </p:spPr>
        <p:txBody>
          <a:bodyPr anchorCtr="0" anchor="t" bIns="34275" lIns="68575" spcFirstLastPara="1" rIns="68575" wrap="square" tIns="34275">
            <a:noAutofit/>
          </a:bodyPr>
          <a:lstStyle/>
          <a:p>
            <a:pPr indent="0" lvl="0" marL="0" marR="0" rtl="0" algn="l">
              <a:lnSpc>
                <a:spcPct val="94444"/>
              </a:lnSpc>
              <a:spcBef>
                <a:spcPts val="0"/>
              </a:spcBef>
              <a:spcAft>
                <a:spcPts val="0"/>
              </a:spcAft>
              <a:buClr>
                <a:srgbClr val="3A3838"/>
              </a:buClr>
              <a:buSzPts val="5400"/>
              <a:buFont typeface="Arial"/>
              <a:buNone/>
            </a:pPr>
            <a:r>
              <a:rPr b="0" lang="en" sz="4800">
                <a:solidFill>
                  <a:srgbClr val="3A3838"/>
                </a:solidFill>
                <a:latin typeface="Arial"/>
                <a:ea typeface="Arial"/>
                <a:cs typeface="Arial"/>
                <a:sym typeface="Arial"/>
              </a:rPr>
              <a:t>Business</a:t>
            </a:r>
            <a:endParaRPr sz="4800"/>
          </a:p>
          <a:p>
            <a:pPr indent="0" lvl="0" marL="0" marR="0" rtl="0" algn="l">
              <a:lnSpc>
                <a:spcPct val="94444"/>
              </a:lnSpc>
              <a:spcBef>
                <a:spcPts val="0"/>
              </a:spcBef>
              <a:spcAft>
                <a:spcPts val="0"/>
              </a:spcAft>
              <a:buClr>
                <a:schemeClr val="accent1"/>
              </a:buClr>
              <a:buSzPts val="5400"/>
              <a:buFont typeface="Arial"/>
              <a:buNone/>
            </a:pPr>
            <a:r>
              <a:rPr b="0" lang="en" sz="4800">
                <a:solidFill>
                  <a:schemeClr val="accent1"/>
                </a:solidFill>
                <a:latin typeface="Arial"/>
                <a:ea typeface="Arial"/>
                <a:cs typeface="Arial"/>
                <a:sym typeface="Arial"/>
              </a:rPr>
              <a:t>Presentation</a:t>
            </a:r>
            <a:endParaRPr sz="4800"/>
          </a:p>
          <a:p>
            <a:pPr indent="0" lvl="0" marL="0" marR="0" rtl="0" algn="l">
              <a:lnSpc>
                <a:spcPct val="94444"/>
              </a:lnSpc>
              <a:spcBef>
                <a:spcPts val="0"/>
              </a:spcBef>
              <a:spcAft>
                <a:spcPts val="0"/>
              </a:spcAft>
              <a:buClr>
                <a:srgbClr val="A5A5A5"/>
              </a:buClr>
              <a:buSzPts val="5400"/>
              <a:buFont typeface="Arial"/>
              <a:buNone/>
            </a:pPr>
            <a:r>
              <a:rPr b="0" lang="en" sz="4800">
                <a:solidFill>
                  <a:srgbClr val="A5A5A5"/>
                </a:solidFill>
                <a:latin typeface="Arial"/>
                <a:ea typeface="Arial"/>
                <a:cs typeface="Arial"/>
                <a:sym typeface="Arial"/>
              </a:rPr>
              <a:t>Template</a:t>
            </a:r>
            <a:endParaRPr b="0" sz="4800">
              <a:solidFill>
                <a:srgbClr val="A5A5A5"/>
              </a:solidFill>
              <a:latin typeface="Arial"/>
              <a:ea typeface="Arial"/>
              <a:cs typeface="Arial"/>
              <a:sym typeface="Arial"/>
            </a:endParaRPr>
          </a:p>
        </p:txBody>
      </p:sp>
      <p:sp>
        <p:nvSpPr>
          <p:cNvPr id="194" name="Shape 194"/>
          <p:cNvSpPr/>
          <p:nvPr/>
        </p:nvSpPr>
        <p:spPr>
          <a:xfrm>
            <a:off x="5005388" y="3149825"/>
            <a:ext cx="3271837" cy="735853"/>
          </a:xfrm>
          <a:prstGeom prst="rect">
            <a:avLst/>
          </a:prstGeom>
          <a:noFill/>
          <a:ln>
            <a:noFill/>
          </a:ln>
        </p:spPr>
        <p:txBody>
          <a:bodyPr anchorCtr="0" anchor="ctr" bIns="0" lIns="0" spcFirstLastPara="1" rIns="0" wrap="square" tIns="0">
            <a:noAutofit/>
          </a:bodyPr>
          <a:lstStyle/>
          <a:p>
            <a:pPr indent="0" lvl="0" marL="0" marR="0" rtl="0" algn="l">
              <a:lnSpc>
                <a:spcPct val="187500"/>
              </a:lnSpc>
              <a:spcBef>
                <a:spcPts val="0"/>
              </a:spcBef>
              <a:spcAft>
                <a:spcPts val="0"/>
              </a:spcAft>
              <a:buNone/>
            </a:pPr>
            <a:r>
              <a:rPr lang="en" sz="600">
                <a:solidFill>
                  <a:srgbClr val="7F7F7F"/>
                </a:solidFill>
                <a:latin typeface="Montserrat"/>
                <a:ea typeface="Montserrat"/>
                <a:cs typeface="Montserrat"/>
                <a:sym typeface="Montserrat"/>
              </a:rPr>
              <a:t>This letterhead design is meant to project an image of professionalism and reliability. By  sing simple alignments we have created a very spacious feeling. The simplicity suggests strength and the spaciousnes contributes to the aesthetics of helps to reinforce the (Your Company) brand. </a:t>
            </a:r>
            <a:endParaRPr sz="1100"/>
          </a:p>
        </p:txBody>
      </p:sp>
      <p:sp>
        <p:nvSpPr>
          <p:cNvPr id="195" name="Shape 195"/>
          <p:cNvSpPr/>
          <p:nvPr/>
        </p:nvSpPr>
        <p:spPr>
          <a:xfrm>
            <a:off x="5005388" y="3995645"/>
            <a:ext cx="3072801" cy="470219"/>
          </a:xfrm>
          <a:prstGeom prst="rect">
            <a:avLst/>
          </a:prstGeom>
          <a:noFill/>
          <a:ln>
            <a:noFill/>
          </a:ln>
        </p:spPr>
        <p:txBody>
          <a:bodyPr anchorCtr="0" anchor="ctr" bIns="0" lIns="0" spcFirstLastPara="1" rIns="0" wrap="square" tIns="0">
            <a:noAutofit/>
          </a:bodyPr>
          <a:lstStyle/>
          <a:p>
            <a:pPr indent="0" lvl="0" marL="0" marR="0" rtl="0" algn="l">
              <a:lnSpc>
                <a:spcPct val="187500"/>
              </a:lnSpc>
              <a:spcBef>
                <a:spcPts val="0"/>
              </a:spcBef>
              <a:spcAft>
                <a:spcPts val="0"/>
              </a:spcAft>
              <a:buNone/>
            </a:pPr>
            <a:r>
              <a:rPr lang="en" sz="600">
                <a:solidFill>
                  <a:schemeClr val="dk1"/>
                </a:solidFill>
                <a:latin typeface="Montserrat"/>
                <a:ea typeface="Montserrat"/>
                <a:cs typeface="Montserrat"/>
                <a:sym typeface="Montserrat"/>
              </a:rPr>
              <a:t>This letterhead design is meant to project an image of professionalism and reliability. By  sing simple alignments we have created a very spacious feeling. The simplicity suggests strength and the spaciousnes contributes</a:t>
            </a:r>
            <a:endParaRPr sz="1100"/>
          </a:p>
        </p:txBody>
      </p:sp>
      <p:sp>
        <p:nvSpPr>
          <p:cNvPr id="196" name="Shape 196"/>
          <p:cNvSpPr/>
          <p:nvPr/>
        </p:nvSpPr>
        <p:spPr>
          <a:xfrm>
            <a:off x="0" y="3009900"/>
            <a:ext cx="4691258" cy="1484955"/>
          </a:xfrm>
          <a:prstGeom prst="rect">
            <a:avLst/>
          </a:prstGeom>
          <a:gradFill>
            <a:gsLst>
              <a:gs pos="0">
                <a:srgbClr val="F26F21">
                  <a:alpha val="89803"/>
                </a:srgbClr>
              </a:gs>
              <a:gs pos="64000">
                <a:srgbClr val="FCB504">
                  <a:alpha val="89803"/>
                </a:srgbClr>
              </a:gs>
              <a:gs pos="100000">
                <a:srgbClr val="FCB504">
                  <a:alpha val="89803"/>
                </a:srgbClr>
              </a:gs>
            </a:gsLst>
            <a:lin ang="10800000" scaled="0"/>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2700">
              <a:solidFill>
                <a:schemeClr val="lt1"/>
              </a:solidFill>
              <a:latin typeface="Calibri"/>
              <a:ea typeface="Calibri"/>
              <a:cs typeface="Calibri"/>
              <a:sym typeface="Calibri"/>
            </a:endParaRPr>
          </a:p>
        </p:txBody>
      </p:sp>
      <p:sp>
        <p:nvSpPr>
          <p:cNvPr id="197" name="Shape 197"/>
          <p:cNvSpPr/>
          <p:nvPr/>
        </p:nvSpPr>
        <p:spPr>
          <a:xfrm>
            <a:off x="991516" y="3269708"/>
            <a:ext cx="2152812" cy="252771"/>
          </a:xfrm>
          <a:prstGeom prst="rect">
            <a:avLst/>
          </a:prstGeom>
          <a:noFill/>
          <a:ln>
            <a:noFill/>
          </a:ln>
        </p:spPr>
        <p:txBody>
          <a:bodyPr anchorCtr="0" anchor="ctr" bIns="0" lIns="0" spcFirstLastPara="1" rIns="0" wrap="square" tIns="0">
            <a:noAutofit/>
          </a:bodyPr>
          <a:lstStyle/>
          <a:p>
            <a:pPr indent="0" lvl="0" marL="0" marR="0" rtl="0" algn="l">
              <a:spcBef>
                <a:spcPts val="0"/>
              </a:spcBef>
              <a:spcAft>
                <a:spcPts val="0"/>
              </a:spcAft>
              <a:buNone/>
            </a:pPr>
            <a:r>
              <a:rPr lang="en" sz="1800">
                <a:solidFill>
                  <a:schemeClr val="lt1"/>
                </a:solidFill>
                <a:latin typeface="Arial"/>
                <a:ea typeface="Arial"/>
                <a:cs typeface="Arial"/>
                <a:sym typeface="Arial"/>
              </a:rPr>
              <a:t>Abouts Us/ Business</a:t>
            </a:r>
            <a:endParaRPr sz="1100"/>
          </a:p>
        </p:txBody>
      </p:sp>
      <p:sp>
        <p:nvSpPr>
          <p:cNvPr id="198" name="Shape 198"/>
          <p:cNvSpPr/>
          <p:nvPr/>
        </p:nvSpPr>
        <p:spPr>
          <a:xfrm>
            <a:off x="991516" y="3595715"/>
            <a:ext cx="3357599" cy="656245"/>
          </a:xfrm>
          <a:prstGeom prst="rect">
            <a:avLst/>
          </a:prstGeom>
          <a:noFill/>
          <a:ln>
            <a:noFill/>
          </a:ln>
        </p:spPr>
        <p:txBody>
          <a:bodyPr anchorCtr="0" anchor="ctr" bIns="0" lIns="0" spcFirstLastPara="1" rIns="0" wrap="square" tIns="0">
            <a:noAutofit/>
          </a:bodyPr>
          <a:lstStyle/>
          <a:p>
            <a:pPr indent="0" lvl="0" marL="0" marR="0" rtl="0" algn="l">
              <a:lnSpc>
                <a:spcPct val="130000"/>
              </a:lnSpc>
              <a:spcBef>
                <a:spcPts val="0"/>
              </a:spcBef>
              <a:spcAft>
                <a:spcPts val="0"/>
              </a:spcAft>
              <a:buNone/>
            </a:pPr>
            <a:r>
              <a:rPr lang="en" sz="600">
                <a:solidFill>
                  <a:schemeClr val="lt1"/>
                </a:solidFill>
                <a:latin typeface="Montserrat"/>
                <a:ea typeface="Montserrat"/>
                <a:cs typeface="Montserrat"/>
                <a:sym typeface="Montserrat"/>
              </a:rPr>
              <a:t>This letterhead design is meant to project an image of professionalism and reliability. By using simple alignments we have created a very spacious feeling. The simplicity suggests strength and the spaciousnes contributes to the aesthetics of the layout. These basic qualities along with the (Your Company) colours, are consistent with the overall look and helps to reinforce the (Your Company) brand.</a:t>
            </a:r>
            <a:endParaRPr sz="1100"/>
          </a:p>
        </p:txBody>
      </p:sp>
      <p:sp>
        <p:nvSpPr>
          <p:cNvPr id="199" name="Shape 199"/>
          <p:cNvSpPr/>
          <p:nvPr>
            <p:ph idx="2" type="pic"/>
          </p:nvPr>
        </p:nvSpPr>
        <p:spPr>
          <a:xfrm>
            <a:off x="687597" y="810504"/>
            <a:ext cx="4003660" cy="3684351"/>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slow">
    <p:fade thruBlk="1"/>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3" name="Shape 203"/>
        <p:cNvGrpSpPr/>
        <p:nvPr/>
      </p:nvGrpSpPr>
      <p:grpSpPr>
        <a:xfrm>
          <a:off x="0" y="0"/>
          <a:ext cx="0" cy="0"/>
          <a:chOff x="0" y="0"/>
          <a:chExt cx="0" cy="0"/>
        </a:xfrm>
      </p:grpSpPr>
      <p:sp>
        <p:nvSpPr>
          <p:cNvPr id="204" name="Shape 204"/>
          <p:cNvSpPr/>
          <p:nvPr/>
        </p:nvSpPr>
        <p:spPr>
          <a:xfrm>
            <a:off x="0" y="2750345"/>
            <a:ext cx="9144000" cy="2393155"/>
          </a:xfrm>
          <a:prstGeom prst="rect">
            <a:avLst/>
          </a:prstGeom>
          <a:solidFill>
            <a:schemeClr val="accent1">
              <a:alpha val="84705"/>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2700">
              <a:solidFill>
                <a:schemeClr val="lt1"/>
              </a:solidFill>
              <a:latin typeface="Calibri"/>
              <a:ea typeface="Calibri"/>
              <a:cs typeface="Calibri"/>
              <a:sym typeface="Calibri"/>
            </a:endParaRPr>
          </a:p>
        </p:txBody>
      </p:sp>
      <p:sp>
        <p:nvSpPr>
          <p:cNvPr id="205" name="Shape 205"/>
          <p:cNvSpPr txBox="1"/>
          <p:nvPr/>
        </p:nvSpPr>
        <p:spPr>
          <a:xfrm>
            <a:off x="1704891" y="3225499"/>
            <a:ext cx="2066151" cy="473207"/>
          </a:xfrm>
          <a:prstGeom prst="rect">
            <a:avLst/>
          </a:prstGeom>
          <a:noFill/>
          <a:ln>
            <a:noFill/>
          </a:ln>
        </p:spPr>
        <p:txBody>
          <a:bodyPr anchorCtr="0" anchor="t" bIns="34275" lIns="68575" spcFirstLastPara="1" rIns="68575" wrap="square" tIns="34275">
            <a:noAutofit/>
          </a:bodyPr>
          <a:lstStyle/>
          <a:p>
            <a:pPr indent="0" lvl="0" marL="0" marR="0" rtl="0" algn="l">
              <a:lnSpc>
                <a:spcPct val="87500"/>
              </a:lnSpc>
              <a:spcBef>
                <a:spcPts val="0"/>
              </a:spcBef>
              <a:spcAft>
                <a:spcPts val="0"/>
              </a:spcAft>
              <a:buNone/>
            </a:pPr>
            <a:r>
              <a:rPr b="1" lang="en" sz="1200">
                <a:solidFill>
                  <a:schemeClr val="dk1"/>
                </a:solidFill>
                <a:latin typeface="Calibri"/>
                <a:ea typeface="Calibri"/>
                <a:cs typeface="Calibri"/>
                <a:sym typeface="Calibri"/>
              </a:rPr>
              <a:t>Fourth Title Here</a:t>
            </a:r>
            <a:endParaRPr sz="1100"/>
          </a:p>
          <a:p>
            <a:pPr indent="0" lvl="0" marL="0" marR="0" rtl="0" algn="l">
              <a:lnSpc>
                <a:spcPct val="133333"/>
              </a:lnSpc>
              <a:spcBef>
                <a:spcPts val="0"/>
              </a:spcBef>
              <a:spcAft>
                <a:spcPts val="0"/>
              </a:spcAft>
              <a:buNone/>
            </a:pPr>
            <a:r>
              <a:rPr lang="en" sz="800">
                <a:solidFill>
                  <a:schemeClr val="dk1"/>
                </a:solidFill>
                <a:latin typeface="Calibri"/>
                <a:ea typeface="Calibri"/>
                <a:cs typeface="Calibri"/>
                <a:sym typeface="Calibri"/>
              </a:rPr>
              <a:t>Open unto divided first shall made they're appear form great morning over form.</a:t>
            </a:r>
            <a:endParaRPr sz="1100"/>
          </a:p>
        </p:txBody>
      </p:sp>
      <p:sp>
        <p:nvSpPr>
          <p:cNvPr id="206" name="Shape 206"/>
          <p:cNvSpPr txBox="1"/>
          <p:nvPr/>
        </p:nvSpPr>
        <p:spPr>
          <a:xfrm>
            <a:off x="927582" y="3916943"/>
            <a:ext cx="3283028" cy="432811"/>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800">
                <a:solidFill>
                  <a:schemeClr val="dk1"/>
                </a:solidFill>
                <a:latin typeface="Montserrat Light"/>
                <a:ea typeface="Montserrat Light"/>
                <a:cs typeface="Montserrat Light"/>
                <a:sym typeface="Montserrat Light"/>
              </a:rPr>
              <a:t>From firmament and, sixth female created. Beginning saying that third yielding fruit was open it’s graphic night.</a:t>
            </a:r>
            <a:endParaRPr sz="1100"/>
          </a:p>
        </p:txBody>
      </p:sp>
      <p:sp>
        <p:nvSpPr>
          <p:cNvPr id="207" name="Shape 207"/>
          <p:cNvSpPr txBox="1"/>
          <p:nvPr/>
        </p:nvSpPr>
        <p:spPr>
          <a:xfrm>
            <a:off x="5356533" y="3225502"/>
            <a:ext cx="1921865" cy="473207"/>
          </a:xfrm>
          <a:prstGeom prst="rect">
            <a:avLst/>
          </a:prstGeom>
          <a:noFill/>
          <a:ln>
            <a:noFill/>
          </a:ln>
        </p:spPr>
        <p:txBody>
          <a:bodyPr anchorCtr="0" anchor="t" bIns="34275" lIns="68575" spcFirstLastPara="1" rIns="68575" wrap="square" tIns="34275">
            <a:noAutofit/>
          </a:bodyPr>
          <a:lstStyle/>
          <a:p>
            <a:pPr indent="0" lvl="0" marL="0" marR="0" rtl="0" algn="l">
              <a:lnSpc>
                <a:spcPct val="87500"/>
              </a:lnSpc>
              <a:spcBef>
                <a:spcPts val="0"/>
              </a:spcBef>
              <a:spcAft>
                <a:spcPts val="0"/>
              </a:spcAft>
              <a:buNone/>
            </a:pPr>
            <a:r>
              <a:rPr b="1" lang="en" sz="1200">
                <a:solidFill>
                  <a:schemeClr val="dk1"/>
                </a:solidFill>
                <a:latin typeface="Calibri"/>
                <a:ea typeface="Calibri"/>
                <a:cs typeface="Calibri"/>
                <a:sym typeface="Calibri"/>
              </a:rPr>
              <a:t>Fourth Title Here</a:t>
            </a:r>
            <a:endParaRPr sz="1100"/>
          </a:p>
          <a:p>
            <a:pPr indent="0" lvl="0" marL="0" marR="0" rtl="0" algn="l">
              <a:lnSpc>
                <a:spcPct val="133333"/>
              </a:lnSpc>
              <a:spcBef>
                <a:spcPts val="0"/>
              </a:spcBef>
              <a:spcAft>
                <a:spcPts val="0"/>
              </a:spcAft>
              <a:buNone/>
            </a:pPr>
            <a:r>
              <a:rPr lang="en" sz="800">
                <a:solidFill>
                  <a:schemeClr val="dk1"/>
                </a:solidFill>
                <a:latin typeface="Calibri"/>
                <a:ea typeface="Calibri"/>
                <a:cs typeface="Calibri"/>
                <a:sym typeface="Calibri"/>
              </a:rPr>
              <a:t>Open unto divided first shall made they're appear form great morning over form.</a:t>
            </a:r>
            <a:endParaRPr sz="1100"/>
          </a:p>
        </p:txBody>
      </p:sp>
      <p:sp>
        <p:nvSpPr>
          <p:cNvPr id="208" name="Shape 208"/>
          <p:cNvSpPr txBox="1"/>
          <p:nvPr/>
        </p:nvSpPr>
        <p:spPr>
          <a:xfrm>
            <a:off x="4816008" y="3916946"/>
            <a:ext cx="3283028" cy="411074"/>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800">
                <a:solidFill>
                  <a:schemeClr val="dk1"/>
                </a:solidFill>
                <a:latin typeface="Montserrat Light"/>
                <a:ea typeface="Montserrat Light"/>
                <a:cs typeface="Montserrat Light"/>
                <a:sym typeface="Montserrat Light"/>
              </a:rPr>
              <a:t>From firmament and, sixth female created. Beginning saying that third yielding fruit was open it’s graphic night.</a:t>
            </a:r>
            <a:endParaRPr sz="1100"/>
          </a:p>
        </p:txBody>
      </p:sp>
      <p:sp>
        <p:nvSpPr>
          <p:cNvPr id="209" name="Shape 209"/>
          <p:cNvSpPr/>
          <p:nvPr/>
        </p:nvSpPr>
        <p:spPr>
          <a:xfrm>
            <a:off x="0" y="1214438"/>
            <a:ext cx="9144000" cy="1535907"/>
          </a:xfrm>
          <a:prstGeom prst="rect">
            <a:avLst/>
          </a:prstGeom>
          <a:gradFill>
            <a:gsLst>
              <a:gs pos="0">
                <a:srgbClr val="F26F21">
                  <a:alpha val="89803"/>
                </a:srgbClr>
              </a:gs>
              <a:gs pos="64000">
                <a:srgbClr val="FCB504">
                  <a:alpha val="89803"/>
                </a:srgbClr>
              </a:gs>
              <a:gs pos="100000">
                <a:srgbClr val="FCB504">
                  <a:alpha val="89803"/>
                </a:srgbClr>
              </a:gs>
            </a:gsLst>
            <a:lin ang="10800000" scaled="0"/>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2700">
              <a:solidFill>
                <a:schemeClr val="lt1"/>
              </a:solidFill>
              <a:latin typeface="Calibri"/>
              <a:ea typeface="Calibri"/>
              <a:cs typeface="Calibri"/>
              <a:sym typeface="Calibri"/>
            </a:endParaRPr>
          </a:p>
        </p:txBody>
      </p:sp>
      <p:pic>
        <p:nvPicPr>
          <p:cNvPr id="210" name="Shape 210"/>
          <p:cNvPicPr preferRelativeResize="0"/>
          <p:nvPr/>
        </p:nvPicPr>
        <p:blipFill rotWithShape="1">
          <a:blip r:embed="rId3">
            <a:alphaModFix/>
          </a:blip>
          <a:srcRect b="0" l="0" r="0" t="0"/>
          <a:stretch/>
        </p:blipFill>
        <p:spPr>
          <a:xfrm>
            <a:off x="927582" y="1621631"/>
            <a:ext cx="2878935" cy="895668"/>
          </a:xfrm>
          <a:prstGeom prst="rect">
            <a:avLst/>
          </a:prstGeom>
          <a:noFill/>
          <a:ln>
            <a:noFill/>
          </a:ln>
        </p:spPr>
      </p:pic>
      <p:sp>
        <p:nvSpPr>
          <p:cNvPr id="211" name="Shape 211"/>
          <p:cNvSpPr txBox="1"/>
          <p:nvPr/>
        </p:nvSpPr>
        <p:spPr>
          <a:xfrm>
            <a:off x="4327366" y="1539858"/>
            <a:ext cx="2928767" cy="523471"/>
          </a:xfrm>
          <a:prstGeom prst="rect">
            <a:avLst/>
          </a:prstGeom>
          <a:noFill/>
          <a:ln>
            <a:noFill/>
          </a:ln>
        </p:spPr>
        <p:txBody>
          <a:bodyPr anchorCtr="0" anchor="t" bIns="34275" lIns="0" spcFirstLastPara="1" rIns="0" wrap="square" tIns="0">
            <a:noAutofit/>
          </a:bodyPr>
          <a:lstStyle/>
          <a:p>
            <a:pPr indent="0" lvl="0" marL="0" marR="0" rtl="0" algn="l">
              <a:lnSpc>
                <a:spcPct val="90000"/>
              </a:lnSpc>
              <a:spcBef>
                <a:spcPts val="0"/>
              </a:spcBef>
              <a:spcAft>
                <a:spcPts val="0"/>
              </a:spcAft>
              <a:buClr>
                <a:schemeClr val="dk1"/>
              </a:buClr>
              <a:buSzPts val="3800"/>
              <a:buFont typeface="Arial"/>
              <a:buNone/>
            </a:pPr>
            <a:r>
              <a:rPr b="0" lang="en" sz="3800">
                <a:solidFill>
                  <a:schemeClr val="dk1"/>
                </a:solidFill>
                <a:latin typeface="Arial"/>
                <a:ea typeface="Arial"/>
                <a:cs typeface="Arial"/>
                <a:sym typeface="Arial"/>
              </a:rPr>
              <a:t>ABOUT US</a:t>
            </a:r>
            <a:endParaRPr b="0" sz="3800">
              <a:solidFill>
                <a:schemeClr val="dk1"/>
              </a:solidFill>
              <a:latin typeface="Arial"/>
              <a:ea typeface="Arial"/>
              <a:cs typeface="Arial"/>
              <a:sym typeface="Arial"/>
            </a:endParaRPr>
          </a:p>
        </p:txBody>
      </p:sp>
      <p:sp>
        <p:nvSpPr>
          <p:cNvPr id="212" name="Shape 212"/>
          <p:cNvSpPr txBox="1"/>
          <p:nvPr/>
        </p:nvSpPr>
        <p:spPr>
          <a:xfrm>
            <a:off x="4259193" y="2063329"/>
            <a:ext cx="4037841" cy="453971"/>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lang="en" sz="800">
                <a:solidFill>
                  <a:schemeClr val="dk1"/>
                </a:solidFill>
                <a:latin typeface="Montserrat Light"/>
                <a:ea typeface="Montserrat Light"/>
                <a:cs typeface="Montserrat Light"/>
                <a:sym typeface="Montserrat Light"/>
              </a:rPr>
              <a:t>Yielding god hath waters kind called doesn't shall winged. From firmament and, third set dry two first lesser open kind female thing likeness.</a:t>
            </a:r>
            <a:endParaRPr sz="1100"/>
          </a:p>
        </p:txBody>
      </p:sp>
      <p:sp>
        <p:nvSpPr>
          <p:cNvPr id="213" name="Shape 213"/>
          <p:cNvSpPr/>
          <p:nvPr>
            <p:ph idx="2" type="pic"/>
          </p:nvPr>
        </p:nvSpPr>
        <p:spPr>
          <a:xfrm>
            <a:off x="0" y="0"/>
            <a:ext cx="9144000" cy="514350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214" name="Shape 214"/>
          <p:cNvSpPr/>
          <p:nvPr/>
        </p:nvSpPr>
        <p:spPr>
          <a:xfrm>
            <a:off x="1130984" y="3327763"/>
            <a:ext cx="267074" cy="268980"/>
          </a:xfrm>
          <a:custGeom>
            <a:pathLst>
              <a:path extrusionOk="0" h="132" w="142">
                <a:moveTo>
                  <a:pt x="136" y="67"/>
                </a:moveTo>
                <a:cubicBezTo>
                  <a:pt x="39" y="67"/>
                  <a:pt x="39" y="67"/>
                  <a:pt x="39" y="67"/>
                </a:cubicBezTo>
                <a:cubicBezTo>
                  <a:pt x="35" y="67"/>
                  <a:pt x="31" y="69"/>
                  <a:pt x="29" y="73"/>
                </a:cubicBezTo>
                <a:cubicBezTo>
                  <a:pt x="3" y="126"/>
                  <a:pt x="3" y="126"/>
                  <a:pt x="3" y="126"/>
                </a:cubicBezTo>
                <a:cubicBezTo>
                  <a:pt x="1" y="129"/>
                  <a:pt x="3" y="132"/>
                  <a:pt x="6" y="132"/>
                </a:cubicBezTo>
                <a:cubicBezTo>
                  <a:pt x="104" y="132"/>
                  <a:pt x="104" y="132"/>
                  <a:pt x="104" y="132"/>
                </a:cubicBezTo>
                <a:cubicBezTo>
                  <a:pt x="108" y="132"/>
                  <a:pt x="112" y="129"/>
                  <a:pt x="114" y="126"/>
                </a:cubicBezTo>
                <a:cubicBezTo>
                  <a:pt x="140" y="73"/>
                  <a:pt x="140" y="73"/>
                  <a:pt x="140" y="73"/>
                </a:cubicBezTo>
                <a:cubicBezTo>
                  <a:pt x="142" y="69"/>
                  <a:pt x="140" y="67"/>
                  <a:pt x="136" y="67"/>
                </a:cubicBezTo>
                <a:moveTo>
                  <a:pt x="39" y="60"/>
                </a:moveTo>
                <a:cubicBezTo>
                  <a:pt x="111" y="60"/>
                  <a:pt x="111" y="60"/>
                  <a:pt x="111" y="60"/>
                </a:cubicBezTo>
                <a:cubicBezTo>
                  <a:pt x="111" y="60"/>
                  <a:pt x="111" y="60"/>
                  <a:pt x="111" y="60"/>
                </a:cubicBezTo>
                <a:cubicBezTo>
                  <a:pt x="120" y="60"/>
                  <a:pt x="120" y="60"/>
                  <a:pt x="120" y="60"/>
                </a:cubicBezTo>
                <a:cubicBezTo>
                  <a:pt x="120" y="0"/>
                  <a:pt x="120" y="0"/>
                  <a:pt x="120" y="0"/>
                </a:cubicBezTo>
                <a:cubicBezTo>
                  <a:pt x="34" y="0"/>
                  <a:pt x="34" y="0"/>
                  <a:pt x="34" y="0"/>
                </a:cubicBezTo>
                <a:cubicBezTo>
                  <a:pt x="34" y="11"/>
                  <a:pt x="34" y="11"/>
                  <a:pt x="34" y="11"/>
                </a:cubicBezTo>
                <a:cubicBezTo>
                  <a:pt x="17" y="11"/>
                  <a:pt x="17" y="11"/>
                  <a:pt x="17" y="11"/>
                </a:cubicBezTo>
                <a:cubicBezTo>
                  <a:pt x="17" y="35"/>
                  <a:pt x="17" y="35"/>
                  <a:pt x="17" y="35"/>
                </a:cubicBezTo>
                <a:cubicBezTo>
                  <a:pt x="9" y="35"/>
                  <a:pt x="9" y="35"/>
                  <a:pt x="9" y="35"/>
                </a:cubicBezTo>
                <a:cubicBezTo>
                  <a:pt x="4" y="35"/>
                  <a:pt x="0" y="39"/>
                  <a:pt x="0" y="44"/>
                </a:cubicBezTo>
                <a:cubicBezTo>
                  <a:pt x="0" y="116"/>
                  <a:pt x="0" y="116"/>
                  <a:pt x="0" y="116"/>
                </a:cubicBezTo>
                <a:cubicBezTo>
                  <a:pt x="23" y="70"/>
                  <a:pt x="23" y="70"/>
                  <a:pt x="23" y="70"/>
                </a:cubicBezTo>
                <a:cubicBezTo>
                  <a:pt x="26" y="64"/>
                  <a:pt x="32" y="60"/>
                  <a:pt x="39" y="60"/>
                </a:cubicBezTo>
                <a:moveTo>
                  <a:pt x="41" y="8"/>
                </a:moveTo>
                <a:cubicBezTo>
                  <a:pt x="113" y="8"/>
                  <a:pt x="113" y="8"/>
                  <a:pt x="113" y="8"/>
                </a:cubicBezTo>
                <a:cubicBezTo>
                  <a:pt x="113" y="52"/>
                  <a:pt x="113" y="52"/>
                  <a:pt x="113" y="52"/>
                </a:cubicBezTo>
                <a:cubicBezTo>
                  <a:pt x="41" y="52"/>
                  <a:pt x="41" y="52"/>
                  <a:pt x="41" y="52"/>
                </a:cubicBezTo>
                <a:lnTo>
                  <a:pt x="41" y="8"/>
                </a:lnTo>
                <a:close/>
                <a:moveTo>
                  <a:pt x="25" y="19"/>
                </a:moveTo>
                <a:cubicBezTo>
                  <a:pt x="34" y="19"/>
                  <a:pt x="34" y="19"/>
                  <a:pt x="34" y="19"/>
                </a:cubicBezTo>
                <a:cubicBezTo>
                  <a:pt x="34" y="52"/>
                  <a:pt x="34" y="52"/>
                  <a:pt x="34" y="52"/>
                </a:cubicBezTo>
                <a:cubicBezTo>
                  <a:pt x="25" y="52"/>
                  <a:pt x="25" y="52"/>
                  <a:pt x="25" y="52"/>
                </a:cubicBezTo>
                <a:lnTo>
                  <a:pt x="25" y="19"/>
                </a:lnTo>
                <a:close/>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lt1"/>
              </a:solidFill>
              <a:latin typeface="Calibri"/>
              <a:ea typeface="Calibri"/>
              <a:cs typeface="Calibri"/>
              <a:sym typeface="Calibri"/>
            </a:endParaRPr>
          </a:p>
        </p:txBody>
      </p:sp>
      <p:sp>
        <p:nvSpPr>
          <p:cNvPr id="215" name="Shape 215"/>
          <p:cNvSpPr/>
          <p:nvPr/>
        </p:nvSpPr>
        <p:spPr>
          <a:xfrm>
            <a:off x="4886578" y="3279136"/>
            <a:ext cx="312255" cy="292561"/>
          </a:xfrm>
          <a:custGeom>
            <a:pathLst>
              <a:path extrusionOk="0" h="146" w="169">
                <a:moveTo>
                  <a:pt x="168" y="46"/>
                </a:moveTo>
                <a:cubicBezTo>
                  <a:pt x="72" y="0"/>
                  <a:pt x="72" y="0"/>
                  <a:pt x="72" y="0"/>
                </a:cubicBezTo>
                <a:cubicBezTo>
                  <a:pt x="71" y="0"/>
                  <a:pt x="70" y="0"/>
                  <a:pt x="69" y="1"/>
                </a:cubicBezTo>
                <a:cubicBezTo>
                  <a:pt x="48" y="45"/>
                  <a:pt x="48" y="45"/>
                  <a:pt x="48" y="45"/>
                </a:cubicBezTo>
                <a:cubicBezTo>
                  <a:pt x="60" y="45"/>
                  <a:pt x="60" y="45"/>
                  <a:pt x="60" y="45"/>
                </a:cubicBezTo>
                <a:cubicBezTo>
                  <a:pt x="75" y="13"/>
                  <a:pt x="75" y="13"/>
                  <a:pt x="75" y="13"/>
                </a:cubicBezTo>
                <a:cubicBezTo>
                  <a:pt x="158" y="53"/>
                  <a:pt x="158" y="53"/>
                  <a:pt x="158" y="53"/>
                </a:cubicBezTo>
                <a:cubicBezTo>
                  <a:pt x="132" y="107"/>
                  <a:pt x="132" y="107"/>
                  <a:pt x="132" y="107"/>
                </a:cubicBezTo>
                <a:cubicBezTo>
                  <a:pt x="117" y="100"/>
                  <a:pt x="117" y="100"/>
                  <a:pt x="117" y="100"/>
                </a:cubicBezTo>
                <a:cubicBezTo>
                  <a:pt x="117" y="128"/>
                  <a:pt x="117" y="128"/>
                  <a:pt x="117" y="128"/>
                </a:cubicBezTo>
                <a:cubicBezTo>
                  <a:pt x="126" y="133"/>
                  <a:pt x="126" y="133"/>
                  <a:pt x="126" y="133"/>
                </a:cubicBezTo>
                <a:cubicBezTo>
                  <a:pt x="127" y="133"/>
                  <a:pt x="129" y="133"/>
                  <a:pt x="129" y="132"/>
                </a:cubicBezTo>
                <a:cubicBezTo>
                  <a:pt x="169" y="49"/>
                  <a:pt x="169" y="49"/>
                  <a:pt x="169" y="49"/>
                </a:cubicBezTo>
                <a:cubicBezTo>
                  <a:pt x="169" y="48"/>
                  <a:pt x="169" y="47"/>
                  <a:pt x="168" y="46"/>
                </a:cubicBezTo>
                <a:moveTo>
                  <a:pt x="108" y="50"/>
                </a:moveTo>
                <a:cubicBezTo>
                  <a:pt x="2" y="50"/>
                  <a:pt x="2" y="50"/>
                  <a:pt x="2" y="50"/>
                </a:cubicBezTo>
                <a:cubicBezTo>
                  <a:pt x="1" y="50"/>
                  <a:pt x="0" y="51"/>
                  <a:pt x="0" y="52"/>
                </a:cubicBezTo>
                <a:cubicBezTo>
                  <a:pt x="0" y="144"/>
                  <a:pt x="0" y="144"/>
                  <a:pt x="0" y="144"/>
                </a:cubicBezTo>
                <a:cubicBezTo>
                  <a:pt x="0" y="145"/>
                  <a:pt x="1" y="146"/>
                  <a:pt x="2" y="146"/>
                </a:cubicBezTo>
                <a:cubicBezTo>
                  <a:pt x="108" y="146"/>
                  <a:pt x="108" y="146"/>
                  <a:pt x="108" y="146"/>
                </a:cubicBezTo>
                <a:cubicBezTo>
                  <a:pt x="110" y="146"/>
                  <a:pt x="111" y="145"/>
                  <a:pt x="111" y="144"/>
                </a:cubicBezTo>
                <a:cubicBezTo>
                  <a:pt x="111" y="52"/>
                  <a:pt x="111" y="52"/>
                  <a:pt x="111" y="52"/>
                </a:cubicBezTo>
                <a:cubicBezTo>
                  <a:pt x="111" y="51"/>
                  <a:pt x="110" y="50"/>
                  <a:pt x="108" y="50"/>
                </a:cubicBezTo>
                <a:moveTo>
                  <a:pt x="102" y="120"/>
                </a:moveTo>
                <a:cubicBezTo>
                  <a:pt x="96" y="120"/>
                  <a:pt x="96" y="120"/>
                  <a:pt x="96" y="120"/>
                </a:cubicBezTo>
                <a:cubicBezTo>
                  <a:pt x="92" y="110"/>
                  <a:pt x="87" y="96"/>
                  <a:pt x="80" y="98"/>
                </a:cubicBezTo>
                <a:cubicBezTo>
                  <a:pt x="71" y="100"/>
                  <a:pt x="67" y="120"/>
                  <a:pt x="67" y="120"/>
                </a:cubicBezTo>
                <a:cubicBezTo>
                  <a:pt x="67" y="120"/>
                  <a:pt x="62" y="98"/>
                  <a:pt x="50" y="86"/>
                </a:cubicBezTo>
                <a:cubicBezTo>
                  <a:pt x="38" y="74"/>
                  <a:pt x="26" y="120"/>
                  <a:pt x="26" y="120"/>
                </a:cubicBezTo>
                <a:cubicBezTo>
                  <a:pt x="10" y="120"/>
                  <a:pt x="10" y="120"/>
                  <a:pt x="10" y="120"/>
                </a:cubicBezTo>
                <a:cubicBezTo>
                  <a:pt x="10" y="60"/>
                  <a:pt x="10" y="60"/>
                  <a:pt x="10" y="60"/>
                </a:cubicBezTo>
                <a:cubicBezTo>
                  <a:pt x="102" y="60"/>
                  <a:pt x="102" y="60"/>
                  <a:pt x="102" y="60"/>
                </a:cubicBezTo>
                <a:lnTo>
                  <a:pt x="102" y="120"/>
                </a:lnTo>
                <a:close/>
                <a:moveTo>
                  <a:pt x="25" y="81"/>
                </a:moveTo>
                <a:cubicBezTo>
                  <a:pt x="29" y="81"/>
                  <a:pt x="33" y="77"/>
                  <a:pt x="33" y="73"/>
                </a:cubicBezTo>
                <a:cubicBezTo>
                  <a:pt x="33" y="69"/>
                  <a:pt x="29" y="66"/>
                  <a:pt x="25" y="66"/>
                </a:cubicBezTo>
                <a:cubicBezTo>
                  <a:pt x="21" y="66"/>
                  <a:pt x="18" y="69"/>
                  <a:pt x="18" y="73"/>
                </a:cubicBezTo>
                <a:cubicBezTo>
                  <a:pt x="18" y="77"/>
                  <a:pt x="21" y="81"/>
                  <a:pt x="25" y="81"/>
                </a:cubicBezTo>
                <a:moveTo>
                  <a:pt x="76" y="79"/>
                </a:moveTo>
                <a:cubicBezTo>
                  <a:pt x="77" y="79"/>
                  <a:pt x="79" y="78"/>
                  <a:pt x="80" y="78"/>
                </a:cubicBezTo>
                <a:cubicBezTo>
                  <a:pt x="82" y="79"/>
                  <a:pt x="84" y="79"/>
                  <a:pt x="86" y="79"/>
                </a:cubicBezTo>
                <a:cubicBezTo>
                  <a:pt x="91" y="79"/>
                  <a:pt x="96" y="77"/>
                  <a:pt x="96" y="73"/>
                </a:cubicBezTo>
                <a:cubicBezTo>
                  <a:pt x="96" y="70"/>
                  <a:pt x="91" y="67"/>
                  <a:pt x="86" y="67"/>
                </a:cubicBezTo>
                <a:cubicBezTo>
                  <a:pt x="84" y="67"/>
                  <a:pt x="82" y="68"/>
                  <a:pt x="80" y="68"/>
                </a:cubicBezTo>
                <a:cubicBezTo>
                  <a:pt x="80" y="68"/>
                  <a:pt x="79" y="67"/>
                  <a:pt x="78" y="67"/>
                </a:cubicBezTo>
                <a:cubicBezTo>
                  <a:pt x="76" y="67"/>
                  <a:pt x="76" y="67"/>
                  <a:pt x="76" y="67"/>
                </a:cubicBezTo>
                <a:cubicBezTo>
                  <a:pt x="75" y="67"/>
                  <a:pt x="73" y="69"/>
                  <a:pt x="73" y="70"/>
                </a:cubicBezTo>
                <a:cubicBezTo>
                  <a:pt x="68" y="71"/>
                  <a:pt x="65" y="72"/>
                  <a:pt x="65" y="74"/>
                </a:cubicBezTo>
                <a:cubicBezTo>
                  <a:pt x="65" y="77"/>
                  <a:pt x="70" y="79"/>
                  <a:pt x="76" y="79"/>
                </a:cubicBezTo>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lt1"/>
              </a:solidFill>
              <a:latin typeface="Calibri"/>
              <a:ea typeface="Calibri"/>
              <a:cs typeface="Calibri"/>
              <a:sym typeface="Calibri"/>
            </a:endParaRPr>
          </a:p>
        </p:txBody>
      </p:sp>
    </p:spTree>
  </p:cSld>
  <p:clrMapOvr>
    <a:masterClrMapping/>
  </p:clrMapOvr>
  <mc:AlternateContent>
    <mc:Choice Requires="p14">
      <p:transition spd="slow" p14:dur="1250">
        <p14:flip dir="l"/>
      </p:transition>
    </mc:Choice>
    <mc:Fallback>
      <p:transition spd="slow">
        <p:fade/>
      </p:transition>
    </mc:Fallback>
  </mc:AlternateContent>
</p:sld>
</file>

<file path=ppt/theme/theme1.xml><?xml version="1.0" encoding="utf-8"?>
<a:theme xmlns:a="http://schemas.openxmlformats.org/drawingml/2006/main" xmlns:r="http://schemas.openxmlformats.org/officeDocument/2006/relationships" name="1_Office Theme">
  <a:themeElements>
    <a:clrScheme name="Custom 22">
      <a:dk1>
        <a:srgbClr val="000000"/>
      </a:dk1>
      <a:lt1>
        <a:srgbClr val="FFFFFF"/>
      </a:lt1>
      <a:dk2>
        <a:srgbClr val="44546A"/>
      </a:dk2>
      <a:lt2>
        <a:srgbClr val="E7E6E6"/>
      </a:lt2>
      <a:accent1>
        <a:srgbClr val="FCB813"/>
      </a:accent1>
      <a:accent2>
        <a:srgbClr val="FCB504"/>
      </a:accent2>
      <a:accent3>
        <a:srgbClr val="F26F21"/>
      </a:accent3>
      <a:accent4>
        <a:srgbClr val="EC1C24"/>
      </a:accent4>
      <a:accent5>
        <a:srgbClr val="BE1C05"/>
      </a:accent5>
      <a:accent6>
        <a:srgbClr val="5ECC0E"/>
      </a:accent6>
      <a:hlink>
        <a:srgbClr val="14B4B0"/>
      </a:hlink>
      <a:folHlink>
        <a:srgbClr val="1592D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