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3"/>
  </p:notesMasterIdLst>
  <p:handoutMasterIdLst>
    <p:handoutMasterId r:id="rId24"/>
  </p:handoutMasterIdLst>
  <p:sldIdLst>
    <p:sldId id="891" r:id="rId2"/>
    <p:sldId id="894" r:id="rId3"/>
    <p:sldId id="892" r:id="rId4"/>
    <p:sldId id="895" r:id="rId5"/>
    <p:sldId id="896" r:id="rId6"/>
    <p:sldId id="912" r:id="rId7"/>
    <p:sldId id="898" r:id="rId8"/>
    <p:sldId id="899" r:id="rId9"/>
    <p:sldId id="900" r:id="rId10"/>
    <p:sldId id="913" r:id="rId11"/>
    <p:sldId id="914" r:id="rId12"/>
    <p:sldId id="915" r:id="rId13"/>
    <p:sldId id="916" r:id="rId14"/>
    <p:sldId id="917" r:id="rId15"/>
    <p:sldId id="918" r:id="rId16"/>
    <p:sldId id="919" r:id="rId17"/>
    <p:sldId id="920" r:id="rId18"/>
    <p:sldId id="921" r:id="rId19"/>
    <p:sldId id="923" r:id="rId20"/>
    <p:sldId id="922" r:id="rId21"/>
    <p:sldId id="893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3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0101"/>
    <a:srgbClr val="FEFEFE"/>
    <a:srgbClr val="0B1412"/>
    <a:srgbClr val="021113"/>
    <a:srgbClr val="F0F2F5"/>
    <a:srgbClr val="F8F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15" autoAdjust="0"/>
    <p:restoredTop sz="94291" autoAdjust="0"/>
  </p:normalViewPr>
  <p:slideViewPr>
    <p:cSldViewPr snapToGrid="0" snapToObjects="1">
      <p:cViewPr>
        <p:scale>
          <a:sx n="50" d="100"/>
          <a:sy n="50" d="100"/>
        </p:scale>
        <p:origin x="1578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55" d="100"/>
          <a:sy n="55" d="100"/>
        </p:scale>
        <p:origin x="2880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4DFA9-38CF-7D4C-9EB4-7A6A0A01A9C5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9CB90-614C-5144-87C1-67812BEDF5FB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6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3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9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ECB15-F748-C140-A5C3-CF0090C94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46832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653E7AD-2639-4903-99E6-D0C95847CD5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8648" y="628648"/>
            <a:ext cx="2686052" cy="560070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9C24858D-7881-46B2-A153-5F62D8B7CB7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43300" y="628648"/>
            <a:ext cx="4095750" cy="560070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8853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74BBA5B8-313C-43C2-A921-32CA30ED321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8648" y="628648"/>
            <a:ext cx="6858004" cy="40767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13E6B1E-E9EF-4F25-8F6E-F5A9270F1A8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15300" y="2247900"/>
            <a:ext cx="3448052" cy="39814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66983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83FCDF-CBC2-49CB-AE8C-3A813795DAF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76300" y="3600450"/>
            <a:ext cx="10439400" cy="32575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61498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3A0FD5-FDCD-45CF-9559-5E7FAEB2DE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43624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10558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58E567-67E4-4071-A72F-3C550AE7624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81925" y="1762125"/>
            <a:ext cx="3028950" cy="33337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63822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C80AE8-76D6-4E55-9D8F-019116F10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0795403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C80AE8-76D6-4E55-9D8F-019116F10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D4DE975A-200E-4D4A-8749-CFF518177E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8200" y="2676524"/>
            <a:ext cx="2257951" cy="16988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1EEAB515-1348-43DC-B280-C2B09BCE71B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90750" y="2676524"/>
            <a:ext cx="2257951" cy="16988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E8719FD-86C3-4275-8665-F67B3B21E21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43299" y="2676524"/>
            <a:ext cx="2257951" cy="16988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79695E1-C759-4752-AB3C-00C854641CC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95849" y="2676524"/>
            <a:ext cx="2257951" cy="16988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85128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753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52091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3B9AEB7-E64C-437A-B3B8-CC0F22E9B54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810000" y="1762125"/>
            <a:ext cx="3515404" cy="3333750"/>
          </a:xfrm>
          <a:custGeom>
            <a:avLst/>
            <a:gdLst>
              <a:gd name="connsiteX0" fmla="*/ 0 w 3515404"/>
              <a:gd name="connsiteY0" fmla="*/ 0 h 3333750"/>
              <a:gd name="connsiteX1" fmla="*/ 3515404 w 3515404"/>
              <a:gd name="connsiteY1" fmla="*/ 0 h 3333750"/>
              <a:gd name="connsiteX2" fmla="*/ 3515404 w 3515404"/>
              <a:gd name="connsiteY2" fmla="*/ 3333750 h 3333750"/>
              <a:gd name="connsiteX3" fmla="*/ 0 w 3515404"/>
              <a:gd name="connsiteY3" fmla="*/ 3333750 h 333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5404" h="3333750">
                <a:moveTo>
                  <a:pt x="0" y="0"/>
                </a:moveTo>
                <a:lnTo>
                  <a:pt x="3515404" y="0"/>
                </a:lnTo>
                <a:lnTo>
                  <a:pt x="3515404" y="3333750"/>
                </a:lnTo>
                <a:lnTo>
                  <a:pt x="0" y="33337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28323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CF95F89-E992-4892-828C-3D221C5CFD3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4007475"/>
            <a:ext cx="3638550" cy="2850525"/>
          </a:xfrm>
          <a:custGeom>
            <a:avLst/>
            <a:gdLst>
              <a:gd name="connsiteX0" fmla="*/ 0 w 3638550"/>
              <a:gd name="connsiteY0" fmla="*/ 0 h 2850525"/>
              <a:gd name="connsiteX1" fmla="*/ 3638550 w 3638550"/>
              <a:gd name="connsiteY1" fmla="*/ 0 h 2850525"/>
              <a:gd name="connsiteX2" fmla="*/ 3638550 w 3638550"/>
              <a:gd name="connsiteY2" fmla="*/ 2850525 h 2850525"/>
              <a:gd name="connsiteX3" fmla="*/ 0 w 3638550"/>
              <a:gd name="connsiteY3" fmla="*/ 2850525 h 285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8550" h="2850525">
                <a:moveTo>
                  <a:pt x="0" y="0"/>
                </a:moveTo>
                <a:lnTo>
                  <a:pt x="3638550" y="0"/>
                </a:lnTo>
                <a:lnTo>
                  <a:pt x="3638550" y="2850525"/>
                </a:lnTo>
                <a:lnTo>
                  <a:pt x="0" y="28505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150336B-27BE-4B0B-B893-58E8773AF03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81426" y="4007475"/>
            <a:ext cx="3133725" cy="2850525"/>
          </a:xfrm>
          <a:custGeom>
            <a:avLst/>
            <a:gdLst>
              <a:gd name="connsiteX0" fmla="*/ 0 w 3133725"/>
              <a:gd name="connsiteY0" fmla="*/ 0 h 2850525"/>
              <a:gd name="connsiteX1" fmla="*/ 3133725 w 3133725"/>
              <a:gd name="connsiteY1" fmla="*/ 0 h 2850525"/>
              <a:gd name="connsiteX2" fmla="*/ 3133725 w 3133725"/>
              <a:gd name="connsiteY2" fmla="*/ 2850525 h 2850525"/>
              <a:gd name="connsiteX3" fmla="*/ 0 w 3133725"/>
              <a:gd name="connsiteY3" fmla="*/ 2850525 h 285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3725" h="2850525">
                <a:moveTo>
                  <a:pt x="0" y="0"/>
                </a:moveTo>
                <a:lnTo>
                  <a:pt x="3133725" y="0"/>
                </a:lnTo>
                <a:lnTo>
                  <a:pt x="3133725" y="2850525"/>
                </a:lnTo>
                <a:lnTo>
                  <a:pt x="0" y="28505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83AB7D2-C150-4342-A09E-27D13465D9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15150" y="0"/>
            <a:ext cx="5276850" cy="3886200"/>
          </a:xfrm>
          <a:custGeom>
            <a:avLst/>
            <a:gdLst>
              <a:gd name="connsiteX0" fmla="*/ 0 w 5276850"/>
              <a:gd name="connsiteY0" fmla="*/ 0 h 3886200"/>
              <a:gd name="connsiteX1" fmla="*/ 5276850 w 5276850"/>
              <a:gd name="connsiteY1" fmla="*/ 0 h 3886200"/>
              <a:gd name="connsiteX2" fmla="*/ 5276850 w 5276850"/>
              <a:gd name="connsiteY2" fmla="*/ 3886200 h 3886200"/>
              <a:gd name="connsiteX3" fmla="*/ 0 w 527685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6850" h="3886200">
                <a:moveTo>
                  <a:pt x="0" y="0"/>
                </a:moveTo>
                <a:lnTo>
                  <a:pt x="5276850" y="0"/>
                </a:lnTo>
                <a:lnTo>
                  <a:pt x="5276850" y="3886200"/>
                </a:lnTo>
                <a:lnTo>
                  <a:pt x="0" y="38862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851915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61421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C398212-FD0C-42C7-A9F3-E6DA187D5DE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6301" y="3600450"/>
            <a:ext cx="3420599" cy="3257550"/>
          </a:xfrm>
          <a:custGeom>
            <a:avLst/>
            <a:gdLst>
              <a:gd name="connsiteX0" fmla="*/ 0 w 3420599"/>
              <a:gd name="connsiteY0" fmla="*/ 0 h 3257550"/>
              <a:gd name="connsiteX1" fmla="*/ 3420599 w 3420599"/>
              <a:gd name="connsiteY1" fmla="*/ 0 h 3257550"/>
              <a:gd name="connsiteX2" fmla="*/ 3420599 w 3420599"/>
              <a:gd name="connsiteY2" fmla="*/ 3257550 h 3257550"/>
              <a:gd name="connsiteX3" fmla="*/ 0 w 3420599"/>
              <a:gd name="connsiteY3" fmla="*/ 3257550 h 325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0599" h="3257550">
                <a:moveTo>
                  <a:pt x="0" y="0"/>
                </a:moveTo>
                <a:lnTo>
                  <a:pt x="3420599" y="0"/>
                </a:lnTo>
                <a:lnTo>
                  <a:pt x="3420599" y="3257550"/>
                </a:lnTo>
                <a:lnTo>
                  <a:pt x="0" y="32575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CA90089A-E8EF-46AD-908B-1C93EAA818B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85702" y="3626173"/>
            <a:ext cx="3420599" cy="3257550"/>
          </a:xfrm>
          <a:custGeom>
            <a:avLst/>
            <a:gdLst>
              <a:gd name="connsiteX0" fmla="*/ 0 w 3420599"/>
              <a:gd name="connsiteY0" fmla="*/ 0 h 3257550"/>
              <a:gd name="connsiteX1" fmla="*/ 3420599 w 3420599"/>
              <a:gd name="connsiteY1" fmla="*/ 0 h 3257550"/>
              <a:gd name="connsiteX2" fmla="*/ 3420599 w 3420599"/>
              <a:gd name="connsiteY2" fmla="*/ 3257550 h 3257550"/>
              <a:gd name="connsiteX3" fmla="*/ 0 w 3420599"/>
              <a:gd name="connsiteY3" fmla="*/ 3257550 h 325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0599" h="3257550">
                <a:moveTo>
                  <a:pt x="0" y="0"/>
                </a:moveTo>
                <a:lnTo>
                  <a:pt x="3420599" y="0"/>
                </a:lnTo>
                <a:lnTo>
                  <a:pt x="3420599" y="3257550"/>
                </a:lnTo>
                <a:lnTo>
                  <a:pt x="0" y="32575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E63CD8B-C384-4D7B-8FDD-A828BEE9E6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95102" y="3600450"/>
            <a:ext cx="3420599" cy="3257550"/>
          </a:xfrm>
          <a:custGeom>
            <a:avLst/>
            <a:gdLst>
              <a:gd name="connsiteX0" fmla="*/ 0 w 3420599"/>
              <a:gd name="connsiteY0" fmla="*/ 0 h 3257550"/>
              <a:gd name="connsiteX1" fmla="*/ 3420599 w 3420599"/>
              <a:gd name="connsiteY1" fmla="*/ 0 h 3257550"/>
              <a:gd name="connsiteX2" fmla="*/ 3420599 w 3420599"/>
              <a:gd name="connsiteY2" fmla="*/ 3257550 h 3257550"/>
              <a:gd name="connsiteX3" fmla="*/ 0 w 3420599"/>
              <a:gd name="connsiteY3" fmla="*/ 3257550 h 325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0599" h="3257550">
                <a:moveTo>
                  <a:pt x="0" y="0"/>
                </a:moveTo>
                <a:lnTo>
                  <a:pt x="3420599" y="0"/>
                </a:lnTo>
                <a:lnTo>
                  <a:pt x="3420599" y="3257550"/>
                </a:lnTo>
                <a:lnTo>
                  <a:pt x="0" y="32575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89359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6FADD7C-E814-4BBF-8CCD-D1DAFA3B3F7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8649" y="628648"/>
            <a:ext cx="3162301" cy="4076702"/>
          </a:xfrm>
          <a:custGeom>
            <a:avLst/>
            <a:gdLst>
              <a:gd name="connsiteX0" fmla="*/ 0 w 3162301"/>
              <a:gd name="connsiteY0" fmla="*/ 0 h 4076702"/>
              <a:gd name="connsiteX1" fmla="*/ 3162301 w 3162301"/>
              <a:gd name="connsiteY1" fmla="*/ 0 h 4076702"/>
              <a:gd name="connsiteX2" fmla="*/ 3162301 w 3162301"/>
              <a:gd name="connsiteY2" fmla="*/ 4076702 h 4076702"/>
              <a:gd name="connsiteX3" fmla="*/ 0 w 3162301"/>
              <a:gd name="connsiteY3" fmla="*/ 4076702 h 4076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2301" h="4076702">
                <a:moveTo>
                  <a:pt x="0" y="0"/>
                </a:moveTo>
                <a:lnTo>
                  <a:pt x="3162301" y="0"/>
                </a:lnTo>
                <a:lnTo>
                  <a:pt x="3162301" y="4076702"/>
                </a:lnTo>
                <a:lnTo>
                  <a:pt x="0" y="407670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18CF265-112E-4699-AD24-B1BAC2EFA08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921577" y="628648"/>
            <a:ext cx="3565076" cy="4076702"/>
          </a:xfrm>
          <a:custGeom>
            <a:avLst/>
            <a:gdLst>
              <a:gd name="connsiteX0" fmla="*/ 0 w 3565076"/>
              <a:gd name="connsiteY0" fmla="*/ 0 h 4076702"/>
              <a:gd name="connsiteX1" fmla="*/ 3565076 w 3565076"/>
              <a:gd name="connsiteY1" fmla="*/ 0 h 4076702"/>
              <a:gd name="connsiteX2" fmla="*/ 3565076 w 3565076"/>
              <a:gd name="connsiteY2" fmla="*/ 4076702 h 4076702"/>
              <a:gd name="connsiteX3" fmla="*/ 0 w 3565076"/>
              <a:gd name="connsiteY3" fmla="*/ 4076702 h 4076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5076" h="4076702">
                <a:moveTo>
                  <a:pt x="0" y="0"/>
                </a:moveTo>
                <a:lnTo>
                  <a:pt x="3565076" y="0"/>
                </a:lnTo>
                <a:lnTo>
                  <a:pt x="3565076" y="4076702"/>
                </a:lnTo>
                <a:lnTo>
                  <a:pt x="0" y="407670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3E8508F-A0ED-45BF-8D0B-BC55FA91AA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17281" y="628647"/>
            <a:ext cx="3946072" cy="4617311"/>
          </a:xfrm>
          <a:custGeom>
            <a:avLst/>
            <a:gdLst>
              <a:gd name="connsiteX0" fmla="*/ 0 w 3946072"/>
              <a:gd name="connsiteY0" fmla="*/ 0 h 4617311"/>
              <a:gd name="connsiteX1" fmla="*/ 3946072 w 3946072"/>
              <a:gd name="connsiteY1" fmla="*/ 0 h 4617311"/>
              <a:gd name="connsiteX2" fmla="*/ 3946072 w 3946072"/>
              <a:gd name="connsiteY2" fmla="*/ 4617311 h 4617311"/>
              <a:gd name="connsiteX3" fmla="*/ 0 w 3946072"/>
              <a:gd name="connsiteY3" fmla="*/ 4617311 h 4617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6072" h="4617311">
                <a:moveTo>
                  <a:pt x="0" y="0"/>
                </a:moveTo>
                <a:lnTo>
                  <a:pt x="3946072" y="0"/>
                </a:lnTo>
                <a:lnTo>
                  <a:pt x="3946072" y="4617311"/>
                </a:lnTo>
                <a:lnTo>
                  <a:pt x="0" y="461731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46348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0E94426-310F-4843-8DC3-D4F16E319FC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54826" y="628649"/>
            <a:ext cx="2686052" cy="2259155"/>
          </a:xfrm>
          <a:custGeom>
            <a:avLst/>
            <a:gdLst>
              <a:gd name="connsiteX0" fmla="*/ 0 w 2686052"/>
              <a:gd name="connsiteY0" fmla="*/ 0 h 2259155"/>
              <a:gd name="connsiteX1" fmla="*/ 2686052 w 2686052"/>
              <a:gd name="connsiteY1" fmla="*/ 0 h 2259155"/>
              <a:gd name="connsiteX2" fmla="*/ 2686052 w 2686052"/>
              <a:gd name="connsiteY2" fmla="*/ 2259155 h 2259155"/>
              <a:gd name="connsiteX3" fmla="*/ 0 w 2686052"/>
              <a:gd name="connsiteY3" fmla="*/ 2259155 h 2259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6052" h="2259155">
                <a:moveTo>
                  <a:pt x="0" y="0"/>
                </a:moveTo>
                <a:lnTo>
                  <a:pt x="2686052" y="0"/>
                </a:lnTo>
                <a:lnTo>
                  <a:pt x="2686052" y="2259155"/>
                </a:lnTo>
                <a:lnTo>
                  <a:pt x="0" y="225915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31A326A-7B0B-43EF-B9B4-ED2E37B48E2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54826" y="3119952"/>
            <a:ext cx="2686052" cy="3109400"/>
          </a:xfrm>
          <a:custGeom>
            <a:avLst/>
            <a:gdLst>
              <a:gd name="connsiteX0" fmla="*/ 0 w 2686052"/>
              <a:gd name="connsiteY0" fmla="*/ 0 h 3109400"/>
              <a:gd name="connsiteX1" fmla="*/ 2686052 w 2686052"/>
              <a:gd name="connsiteY1" fmla="*/ 0 h 3109400"/>
              <a:gd name="connsiteX2" fmla="*/ 2686052 w 2686052"/>
              <a:gd name="connsiteY2" fmla="*/ 3109400 h 3109400"/>
              <a:gd name="connsiteX3" fmla="*/ 0 w 2686052"/>
              <a:gd name="connsiteY3" fmla="*/ 3109400 h 310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6052" h="3109400">
                <a:moveTo>
                  <a:pt x="0" y="0"/>
                </a:moveTo>
                <a:lnTo>
                  <a:pt x="2686052" y="0"/>
                </a:lnTo>
                <a:lnTo>
                  <a:pt x="2686052" y="3109400"/>
                </a:lnTo>
                <a:lnTo>
                  <a:pt x="0" y="31094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6FD0E77-7173-4C93-A43A-8CB7A3E8D62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69478" y="628648"/>
            <a:ext cx="4095750" cy="5600704"/>
          </a:xfrm>
          <a:custGeom>
            <a:avLst/>
            <a:gdLst>
              <a:gd name="connsiteX0" fmla="*/ 0 w 4095750"/>
              <a:gd name="connsiteY0" fmla="*/ 0 h 5600704"/>
              <a:gd name="connsiteX1" fmla="*/ 4095750 w 4095750"/>
              <a:gd name="connsiteY1" fmla="*/ 0 h 5600704"/>
              <a:gd name="connsiteX2" fmla="*/ 4095750 w 4095750"/>
              <a:gd name="connsiteY2" fmla="*/ 5600704 h 5600704"/>
              <a:gd name="connsiteX3" fmla="*/ 0 w 4095750"/>
              <a:gd name="connsiteY3" fmla="*/ 5600704 h 5600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5750" h="5600704">
                <a:moveTo>
                  <a:pt x="0" y="0"/>
                </a:moveTo>
                <a:lnTo>
                  <a:pt x="4095750" y="0"/>
                </a:lnTo>
                <a:lnTo>
                  <a:pt x="4095750" y="5600704"/>
                </a:lnTo>
                <a:lnTo>
                  <a:pt x="0" y="560070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50637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0B93D77-BE30-46A9-B4F5-AE2600A86E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49" y="2254055"/>
            <a:ext cx="6933294" cy="3848865"/>
          </a:xfrm>
          <a:custGeom>
            <a:avLst/>
            <a:gdLst>
              <a:gd name="connsiteX0" fmla="*/ 0 w 6933294"/>
              <a:gd name="connsiteY0" fmla="*/ 0 h 3848865"/>
              <a:gd name="connsiteX1" fmla="*/ 6933294 w 6933294"/>
              <a:gd name="connsiteY1" fmla="*/ 0 h 3848865"/>
              <a:gd name="connsiteX2" fmla="*/ 6933294 w 6933294"/>
              <a:gd name="connsiteY2" fmla="*/ 3848865 h 3848865"/>
              <a:gd name="connsiteX3" fmla="*/ 0 w 6933294"/>
              <a:gd name="connsiteY3" fmla="*/ 3848865 h 3848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33294" h="3848865">
                <a:moveTo>
                  <a:pt x="0" y="0"/>
                </a:moveTo>
                <a:lnTo>
                  <a:pt x="6933294" y="0"/>
                </a:lnTo>
                <a:lnTo>
                  <a:pt x="6933294" y="3848865"/>
                </a:lnTo>
                <a:lnTo>
                  <a:pt x="0" y="384886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13942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65EE480-AB4D-4BD5-A288-560F728EFAA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81713" y="3520441"/>
            <a:ext cx="3643087" cy="2582479"/>
          </a:xfrm>
          <a:custGeom>
            <a:avLst/>
            <a:gdLst>
              <a:gd name="connsiteX0" fmla="*/ 0 w 3643087"/>
              <a:gd name="connsiteY0" fmla="*/ 0 h 2582479"/>
              <a:gd name="connsiteX1" fmla="*/ 3643087 w 3643087"/>
              <a:gd name="connsiteY1" fmla="*/ 0 h 2582479"/>
              <a:gd name="connsiteX2" fmla="*/ 3643087 w 3643087"/>
              <a:gd name="connsiteY2" fmla="*/ 2582479 h 2582479"/>
              <a:gd name="connsiteX3" fmla="*/ 0 w 3643087"/>
              <a:gd name="connsiteY3" fmla="*/ 2582479 h 2582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43087" h="2582479">
                <a:moveTo>
                  <a:pt x="0" y="0"/>
                </a:moveTo>
                <a:lnTo>
                  <a:pt x="3643087" y="0"/>
                </a:lnTo>
                <a:lnTo>
                  <a:pt x="3643087" y="2582479"/>
                </a:lnTo>
                <a:lnTo>
                  <a:pt x="0" y="258247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DC3EF51-BB70-42DB-B3BE-B53F26611F9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40914" y="3520441"/>
            <a:ext cx="3522437" cy="2582479"/>
          </a:xfrm>
          <a:custGeom>
            <a:avLst/>
            <a:gdLst>
              <a:gd name="connsiteX0" fmla="*/ 0 w 3522437"/>
              <a:gd name="connsiteY0" fmla="*/ 0 h 2582479"/>
              <a:gd name="connsiteX1" fmla="*/ 3522437 w 3522437"/>
              <a:gd name="connsiteY1" fmla="*/ 0 h 2582479"/>
              <a:gd name="connsiteX2" fmla="*/ 3522437 w 3522437"/>
              <a:gd name="connsiteY2" fmla="*/ 2582479 h 2582479"/>
              <a:gd name="connsiteX3" fmla="*/ 0 w 3522437"/>
              <a:gd name="connsiteY3" fmla="*/ 2582479 h 2582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2437" h="2582479">
                <a:moveTo>
                  <a:pt x="0" y="0"/>
                </a:moveTo>
                <a:lnTo>
                  <a:pt x="3522437" y="0"/>
                </a:lnTo>
                <a:lnTo>
                  <a:pt x="3522437" y="2582479"/>
                </a:lnTo>
                <a:lnTo>
                  <a:pt x="0" y="258247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F738BFD-A405-4B8E-BD67-761EC0B56A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81713" y="755080"/>
            <a:ext cx="7281639" cy="2673921"/>
          </a:xfrm>
          <a:custGeom>
            <a:avLst/>
            <a:gdLst>
              <a:gd name="connsiteX0" fmla="*/ 0 w 7281639"/>
              <a:gd name="connsiteY0" fmla="*/ 0 h 2673921"/>
              <a:gd name="connsiteX1" fmla="*/ 7281639 w 7281639"/>
              <a:gd name="connsiteY1" fmla="*/ 0 h 2673921"/>
              <a:gd name="connsiteX2" fmla="*/ 7281639 w 7281639"/>
              <a:gd name="connsiteY2" fmla="*/ 2673921 h 2673921"/>
              <a:gd name="connsiteX3" fmla="*/ 0 w 7281639"/>
              <a:gd name="connsiteY3" fmla="*/ 2673921 h 2673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81639" h="2673921">
                <a:moveTo>
                  <a:pt x="0" y="0"/>
                </a:moveTo>
                <a:lnTo>
                  <a:pt x="7281639" y="0"/>
                </a:lnTo>
                <a:lnTo>
                  <a:pt x="7281639" y="2673921"/>
                </a:lnTo>
                <a:lnTo>
                  <a:pt x="0" y="267392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43220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4B7C2C1-5EB5-424F-936D-5C13A243B18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30639" y="2388961"/>
            <a:ext cx="5646961" cy="2409824"/>
          </a:xfrm>
          <a:custGeom>
            <a:avLst/>
            <a:gdLst>
              <a:gd name="connsiteX0" fmla="*/ 0 w 5646961"/>
              <a:gd name="connsiteY0" fmla="*/ 0 h 2409824"/>
              <a:gd name="connsiteX1" fmla="*/ 5646961 w 5646961"/>
              <a:gd name="connsiteY1" fmla="*/ 0 h 2409824"/>
              <a:gd name="connsiteX2" fmla="*/ 5646961 w 5646961"/>
              <a:gd name="connsiteY2" fmla="*/ 2409824 h 2409824"/>
              <a:gd name="connsiteX3" fmla="*/ 0 w 5646961"/>
              <a:gd name="connsiteY3" fmla="*/ 2409824 h 2409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961" h="2409824">
                <a:moveTo>
                  <a:pt x="0" y="0"/>
                </a:moveTo>
                <a:lnTo>
                  <a:pt x="5646961" y="0"/>
                </a:lnTo>
                <a:lnTo>
                  <a:pt x="5646961" y="2409824"/>
                </a:lnTo>
                <a:lnTo>
                  <a:pt x="0" y="240982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8A14B8E-5986-4810-B1DA-86026EEB60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4399" y="2388961"/>
            <a:ext cx="4586515" cy="2409824"/>
          </a:xfrm>
          <a:custGeom>
            <a:avLst/>
            <a:gdLst>
              <a:gd name="connsiteX0" fmla="*/ 0 w 4586515"/>
              <a:gd name="connsiteY0" fmla="*/ 0 h 2409824"/>
              <a:gd name="connsiteX1" fmla="*/ 4586515 w 4586515"/>
              <a:gd name="connsiteY1" fmla="*/ 0 h 2409824"/>
              <a:gd name="connsiteX2" fmla="*/ 4586515 w 4586515"/>
              <a:gd name="connsiteY2" fmla="*/ 2409824 h 2409824"/>
              <a:gd name="connsiteX3" fmla="*/ 0 w 4586515"/>
              <a:gd name="connsiteY3" fmla="*/ 2409824 h 2409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6515" h="2409824">
                <a:moveTo>
                  <a:pt x="0" y="0"/>
                </a:moveTo>
                <a:lnTo>
                  <a:pt x="4586515" y="0"/>
                </a:lnTo>
                <a:lnTo>
                  <a:pt x="4586515" y="2409824"/>
                </a:lnTo>
                <a:lnTo>
                  <a:pt x="0" y="240982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0821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50138A3A-754A-4BEB-8961-8F190553D85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84572" y="2498128"/>
            <a:ext cx="2196042" cy="2196042"/>
          </a:xfrm>
          <a:custGeom>
            <a:avLst/>
            <a:gdLst>
              <a:gd name="connsiteX0" fmla="*/ 1098021 w 2196042"/>
              <a:gd name="connsiteY0" fmla="*/ 0 h 2196042"/>
              <a:gd name="connsiteX1" fmla="*/ 2196042 w 2196042"/>
              <a:gd name="connsiteY1" fmla="*/ 1098021 h 2196042"/>
              <a:gd name="connsiteX2" fmla="*/ 1098021 w 2196042"/>
              <a:gd name="connsiteY2" fmla="*/ 2196042 h 2196042"/>
              <a:gd name="connsiteX3" fmla="*/ 0 w 2196042"/>
              <a:gd name="connsiteY3" fmla="*/ 1098021 h 2196042"/>
              <a:gd name="connsiteX4" fmla="*/ 1098021 w 2196042"/>
              <a:gd name="connsiteY4" fmla="*/ 0 h 219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6042" h="2196042">
                <a:moveTo>
                  <a:pt x="1098021" y="0"/>
                </a:moveTo>
                <a:cubicBezTo>
                  <a:pt x="1704441" y="0"/>
                  <a:pt x="2196042" y="491601"/>
                  <a:pt x="2196042" y="1098021"/>
                </a:cubicBezTo>
                <a:cubicBezTo>
                  <a:pt x="2196042" y="1704441"/>
                  <a:pt x="1704441" y="2196042"/>
                  <a:pt x="1098021" y="2196042"/>
                </a:cubicBezTo>
                <a:cubicBezTo>
                  <a:pt x="491601" y="2196042"/>
                  <a:pt x="0" y="1704441"/>
                  <a:pt x="0" y="1098021"/>
                </a:cubicBezTo>
                <a:cubicBezTo>
                  <a:pt x="0" y="491601"/>
                  <a:pt x="491601" y="0"/>
                  <a:pt x="109802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6DF517B-0AC6-4FD4-89FE-AB5AF7A3434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11386" y="2498128"/>
            <a:ext cx="2196042" cy="2196042"/>
          </a:xfrm>
          <a:custGeom>
            <a:avLst/>
            <a:gdLst>
              <a:gd name="connsiteX0" fmla="*/ 1098021 w 2196042"/>
              <a:gd name="connsiteY0" fmla="*/ 0 h 2196042"/>
              <a:gd name="connsiteX1" fmla="*/ 2196042 w 2196042"/>
              <a:gd name="connsiteY1" fmla="*/ 1098021 h 2196042"/>
              <a:gd name="connsiteX2" fmla="*/ 1098021 w 2196042"/>
              <a:gd name="connsiteY2" fmla="*/ 2196042 h 2196042"/>
              <a:gd name="connsiteX3" fmla="*/ 0 w 2196042"/>
              <a:gd name="connsiteY3" fmla="*/ 1098021 h 2196042"/>
              <a:gd name="connsiteX4" fmla="*/ 1098021 w 2196042"/>
              <a:gd name="connsiteY4" fmla="*/ 0 h 219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6042" h="2196042">
                <a:moveTo>
                  <a:pt x="1098021" y="0"/>
                </a:moveTo>
                <a:cubicBezTo>
                  <a:pt x="1704441" y="0"/>
                  <a:pt x="2196042" y="491601"/>
                  <a:pt x="2196042" y="1098021"/>
                </a:cubicBezTo>
                <a:cubicBezTo>
                  <a:pt x="2196042" y="1704441"/>
                  <a:pt x="1704441" y="2196042"/>
                  <a:pt x="1098021" y="2196042"/>
                </a:cubicBezTo>
                <a:cubicBezTo>
                  <a:pt x="491601" y="2196042"/>
                  <a:pt x="0" y="1704441"/>
                  <a:pt x="0" y="1098021"/>
                </a:cubicBezTo>
                <a:cubicBezTo>
                  <a:pt x="0" y="491601"/>
                  <a:pt x="491601" y="0"/>
                  <a:pt x="109802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563D9CC-85BE-45BC-9C79-F614DB6DBA4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157758" y="2498128"/>
            <a:ext cx="2196042" cy="2196042"/>
          </a:xfrm>
          <a:custGeom>
            <a:avLst/>
            <a:gdLst>
              <a:gd name="connsiteX0" fmla="*/ 1098021 w 2196042"/>
              <a:gd name="connsiteY0" fmla="*/ 0 h 2196042"/>
              <a:gd name="connsiteX1" fmla="*/ 2196042 w 2196042"/>
              <a:gd name="connsiteY1" fmla="*/ 1098021 h 2196042"/>
              <a:gd name="connsiteX2" fmla="*/ 1098021 w 2196042"/>
              <a:gd name="connsiteY2" fmla="*/ 2196042 h 2196042"/>
              <a:gd name="connsiteX3" fmla="*/ 0 w 2196042"/>
              <a:gd name="connsiteY3" fmla="*/ 1098021 h 2196042"/>
              <a:gd name="connsiteX4" fmla="*/ 1098021 w 2196042"/>
              <a:gd name="connsiteY4" fmla="*/ 0 h 219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6042" h="2196042">
                <a:moveTo>
                  <a:pt x="1098021" y="0"/>
                </a:moveTo>
                <a:cubicBezTo>
                  <a:pt x="1704441" y="0"/>
                  <a:pt x="2196042" y="491601"/>
                  <a:pt x="2196042" y="1098021"/>
                </a:cubicBezTo>
                <a:cubicBezTo>
                  <a:pt x="2196042" y="1704441"/>
                  <a:pt x="1704441" y="2196042"/>
                  <a:pt x="1098021" y="2196042"/>
                </a:cubicBezTo>
                <a:cubicBezTo>
                  <a:pt x="491601" y="2196042"/>
                  <a:pt x="0" y="1704441"/>
                  <a:pt x="0" y="1098021"/>
                </a:cubicBezTo>
                <a:cubicBezTo>
                  <a:pt x="0" y="491601"/>
                  <a:pt x="491601" y="0"/>
                  <a:pt x="109802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EF062C0-D946-4003-A663-18423E19C8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8200" y="2498128"/>
            <a:ext cx="2196042" cy="2196042"/>
          </a:xfrm>
          <a:custGeom>
            <a:avLst/>
            <a:gdLst>
              <a:gd name="connsiteX0" fmla="*/ 1098021 w 2196042"/>
              <a:gd name="connsiteY0" fmla="*/ 0 h 2196042"/>
              <a:gd name="connsiteX1" fmla="*/ 2196042 w 2196042"/>
              <a:gd name="connsiteY1" fmla="*/ 1098021 h 2196042"/>
              <a:gd name="connsiteX2" fmla="*/ 1098021 w 2196042"/>
              <a:gd name="connsiteY2" fmla="*/ 2196042 h 2196042"/>
              <a:gd name="connsiteX3" fmla="*/ 0 w 2196042"/>
              <a:gd name="connsiteY3" fmla="*/ 1098021 h 2196042"/>
              <a:gd name="connsiteX4" fmla="*/ 1098021 w 2196042"/>
              <a:gd name="connsiteY4" fmla="*/ 0 h 219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6042" h="2196042">
                <a:moveTo>
                  <a:pt x="1098021" y="0"/>
                </a:moveTo>
                <a:cubicBezTo>
                  <a:pt x="1704441" y="0"/>
                  <a:pt x="2196042" y="491601"/>
                  <a:pt x="2196042" y="1098021"/>
                </a:cubicBezTo>
                <a:cubicBezTo>
                  <a:pt x="2196042" y="1704441"/>
                  <a:pt x="1704441" y="2196042"/>
                  <a:pt x="1098021" y="2196042"/>
                </a:cubicBezTo>
                <a:cubicBezTo>
                  <a:pt x="491601" y="2196042"/>
                  <a:pt x="0" y="1704441"/>
                  <a:pt x="0" y="1098021"/>
                </a:cubicBezTo>
                <a:cubicBezTo>
                  <a:pt x="0" y="491601"/>
                  <a:pt x="491601" y="0"/>
                  <a:pt x="109802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42452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CE2E17D-02A0-44B8-822A-B7F1D76A2CA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53022" y="0"/>
            <a:ext cx="3124199" cy="3428999"/>
          </a:xfrm>
          <a:custGeom>
            <a:avLst/>
            <a:gdLst>
              <a:gd name="connsiteX0" fmla="*/ 0 w 3124199"/>
              <a:gd name="connsiteY0" fmla="*/ 0 h 3428999"/>
              <a:gd name="connsiteX1" fmla="*/ 3124199 w 3124199"/>
              <a:gd name="connsiteY1" fmla="*/ 0 h 3428999"/>
              <a:gd name="connsiteX2" fmla="*/ 3124199 w 3124199"/>
              <a:gd name="connsiteY2" fmla="*/ 3428999 h 3428999"/>
              <a:gd name="connsiteX3" fmla="*/ 0 w 3124199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4199" h="3428999">
                <a:moveTo>
                  <a:pt x="0" y="0"/>
                </a:moveTo>
                <a:lnTo>
                  <a:pt x="3124199" y="0"/>
                </a:lnTo>
                <a:lnTo>
                  <a:pt x="3124199" y="3428999"/>
                </a:lnTo>
                <a:lnTo>
                  <a:pt x="0" y="34289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52B67F3-80D8-43F0-9DD9-A5CA6E68EC6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238688" y="3585030"/>
            <a:ext cx="5714623" cy="3272971"/>
          </a:xfrm>
          <a:custGeom>
            <a:avLst/>
            <a:gdLst>
              <a:gd name="connsiteX0" fmla="*/ 0 w 5714623"/>
              <a:gd name="connsiteY0" fmla="*/ 0 h 3272971"/>
              <a:gd name="connsiteX1" fmla="*/ 5714623 w 5714623"/>
              <a:gd name="connsiteY1" fmla="*/ 0 h 3272971"/>
              <a:gd name="connsiteX2" fmla="*/ 5714623 w 5714623"/>
              <a:gd name="connsiteY2" fmla="*/ 3272971 h 3272971"/>
              <a:gd name="connsiteX3" fmla="*/ 0 w 5714623"/>
              <a:gd name="connsiteY3" fmla="*/ 3272971 h 327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4623" h="3272971">
                <a:moveTo>
                  <a:pt x="0" y="0"/>
                </a:moveTo>
                <a:lnTo>
                  <a:pt x="5714623" y="0"/>
                </a:lnTo>
                <a:lnTo>
                  <a:pt x="5714623" y="3272971"/>
                </a:lnTo>
                <a:lnTo>
                  <a:pt x="0" y="327297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23658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2514D30-4548-414F-9A96-C58A78F355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93463" y="3483050"/>
            <a:ext cx="2712260" cy="2746300"/>
          </a:xfrm>
          <a:custGeom>
            <a:avLst/>
            <a:gdLst>
              <a:gd name="connsiteX0" fmla="*/ 0 w 2712260"/>
              <a:gd name="connsiteY0" fmla="*/ 0 h 2746300"/>
              <a:gd name="connsiteX1" fmla="*/ 2712260 w 2712260"/>
              <a:gd name="connsiteY1" fmla="*/ 0 h 2746300"/>
              <a:gd name="connsiteX2" fmla="*/ 2712260 w 2712260"/>
              <a:gd name="connsiteY2" fmla="*/ 2746300 h 2746300"/>
              <a:gd name="connsiteX3" fmla="*/ 0 w 2712260"/>
              <a:gd name="connsiteY3" fmla="*/ 2746300 h 274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2260" h="2746300">
                <a:moveTo>
                  <a:pt x="0" y="0"/>
                </a:moveTo>
                <a:lnTo>
                  <a:pt x="2712260" y="0"/>
                </a:lnTo>
                <a:lnTo>
                  <a:pt x="2712260" y="2746300"/>
                </a:lnTo>
                <a:lnTo>
                  <a:pt x="0" y="27463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9A9753F-2F1D-4F02-B4AC-DA2E4ABE6EF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893463" y="628647"/>
            <a:ext cx="2712260" cy="2746300"/>
          </a:xfrm>
          <a:custGeom>
            <a:avLst/>
            <a:gdLst>
              <a:gd name="connsiteX0" fmla="*/ 0 w 2712260"/>
              <a:gd name="connsiteY0" fmla="*/ 0 h 2746300"/>
              <a:gd name="connsiteX1" fmla="*/ 2712260 w 2712260"/>
              <a:gd name="connsiteY1" fmla="*/ 0 h 2746300"/>
              <a:gd name="connsiteX2" fmla="*/ 2712260 w 2712260"/>
              <a:gd name="connsiteY2" fmla="*/ 2746300 h 2746300"/>
              <a:gd name="connsiteX3" fmla="*/ 0 w 2712260"/>
              <a:gd name="connsiteY3" fmla="*/ 2746300 h 274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2260" h="2746300">
                <a:moveTo>
                  <a:pt x="0" y="0"/>
                </a:moveTo>
                <a:lnTo>
                  <a:pt x="2712260" y="0"/>
                </a:lnTo>
                <a:lnTo>
                  <a:pt x="2712260" y="2746300"/>
                </a:lnTo>
                <a:lnTo>
                  <a:pt x="0" y="27463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C359B19-18BD-4168-8C4D-2F7D5D846E2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19395" y="3483050"/>
            <a:ext cx="2712260" cy="2746300"/>
          </a:xfrm>
          <a:custGeom>
            <a:avLst/>
            <a:gdLst>
              <a:gd name="connsiteX0" fmla="*/ 0 w 2712260"/>
              <a:gd name="connsiteY0" fmla="*/ 0 h 2746300"/>
              <a:gd name="connsiteX1" fmla="*/ 2712260 w 2712260"/>
              <a:gd name="connsiteY1" fmla="*/ 0 h 2746300"/>
              <a:gd name="connsiteX2" fmla="*/ 2712260 w 2712260"/>
              <a:gd name="connsiteY2" fmla="*/ 2746300 h 2746300"/>
              <a:gd name="connsiteX3" fmla="*/ 0 w 2712260"/>
              <a:gd name="connsiteY3" fmla="*/ 2746300 h 274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2260" h="2746300">
                <a:moveTo>
                  <a:pt x="0" y="0"/>
                </a:moveTo>
                <a:lnTo>
                  <a:pt x="2712260" y="0"/>
                </a:lnTo>
                <a:lnTo>
                  <a:pt x="2712260" y="2746300"/>
                </a:lnTo>
                <a:lnTo>
                  <a:pt x="0" y="27463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3CB63BD-8151-49A0-8FD4-EE692B02FB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19395" y="628647"/>
            <a:ext cx="2712260" cy="2746300"/>
          </a:xfrm>
          <a:custGeom>
            <a:avLst/>
            <a:gdLst>
              <a:gd name="connsiteX0" fmla="*/ 0 w 2712260"/>
              <a:gd name="connsiteY0" fmla="*/ 0 h 2746300"/>
              <a:gd name="connsiteX1" fmla="*/ 2712260 w 2712260"/>
              <a:gd name="connsiteY1" fmla="*/ 0 h 2746300"/>
              <a:gd name="connsiteX2" fmla="*/ 2712260 w 2712260"/>
              <a:gd name="connsiteY2" fmla="*/ 2746300 h 2746300"/>
              <a:gd name="connsiteX3" fmla="*/ 0 w 2712260"/>
              <a:gd name="connsiteY3" fmla="*/ 2746300 h 274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2260" h="2746300">
                <a:moveTo>
                  <a:pt x="0" y="0"/>
                </a:moveTo>
                <a:lnTo>
                  <a:pt x="2712260" y="0"/>
                </a:lnTo>
                <a:lnTo>
                  <a:pt x="2712260" y="2746300"/>
                </a:lnTo>
                <a:lnTo>
                  <a:pt x="0" y="27463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5318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AE7970F-04B2-47E1-B803-D1EC085D42B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533900" y="2"/>
            <a:ext cx="3257550" cy="3120569"/>
          </a:xfrm>
          <a:custGeom>
            <a:avLst/>
            <a:gdLst>
              <a:gd name="connsiteX0" fmla="*/ 0 w 3257550"/>
              <a:gd name="connsiteY0" fmla="*/ 0 h 3120569"/>
              <a:gd name="connsiteX1" fmla="*/ 3257550 w 3257550"/>
              <a:gd name="connsiteY1" fmla="*/ 0 h 3120569"/>
              <a:gd name="connsiteX2" fmla="*/ 3257550 w 3257550"/>
              <a:gd name="connsiteY2" fmla="*/ 3120569 h 3120569"/>
              <a:gd name="connsiteX3" fmla="*/ 0 w 3257550"/>
              <a:gd name="connsiteY3" fmla="*/ 3120569 h 3120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7550" h="3120569">
                <a:moveTo>
                  <a:pt x="0" y="0"/>
                </a:moveTo>
                <a:lnTo>
                  <a:pt x="3257550" y="0"/>
                </a:lnTo>
                <a:lnTo>
                  <a:pt x="3257550" y="3120569"/>
                </a:lnTo>
                <a:lnTo>
                  <a:pt x="0" y="312056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36179402-5832-40CF-B5F9-24A7378B4BC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33900" y="3240314"/>
            <a:ext cx="3257550" cy="3617685"/>
          </a:xfrm>
          <a:custGeom>
            <a:avLst/>
            <a:gdLst>
              <a:gd name="connsiteX0" fmla="*/ 0 w 3257550"/>
              <a:gd name="connsiteY0" fmla="*/ 0 h 3617685"/>
              <a:gd name="connsiteX1" fmla="*/ 3257550 w 3257550"/>
              <a:gd name="connsiteY1" fmla="*/ 0 h 3617685"/>
              <a:gd name="connsiteX2" fmla="*/ 3257550 w 3257550"/>
              <a:gd name="connsiteY2" fmla="*/ 3617685 h 3617685"/>
              <a:gd name="connsiteX3" fmla="*/ 0 w 3257550"/>
              <a:gd name="connsiteY3" fmla="*/ 3617685 h 361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7550" h="3617685">
                <a:moveTo>
                  <a:pt x="0" y="0"/>
                </a:moveTo>
                <a:lnTo>
                  <a:pt x="3257550" y="0"/>
                </a:lnTo>
                <a:lnTo>
                  <a:pt x="3257550" y="3617685"/>
                </a:lnTo>
                <a:lnTo>
                  <a:pt x="0" y="361768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CFCA9ED-D7FC-4723-82BD-AB18BC690C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3240314"/>
            <a:ext cx="4400550" cy="3617685"/>
          </a:xfrm>
          <a:custGeom>
            <a:avLst/>
            <a:gdLst>
              <a:gd name="connsiteX0" fmla="*/ 0 w 4400550"/>
              <a:gd name="connsiteY0" fmla="*/ 0 h 3617685"/>
              <a:gd name="connsiteX1" fmla="*/ 4400550 w 4400550"/>
              <a:gd name="connsiteY1" fmla="*/ 0 h 3617685"/>
              <a:gd name="connsiteX2" fmla="*/ 4400550 w 4400550"/>
              <a:gd name="connsiteY2" fmla="*/ 3617685 h 3617685"/>
              <a:gd name="connsiteX3" fmla="*/ 0 w 4400550"/>
              <a:gd name="connsiteY3" fmla="*/ 3617685 h 361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0550" h="3617685">
                <a:moveTo>
                  <a:pt x="0" y="0"/>
                </a:moveTo>
                <a:lnTo>
                  <a:pt x="4400550" y="0"/>
                </a:lnTo>
                <a:lnTo>
                  <a:pt x="4400550" y="3617685"/>
                </a:lnTo>
                <a:lnTo>
                  <a:pt x="0" y="361768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4C0005F-EBD9-4786-BBB4-2B6BBE6DDDE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4400550" cy="3120569"/>
          </a:xfrm>
          <a:custGeom>
            <a:avLst/>
            <a:gdLst>
              <a:gd name="connsiteX0" fmla="*/ 0 w 4400550"/>
              <a:gd name="connsiteY0" fmla="*/ 0 h 3120569"/>
              <a:gd name="connsiteX1" fmla="*/ 4400550 w 4400550"/>
              <a:gd name="connsiteY1" fmla="*/ 0 h 3120569"/>
              <a:gd name="connsiteX2" fmla="*/ 4400550 w 4400550"/>
              <a:gd name="connsiteY2" fmla="*/ 3120569 h 3120569"/>
              <a:gd name="connsiteX3" fmla="*/ 0 w 4400550"/>
              <a:gd name="connsiteY3" fmla="*/ 3120569 h 3120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0550" h="3120569">
                <a:moveTo>
                  <a:pt x="0" y="0"/>
                </a:moveTo>
                <a:lnTo>
                  <a:pt x="4400550" y="0"/>
                </a:lnTo>
                <a:lnTo>
                  <a:pt x="4400550" y="3120569"/>
                </a:lnTo>
                <a:lnTo>
                  <a:pt x="0" y="312056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CAAD763-C2CB-42F4-BDD2-33A602E196B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24800" y="-1"/>
            <a:ext cx="4267200" cy="6857999"/>
          </a:xfrm>
          <a:custGeom>
            <a:avLst/>
            <a:gdLst>
              <a:gd name="connsiteX0" fmla="*/ 0 w 4267200"/>
              <a:gd name="connsiteY0" fmla="*/ 0 h 6857999"/>
              <a:gd name="connsiteX1" fmla="*/ 4267200 w 4267200"/>
              <a:gd name="connsiteY1" fmla="*/ 0 h 6857999"/>
              <a:gd name="connsiteX2" fmla="*/ 4267200 w 4267200"/>
              <a:gd name="connsiteY2" fmla="*/ 6857999 h 6857999"/>
              <a:gd name="connsiteX3" fmla="*/ 0 w 42672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7200" h="6857999">
                <a:moveTo>
                  <a:pt x="0" y="0"/>
                </a:moveTo>
                <a:lnTo>
                  <a:pt x="4267200" y="0"/>
                </a:lnTo>
                <a:lnTo>
                  <a:pt x="4267200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7079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03F72546-B6C8-441B-8F91-5780934F123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362075" y="314325"/>
            <a:ext cx="2990850" cy="2990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AC5B3BA-B5F3-4E29-AF89-F65147D7D96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00575" y="314325"/>
            <a:ext cx="2990850" cy="2990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6CE04DCE-1DA1-41ED-B0BC-2A50ED0AC47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839075" y="314325"/>
            <a:ext cx="2990850" cy="2990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831D8049-3785-4AD0-A093-5D272338381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362075" y="3552825"/>
            <a:ext cx="2990850" cy="2990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3BC56C4-24D5-4196-B957-0B30C1E3703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00575" y="3552825"/>
            <a:ext cx="2990850" cy="2990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E481F91C-D892-4304-974E-84E28DA8B56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839075" y="3552825"/>
            <a:ext cx="2990850" cy="2990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68491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85FD7B0-E72D-411C-A6E0-C9D09053DD2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95087" y="551541"/>
            <a:ext cx="11001828" cy="2877457"/>
          </a:xfrm>
          <a:custGeom>
            <a:avLst/>
            <a:gdLst>
              <a:gd name="connsiteX0" fmla="*/ 0 w 11001828"/>
              <a:gd name="connsiteY0" fmla="*/ 0 h 2877457"/>
              <a:gd name="connsiteX1" fmla="*/ 11001828 w 11001828"/>
              <a:gd name="connsiteY1" fmla="*/ 0 h 2877457"/>
              <a:gd name="connsiteX2" fmla="*/ 11001828 w 11001828"/>
              <a:gd name="connsiteY2" fmla="*/ 2877457 h 2877457"/>
              <a:gd name="connsiteX3" fmla="*/ 0 w 11001828"/>
              <a:gd name="connsiteY3" fmla="*/ 2877457 h 287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01828" h="2877457">
                <a:moveTo>
                  <a:pt x="0" y="0"/>
                </a:moveTo>
                <a:lnTo>
                  <a:pt x="11001828" y="0"/>
                </a:lnTo>
                <a:lnTo>
                  <a:pt x="11001828" y="2877457"/>
                </a:lnTo>
                <a:lnTo>
                  <a:pt x="0" y="287745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805B773-5DA7-46A0-BA5C-E9B2D7BEC9F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818744" y="3730169"/>
            <a:ext cx="3904343" cy="2576288"/>
          </a:xfrm>
          <a:custGeom>
            <a:avLst/>
            <a:gdLst>
              <a:gd name="connsiteX0" fmla="*/ 0 w 3904343"/>
              <a:gd name="connsiteY0" fmla="*/ 0 h 2576288"/>
              <a:gd name="connsiteX1" fmla="*/ 3904343 w 3904343"/>
              <a:gd name="connsiteY1" fmla="*/ 0 h 2576288"/>
              <a:gd name="connsiteX2" fmla="*/ 3904343 w 3904343"/>
              <a:gd name="connsiteY2" fmla="*/ 2576288 h 2576288"/>
              <a:gd name="connsiteX3" fmla="*/ 0 w 3904343"/>
              <a:gd name="connsiteY3" fmla="*/ 2576288 h 2576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4343" h="2576288">
                <a:moveTo>
                  <a:pt x="0" y="0"/>
                </a:moveTo>
                <a:lnTo>
                  <a:pt x="3904343" y="0"/>
                </a:lnTo>
                <a:lnTo>
                  <a:pt x="3904343" y="2576288"/>
                </a:lnTo>
                <a:lnTo>
                  <a:pt x="0" y="257628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11997BE-2E5F-4E98-9783-42E67B49498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5087" y="3730170"/>
            <a:ext cx="3904343" cy="2576288"/>
          </a:xfrm>
          <a:custGeom>
            <a:avLst/>
            <a:gdLst>
              <a:gd name="connsiteX0" fmla="*/ 0 w 3904343"/>
              <a:gd name="connsiteY0" fmla="*/ 0 h 2576288"/>
              <a:gd name="connsiteX1" fmla="*/ 3904343 w 3904343"/>
              <a:gd name="connsiteY1" fmla="*/ 0 h 2576288"/>
              <a:gd name="connsiteX2" fmla="*/ 3904343 w 3904343"/>
              <a:gd name="connsiteY2" fmla="*/ 2576288 h 2576288"/>
              <a:gd name="connsiteX3" fmla="*/ 0 w 3904343"/>
              <a:gd name="connsiteY3" fmla="*/ 2576288 h 2576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4343" h="2576288">
                <a:moveTo>
                  <a:pt x="0" y="0"/>
                </a:moveTo>
                <a:lnTo>
                  <a:pt x="3904343" y="0"/>
                </a:lnTo>
                <a:lnTo>
                  <a:pt x="3904343" y="2576288"/>
                </a:lnTo>
                <a:lnTo>
                  <a:pt x="0" y="257628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6F449D2-1556-4008-AF6B-A20A9928A0D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42401" y="3730170"/>
            <a:ext cx="2554515" cy="2576288"/>
          </a:xfrm>
          <a:custGeom>
            <a:avLst/>
            <a:gdLst>
              <a:gd name="connsiteX0" fmla="*/ 0 w 2554515"/>
              <a:gd name="connsiteY0" fmla="*/ 0 h 2576288"/>
              <a:gd name="connsiteX1" fmla="*/ 2554515 w 2554515"/>
              <a:gd name="connsiteY1" fmla="*/ 0 h 2576288"/>
              <a:gd name="connsiteX2" fmla="*/ 2554515 w 2554515"/>
              <a:gd name="connsiteY2" fmla="*/ 2576288 h 2576288"/>
              <a:gd name="connsiteX3" fmla="*/ 0 w 2554515"/>
              <a:gd name="connsiteY3" fmla="*/ 2576288 h 2576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4515" h="2576288">
                <a:moveTo>
                  <a:pt x="0" y="0"/>
                </a:moveTo>
                <a:lnTo>
                  <a:pt x="2554515" y="0"/>
                </a:lnTo>
                <a:lnTo>
                  <a:pt x="2554515" y="2576288"/>
                </a:lnTo>
                <a:lnTo>
                  <a:pt x="0" y="257628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07008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261EAE5-4945-4472-B094-5D2EC18A07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533900" y="0"/>
            <a:ext cx="7658100" cy="6858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786C0ACB-5342-449F-9AEA-071B44B1169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453390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D0A95DF-60EC-41EE-B1CA-19D9C655612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453390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68070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F7DE29-E6BE-4544-8779-5105275DD1C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4850" y="628648"/>
            <a:ext cx="5657850" cy="560070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83021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F6AEFE7F-4DCE-4491-B369-B3BDCBE665A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6300" y="0"/>
            <a:ext cx="3124199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6FA2B6E-8900-4CEF-A2D1-E447FAF8225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00499" y="3429000"/>
            <a:ext cx="5714623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10571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16C36BA5-AB79-45BD-8FDE-F7FCA3D9A74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14401" y="2505074"/>
            <a:ext cx="3238500" cy="240982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B201B87F-DA3F-43BD-ACFD-4E7955929FB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476750" y="2505074"/>
            <a:ext cx="3238500" cy="240982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244A6B7E-8000-4902-AAD4-E1F34A58CC9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39100" y="2505074"/>
            <a:ext cx="3238500" cy="240982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724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E6E1D6-5857-4384-A0B9-C61DF4F5A38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8649" y="755078"/>
            <a:ext cx="7281637" cy="534784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91571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9FB7FFF1-FC35-4295-BB77-393FE43DBA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8648" y="3803480"/>
            <a:ext cx="2608038" cy="229944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FCD683D7-D4B8-4CFB-88B6-E252D50F4DB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54398" y="2339765"/>
            <a:ext cx="4107543" cy="376315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94286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889" r:id="rId2"/>
    <p:sldLayoutId id="2147483916" r:id="rId3"/>
    <p:sldLayoutId id="2147483915" r:id="rId4"/>
    <p:sldLayoutId id="2147483914" r:id="rId5"/>
    <p:sldLayoutId id="2147483913" r:id="rId6"/>
    <p:sldLayoutId id="2147483911" r:id="rId7"/>
    <p:sldLayoutId id="2147483910" r:id="rId8"/>
    <p:sldLayoutId id="2147483909" r:id="rId9"/>
    <p:sldLayoutId id="2147483908" r:id="rId10"/>
    <p:sldLayoutId id="2147483907" r:id="rId11"/>
    <p:sldLayoutId id="2147483906" r:id="rId12"/>
    <p:sldLayoutId id="2147483905" r:id="rId13"/>
    <p:sldLayoutId id="2147483904" r:id="rId14"/>
    <p:sldLayoutId id="2147483873" r:id="rId15"/>
    <p:sldLayoutId id="2147483912" r:id="rId16"/>
    <p:sldLayoutId id="2147483726" r:id="rId17"/>
    <p:sldLayoutId id="2147483917" r:id="rId18"/>
    <p:sldLayoutId id="2147483918" r:id="rId19"/>
    <p:sldLayoutId id="2147483919" r:id="rId20"/>
    <p:sldLayoutId id="2147483920" r:id="rId21"/>
    <p:sldLayoutId id="2147483921" r:id="rId22"/>
    <p:sldLayoutId id="2147483922" r:id="rId23"/>
    <p:sldLayoutId id="2147483923" r:id="rId24"/>
    <p:sldLayoutId id="2147483924" r:id="rId25"/>
    <p:sldLayoutId id="2147483925" r:id="rId26"/>
    <p:sldLayoutId id="2147483926" r:id="rId27"/>
    <p:sldLayoutId id="2147483927" r:id="rId28"/>
    <p:sldLayoutId id="2147483928" r:id="rId29"/>
    <p:sldLayoutId id="2147483929" r:id="rId30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25.jp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21.jpg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0F4D1703-E346-45D6-BBCB-FE2A52B193C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4924" b="4924"/>
          <a:stretch>
            <a:fillRect/>
          </a:stretch>
        </p:blipFill>
        <p:spPr/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A9787D0-7822-4AE9-8392-E5123E431D7E}"/>
              </a:ext>
            </a:extLst>
          </p:cNvPr>
          <p:cNvSpPr/>
          <p:nvPr/>
        </p:nvSpPr>
        <p:spPr>
          <a:xfrm>
            <a:off x="0" y="0"/>
            <a:ext cx="12191999" cy="6875362"/>
          </a:xfrm>
          <a:prstGeom prst="rect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85E41C-2F92-4311-B30D-3DBD76D1C3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0" y="1511389"/>
            <a:ext cx="4038600" cy="3339922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C19A0D5-AA72-4E05-8672-9271AC497BEA}"/>
              </a:ext>
            </a:extLst>
          </p:cNvPr>
          <p:cNvCxnSpPr>
            <a:cxnSpLocks/>
          </p:cNvCxnSpPr>
          <p:nvPr/>
        </p:nvCxnSpPr>
        <p:spPr>
          <a:xfrm>
            <a:off x="4586067" y="4988063"/>
            <a:ext cx="0" cy="1887299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19638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776CE46E-3F68-4521-BE7D-4A4A5C607AA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1779" b="11779"/>
          <a:stretch>
            <a:fillRect/>
          </a:stretch>
        </p:blipFill>
        <p:spPr/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B136BA9-2648-4AC0-838D-DDE33C0EFB0E}"/>
              </a:ext>
            </a:extLst>
          </p:cNvPr>
          <p:cNvSpPr txBox="1"/>
          <p:nvPr/>
        </p:nvSpPr>
        <p:spPr>
          <a:xfrm>
            <a:off x="628648" y="755079"/>
            <a:ext cx="3448050" cy="9079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b="1" dirty="0">
                <a:latin typeface="Roboto Slab" pitchFamily="2" charset="0"/>
                <a:ea typeface="Roboto Slab" pitchFamily="2" charset="0"/>
                <a:cs typeface="Montserrat Black" charset="0"/>
              </a:rPr>
              <a:t>Company</a:t>
            </a:r>
          </a:p>
          <a:p>
            <a:r>
              <a:rPr lang="en-US" sz="3500" b="1" dirty="0">
                <a:latin typeface="Roboto Slab" pitchFamily="2" charset="0"/>
                <a:ea typeface="Roboto Slab" pitchFamily="2" charset="0"/>
                <a:cs typeface="Montserrat Black" charset="0"/>
              </a:rPr>
              <a:t>Timeline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D904BD-9238-43CD-94E1-284203B6F07B}"/>
              </a:ext>
            </a:extLst>
          </p:cNvPr>
          <p:cNvSpPr/>
          <p:nvPr/>
        </p:nvSpPr>
        <p:spPr>
          <a:xfrm rot="16200000" flipH="1">
            <a:off x="5251136" y="-882419"/>
            <a:ext cx="82273" cy="45393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30B6146-3F9D-4CD6-B513-290F1710EBBF}"/>
              </a:ext>
            </a:extLst>
          </p:cNvPr>
          <p:cNvGrpSpPr/>
          <p:nvPr/>
        </p:nvGrpSpPr>
        <p:grpSpPr>
          <a:xfrm>
            <a:off x="8342999" y="755079"/>
            <a:ext cx="3220353" cy="1294869"/>
            <a:chOff x="7170060" y="3630167"/>
            <a:chExt cx="3220353" cy="129486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90E4D14-1203-45DF-934C-4BF795CA3EB6}"/>
                </a:ext>
              </a:extLst>
            </p:cNvPr>
            <p:cNvSpPr txBox="1"/>
            <p:nvPr/>
          </p:nvSpPr>
          <p:spPr>
            <a:xfrm>
              <a:off x="7170060" y="4244337"/>
              <a:ext cx="3220353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Have them for one. Living grass to for can't gathered waters had winged. Creepiest don’t subdue which </a:t>
              </a:r>
              <a:r>
                <a:rPr lang="en-US" sz="800" i="1" dirty="0" err="1">
                  <a:latin typeface="Roboto Slab" pitchFamily="2" charset="0"/>
                  <a:ea typeface="Roboto Slab" pitchFamily="2" charset="0"/>
                  <a:cs typeface="Montserrat Light" charset="0"/>
                </a:rPr>
                <a:t>i</a:t>
              </a:r>
              <a:r>
                <a:rPr lang="en-US" sz="800" i="1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 two set had seasons. Fifth you'll, man wherein seas our creeping.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20BF92A-6A4A-4C94-BA35-37C44083FC32}"/>
                </a:ext>
              </a:extLst>
            </p:cNvPr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500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2016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C05AD41-BEFB-4332-BE54-FDD7EA058F4D}"/>
              </a:ext>
            </a:extLst>
          </p:cNvPr>
          <p:cNvGrpSpPr/>
          <p:nvPr/>
        </p:nvGrpSpPr>
        <p:grpSpPr>
          <a:xfrm>
            <a:off x="8342999" y="2781566"/>
            <a:ext cx="3220353" cy="1294869"/>
            <a:chOff x="7170060" y="3630167"/>
            <a:chExt cx="3220353" cy="129486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DFCDCF4-C942-4C16-ABEE-C39D513EF36F}"/>
                </a:ext>
              </a:extLst>
            </p:cNvPr>
            <p:cNvSpPr txBox="1"/>
            <p:nvPr/>
          </p:nvSpPr>
          <p:spPr>
            <a:xfrm>
              <a:off x="7170060" y="4244337"/>
              <a:ext cx="3220353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Have them for one. Living grass to for can't gathered waters had winged. Creepiest don’t subdue which </a:t>
              </a:r>
              <a:r>
                <a:rPr lang="en-US" sz="800" i="1" dirty="0" err="1">
                  <a:latin typeface="Roboto Slab" pitchFamily="2" charset="0"/>
                  <a:ea typeface="Roboto Slab" pitchFamily="2" charset="0"/>
                  <a:cs typeface="Montserrat Light" charset="0"/>
                </a:rPr>
                <a:t>i</a:t>
              </a:r>
              <a:r>
                <a:rPr lang="en-US" sz="800" i="1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 two set had seasons. Fifth you'll, man wherein seas our creeping.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8AA82EB-7A73-47ED-8365-F4C1ED1E0A25}"/>
                </a:ext>
              </a:extLst>
            </p:cNvPr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500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2017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E7CF2F5-A157-422D-85F3-E5B22DCB5C1F}"/>
              </a:ext>
            </a:extLst>
          </p:cNvPr>
          <p:cNvGrpSpPr/>
          <p:nvPr/>
        </p:nvGrpSpPr>
        <p:grpSpPr>
          <a:xfrm>
            <a:off x="8342999" y="4808052"/>
            <a:ext cx="3220353" cy="1294869"/>
            <a:chOff x="7170060" y="3630167"/>
            <a:chExt cx="3220353" cy="129486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F20502B-A327-4580-A757-8B75E137F3AB}"/>
                </a:ext>
              </a:extLst>
            </p:cNvPr>
            <p:cNvSpPr txBox="1"/>
            <p:nvPr/>
          </p:nvSpPr>
          <p:spPr>
            <a:xfrm>
              <a:off x="7170060" y="4244337"/>
              <a:ext cx="3220353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Have them for one. Living grass to for can't gathered waters had winged. Creepiest don’t subdue which </a:t>
              </a:r>
              <a:r>
                <a:rPr lang="en-US" sz="800" i="1" dirty="0" err="1">
                  <a:latin typeface="Roboto Slab" pitchFamily="2" charset="0"/>
                  <a:ea typeface="Roboto Slab" pitchFamily="2" charset="0"/>
                  <a:cs typeface="Montserrat Light" charset="0"/>
                </a:rPr>
                <a:t>i</a:t>
              </a:r>
              <a:r>
                <a:rPr lang="en-US" sz="800" i="1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 two set had seasons. Fifth you'll, man wherein seas our creeping.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3FE5C6E-C5FE-4AB0-A91D-413917EB460E}"/>
                </a:ext>
              </a:extLst>
            </p:cNvPr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500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2018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3473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F079D03C-7A54-4130-817D-CAC891C39A1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4510" r="4510"/>
          <a:stretch>
            <a:fillRect/>
          </a:stretch>
        </p:blipFill>
        <p:spPr/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F069E109-8C66-48FD-870E-E09776DD891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2952" r="2952"/>
          <a:stretch>
            <a:fillRect/>
          </a:stretch>
        </p:blipFill>
        <p:spPr/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C30B6146-3F9D-4CD6-B513-290F1710EBBF}"/>
              </a:ext>
            </a:extLst>
          </p:cNvPr>
          <p:cNvGrpSpPr/>
          <p:nvPr/>
        </p:nvGrpSpPr>
        <p:grpSpPr>
          <a:xfrm>
            <a:off x="498020" y="755079"/>
            <a:ext cx="3220353" cy="1294869"/>
            <a:chOff x="7170060" y="3630167"/>
            <a:chExt cx="3220353" cy="129486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90E4D14-1203-45DF-934C-4BF795CA3EB6}"/>
                </a:ext>
              </a:extLst>
            </p:cNvPr>
            <p:cNvSpPr txBox="1"/>
            <p:nvPr/>
          </p:nvSpPr>
          <p:spPr>
            <a:xfrm>
              <a:off x="7170060" y="4244337"/>
              <a:ext cx="3220353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Have them for one. Living grass to for can't gathered waters had winged. Creepiest don’t subdue which </a:t>
              </a:r>
              <a:r>
                <a:rPr lang="en-US" sz="800" i="1" dirty="0" err="1">
                  <a:latin typeface="Roboto Slab" pitchFamily="2" charset="0"/>
                  <a:ea typeface="Roboto Slab" pitchFamily="2" charset="0"/>
                  <a:cs typeface="Montserrat Light" charset="0"/>
                </a:rPr>
                <a:t>i</a:t>
              </a:r>
              <a:r>
                <a:rPr lang="en-US" sz="800" i="1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 two set had seasons. Fifth you'll, man wherein seas our creeping.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20BF92A-6A4A-4C94-BA35-37C44083FC32}"/>
                </a:ext>
              </a:extLst>
            </p:cNvPr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500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2016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C05AD41-BEFB-4332-BE54-FDD7EA058F4D}"/>
              </a:ext>
            </a:extLst>
          </p:cNvPr>
          <p:cNvGrpSpPr/>
          <p:nvPr/>
        </p:nvGrpSpPr>
        <p:grpSpPr>
          <a:xfrm>
            <a:off x="498020" y="2781566"/>
            <a:ext cx="3220353" cy="1294869"/>
            <a:chOff x="7170060" y="3630167"/>
            <a:chExt cx="3220353" cy="129486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DFCDCF4-C942-4C16-ABEE-C39D513EF36F}"/>
                </a:ext>
              </a:extLst>
            </p:cNvPr>
            <p:cNvSpPr txBox="1"/>
            <p:nvPr/>
          </p:nvSpPr>
          <p:spPr>
            <a:xfrm>
              <a:off x="7170060" y="4244337"/>
              <a:ext cx="3220353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Have them for one. Living grass to for can't gathered waters had winged. Creepiest don’t subdue which </a:t>
              </a:r>
              <a:r>
                <a:rPr lang="en-US" sz="800" i="1" dirty="0" err="1">
                  <a:latin typeface="Roboto Slab" pitchFamily="2" charset="0"/>
                  <a:ea typeface="Roboto Slab" pitchFamily="2" charset="0"/>
                  <a:cs typeface="Montserrat Light" charset="0"/>
                </a:rPr>
                <a:t>i</a:t>
              </a:r>
              <a:r>
                <a:rPr lang="en-US" sz="800" i="1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 two set had seasons. Fifth you'll, man wherein seas our creeping.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8AA82EB-7A73-47ED-8365-F4C1ED1E0A25}"/>
                </a:ext>
              </a:extLst>
            </p:cNvPr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500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2017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E7CF2F5-A157-422D-85F3-E5B22DCB5C1F}"/>
              </a:ext>
            </a:extLst>
          </p:cNvPr>
          <p:cNvGrpSpPr/>
          <p:nvPr/>
        </p:nvGrpSpPr>
        <p:grpSpPr>
          <a:xfrm>
            <a:off x="498020" y="4808052"/>
            <a:ext cx="3220353" cy="1294869"/>
            <a:chOff x="7170060" y="3630167"/>
            <a:chExt cx="3220353" cy="129486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F20502B-A327-4580-A757-8B75E137F3AB}"/>
                </a:ext>
              </a:extLst>
            </p:cNvPr>
            <p:cNvSpPr txBox="1"/>
            <p:nvPr/>
          </p:nvSpPr>
          <p:spPr>
            <a:xfrm>
              <a:off x="7170060" y="4244337"/>
              <a:ext cx="3220353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Have them for one. Living grass to for can't gathered waters had winged. Creepiest don’t subdue which </a:t>
              </a:r>
              <a:r>
                <a:rPr lang="en-US" sz="800" i="1" dirty="0" err="1">
                  <a:latin typeface="Roboto Slab" pitchFamily="2" charset="0"/>
                  <a:ea typeface="Roboto Slab" pitchFamily="2" charset="0"/>
                  <a:cs typeface="Montserrat Light" charset="0"/>
                </a:rPr>
                <a:t>i</a:t>
              </a:r>
              <a:r>
                <a:rPr lang="en-US" sz="800" i="1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 two set had seasons. Fifth you'll, man wherein seas our creeping.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3FE5C6E-C5FE-4AB0-A91D-413917EB460E}"/>
                </a:ext>
              </a:extLst>
            </p:cNvPr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500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2018</a:t>
              </a:r>
            </a:p>
          </p:txBody>
        </p:sp>
      </p:grpSp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858AC63D-DC8C-4C98-A911-6CEC964891E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 t="21155" b="211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78294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3041154D-29E7-42F8-ADA8-F3DB1F8B13DB}"/>
              </a:ext>
            </a:extLst>
          </p:cNvPr>
          <p:cNvSpPr/>
          <p:nvPr/>
        </p:nvSpPr>
        <p:spPr>
          <a:xfrm>
            <a:off x="5129211" y="2535260"/>
            <a:ext cx="1846399" cy="1846401"/>
          </a:xfrm>
          <a:prstGeom prst="ellipse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 33">
            <a:extLst>
              <a:ext uri="{FF2B5EF4-FFF2-40B4-BE49-F238E27FC236}">
                <a16:creationId xmlns:a16="http://schemas.microsoft.com/office/drawing/2014/main" id="{4806F476-7BBF-4A56-A2B9-33B7BB7959EB}"/>
              </a:ext>
            </a:extLst>
          </p:cNvPr>
          <p:cNvSpPr>
            <a:spLocks noEditPoints="1"/>
          </p:cNvSpPr>
          <p:nvPr/>
        </p:nvSpPr>
        <p:spPr bwMode="auto">
          <a:xfrm>
            <a:off x="5490436" y="2902416"/>
            <a:ext cx="1123950" cy="1112091"/>
          </a:xfrm>
          <a:custGeom>
            <a:avLst/>
            <a:gdLst>
              <a:gd name="T0" fmla="*/ 123 w 140"/>
              <a:gd name="T1" fmla="*/ 45 h 139"/>
              <a:gd name="T2" fmla="*/ 62 w 140"/>
              <a:gd name="T3" fmla="*/ 38 h 139"/>
              <a:gd name="T4" fmla="*/ 86 w 140"/>
              <a:gd name="T5" fmla="*/ 20 h 139"/>
              <a:gd name="T6" fmla="*/ 93 w 140"/>
              <a:gd name="T7" fmla="*/ 3 h 139"/>
              <a:gd name="T8" fmla="*/ 79 w 140"/>
              <a:gd name="T9" fmla="*/ 3 h 139"/>
              <a:gd name="T10" fmla="*/ 53 w 140"/>
              <a:gd name="T11" fmla="*/ 40 h 139"/>
              <a:gd name="T12" fmla="*/ 36 w 140"/>
              <a:gd name="T13" fmla="*/ 48 h 139"/>
              <a:gd name="T14" fmla="*/ 16 w 140"/>
              <a:gd name="T15" fmla="*/ 77 h 139"/>
              <a:gd name="T16" fmla="*/ 4 w 140"/>
              <a:gd name="T17" fmla="*/ 78 h 139"/>
              <a:gd name="T18" fmla="*/ 11 w 140"/>
              <a:gd name="T19" fmla="*/ 95 h 139"/>
              <a:gd name="T20" fmla="*/ 20 w 140"/>
              <a:gd name="T21" fmla="*/ 80 h 139"/>
              <a:gd name="T22" fmla="*/ 46 w 140"/>
              <a:gd name="T23" fmla="*/ 122 h 139"/>
              <a:gd name="T24" fmla="*/ 54 w 140"/>
              <a:gd name="T25" fmla="*/ 139 h 139"/>
              <a:gd name="T26" fmla="*/ 54 w 140"/>
              <a:gd name="T27" fmla="*/ 114 h 139"/>
              <a:gd name="T28" fmla="*/ 47 w 140"/>
              <a:gd name="T29" fmla="*/ 58 h 139"/>
              <a:gd name="T30" fmla="*/ 61 w 140"/>
              <a:gd name="T31" fmla="*/ 48 h 139"/>
              <a:gd name="T32" fmla="*/ 87 w 140"/>
              <a:gd name="T33" fmla="*/ 37 h 139"/>
              <a:gd name="T34" fmla="*/ 115 w 140"/>
              <a:gd name="T35" fmla="*/ 53 h 139"/>
              <a:gd name="T36" fmla="*/ 140 w 140"/>
              <a:gd name="T37" fmla="*/ 53 h 139"/>
              <a:gd name="T38" fmla="*/ 59 w 140"/>
              <a:gd name="T39" fmla="*/ 126 h 139"/>
              <a:gd name="T40" fmla="*/ 49 w 140"/>
              <a:gd name="T41" fmla="*/ 126 h 139"/>
              <a:gd name="T42" fmla="*/ 59 w 140"/>
              <a:gd name="T43" fmla="*/ 126 h 139"/>
              <a:gd name="T44" fmla="*/ 86 w 140"/>
              <a:gd name="T45" fmla="*/ 5 h 139"/>
              <a:gd name="T46" fmla="*/ 90 w 140"/>
              <a:gd name="T47" fmla="*/ 14 h 139"/>
              <a:gd name="T48" fmla="*/ 83 w 140"/>
              <a:gd name="T49" fmla="*/ 14 h 139"/>
              <a:gd name="T50" fmla="*/ 15 w 140"/>
              <a:gd name="T51" fmla="*/ 89 h 139"/>
              <a:gd name="T52" fmla="*/ 8 w 140"/>
              <a:gd name="T53" fmla="*/ 89 h 139"/>
              <a:gd name="T54" fmla="*/ 8 w 140"/>
              <a:gd name="T55" fmla="*/ 82 h 139"/>
              <a:gd name="T56" fmla="*/ 15 w 140"/>
              <a:gd name="T57" fmla="*/ 82 h 139"/>
              <a:gd name="T58" fmla="*/ 49 w 140"/>
              <a:gd name="T59" fmla="*/ 53 h 139"/>
              <a:gd name="T60" fmla="*/ 49 w 140"/>
              <a:gd name="T61" fmla="*/ 42 h 139"/>
              <a:gd name="T62" fmla="*/ 49 w 140"/>
              <a:gd name="T63" fmla="*/ 53 h 139"/>
              <a:gd name="T64" fmla="*/ 122 w 140"/>
              <a:gd name="T65" fmla="*/ 53 h 139"/>
              <a:gd name="T66" fmla="*/ 133 w 140"/>
              <a:gd name="T67" fmla="*/ 5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0" h="139">
                <a:moveTo>
                  <a:pt x="127" y="41"/>
                </a:moveTo>
                <a:cubicBezTo>
                  <a:pt x="123" y="45"/>
                  <a:pt x="123" y="45"/>
                  <a:pt x="123" y="45"/>
                </a:cubicBezTo>
                <a:cubicBezTo>
                  <a:pt x="113" y="37"/>
                  <a:pt x="100" y="32"/>
                  <a:pt x="87" y="32"/>
                </a:cubicBezTo>
                <a:cubicBezTo>
                  <a:pt x="78" y="32"/>
                  <a:pt x="70" y="34"/>
                  <a:pt x="62" y="38"/>
                </a:cubicBezTo>
                <a:cubicBezTo>
                  <a:pt x="81" y="19"/>
                  <a:pt x="81" y="19"/>
                  <a:pt x="81" y="19"/>
                </a:cubicBezTo>
                <a:cubicBezTo>
                  <a:pt x="83" y="20"/>
                  <a:pt x="84" y="20"/>
                  <a:pt x="86" y="20"/>
                </a:cubicBezTo>
                <a:cubicBezTo>
                  <a:pt x="89" y="20"/>
                  <a:pt x="91" y="19"/>
                  <a:pt x="93" y="17"/>
                </a:cubicBezTo>
                <a:cubicBezTo>
                  <a:pt x="97" y="13"/>
                  <a:pt x="97" y="7"/>
                  <a:pt x="93" y="3"/>
                </a:cubicBezTo>
                <a:cubicBezTo>
                  <a:pt x="91" y="1"/>
                  <a:pt x="89" y="0"/>
                  <a:pt x="86" y="0"/>
                </a:cubicBezTo>
                <a:cubicBezTo>
                  <a:pt x="84" y="0"/>
                  <a:pt x="81" y="1"/>
                  <a:pt x="79" y="3"/>
                </a:cubicBezTo>
                <a:cubicBezTo>
                  <a:pt x="76" y="6"/>
                  <a:pt x="75" y="12"/>
                  <a:pt x="78" y="15"/>
                </a:cubicBezTo>
                <a:cubicBezTo>
                  <a:pt x="53" y="40"/>
                  <a:pt x="53" y="40"/>
                  <a:pt x="53" y="40"/>
                </a:cubicBezTo>
                <a:cubicBezTo>
                  <a:pt x="49" y="35"/>
                  <a:pt x="49" y="35"/>
                  <a:pt x="49" y="35"/>
                </a:cubicBezTo>
                <a:cubicBezTo>
                  <a:pt x="36" y="48"/>
                  <a:pt x="36" y="48"/>
                  <a:pt x="36" y="48"/>
                </a:cubicBezTo>
                <a:cubicBezTo>
                  <a:pt x="41" y="52"/>
                  <a:pt x="41" y="52"/>
                  <a:pt x="41" y="52"/>
                </a:cubicBezTo>
                <a:cubicBezTo>
                  <a:pt x="16" y="77"/>
                  <a:pt x="16" y="77"/>
                  <a:pt x="16" y="77"/>
                </a:cubicBezTo>
                <a:cubicBezTo>
                  <a:pt x="15" y="76"/>
                  <a:pt x="13" y="75"/>
                  <a:pt x="11" y="75"/>
                </a:cubicBezTo>
                <a:cubicBezTo>
                  <a:pt x="9" y="75"/>
                  <a:pt x="6" y="76"/>
                  <a:pt x="4" y="78"/>
                </a:cubicBezTo>
                <a:cubicBezTo>
                  <a:pt x="0" y="82"/>
                  <a:pt x="0" y="88"/>
                  <a:pt x="4" y="92"/>
                </a:cubicBezTo>
                <a:cubicBezTo>
                  <a:pt x="6" y="94"/>
                  <a:pt x="9" y="95"/>
                  <a:pt x="11" y="95"/>
                </a:cubicBezTo>
                <a:cubicBezTo>
                  <a:pt x="14" y="95"/>
                  <a:pt x="16" y="94"/>
                  <a:pt x="18" y="92"/>
                </a:cubicBezTo>
                <a:cubicBezTo>
                  <a:pt x="22" y="89"/>
                  <a:pt x="22" y="84"/>
                  <a:pt x="20" y="80"/>
                </a:cubicBezTo>
                <a:cubicBezTo>
                  <a:pt x="39" y="61"/>
                  <a:pt x="39" y="61"/>
                  <a:pt x="39" y="61"/>
                </a:cubicBezTo>
                <a:cubicBezTo>
                  <a:pt x="29" y="80"/>
                  <a:pt x="31" y="105"/>
                  <a:pt x="46" y="122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54" y="139"/>
                  <a:pt x="54" y="139"/>
                  <a:pt x="54" y="139"/>
                </a:cubicBezTo>
                <a:cubicBezTo>
                  <a:pt x="66" y="126"/>
                  <a:pt x="66" y="126"/>
                  <a:pt x="66" y="126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0" y="118"/>
                  <a:pt x="50" y="118"/>
                  <a:pt x="50" y="118"/>
                </a:cubicBezTo>
                <a:cubicBezTo>
                  <a:pt x="35" y="101"/>
                  <a:pt x="34" y="76"/>
                  <a:pt x="47" y="58"/>
                </a:cubicBezTo>
                <a:cubicBezTo>
                  <a:pt x="49" y="60"/>
                  <a:pt x="49" y="60"/>
                  <a:pt x="49" y="60"/>
                </a:cubicBezTo>
                <a:cubicBezTo>
                  <a:pt x="61" y="48"/>
                  <a:pt x="61" y="48"/>
                  <a:pt x="61" y="48"/>
                </a:cubicBezTo>
                <a:cubicBezTo>
                  <a:pt x="59" y="46"/>
                  <a:pt x="59" y="46"/>
                  <a:pt x="59" y="46"/>
                </a:cubicBezTo>
                <a:cubicBezTo>
                  <a:pt x="67" y="40"/>
                  <a:pt x="77" y="37"/>
                  <a:pt x="87" y="37"/>
                </a:cubicBezTo>
                <a:cubicBezTo>
                  <a:pt x="99" y="37"/>
                  <a:pt x="110" y="41"/>
                  <a:pt x="119" y="49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127" y="66"/>
                  <a:pt x="127" y="66"/>
                  <a:pt x="127" y="66"/>
                </a:cubicBezTo>
                <a:cubicBezTo>
                  <a:pt x="140" y="53"/>
                  <a:pt x="140" y="53"/>
                  <a:pt x="140" y="53"/>
                </a:cubicBezTo>
                <a:lnTo>
                  <a:pt x="127" y="41"/>
                </a:lnTo>
                <a:close/>
                <a:moveTo>
                  <a:pt x="59" y="126"/>
                </a:moveTo>
                <a:cubicBezTo>
                  <a:pt x="54" y="132"/>
                  <a:pt x="54" y="132"/>
                  <a:pt x="54" y="132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54" y="121"/>
                  <a:pt x="54" y="121"/>
                  <a:pt x="54" y="121"/>
                </a:cubicBezTo>
                <a:lnTo>
                  <a:pt x="59" y="126"/>
                </a:lnTo>
                <a:close/>
                <a:moveTo>
                  <a:pt x="83" y="7"/>
                </a:moveTo>
                <a:cubicBezTo>
                  <a:pt x="84" y="6"/>
                  <a:pt x="85" y="5"/>
                  <a:pt x="86" y="5"/>
                </a:cubicBezTo>
                <a:cubicBezTo>
                  <a:pt x="88" y="5"/>
                  <a:pt x="89" y="6"/>
                  <a:pt x="90" y="7"/>
                </a:cubicBezTo>
                <a:cubicBezTo>
                  <a:pt x="92" y="9"/>
                  <a:pt x="92" y="12"/>
                  <a:pt x="90" y="14"/>
                </a:cubicBezTo>
                <a:cubicBezTo>
                  <a:pt x="89" y="15"/>
                  <a:pt x="88" y="15"/>
                  <a:pt x="86" y="15"/>
                </a:cubicBezTo>
                <a:cubicBezTo>
                  <a:pt x="85" y="15"/>
                  <a:pt x="84" y="15"/>
                  <a:pt x="83" y="14"/>
                </a:cubicBezTo>
                <a:cubicBezTo>
                  <a:pt x="81" y="12"/>
                  <a:pt x="81" y="9"/>
                  <a:pt x="83" y="7"/>
                </a:cubicBezTo>
                <a:close/>
                <a:moveTo>
                  <a:pt x="15" y="89"/>
                </a:moveTo>
                <a:cubicBezTo>
                  <a:pt x="14" y="90"/>
                  <a:pt x="13" y="90"/>
                  <a:pt x="11" y="90"/>
                </a:cubicBezTo>
                <a:cubicBezTo>
                  <a:pt x="10" y="90"/>
                  <a:pt x="9" y="90"/>
                  <a:pt x="8" y="89"/>
                </a:cubicBezTo>
                <a:cubicBezTo>
                  <a:pt x="7" y="88"/>
                  <a:pt x="6" y="87"/>
                  <a:pt x="6" y="85"/>
                </a:cubicBezTo>
                <a:cubicBezTo>
                  <a:pt x="6" y="84"/>
                  <a:pt x="7" y="83"/>
                  <a:pt x="8" y="82"/>
                </a:cubicBezTo>
                <a:cubicBezTo>
                  <a:pt x="9" y="81"/>
                  <a:pt x="10" y="80"/>
                  <a:pt x="11" y="80"/>
                </a:cubicBezTo>
                <a:cubicBezTo>
                  <a:pt x="13" y="80"/>
                  <a:pt x="14" y="81"/>
                  <a:pt x="15" y="82"/>
                </a:cubicBezTo>
                <a:cubicBezTo>
                  <a:pt x="17" y="84"/>
                  <a:pt x="17" y="87"/>
                  <a:pt x="15" y="89"/>
                </a:cubicBezTo>
                <a:close/>
                <a:moveTo>
                  <a:pt x="49" y="53"/>
                </a:moveTo>
                <a:cubicBezTo>
                  <a:pt x="43" y="48"/>
                  <a:pt x="43" y="48"/>
                  <a:pt x="43" y="48"/>
                </a:cubicBezTo>
                <a:cubicBezTo>
                  <a:pt x="49" y="42"/>
                  <a:pt x="49" y="42"/>
                  <a:pt x="49" y="42"/>
                </a:cubicBezTo>
                <a:cubicBezTo>
                  <a:pt x="54" y="48"/>
                  <a:pt x="54" y="48"/>
                  <a:pt x="54" y="48"/>
                </a:cubicBezTo>
                <a:lnTo>
                  <a:pt x="49" y="53"/>
                </a:lnTo>
                <a:close/>
                <a:moveTo>
                  <a:pt x="127" y="58"/>
                </a:moveTo>
                <a:cubicBezTo>
                  <a:pt x="122" y="53"/>
                  <a:pt x="122" y="53"/>
                  <a:pt x="122" y="53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133" y="53"/>
                  <a:pt x="133" y="53"/>
                  <a:pt x="133" y="53"/>
                </a:cubicBezTo>
                <a:lnTo>
                  <a:pt x="127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A928151A-9D8E-4BCC-8C83-DF537539A1A4}"/>
              </a:ext>
            </a:extLst>
          </p:cNvPr>
          <p:cNvSpPr/>
          <p:nvPr/>
        </p:nvSpPr>
        <p:spPr>
          <a:xfrm>
            <a:off x="1821098" y="2535260"/>
            <a:ext cx="1846399" cy="1846401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 34">
            <a:extLst>
              <a:ext uri="{FF2B5EF4-FFF2-40B4-BE49-F238E27FC236}">
                <a16:creationId xmlns:a16="http://schemas.microsoft.com/office/drawing/2014/main" id="{5EA338DE-D41D-47CB-A8F3-883159694C15}"/>
              </a:ext>
            </a:extLst>
          </p:cNvPr>
          <p:cNvSpPr>
            <a:spLocks noEditPoints="1"/>
          </p:cNvSpPr>
          <p:nvPr/>
        </p:nvSpPr>
        <p:spPr bwMode="auto">
          <a:xfrm>
            <a:off x="2249652" y="3010306"/>
            <a:ext cx="988792" cy="896311"/>
          </a:xfrm>
          <a:custGeom>
            <a:avLst/>
            <a:gdLst>
              <a:gd name="T0" fmla="*/ 410 w 417"/>
              <a:gd name="T1" fmla="*/ 108 h 378"/>
              <a:gd name="T2" fmla="*/ 315 w 417"/>
              <a:gd name="T3" fmla="*/ 0 h 378"/>
              <a:gd name="T4" fmla="*/ 102 w 417"/>
              <a:gd name="T5" fmla="*/ 0 h 378"/>
              <a:gd name="T6" fmla="*/ 7 w 417"/>
              <a:gd name="T7" fmla="*/ 108 h 378"/>
              <a:gd name="T8" fmla="*/ 0 w 417"/>
              <a:gd name="T9" fmla="*/ 118 h 378"/>
              <a:gd name="T10" fmla="*/ 7 w 417"/>
              <a:gd name="T11" fmla="*/ 125 h 378"/>
              <a:gd name="T12" fmla="*/ 207 w 417"/>
              <a:gd name="T13" fmla="*/ 378 h 378"/>
              <a:gd name="T14" fmla="*/ 410 w 417"/>
              <a:gd name="T15" fmla="*/ 125 h 378"/>
              <a:gd name="T16" fmla="*/ 417 w 417"/>
              <a:gd name="T17" fmla="*/ 118 h 378"/>
              <a:gd name="T18" fmla="*/ 410 w 417"/>
              <a:gd name="T19" fmla="*/ 108 h 378"/>
              <a:gd name="T20" fmla="*/ 390 w 417"/>
              <a:gd name="T21" fmla="*/ 108 h 378"/>
              <a:gd name="T22" fmla="*/ 231 w 417"/>
              <a:gd name="T23" fmla="*/ 108 h 378"/>
              <a:gd name="T24" fmla="*/ 309 w 417"/>
              <a:gd name="T25" fmla="*/ 17 h 378"/>
              <a:gd name="T26" fmla="*/ 390 w 417"/>
              <a:gd name="T27" fmla="*/ 108 h 378"/>
              <a:gd name="T28" fmla="*/ 207 w 417"/>
              <a:gd name="T29" fmla="*/ 108 h 378"/>
              <a:gd name="T30" fmla="*/ 126 w 417"/>
              <a:gd name="T31" fmla="*/ 14 h 378"/>
              <a:gd name="T32" fmla="*/ 288 w 417"/>
              <a:gd name="T33" fmla="*/ 14 h 378"/>
              <a:gd name="T34" fmla="*/ 210 w 417"/>
              <a:gd name="T35" fmla="*/ 108 h 378"/>
              <a:gd name="T36" fmla="*/ 207 w 417"/>
              <a:gd name="T37" fmla="*/ 108 h 378"/>
              <a:gd name="T38" fmla="*/ 105 w 417"/>
              <a:gd name="T39" fmla="*/ 17 h 378"/>
              <a:gd name="T40" fmla="*/ 187 w 417"/>
              <a:gd name="T41" fmla="*/ 108 h 378"/>
              <a:gd name="T42" fmla="*/ 27 w 417"/>
              <a:gd name="T43" fmla="*/ 108 h 378"/>
              <a:gd name="T44" fmla="*/ 105 w 417"/>
              <a:gd name="T45" fmla="*/ 17 h 378"/>
              <a:gd name="T46" fmla="*/ 200 w 417"/>
              <a:gd name="T47" fmla="*/ 125 h 378"/>
              <a:gd name="T48" fmla="*/ 200 w 417"/>
              <a:gd name="T49" fmla="*/ 344 h 378"/>
              <a:gd name="T50" fmla="*/ 27 w 417"/>
              <a:gd name="T51" fmla="*/ 125 h 378"/>
              <a:gd name="T52" fmla="*/ 200 w 417"/>
              <a:gd name="T53" fmla="*/ 125 h 378"/>
              <a:gd name="T54" fmla="*/ 217 w 417"/>
              <a:gd name="T55" fmla="*/ 344 h 378"/>
              <a:gd name="T56" fmla="*/ 217 w 417"/>
              <a:gd name="T57" fmla="*/ 125 h 378"/>
              <a:gd name="T58" fmla="*/ 390 w 417"/>
              <a:gd name="T59" fmla="*/ 125 h 378"/>
              <a:gd name="T60" fmla="*/ 217 w 417"/>
              <a:gd name="T61" fmla="*/ 344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17" h="378">
                <a:moveTo>
                  <a:pt x="410" y="108"/>
                </a:moveTo>
                <a:lnTo>
                  <a:pt x="315" y="0"/>
                </a:lnTo>
                <a:lnTo>
                  <a:pt x="102" y="0"/>
                </a:lnTo>
                <a:lnTo>
                  <a:pt x="7" y="108"/>
                </a:lnTo>
                <a:lnTo>
                  <a:pt x="0" y="118"/>
                </a:lnTo>
                <a:lnTo>
                  <a:pt x="7" y="125"/>
                </a:lnTo>
                <a:lnTo>
                  <a:pt x="207" y="378"/>
                </a:lnTo>
                <a:lnTo>
                  <a:pt x="410" y="125"/>
                </a:lnTo>
                <a:lnTo>
                  <a:pt x="417" y="118"/>
                </a:lnTo>
                <a:lnTo>
                  <a:pt x="410" y="108"/>
                </a:lnTo>
                <a:close/>
                <a:moveTo>
                  <a:pt x="390" y="108"/>
                </a:moveTo>
                <a:lnTo>
                  <a:pt x="231" y="108"/>
                </a:lnTo>
                <a:lnTo>
                  <a:pt x="309" y="17"/>
                </a:lnTo>
                <a:lnTo>
                  <a:pt x="390" y="108"/>
                </a:lnTo>
                <a:close/>
                <a:moveTo>
                  <a:pt x="207" y="108"/>
                </a:moveTo>
                <a:lnTo>
                  <a:pt x="126" y="14"/>
                </a:lnTo>
                <a:lnTo>
                  <a:pt x="288" y="14"/>
                </a:lnTo>
                <a:lnTo>
                  <a:pt x="210" y="108"/>
                </a:lnTo>
                <a:lnTo>
                  <a:pt x="207" y="108"/>
                </a:lnTo>
                <a:close/>
                <a:moveTo>
                  <a:pt x="105" y="17"/>
                </a:moveTo>
                <a:lnTo>
                  <a:pt x="187" y="108"/>
                </a:lnTo>
                <a:lnTo>
                  <a:pt x="27" y="108"/>
                </a:lnTo>
                <a:lnTo>
                  <a:pt x="105" y="17"/>
                </a:lnTo>
                <a:close/>
                <a:moveTo>
                  <a:pt x="200" y="125"/>
                </a:moveTo>
                <a:lnTo>
                  <a:pt x="200" y="344"/>
                </a:lnTo>
                <a:lnTo>
                  <a:pt x="27" y="125"/>
                </a:lnTo>
                <a:lnTo>
                  <a:pt x="200" y="125"/>
                </a:lnTo>
                <a:close/>
                <a:moveTo>
                  <a:pt x="217" y="344"/>
                </a:moveTo>
                <a:lnTo>
                  <a:pt x="217" y="125"/>
                </a:lnTo>
                <a:lnTo>
                  <a:pt x="390" y="125"/>
                </a:lnTo>
                <a:lnTo>
                  <a:pt x="217" y="3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A9E1868-65B8-4075-9659-01409B46F07D}"/>
              </a:ext>
            </a:extLst>
          </p:cNvPr>
          <p:cNvSpPr/>
          <p:nvPr/>
        </p:nvSpPr>
        <p:spPr>
          <a:xfrm>
            <a:off x="8437324" y="2535260"/>
            <a:ext cx="1846399" cy="1846401"/>
          </a:xfrm>
          <a:prstGeom prst="ellipse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Freeform 35">
            <a:extLst>
              <a:ext uri="{FF2B5EF4-FFF2-40B4-BE49-F238E27FC236}">
                <a16:creationId xmlns:a16="http://schemas.microsoft.com/office/drawing/2014/main" id="{3927E1E0-3C03-4130-B378-D18783B57E0F}"/>
              </a:ext>
            </a:extLst>
          </p:cNvPr>
          <p:cNvSpPr>
            <a:spLocks noEditPoints="1"/>
          </p:cNvSpPr>
          <p:nvPr/>
        </p:nvSpPr>
        <p:spPr bwMode="auto">
          <a:xfrm>
            <a:off x="8810404" y="2907157"/>
            <a:ext cx="1100237" cy="1102609"/>
          </a:xfrm>
          <a:custGeom>
            <a:avLst/>
            <a:gdLst>
              <a:gd name="T0" fmla="*/ 137 w 137"/>
              <a:gd name="T1" fmla="*/ 78 h 138"/>
              <a:gd name="T2" fmla="*/ 118 w 137"/>
              <a:gd name="T3" fmla="*/ 58 h 138"/>
              <a:gd name="T4" fmla="*/ 122 w 137"/>
              <a:gd name="T5" fmla="*/ 27 h 138"/>
              <a:gd name="T6" fmla="*/ 96 w 137"/>
              <a:gd name="T7" fmla="*/ 26 h 138"/>
              <a:gd name="T8" fmla="*/ 78 w 137"/>
              <a:gd name="T9" fmla="*/ 0 h 138"/>
              <a:gd name="T10" fmla="*/ 57 w 137"/>
              <a:gd name="T11" fmla="*/ 20 h 138"/>
              <a:gd name="T12" fmla="*/ 26 w 137"/>
              <a:gd name="T13" fmla="*/ 15 h 138"/>
              <a:gd name="T14" fmla="*/ 26 w 137"/>
              <a:gd name="T15" fmla="*/ 42 h 138"/>
              <a:gd name="T16" fmla="*/ 0 w 137"/>
              <a:gd name="T17" fmla="*/ 60 h 138"/>
              <a:gd name="T18" fmla="*/ 19 w 137"/>
              <a:gd name="T19" fmla="*/ 80 h 138"/>
              <a:gd name="T20" fmla="*/ 15 w 137"/>
              <a:gd name="T21" fmla="*/ 111 h 138"/>
              <a:gd name="T22" fmla="*/ 41 w 137"/>
              <a:gd name="T23" fmla="*/ 111 h 138"/>
              <a:gd name="T24" fmla="*/ 59 w 137"/>
              <a:gd name="T25" fmla="*/ 138 h 138"/>
              <a:gd name="T26" fmla="*/ 80 w 137"/>
              <a:gd name="T27" fmla="*/ 118 h 138"/>
              <a:gd name="T28" fmla="*/ 111 w 137"/>
              <a:gd name="T29" fmla="*/ 122 h 138"/>
              <a:gd name="T30" fmla="*/ 111 w 137"/>
              <a:gd name="T31" fmla="*/ 96 h 138"/>
              <a:gd name="T32" fmla="*/ 132 w 137"/>
              <a:gd name="T33" fmla="*/ 64 h 138"/>
              <a:gd name="T34" fmla="*/ 117 w 137"/>
              <a:gd name="T35" fmla="*/ 75 h 138"/>
              <a:gd name="T36" fmla="*/ 117 w 137"/>
              <a:gd name="T37" fmla="*/ 63 h 138"/>
              <a:gd name="T38" fmla="*/ 110 w 137"/>
              <a:gd name="T39" fmla="*/ 22 h 138"/>
              <a:gd name="T40" fmla="*/ 107 w 137"/>
              <a:gd name="T41" fmla="*/ 38 h 138"/>
              <a:gd name="T42" fmla="*/ 110 w 137"/>
              <a:gd name="T43" fmla="*/ 22 h 138"/>
              <a:gd name="T44" fmla="*/ 73 w 137"/>
              <a:gd name="T45" fmla="*/ 5 h 138"/>
              <a:gd name="T46" fmla="*/ 68 w 137"/>
              <a:gd name="T47" fmla="*/ 19 h 138"/>
              <a:gd name="T48" fmla="*/ 64 w 137"/>
              <a:gd name="T49" fmla="*/ 5 h 138"/>
              <a:gd name="T50" fmla="*/ 27 w 137"/>
              <a:gd name="T51" fmla="*/ 22 h 138"/>
              <a:gd name="T52" fmla="*/ 34 w 137"/>
              <a:gd name="T53" fmla="*/ 34 h 138"/>
              <a:gd name="T54" fmla="*/ 21 w 137"/>
              <a:gd name="T55" fmla="*/ 27 h 138"/>
              <a:gd name="T56" fmla="*/ 5 w 137"/>
              <a:gd name="T57" fmla="*/ 64 h 138"/>
              <a:gd name="T58" fmla="*/ 19 w 137"/>
              <a:gd name="T59" fmla="*/ 69 h 138"/>
              <a:gd name="T60" fmla="*/ 5 w 137"/>
              <a:gd name="T61" fmla="*/ 74 h 138"/>
              <a:gd name="T62" fmla="*/ 22 w 137"/>
              <a:gd name="T63" fmla="*/ 110 h 138"/>
              <a:gd name="T64" fmla="*/ 38 w 137"/>
              <a:gd name="T65" fmla="*/ 108 h 138"/>
              <a:gd name="T66" fmla="*/ 73 w 137"/>
              <a:gd name="T67" fmla="*/ 133 h 138"/>
              <a:gd name="T68" fmla="*/ 62 w 137"/>
              <a:gd name="T69" fmla="*/ 118 h 138"/>
              <a:gd name="T70" fmla="*/ 68 w 137"/>
              <a:gd name="T71" fmla="*/ 118 h 138"/>
              <a:gd name="T72" fmla="*/ 75 w 137"/>
              <a:gd name="T73" fmla="*/ 118 h 138"/>
              <a:gd name="T74" fmla="*/ 68 w 137"/>
              <a:gd name="T75" fmla="*/ 113 h 138"/>
              <a:gd name="T76" fmla="*/ 37 w 137"/>
              <a:gd name="T77" fmla="*/ 37 h 138"/>
              <a:gd name="T78" fmla="*/ 68 w 137"/>
              <a:gd name="T79" fmla="*/ 24 h 138"/>
              <a:gd name="T80" fmla="*/ 100 w 137"/>
              <a:gd name="T81" fmla="*/ 100 h 138"/>
              <a:gd name="T82" fmla="*/ 116 w 137"/>
              <a:gd name="T83" fmla="*/ 110 h 138"/>
              <a:gd name="T84" fmla="*/ 99 w 137"/>
              <a:gd name="T85" fmla="*/ 108 h 138"/>
              <a:gd name="T86" fmla="*/ 108 w 137"/>
              <a:gd name="T87" fmla="*/ 9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7" h="138">
                <a:moveTo>
                  <a:pt x="118" y="80"/>
                </a:moveTo>
                <a:cubicBezTo>
                  <a:pt x="137" y="78"/>
                  <a:pt x="137" y="78"/>
                  <a:pt x="137" y="78"/>
                </a:cubicBezTo>
                <a:cubicBezTo>
                  <a:pt x="137" y="60"/>
                  <a:pt x="137" y="60"/>
                  <a:pt x="137" y="60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6" y="52"/>
                  <a:pt x="114" y="46"/>
                  <a:pt x="111" y="42"/>
                </a:cubicBezTo>
                <a:cubicBezTo>
                  <a:pt x="122" y="27"/>
                  <a:pt x="122" y="27"/>
                  <a:pt x="122" y="27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96" y="26"/>
                  <a:pt x="96" y="26"/>
                  <a:pt x="96" y="26"/>
                </a:cubicBezTo>
                <a:cubicBezTo>
                  <a:pt x="91" y="23"/>
                  <a:pt x="86" y="21"/>
                  <a:pt x="80" y="20"/>
                </a:cubicBezTo>
                <a:cubicBezTo>
                  <a:pt x="78" y="0"/>
                  <a:pt x="78" y="0"/>
                  <a:pt x="7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7" y="20"/>
                  <a:pt x="57" y="20"/>
                  <a:pt x="57" y="20"/>
                </a:cubicBezTo>
                <a:cubicBezTo>
                  <a:pt x="51" y="21"/>
                  <a:pt x="46" y="23"/>
                  <a:pt x="42" y="26"/>
                </a:cubicBezTo>
                <a:cubicBezTo>
                  <a:pt x="26" y="15"/>
                  <a:pt x="26" y="15"/>
                  <a:pt x="26" y="15"/>
                </a:cubicBezTo>
                <a:cubicBezTo>
                  <a:pt x="15" y="27"/>
                  <a:pt x="15" y="27"/>
                  <a:pt x="15" y="27"/>
                </a:cubicBezTo>
                <a:cubicBezTo>
                  <a:pt x="26" y="42"/>
                  <a:pt x="26" y="42"/>
                  <a:pt x="26" y="42"/>
                </a:cubicBezTo>
                <a:cubicBezTo>
                  <a:pt x="23" y="47"/>
                  <a:pt x="21" y="52"/>
                  <a:pt x="19" y="57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78"/>
                  <a:pt x="0" y="78"/>
                  <a:pt x="0" y="78"/>
                </a:cubicBezTo>
                <a:cubicBezTo>
                  <a:pt x="19" y="80"/>
                  <a:pt x="19" y="80"/>
                  <a:pt x="19" y="80"/>
                </a:cubicBezTo>
                <a:cubicBezTo>
                  <a:pt x="21" y="86"/>
                  <a:pt x="23" y="91"/>
                  <a:pt x="26" y="96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26" y="122"/>
                  <a:pt x="26" y="122"/>
                  <a:pt x="26" y="122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6" y="114"/>
                  <a:pt x="51" y="117"/>
                  <a:pt x="57" y="118"/>
                </a:cubicBezTo>
                <a:cubicBezTo>
                  <a:pt x="59" y="138"/>
                  <a:pt x="59" y="138"/>
                  <a:pt x="59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86" y="117"/>
                  <a:pt x="91" y="114"/>
                  <a:pt x="95" y="111"/>
                </a:cubicBezTo>
                <a:cubicBezTo>
                  <a:pt x="111" y="122"/>
                  <a:pt x="111" y="122"/>
                  <a:pt x="111" y="12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111" y="96"/>
                  <a:pt x="111" y="96"/>
                  <a:pt x="111" y="96"/>
                </a:cubicBezTo>
                <a:cubicBezTo>
                  <a:pt x="114" y="91"/>
                  <a:pt x="116" y="86"/>
                  <a:pt x="118" y="80"/>
                </a:cubicBezTo>
                <a:close/>
                <a:moveTo>
                  <a:pt x="132" y="64"/>
                </a:moveTo>
                <a:cubicBezTo>
                  <a:pt x="132" y="74"/>
                  <a:pt x="132" y="74"/>
                  <a:pt x="132" y="74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8" y="73"/>
                  <a:pt x="118" y="71"/>
                  <a:pt x="118" y="69"/>
                </a:cubicBezTo>
                <a:cubicBezTo>
                  <a:pt x="118" y="67"/>
                  <a:pt x="118" y="65"/>
                  <a:pt x="117" y="63"/>
                </a:cubicBezTo>
                <a:lnTo>
                  <a:pt x="132" y="64"/>
                </a:lnTo>
                <a:close/>
                <a:moveTo>
                  <a:pt x="110" y="22"/>
                </a:moveTo>
                <a:cubicBezTo>
                  <a:pt x="115" y="27"/>
                  <a:pt x="115" y="27"/>
                  <a:pt x="115" y="27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5" y="35"/>
                  <a:pt x="102" y="32"/>
                  <a:pt x="99" y="30"/>
                </a:cubicBezTo>
                <a:lnTo>
                  <a:pt x="110" y="22"/>
                </a:lnTo>
                <a:close/>
                <a:moveTo>
                  <a:pt x="64" y="5"/>
                </a:moveTo>
                <a:cubicBezTo>
                  <a:pt x="73" y="5"/>
                  <a:pt x="73" y="5"/>
                  <a:pt x="73" y="5"/>
                </a:cubicBezTo>
                <a:cubicBezTo>
                  <a:pt x="75" y="20"/>
                  <a:pt x="75" y="20"/>
                  <a:pt x="75" y="20"/>
                </a:cubicBezTo>
                <a:cubicBezTo>
                  <a:pt x="73" y="20"/>
                  <a:pt x="71" y="19"/>
                  <a:pt x="68" y="19"/>
                </a:cubicBezTo>
                <a:cubicBezTo>
                  <a:pt x="66" y="19"/>
                  <a:pt x="64" y="20"/>
                  <a:pt x="62" y="20"/>
                </a:cubicBezTo>
                <a:lnTo>
                  <a:pt x="64" y="5"/>
                </a:lnTo>
                <a:close/>
                <a:moveTo>
                  <a:pt x="21" y="27"/>
                </a:moveTo>
                <a:cubicBezTo>
                  <a:pt x="27" y="22"/>
                  <a:pt x="27" y="22"/>
                  <a:pt x="27" y="22"/>
                </a:cubicBezTo>
                <a:cubicBezTo>
                  <a:pt x="38" y="30"/>
                  <a:pt x="38" y="30"/>
                  <a:pt x="38" y="30"/>
                </a:cubicBezTo>
                <a:cubicBezTo>
                  <a:pt x="37" y="31"/>
                  <a:pt x="35" y="32"/>
                  <a:pt x="34" y="34"/>
                </a:cubicBezTo>
                <a:cubicBezTo>
                  <a:pt x="32" y="35"/>
                  <a:pt x="31" y="37"/>
                  <a:pt x="29" y="39"/>
                </a:cubicBezTo>
                <a:lnTo>
                  <a:pt x="21" y="27"/>
                </a:lnTo>
                <a:close/>
                <a:moveTo>
                  <a:pt x="5" y="74"/>
                </a:moveTo>
                <a:cubicBezTo>
                  <a:pt x="5" y="64"/>
                  <a:pt x="5" y="64"/>
                  <a:pt x="5" y="64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5"/>
                  <a:pt x="19" y="67"/>
                  <a:pt x="19" y="69"/>
                </a:cubicBezTo>
                <a:cubicBezTo>
                  <a:pt x="19" y="71"/>
                  <a:pt x="19" y="73"/>
                  <a:pt x="19" y="75"/>
                </a:cubicBezTo>
                <a:lnTo>
                  <a:pt x="5" y="74"/>
                </a:lnTo>
                <a:close/>
                <a:moveTo>
                  <a:pt x="27" y="116"/>
                </a:moveTo>
                <a:cubicBezTo>
                  <a:pt x="22" y="110"/>
                  <a:pt x="22" y="110"/>
                  <a:pt x="22" y="110"/>
                </a:cubicBezTo>
                <a:cubicBezTo>
                  <a:pt x="30" y="99"/>
                  <a:pt x="30" y="99"/>
                  <a:pt x="30" y="99"/>
                </a:cubicBezTo>
                <a:cubicBezTo>
                  <a:pt x="32" y="103"/>
                  <a:pt x="35" y="105"/>
                  <a:pt x="38" y="108"/>
                </a:cubicBezTo>
                <a:lnTo>
                  <a:pt x="27" y="116"/>
                </a:lnTo>
                <a:close/>
                <a:moveTo>
                  <a:pt x="73" y="133"/>
                </a:moveTo>
                <a:cubicBezTo>
                  <a:pt x="64" y="133"/>
                  <a:pt x="64" y="133"/>
                  <a:pt x="64" y="133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4" y="118"/>
                  <a:pt x="66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71" y="118"/>
                  <a:pt x="73" y="118"/>
                  <a:pt x="75" y="118"/>
                </a:cubicBezTo>
                <a:lnTo>
                  <a:pt x="73" y="133"/>
                </a:lnTo>
                <a:close/>
                <a:moveTo>
                  <a:pt x="68" y="113"/>
                </a:moveTo>
                <a:cubicBezTo>
                  <a:pt x="44" y="113"/>
                  <a:pt x="24" y="93"/>
                  <a:pt x="24" y="69"/>
                </a:cubicBezTo>
                <a:cubicBezTo>
                  <a:pt x="24" y="57"/>
                  <a:pt x="29" y="46"/>
                  <a:pt x="37" y="37"/>
                </a:cubicBezTo>
                <a:cubicBezTo>
                  <a:pt x="45" y="29"/>
                  <a:pt x="57" y="24"/>
                  <a:pt x="6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93" y="24"/>
                  <a:pt x="113" y="44"/>
                  <a:pt x="113" y="69"/>
                </a:cubicBezTo>
                <a:cubicBezTo>
                  <a:pt x="113" y="81"/>
                  <a:pt x="108" y="92"/>
                  <a:pt x="100" y="100"/>
                </a:cubicBezTo>
                <a:cubicBezTo>
                  <a:pt x="92" y="109"/>
                  <a:pt x="80" y="113"/>
                  <a:pt x="68" y="113"/>
                </a:cubicBezTo>
                <a:close/>
                <a:moveTo>
                  <a:pt x="116" y="110"/>
                </a:moveTo>
                <a:cubicBezTo>
                  <a:pt x="110" y="116"/>
                  <a:pt x="110" y="116"/>
                  <a:pt x="110" y="116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100" y="107"/>
                  <a:pt x="102" y="105"/>
                  <a:pt x="103" y="104"/>
                </a:cubicBezTo>
                <a:cubicBezTo>
                  <a:pt x="105" y="102"/>
                  <a:pt x="106" y="101"/>
                  <a:pt x="108" y="99"/>
                </a:cubicBezTo>
                <a:lnTo>
                  <a:pt x="116" y="1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2777DC5-BA5E-468F-A540-97B817B5FE9C}"/>
              </a:ext>
            </a:extLst>
          </p:cNvPr>
          <p:cNvSpPr txBox="1"/>
          <p:nvPr/>
        </p:nvSpPr>
        <p:spPr>
          <a:xfrm>
            <a:off x="5054100" y="1108996"/>
            <a:ext cx="1996620" cy="630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500" b="1" dirty="0">
                <a:latin typeface="Roboto Slab" pitchFamily="2" charset="0"/>
                <a:ea typeface="Roboto Slab" pitchFamily="2" charset="0"/>
                <a:cs typeface="Montserrat Black" charset="0"/>
              </a:rPr>
              <a:t>Service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BECF10D-0BBF-48BE-978B-3547A895D289}"/>
              </a:ext>
            </a:extLst>
          </p:cNvPr>
          <p:cNvSpPr txBox="1"/>
          <p:nvPr/>
        </p:nvSpPr>
        <p:spPr>
          <a:xfrm>
            <a:off x="1821098" y="4856707"/>
            <a:ext cx="1933577" cy="892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800" i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Have them for one. Living grass to gathered waters had winged. Creepiest don't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0AD826A-4C66-49C0-AD3D-BD1964972A12}"/>
              </a:ext>
            </a:extLst>
          </p:cNvPr>
          <p:cNvSpPr txBox="1"/>
          <p:nvPr/>
        </p:nvSpPr>
        <p:spPr>
          <a:xfrm>
            <a:off x="5129211" y="4856707"/>
            <a:ext cx="1933577" cy="892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800" i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Have them for one. Living grass to gathered waters had winged. Creepiest don't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B3C4C4-489B-45A9-A2E2-7696BC85BBE3}"/>
              </a:ext>
            </a:extLst>
          </p:cNvPr>
          <p:cNvSpPr txBox="1"/>
          <p:nvPr/>
        </p:nvSpPr>
        <p:spPr>
          <a:xfrm>
            <a:off x="8437324" y="4856707"/>
            <a:ext cx="1933577" cy="892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800" i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Have them for one. Living grass to gathered waters had winged. Creepiest don't</a:t>
            </a:r>
          </a:p>
        </p:txBody>
      </p:sp>
    </p:spTree>
    <p:extLst>
      <p:ext uri="{BB962C8B-B14F-4D97-AF65-F5344CB8AC3E}">
        <p14:creationId xmlns:p14="http://schemas.microsoft.com/office/powerpoint/2010/main" val="41229776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8F98CD5-FFED-4B09-91BA-DE062149FB9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041154D-29E7-42F8-ADA8-F3DB1F8B13DB}"/>
              </a:ext>
            </a:extLst>
          </p:cNvPr>
          <p:cNvSpPr/>
          <p:nvPr/>
        </p:nvSpPr>
        <p:spPr>
          <a:xfrm>
            <a:off x="5129211" y="2535260"/>
            <a:ext cx="1846399" cy="1846401"/>
          </a:xfrm>
          <a:prstGeom prst="ellipse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 33">
            <a:extLst>
              <a:ext uri="{FF2B5EF4-FFF2-40B4-BE49-F238E27FC236}">
                <a16:creationId xmlns:a16="http://schemas.microsoft.com/office/drawing/2014/main" id="{4806F476-7BBF-4A56-A2B9-33B7BB7959EB}"/>
              </a:ext>
            </a:extLst>
          </p:cNvPr>
          <p:cNvSpPr>
            <a:spLocks noEditPoints="1"/>
          </p:cNvSpPr>
          <p:nvPr/>
        </p:nvSpPr>
        <p:spPr bwMode="auto">
          <a:xfrm>
            <a:off x="5490436" y="2902416"/>
            <a:ext cx="1123950" cy="1112091"/>
          </a:xfrm>
          <a:custGeom>
            <a:avLst/>
            <a:gdLst>
              <a:gd name="T0" fmla="*/ 123 w 140"/>
              <a:gd name="T1" fmla="*/ 45 h 139"/>
              <a:gd name="T2" fmla="*/ 62 w 140"/>
              <a:gd name="T3" fmla="*/ 38 h 139"/>
              <a:gd name="T4" fmla="*/ 86 w 140"/>
              <a:gd name="T5" fmla="*/ 20 h 139"/>
              <a:gd name="T6" fmla="*/ 93 w 140"/>
              <a:gd name="T7" fmla="*/ 3 h 139"/>
              <a:gd name="T8" fmla="*/ 79 w 140"/>
              <a:gd name="T9" fmla="*/ 3 h 139"/>
              <a:gd name="T10" fmla="*/ 53 w 140"/>
              <a:gd name="T11" fmla="*/ 40 h 139"/>
              <a:gd name="T12" fmla="*/ 36 w 140"/>
              <a:gd name="T13" fmla="*/ 48 h 139"/>
              <a:gd name="T14" fmla="*/ 16 w 140"/>
              <a:gd name="T15" fmla="*/ 77 h 139"/>
              <a:gd name="T16" fmla="*/ 4 w 140"/>
              <a:gd name="T17" fmla="*/ 78 h 139"/>
              <a:gd name="T18" fmla="*/ 11 w 140"/>
              <a:gd name="T19" fmla="*/ 95 h 139"/>
              <a:gd name="T20" fmla="*/ 20 w 140"/>
              <a:gd name="T21" fmla="*/ 80 h 139"/>
              <a:gd name="T22" fmla="*/ 46 w 140"/>
              <a:gd name="T23" fmla="*/ 122 h 139"/>
              <a:gd name="T24" fmla="*/ 54 w 140"/>
              <a:gd name="T25" fmla="*/ 139 h 139"/>
              <a:gd name="T26" fmla="*/ 54 w 140"/>
              <a:gd name="T27" fmla="*/ 114 h 139"/>
              <a:gd name="T28" fmla="*/ 47 w 140"/>
              <a:gd name="T29" fmla="*/ 58 h 139"/>
              <a:gd name="T30" fmla="*/ 61 w 140"/>
              <a:gd name="T31" fmla="*/ 48 h 139"/>
              <a:gd name="T32" fmla="*/ 87 w 140"/>
              <a:gd name="T33" fmla="*/ 37 h 139"/>
              <a:gd name="T34" fmla="*/ 115 w 140"/>
              <a:gd name="T35" fmla="*/ 53 h 139"/>
              <a:gd name="T36" fmla="*/ 140 w 140"/>
              <a:gd name="T37" fmla="*/ 53 h 139"/>
              <a:gd name="T38" fmla="*/ 59 w 140"/>
              <a:gd name="T39" fmla="*/ 126 h 139"/>
              <a:gd name="T40" fmla="*/ 49 w 140"/>
              <a:gd name="T41" fmla="*/ 126 h 139"/>
              <a:gd name="T42" fmla="*/ 59 w 140"/>
              <a:gd name="T43" fmla="*/ 126 h 139"/>
              <a:gd name="T44" fmla="*/ 86 w 140"/>
              <a:gd name="T45" fmla="*/ 5 h 139"/>
              <a:gd name="T46" fmla="*/ 90 w 140"/>
              <a:gd name="T47" fmla="*/ 14 h 139"/>
              <a:gd name="T48" fmla="*/ 83 w 140"/>
              <a:gd name="T49" fmla="*/ 14 h 139"/>
              <a:gd name="T50" fmla="*/ 15 w 140"/>
              <a:gd name="T51" fmla="*/ 89 h 139"/>
              <a:gd name="T52" fmla="*/ 8 w 140"/>
              <a:gd name="T53" fmla="*/ 89 h 139"/>
              <a:gd name="T54" fmla="*/ 8 w 140"/>
              <a:gd name="T55" fmla="*/ 82 h 139"/>
              <a:gd name="T56" fmla="*/ 15 w 140"/>
              <a:gd name="T57" fmla="*/ 82 h 139"/>
              <a:gd name="T58" fmla="*/ 49 w 140"/>
              <a:gd name="T59" fmla="*/ 53 h 139"/>
              <a:gd name="T60" fmla="*/ 49 w 140"/>
              <a:gd name="T61" fmla="*/ 42 h 139"/>
              <a:gd name="T62" fmla="*/ 49 w 140"/>
              <a:gd name="T63" fmla="*/ 53 h 139"/>
              <a:gd name="T64" fmla="*/ 122 w 140"/>
              <a:gd name="T65" fmla="*/ 53 h 139"/>
              <a:gd name="T66" fmla="*/ 133 w 140"/>
              <a:gd name="T67" fmla="*/ 5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0" h="139">
                <a:moveTo>
                  <a:pt x="127" y="41"/>
                </a:moveTo>
                <a:cubicBezTo>
                  <a:pt x="123" y="45"/>
                  <a:pt x="123" y="45"/>
                  <a:pt x="123" y="45"/>
                </a:cubicBezTo>
                <a:cubicBezTo>
                  <a:pt x="113" y="37"/>
                  <a:pt x="100" y="32"/>
                  <a:pt x="87" y="32"/>
                </a:cubicBezTo>
                <a:cubicBezTo>
                  <a:pt x="78" y="32"/>
                  <a:pt x="70" y="34"/>
                  <a:pt x="62" y="38"/>
                </a:cubicBezTo>
                <a:cubicBezTo>
                  <a:pt x="81" y="19"/>
                  <a:pt x="81" y="19"/>
                  <a:pt x="81" y="19"/>
                </a:cubicBezTo>
                <a:cubicBezTo>
                  <a:pt x="83" y="20"/>
                  <a:pt x="84" y="20"/>
                  <a:pt x="86" y="20"/>
                </a:cubicBezTo>
                <a:cubicBezTo>
                  <a:pt x="89" y="20"/>
                  <a:pt x="91" y="19"/>
                  <a:pt x="93" y="17"/>
                </a:cubicBezTo>
                <a:cubicBezTo>
                  <a:pt x="97" y="13"/>
                  <a:pt x="97" y="7"/>
                  <a:pt x="93" y="3"/>
                </a:cubicBezTo>
                <a:cubicBezTo>
                  <a:pt x="91" y="1"/>
                  <a:pt x="89" y="0"/>
                  <a:pt x="86" y="0"/>
                </a:cubicBezTo>
                <a:cubicBezTo>
                  <a:pt x="84" y="0"/>
                  <a:pt x="81" y="1"/>
                  <a:pt x="79" y="3"/>
                </a:cubicBezTo>
                <a:cubicBezTo>
                  <a:pt x="76" y="6"/>
                  <a:pt x="75" y="12"/>
                  <a:pt x="78" y="15"/>
                </a:cubicBezTo>
                <a:cubicBezTo>
                  <a:pt x="53" y="40"/>
                  <a:pt x="53" y="40"/>
                  <a:pt x="53" y="40"/>
                </a:cubicBezTo>
                <a:cubicBezTo>
                  <a:pt x="49" y="35"/>
                  <a:pt x="49" y="35"/>
                  <a:pt x="49" y="35"/>
                </a:cubicBezTo>
                <a:cubicBezTo>
                  <a:pt x="36" y="48"/>
                  <a:pt x="36" y="48"/>
                  <a:pt x="36" y="48"/>
                </a:cubicBezTo>
                <a:cubicBezTo>
                  <a:pt x="41" y="52"/>
                  <a:pt x="41" y="52"/>
                  <a:pt x="41" y="52"/>
                </a:cubicBezTo>
                <a:cubicBezTo>
                  <a:pt x="16" y="77"/>
                  <a:pt x="16" y="77"/>
                  <a:pt x="16" y="77"/>
                </a:cubicBezTo>
                <a:cubicBezTo>
                  <a:pt x="15" y="76"/>
                  <a:pt x="13" y="75"/>
                  <a:pt x="11" y="75"/>
                </a:cubicBezTo>
                <a:cubicBezTo>
                  <a:pt x="9" y="75"/>
                  <a:pt x="6" y="76"/>
                  <a:pt x="4" y="78"/>
                </a:cubicBezTo>
                <a:cubicBezTo>
                  <a:pt x="0" y="82"/>
                  <a:pt x="0" y="88"/>
                  <a:pt x="4" y="92"/>
                </a:cubicBezTo>
                <a:cubicBezTo>
                  <a:pt x="6" y="94"/>
                  <a:pt x="9" y="95"/>
                  <a:pt x="11" y="95"/>
                </a:cubicBezTo>
                <a:cubicBezTo>
                  <a:pt x="14" y="95"/>
                  <a:pt x="16" y="94"/>
                  <a:pt x="18" y="92"/>
                </a:cubicBezTo>
                <a:cubicBezTo>
                  <a:pt x="22" y="89"/>
                  <a:pt x="22" y="84"/>
                  <a:pt x="20" y="80"/>
                </a:cubicBezTo>
                <a:cubicBezTo>
                  <a:pt x="39" y="61"/>
                  <a:pt x="39" y="61"/>
                  <a:pt x="39" y="61"/>
                </a:cubicBezTo>
                <a:cubicBezTo>
                  <a:pt x="29" y="80"/>
                  <a:pt x="31" y="105"/>
                  <a:pt x="46" y="122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54" y="139"/>
                  <a:pt x="54" y="139"/>
                  <a:pt x="54" y="139"/>
                </a:cubicBezTo>
                <a:cubicBezTo>
                  <a:pt x="66" y="126"/>
                  <a:pt x="66" y="126"/>
                  <a:pt x="66" y="126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0" y="118"/>
                  <a:pt x="50" y="118"/>
                  <a:pt x="50" y="118"/>
                </a:cubicBezTo>
                <a:cubicBezTo>
                  <a:pt x="35" y="101"/>
                  <a:pt x="34" y="76"/>
                  <a:pt x="47" y="58"/>
                </a:cubicBezTo>
                <a:cubicBezTo>
                  <a:pt x="49" y="60"/>
                  <a:pt x="49" y="60"/>
                  <a:pt x="49" y="60"/>
                </a:cubicBezTo>
                <a:cubicBezTo>
                  <a:pt x="61" y="48"/>
                  <a:pt x="61" y="48"/>
                  <a:pt x="61" y="48"/>
                </a:cubicBezTo>
                <a:cubicBezTo>
                  <a:pt x="59" y="46"/>
                  <a:pt x="59" y="46"/>
                  <a:pt x="59" y="46"/>
                </a:cubicBezTo>
                <a:cubicBezTo>
                  <a:pt x="67" y="40"/>
                  <a:pt x="77" y="37"/>
                  <a:pt x="87" y="37"/>
                </a:cubicBezTo>
                <a:cubicBezTo>
                  <a:pt x="99" y="37"/>
                  <a:pt x="110" y="41"/>
                  <a:pt x="119" y="49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127" y="66"/>
                  <a:pt x="127" y="66"/>
                  <a:pt x="127" y="66"/>
                </a:cubicBezTo>
                <a:cubicBezTo>
                  <a:pt x="140" y="53"/>
                  <a:pt x="140" y="53"/>
                  <a:pt x="140" y="53"/>
                </a:cubicBezTo>
                <a:lnTo>
                  <a:pt x="127" y="41"/>
                </a:lnTo>
                <a:close/>
                <a:moveTo>
                  <a:pt x="59" y="126"/>
                </a:moveTo>
                <a:cubicBezTo>
                  <a:pt x="54" y="132"/>
                  <a:pt x="54" y="132"/>
                  <a:pt x="54" y="132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54" y="121"/>
                  <a:pt x="54" y="121"/>
                  <a:pt x="54" y="121"/>
                </a:cubicBezTo>
                <a:lnTo>
                  <a:pt x="59" y="126"/>
                </a:lnTo>
                <a:close/>
                <a:moveTo>
                  <a:pt x="83" y="7"/>
                </a:moveTo>
                <a:cubicBezTo>
                  <a:pt x="84" y="6"/>
                  <a:pt x="85" y="5"/>
                  <a:pt x="86" y="5"/>
                </a:cubicBezTo>
                <a:cubicBezTo>
                  <a:pt x="88" y="5"/>
                  <a:pt x="89" y="6"/>
                  <a:pt x="90" y="7"/>
                </a:cubicBezTo>
                <a:cubicBezTo>
                  <a:pt x="92" y="9"/>
                  <a:pt x="92" y="12"/>
                  <a:pt x="90" y="14"/>
                </a:cubicBezTo>
                <a:cubicBezTo>
                  <a:pt x="89" y="15"/>
                  <a:pt x="88" y="15"/>
                  <a:pt x="86" y="15"/>
                </a:cubicBezTo>
                <a:cubicBezTo>
                  <a:pt x="85" y="15"/>
                  <a:pt x="84" y="15"/>
                  <a:pt x="83" y="14"/>
                </a:cubicBezTo>
                <a:cubicBezTo>
                  <a:pt x="81" y="12"/>
                  <a:pt x="81" y="9"/>
                  <a:pt x="83" y="7"/>
                </a:cubicBezTo>
                <a:close/>
                <a:moveTo>
                  <a:pt x="15" y="89"/>
                </a:moveTo>
                <a:cubicBezTo>
                  <a:pt x="14" y="90"/>
                  <a:pt x="13" y="90"/>
                  <a:pt x="11" y="90"/>
                </a:cubicBezTo>
                <a:cubicBezTo>
                  <a:pt x="10" y="90"/>
                  <a:pt x="9" y="90"/>
                  <a:pt x="8" y="89"/>
                </a:cubicBezTo>
                <a:cubicBezTo>
                  <a:pt x="7" y="88"/>
                  <a:pt x="6" y="87"/>
                  <a:pt x="6" y="85"/>
                </a:cubicBezTo>
                <a:cubicBezTo>
                  <a:pt x="6" y="84"/>
                  <a:pt x="7" y="83"/>
                  <a:pt x="8" y="82"/>
                </a:cubicBezTo>
                <a:cubicBezTo>
                  <a:pt x="9" y="81"/>
                  <a:pt x="10" y="80"/>
                  <a:pt x="11" y="80"/>
                </a:cubicBezTo>
                <a:cubicBezTo>
                  <a:pt x="13" y="80"/>
                  <a:pt x="14" y="81"/>
                  <a:pt x="15" y="82"/>
                </a:cubicBezTo>
                <a:cubicBezTo>
                  <a:pt x="17" y="84"/>
                  <a:pt x="17" y="87"/>
                  <a:pt x="15" y="89"/>
                </a:cubicBezTo>
                <a:close/>
                <a:moveTo>
                  <a:pt x="49" y="53"/>
                </a:moveTo>
                <a:cubicBezTo>
                  <a:pt x="43" y="48"/>
                  <a:pt x="43" y="48"/>
                  <a:pt x="43" y="48"/>
                </a:cubicBezTo>
                <a:cubicBezTo>
                  <a:pt x="49" y="42"/>
                  <a:pt x="49" y="42"/>
                  <a:pt x="49" y="42"/>
                </a:cubicBezTo>
                <a:cubicBezTo>
                  <a:pt x="54" y="48"/>
                  <a:pt x="54" y="48"/>
                  <a:pt x="54" y="48"/>
                </a:cubicBezTo>
                <a:lnTo>
                  <a:pt x="49" y="53"/>
                </a:lnTo>
                <a:close/>
                <a:moveTo>
                  <a:pt x="127" y="58"/>
                </a:moveTo>
                <a:cubicBezTo>
                  <a:pt x="122" y="53"/>
                  <a:pt x="122" y="53"/>
                  <a:pt x="122" y="53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133" y="53"/>
                  <a:pt x="133" y="53"/>
                  <a:pt x="133" y="53"/>
                </a:cubicBezTo>
                <a:lnTo>
                  <a:pt x="127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A928151A-9D8E-4BCC-8C83-DF537539A1A4}"/>
              </a:ext>
            </a:extLst>
          </p:cNvPr>
          <p:cNvSpPr/>
          <p:nvPr/>
        </p:nvSpPr>
        <p:spPr>
          <a:xfrm>
            <a:off x="1821098" y="2535260"/>
            <a:ext cx="1846399" cy="1846401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 34">
            <a:extLst>
              <a:ext uri="{FF2B5EF4-FFF2-40B4-BE49-F238E27FC236}">
                <a16:creationId xmlns:a16="http://schemas.microsoft.com/office/drawing/2014/main" id="{5EA338DE-D41D-47CB-A8F3-883159694C15}"/>
              </a:ext>
            </a:extLst>
          </p:cNvPr>
          <p:cNvSpPr>
            <a:spLocks noEditPoints="1"/>
          </p:cNvSpPr>
          <p:nvPr/>
        </p:nvSpPr>
        <p:spPr bwMode="auto">
          <a:xfrm>
            <a:off x="2249652" y="3010306"/>
            <a:ext cx="988792" cy="896311"/>
          </a:xfrm>
          <a:custGeom>
            <a:avLst/>
            <a:gdLst>
              <a:gd name="T0" fmla="*/ 410 w 417"/>
              <a:gd name="T1" fmla="*/ 108 h 378"/>
              <a:gd name="T2" fmla="*/ 315 w 417"/>
              <a:gd name="T3" fmla="*/ 0 h 378"/>
              <a:gd name="T4" fmla="*/ 102 w 417"/>
              <a:gd name="T5" fmla="*/ 0 h 378"/>
              <a:gd name="T6" fmla="*/ 7 w 417"/>
              <a:gd name="T7" fmla="*/ 108 h 378"/>
              <a:gd name="T8" fmla="*/ 0 w 417"/>
              <a:gd name="T9" fmla="*/ 118 h 378"/>
              <a:gd name="T10" fmla="*/ 7 w 417"/>
              <a:gd name="T11" fmla="*/ 125 h 378"/>
              <a:gd name="T12" fmla="*/ 207 w 417"/>
              <a:gd name="T13" fmla="*/ 378 h 378"/>
              <a:gd name="T14" fmla="*/ 410 w 417"/>
              <a:gd name="T15" fmla="*/ 125 h 378"/>
              <a:gd name="T16" fmla="*/ 417 w 417"/>
              <a:gd name="T17" fmla="*/ 118 h 378"/>
              <a:gd name="T18" fmla="*/ 410 w 417"/>
              <a:gd name="T19" fmla="*/ 108 h 378"/>
              <a:gd name="T20" fmla="*/ 390 w 417"/>
              <a:gd name="T21" fmla="*/ 108 h 378"/>
              <a:gd name="T22" fmla="*/ 231 w 417"/>
              <a:gd name="T23" fmla="*/ 108 h 378"/>
              <a:gd name="T24" fmla="*/ 309 w 417"/>
              <a:gd name="T25" fmla="*/ 17 h 378"/>
              <a:gd name="T26" fmla="*/ 390 w 417"/>
              <a:gd name="T27" fmla="*/ 108 h 378"/>
              <a:gd name="T28" fmla="*/ 207 w 417"/>
              <a:gd name="T29" fmla="*/ 108 h 378"/>
              <a:gd name="T30" fmla="*/ 126 w 417"/>
              <a:gd name="T31" fmla="*/ 14 h 378"/>
              <a:gd name="T32" fmla="*/ 288 w 417"/>
              <a:gd name="T33" fmla="*/ 14 h 378"/>
              <a:gd name="T34" fmla="*/ 210 w 417"/>
              <a:gd name="T35" fmla="*/ 108 h 378"/>
              <a:gd name="T36" fmla="*/ 207 w 417"/>
              <a:gd name="T37" fmla="*/ 108 h 378"/>
              <a:gd name="T38" fmla="*/ 105 w 417"/>
              <a:gd name="T39" fmla="*/ 17 h 378"/>
              <a:gd name="T40" fmla="*/ 187 w 417"/>
              <a:gd name="T41" fmla="*/ 108 h 378"/>
              <a:gd name="T42" fmla="*/ 27 w 417"/>
              <a:gd name="T43" fmla="*/ 108 h 378"/>
              <a:gd name="T44" fmla="*/ 105 w 417"/>
              <a:gd name="T45" fmla="*/ 17 h 378"/>
              <a:gd name="T46" fmla="*/ 200 w 417"/>
              <a:gd name="T47" fmla="*/ 125 h 378"/>
              <a:gd name="T48" fmla="*/ 200 w 417"/>
              <a:gd name="T49" fmla="*/ 344 h 378"/>
              <a:gd name="T50" fmla="*/ 27 w 417"/>
              <a:gd name="T51" fmla="*/ 125 h 378"/>
              <a:gd name="T52" fmla="*/ 200 w 417"/>
              <a:gd name="T53" fmla="*/ 125 h 378"/>
              <a:gd name="T54" fmla="*/ 217 w 417"/>
              <a:gd name="T55" fmla="*/ 344 h 378"/>
              <a:gd name="T56" fmla="*/ 217 w 417"/>
              <a:gd name="T57" fmla="*/ 125 h 378"/>
              <a:gd name="T58" fmla="*/ 390 w 417"/>
              <a:gd name="T59" fmla="*/ 125 h 378"/>
              <a:gd name="T60" fmla="*/ 217 w 417"/>
              <a:gd name="T61" fmla="*/ 344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17" h="378">
                <a:moveTo>
                  <a:pt x="410" y="108"/>
                </a:moveTo>
                <a:lnTo>
                  <a:pt x="315" y="0"/>
                </a:lnTo>
                <a:lnTo>
                  <a:pt x="102" y="0"/>
                </a:lnTo>
                <a:lnTo>
                  <a:pt x="7" y="108"/>
                </a:lnTo>
                <a:lnTo>
                  <a:pt x="0" y="118"/>
                </a:lnTo>
                <a:lnTo>
                  <a:pt x="7" y="125"/>
                </a:lnTo>
                <a:lnTo>
                  <a:pt x="207" y="378"/>
                </a:lnTo>
                <a:lnTo>
                  <a:pt x="410" y="125"/>
                </a:lnTo>
                <a:lnTo>
                  <a:pt x="417" y="118"/>
                </a:lnTo>
                <a:lnTo>
                  <a:pt x="410" y="108"/>
                </a:lnTo>
                <a:close/>
                <a:moveTo>
                  <a:pt x="390" y="108"/>
                </a:moveTo>
                <a:lnTo>
                  <a:pt x="231" y="108"/>
                </a:lnTo>
                <a:lnTo>
                  <a:pt x="309" y="17"/>
                </a:lnTo>
                <a:lnTo>
                  <a:pt x="390" y="108"/>
                </a:lnTo>
                <a:close/>
                <a:moveTo>
                  <a:pt x="207" y="108"/>
                </a:moveTo>
                <a:lnTo>
                  <a:pt x="126" y="14"/>
                </a:lnTo>
                <a:lnTo>
                  <a:pt x="288" y="14"/>
                </a:lnTo>
                <a:lnTo>
                  <a:pt x="210" y="108"/>
                </a:lnTo>
                <a:lnTo>
                  <a:pt x="207" y="108"/>
                </a:lnTo>
                <a:close/>
                <a:moveTo>
                  <a:pt x="105" y="17"/>
                </a:moveTo>
                <a:lnTo>
                  <a:pt x="187" y="108"/>
                </a:lnTo>
                <a:lnTo>
                  <a:pt x="27" y="108"/>
                </a:lnTo>
                <a:lnTo>
                  <a:pt x="105" y="17"/>
                </a:lnTo>
                <a:close/>
                <a:moveTo>
                  <a:pt x="200" y="125"/>
                </a:moveTo>
                <a:lnTo>
                  <a:pt x="200" y="344"/>
                </a:lnTo>
                <a:lnTo>
                  <a:pt x="27" y="125"/>
                </a:lnTo>
                <a:lnTo>
                  <a:pt x="200" y="125"/>
                </a:lnTo>
                <a:close/>
                <a:moveTo>
                  <a:pt x="217" y="344"/>
                </a:moveTo>
                <a:lnTo>
                  <a:pt x="217" y="125"/>
                </a:lnTo>
                <a:lnTo>
                  <a:pt x="390" y="125"/>
                </a:lnTo>
                <a:lnTo>
                  <a:pt x="217" y="3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A9E1868-65B8-4075-9659-01409B46F07D}"/>
              </a:ext>
            </a:extLst>
          </p:cNvPr>
          <p:cNvSpPr/>
          <p:nvPr/>
        </p:nvSpPr>
        <p:spPr>
          <a:xfrm>
            <a:off x="8437324" y="2535260"/>
            <a:ext cx="1846399" cy="1846401"/>
          </a:xfrm>
          <a:prstGeom prst="ellipse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Freeform 35">
            <a:extLst>
              <a:ext uri="{FF2B5EF4-FFF2-40B4-BE49-F238E27FC236}">
                <a16:creationId xmlns:a16="http://schemas.microsoft.com/office/drawing/2014/main" id="{3927E1E0-3C03-4130-B378-D18783B57E0F}"/>
              </a:ext>
            </a:extLst>
          </p:cNvPr>
          <p:cNvSpPr>
            <a:spLocks noEditPoints="1"/>
          </p:cNvSpPr>
          <p:nvPr/>
        </p:nvSpPr>
        <p:spPr bwMode="auto">
          <a:xfrm>
            <a:off x="8810404" y="2907157"/>
            <a:ext cx="1100237" cy="1102609"/>
          </a:xfrm>
          <a:custGeom>
            <a:avLst/>
            <a:gdLst>
              <a:gd name="T0" fmla="*/ 137 w 137"/>
              <a:gd name="T1" fmla="*/ 78 h 138"/>
              <a:gd name="T2" fmla="*/ 118 w 137"/>
              <a:gd name="T3" fmla="*/ 58 h 138"/>
              <a:gd name="T4" fmla="*/ 122 w 137"/>
              <a:gd name="T5" fmla="*/ 27 h 138"/>
              <a:gd name="T6" fmla="*/ 96 w 137"/>
              <a:gd name="T7" fmla="*/ 26 h 138"/>
              <a:gd name="T8" fmla="*/ 78 w 137"/>
              <a:gd name="T9" fmla="*/ 0 h 138"/>
              <a:gd name="T10" fmla="*/ 57 w 137"/>
              <a:gd name="T11" fmla="*/ 20 h 138"/>
              <a:gd name="T12" fmla="*/ 26 w 137"/>
              <a:gd name="T13" fmla="*/ 15 h 138"/>
              <a:gd name="T14" fmla="*/ 26 w 137"/>
              <a:gd name="T15" fmla="*/ 42 h 138"/>
              <a:gd name="T16" fmla="*/ 0 w 137"/>
              <a:gd name="T17" fmla="*/ 60 h 138"/>
              <a:gd name="T18" fmla="*/ 19 w 137"/>
              <a:gd name="T19" fmla="*/ 80 h 138"/>
              <a:gd name="T20" fmla="*/ 15 w 137"/>
              <a:gd name="T21" fmla="*/ 111 h 138"/>
              <a:gd name="T22" fmla="*/ 41 w 137"/>
              <a:gd name="T23" fmla="*/ 111 h 138"/>
              <a:gd name="T24" fmla="*/ 59 w 137"/>
              <a:gd name="T25" fmla="*/ 138 h 138"/>
              <a:gd name="T26" fmla="*/ 80 w 137"/>
              <a:gd name="T27" fmla="*/ 118 h 138"/>
              <a:gd name="T28" fmla="*/ 111 w 137"/>
              <a:gd name="T29" fmla="*/ 122 h 138"/>
              <a:gd name="T30" fmla="*/ 111 w 137"/>
              <a:gd name="T31" fmla="*/ 96 h 138"/>
              <a:gd name="T32" fmla="*/ 132 w 137"/>
              <a:gd name="T33" fmla="*/ 64 h 138"/>
              <a:gd name="T34" fmla="*/ 117 w 137"/>
              <a:gd name="T35" fmla="*/ 75 h 138"/>
              <a:gd name="T36" fmla="*/ 117 w 137"/>
              <a:gd name="T37" fmla="*/ 63 h 138"/>
              <a:gd name="T38" fmla="*/ 110 w 137"/>
              <a:gd name="T39" fmla="*/ 22 h 138"/>
              <a:gd name="T40" fmla="*/ 107 w 137"/>
              <a:gd name="T41" fmla="*/ 38 h 138"/>
              <a:gd name="T42" fmla="*/ 110 w 137"/>
              <a:gd name="T43" fmla="*/ 22 h 138"/>
              <a:gd name="T44" fmla="*/ 73 w 137"/>
              <a:gd name="T45" fmla="*/ 5 h 138"/>
              <a:gd name="T46" fmla="*/ 68 w 137"/>
              <a:gd name="T47" fmla="*/ 19 h 138"/>
              <a:gd name="T48" fmla="*/ 64 w 137"/>
              <a:gd name="T49" fmla="*/ 5 h 138"/>
              <a:gd name="T50" fmla="*/ 27 w 137"/>
              <a:gd name="T51" fmla="*/ 22 h 138"/>
              <a:gd name="T52" fmla="*/ 34 w 137"/>
              <a:gd name="T53" fmla="*/ 34 h 138"/>
              <a:gd name="T54" fmla="*/ 21 w 137"/>
              <a:gd name="T55" fmla="*/ 27 h 138"/>
              <a:gd name="T56" fmla="*/ 5 w 137"/>
              <a:gd name="T57" fmla="*/ 64 h 138"/>
              <a:gd name="T58" fmla="*/ 19 w 137"/>
              <a:gd name="T59" fmla="*/ 69 h 138"/>
              <a:gd name="T60" fmla="*/ 5 w 137"/>
              <a:gd name="T61" fmla="*/ 74 h 138"/>
              <a:gd name="T62" fmla="*/ 22 w 137"/>
              <a:gd name="T63" fmla="*/ 110 h 138"/>
              <a:gd name="T64" fmla="*/ 38 w 137"/>
              <a:gd name="T65" fmla="*/ 108 h 138"/>
              <a:gd name="T66" fmla="*/ 73 w 137"/>
              <a:gd name="T67" fmla="*/ 133 h 138"/>
              <a:gd name="T68" fmla="*/ 62 w 137"/>
              <a:gd name="T69" fmla="*/ 118 h 138"/>
              <a:gd name="T70" fmla="*/ 68 w 137"/>
              <a:gd name="T71" fmla="*/ 118 h 138"/>
              <a:gd name="T72" fmla="*/ 75 w 137"/>
              <a:gd name="T73" fmla="*/ 118 h 138"/>
              <a:gd name="T74" fmla="*/ 68 w 137"/>
              <a:gd name="T75" fmla="*/ 113 h 138"/>
              <a:gd name="T76" fmla="*/ 37 w 137"/>
              <a:gd name="T77" fmla="*/ 37 h 138"/>
              <a:gd name="T78" fmla="*/ 68 w 137"/>
              <a:gd name="T79" fmla="*/ 24 h 138"/>
              <a:gd name="T80" fmla="*/ 100 w 137"/>
              <a:gd name="T81" fmla="*/ 100 h 138"/>
              <a:gd name="T82" fmla="*/ 116 w 137"/>
              <a:gd name="T83" fmla="*/ 110 h 138"/>
              <a:gd name="T84" fmla="*/ 99 w 137"/>
              <a:gd name="T85" fmla="*/ 108 h 138"/>
              <a:gd name="T86" fmla="*/ 108 w 137"/>
              <a:gd name="T87" fmla="*/ 9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7" h="138">
                <a:moveTo>
                  <a:pt x="118" y="80"/>
                </a:moveTo>
                <a:cubicBezTo>
                  <a:pt x="137" y="78"/>
                  <a:pt x="137" y="78"/>
                  <a:pt x="137" y="78"/>
                </a:cubicBezTo>
                <a:cubicBezTo>
                  <a:pt x="137" y="60"/>
                  <a:pt x="137" y="60"/>
                  <a:pt x="137" y="60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6" y="52"/>
                  <a:pt x="114" y="46"/>
                  <a:pt x="111" y="42"/>
                </a:cubicBezTo>
                <a:cubicBezTo>
                  <a:pt x="122" y="27"/>
                  <a:pt x="122" y="27"/>
                  <a:pt x="122" y="27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96" y="26"/>
                  <a:pt x="96" y="26"/>
                  <a:pt x="96" y="26"/>
                </a:cubicBezTo>
                <a:cubicBezTo>
                  <a:pt x="91" y="23"/>
                  <a:pt x="86" y="21"/>
                  <a:pt x="80" y="20"/>
                </a:cubicBezTo>
                <a:cubicBezTo>
                  <a:pt x="78" y="0"/>
                  <a:pt x="78" y="0"/>
                  <a:pt x="7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7" y="20"/>
                  <a:pt x="57" y="20"/>
                  <a:pt x="57" y="20"/>
                </a:cubicBezTo>
                <a:cubicBezTo>
                  <a:pt x="51" y="21"/>
                  <a:pt x="46" y="23"/>
                  <a:pt x="42" y="26"/>
                </a:cubicBezTo>
                <a:cubicBezTo>
                  <a:pt x="26" y="15"/>
                  <a:pt x="26" y="15"/>
                  <a:pt x="26" y="15"/>
                </a:cubicBezTo>
                <a:cubicBezTo>
                  <a:pt x="15" y="27"/>
                  <a:pt x="15" y="27"/>
                  <a:pt x="15" y="27"/>
                </a:cubicBezTo>
                <a:cubicBezTo>
                  <a:pt x="26" y="42"/>
                  <a:pt x="26" y="42"/>
                  <a:pt x="26" y="42"/>
                </a:cubicBezTo>
                <a:cubicBezTo>
                  <a:pt x="23" y="47"/>
                  <a:pt x="21" y="52"/>
                  <a:pt x="19" y="57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78"/>
                  <a:pt x="0" y="78"/>
                  <a:pt x="0" y="78"/>
                </a:cubicBezTo>
                <a:cubicBezTo>
                  <a:pt x="19" y="80"/>
                  <a:pt x="19" y="80"/>
                  <a:pt x="19" y="80"/>
                </a:cubicBezTo>
                <a:cubicBezTo>
                  <a:pt x="21" y="86"/>
                  <a:pt x="23" y="91"/>
                  <a:pt x="26" y="96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26" y="122"/>
                  <a:pt x="26" y="122"/>
                  <a:pt x="26" y="122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6" y="114"/>
                  <a:pt x="51" y="117"/>
                  <a:pt x="57" y="118"/>
                </a:cubicBezTo>
                <a:cubicBezTo>
                  <a:pt x="59" y="138"/>
                  <a:pt x="59" y="138"/>
                  <a:pt x="59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86" y="117"/>
                  <a:pt x="91" y="114"/>
                  <a:pt x="95" y="111"/>
                </a:cubicBezTo>
                <a:cubicBezTo>
                  <a:pt x="111" y="122"/>
                  <a:pt x="111" y="122"/>
                  <a:pt x="111" y="12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111" y="96"/>
                  <a:pt x="111" y="96"/>
                  <a:pt x="111" y="96"/>
                </a:cubicBezTo>
                <a:cubicBezTo>
                  <a:pt x="114" y="91"/>
                  <a:pt x="116" y="86"/>
                  <a:pt x="118" y="80"/>
                </a:cubicBezTo>
                <a:close/>
                <a:moveTo>
                  <a:pt x="132" y="64"/>
                </a:moveTo>
                <a:cubicBezTo>
                  <a:pt x="132" y="74"/>
                  <a:pt x="132" y="74"/>
                  <a:pt x="132" y="74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8" y="73"/>
                  <a:pt x="118" y="71"/>
                  <a:pt x="118" y="69"/>
                </a:cubicBezTo>
                <a:cubicBezTo>
                  <a:pt x="118" y="67"/>
                  <a:pt x="118" y="65"/>
                  <a:pt x="117" y="63"/>
                </a:cubicBezTo>
                <a:lnTo>
                  <a:pt x="132" y="64"/>
                </a:lnTo>
                <a:close/>
                <a:moveTo>
                  <a:pt x="110" y="22"/>
                </a:moveTo>
                <a:cubicBezTo>
                  <a:pt x="115" y="27"/>
                  <a:pt x="115" y="27"/>
                  <a:pt x="115" y="27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5" y="35"/>
                  <a:pt x="102" y="32"/>
                  <a:pt x="99" y="30"/>
                </a:cubicBezTo>
                <a:lnTo>
                  <a:pt x="110" y="22"/>
                </a:lnTo>
                <a:close/>
                <a:moveTo>
                  <a:pt x="64" y="5"/>
                </a:moveTo>
                <a:cubicBezTo>
                  <a:pt x="73" y="5"/>
                  <a:pt x="73" y="5"/>
                  <a:pt x="73" y="5"/>
                </a:cubicBezTo>
                <a:cubicBezTo>
                  <a:pt x="75" y="20"/>
                  <a:pt x="75" y="20"/>
                  <a:pt x="75" y="20"/>
                </a:cubicBezTo>
                <a:cubicBezTo>
                  <a:pt x="73" y="20"/>
                  <a:pt x="71" y="19"/>
                  <a:pt x="68" y="19"/>
                </a:cubicBezTo>
                <a:cubicBezTo>
                  <a:pt x="66" y="19"/>
                  <a:pt x="64" y="20"/>
                  <a:pt x="62" y="20"/>
                </a:cubicBezTo>
                <a:lnTo>
                  <a:pt x="64" y="5"/>
                </a:lnTo>
                <a:close/>
                <a:moveTo>
                  <a:pt x="21" y="27"/>
                </a:moveTo>
                <a:cubicBezTo>
                  <a:pt x="27" y="22"/>
                  <a:pt x="27" y="22"/>
                  <a:pt x="27" y="22"/>
                </a:cubicBezTo>
                <a:cubicBezTo>
                  <a:pt x="38" y="30"/>
                  <a:pt x="38" y="30"/>
                  <a:pt x="38" y="30"/>
                </a:cubicBezTo>
                <a:cubicBezTo>
                  <a:pt x="37" y="31"/>
                  <a:pt x="35" y="32"/>
                  <a:pt x="34" y="34"/>
                </a:cubicBezTo>
                <a:cubicBezTo>
                  <a:pt x="32" y="35"/>
                  <a:pt x="31" y="37"/>
                  <a:pt x="29" y="39"/>
                </a:cubicBezTo>
                <a:lnTo>
                  <a:pt x="21" y="27"/>
                </a:lnTo>
                <a:close/>
                <a:moveTo>
                  <a:pt x="5" y="74"/>
                </a:moveTo>
                <a:cubicBezTo>
                  <a:pt x="5" y="64"/>
                  <a:pt x="5" y="64"/>
                  <a:pt x="5" y="64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5"/>
                  <a:pt x="19" y="67"/>
                  <a:pt x="19" y="69"/>
                </a:cubicBezTo>
                <a:cubicBezTo>
                  <a:pt x="19" y="71"/>
                  <a:pt x="19" y="73"/>
                  <a:pt x="19" y="75"/>
                </a:cubicBezTo>
                <a:lnTo>
                  <a:pt x="5" y="74"/>
                </a:lnTo>
                <a:close/>
                <a:moveTo>
                  <a:pt x="27" y="116"/>
                </a:moveTo>
                <a:cubicBezTo>
                  <a:pt x="22" y="110"/>
                  <a:pt x="22" y="110"/>
                  <a:pt x="22" y="110"/>
                </a:cubicBezTo>
                <a:cubicBezTo>
                  <a:pt x="30" y="99"/>
                  <a:pt x="30" y="99"/>
                  <a:pt x="30" y="99"/>
                </a:cubicBezTo>
                <a:cubicBezTo>
                  <a:pt x="32" y="103"/>
                  <a:pt x="35" y="105"/>
                  <a:pt x="38" y="108"/>
                </a:cubicBezTo>
                <a:lnTo>
                  <a:pt x="27" y="116"/>
                </a:lnTo>
                <a:close/>
                <a:moveTo>
                  <a:pt x="73" y="133"/>
                </a:moveTo>
                <a:cubicBezTo>
                  <a:pt x="64" y="133"/>
                  <a:pt x="64" y="133"/>
                  <a:pt x="64" y="133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4" y="118"/>
                  <a:pt x="66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71" y="118"/>
                  <a:pt x="73" y="118"/>
                  <a:pt x="75" y="118"/>
                </a:cubicBezTo>
                <a:lnTo>
                  <a:pt x="73" y="133"/>
                </a:lnTo>
                <a:close/>
                <a:moveTo>
                  <a:pt x="68" y="113"/>
                </a:moveTo>
                <a:cubicBezTo>
                  <a:pt x="44" y="113"/>
                  <a:pt x="24" y="93"/>
                  <a:pt x="24" y="69"/>
                </a:cubicBezTo>
                <a:cubicBezTo>
                  <a:pt x="24" y="57"/>
                  <a:pt x="29" y="46"/>
                  <a:pt x="37" y="37"/>
                </a:cubicBezTo>
                <a:cubicBezTo>
                  <a:pt x="45" y="29"/>
                  <a:pt x="57" y="24"/>
                  <a:pt x="6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93" y="24"/>
                  <a:pt x="113" y="44"/>
                  <a:pt x="113" y="69"/>
                </a:cubicBezTo>
                <a:cubicBezTo>
                  <a:pt x="113" y="81"/>
                  <a:pt x="108" y="92"/>
                  <a:pt x="100" y="100"/>
                </a:cubicBezTo>
                <a:cubicBezTo>
                  <a:pt x="92" y="109"/>
                  <a:pt x="80" y="113"/>
                  <a:pt x="68" y="113"/>
                </a:cubicBezTo>
                <a:close/>
                <a:moveTo>
                  <a:pt x="116" y="110"/>
                </a:moveTo>
                <a:cubicBezTo>
                  <a:pt x="110" y="116"/>
                  <a:pt x="110" y="116"/>
                  <a:pt x="110" y="116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100" y="107"/>
                  <a:pt x="102" y="105"/>
                  <a:pt x="103" y="104"/>
                </a:cubicBezTo>
                <a:cubicBezTo>
                  <a:pt x="105" y="102"/>
                  <a:pt x="106" y="101"/>
                  <a:pt x="108" y="99"/>
                </a:cubicBezTo>
                <a:lnTo>
                  <a:pt x="116" y="1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2777DC5-BA5E-468F-A540-97B817B5FE9C}"/>
              </a:ext>
            </a:extLst>
          </p:cNvPr>
          <p:cNvSpPr txBox="1"/>
          <p:nvPr/>
        </p:nvSpPr>
        <p:spPr>
          <a:xfrm>
            <a:off x="5054100" y="1108996"/>
            <a:ext cx="1996620" cy="630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5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 Black" charset="0"/>
              </a:rPr>
              <a:t>Service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BECF10D-0BBF-48BE-978B-3547A895D289}"/>
              </a:ext>
            </a:extLst>
          </p:cNvPr>
          <p:cNvSpPr txBox="1"/>
          <p:nvPr/>
        </p:nvSpPr>
        <p:spPr>
          <a:xfrm>
            <a:off x="1821098" y="4856707"/>
            <a:ext cx="1933577" cy="892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Have them for one. Living grass to gathered waters had winged. Creepiest don't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0AD826A-4C66-49C0-AD3D-BD1964972A12}"/>
              </a:ext>
            </a:extLst>
          </p:cNvPr>
          <p:cNvSpPr txBox="1"/>
          <p:nvPr/>
        </p:nvSpPr>
        <p:spPr>
          <a:xfrm>
            <a:off x="5129211" y="4856707"/>
            <a:ext cx="1933577" cy="892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Have them for one. Living grass to gathered waters had winged. Creepiest don't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B3C4C4-489B-45A9-A2E2-7696BC85BBE3}"/>
              </a:ext>
            </a:extLst>
          </p:cNvPr>
          <p:cNvSpPr txBox="1"/>
          <p:nvPr/>
        </p:nvSpPr>
        <p:spPr>
          <a:xfrm>
            <a:off x="8437324" y="4856707"/>
            <a:ext cx="1933577" cy="892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Have them for one. Living grass to gathered waters had winged. Creepiest don't</a:t>
            </a:r>
          </a:p>
        </p:txBody>
      </p:sp>
    </p:spTree>
    <p:extLst>
      <p:ext uri="{BB962C8B-B14F-4D97-AF65-F5344CB8AC3E}">
        <p14:creationId xmlns:p14="http://schemas.microsoft.com/office/powerpoint/2010/main" val="17412172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314EC1AE-47AF-49F4-B5E5-7B92BFC9F6A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22824" r="8139" b="4776"/>
          <a:stretch/>
        </p:blipFill>
        <p:spPr>
          <a:xfrm>
            <a:off x="914399" y="2388961"/>
            <a:ext cx="4586515" cy="2409824"/>
          </a:xfrm>
        </p:spPr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1F93F08A-46DB-4312-950A-2D4260FEB18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17941" b="17941"/>
          <a:stretch>
            <a:fillRect/>
          </a:stretch>
        </p:blipFill>
        <p:spPr/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45B9AED-54A7-465C-A4EA-2E0BA9D58F48}"/>
              </a:ext>
            </a:extLst>
          </p:cNvPr>
          <p:cNvSpPr txBox="1"/>
          <p:nvPr/>
        </p:nvSpPr>
        <p:spPr>
          <a:xfrm>
            <a:off x="5054100" y="1108996"/>
            <a:ext cx="1996620" cy="630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500" b="1" dirty="0">
                <a:latin typeface="Roboto Slab" pitchFamily="2" charset="0"/>
                <a:ea typeface="Roboto Slab" pitchFamily="2" charset="0"/>
                <a:cs typeface="Montserrat Black" charset="0"/>
              </a:rPr>
              <a:t>Service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DEB6C0-7663-46B3-85A4-5534764088F5}"/>
              </a:ext>
            </a:extLst>
          </p:cNvPr>
          <p:cNvSpPr txBox="1"/>
          <p:nvPr/>
        </p:nvSpPr>
        <p:spPr>
          <a:xfrm>
            <a:off x="914399" y="5141190"/>
            <a:ext cx="4455887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en-US" sz="900" i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i="1" dirty="0" err="1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 two set had seasons. Fifth you'll, man wherein seas our </a:t>
            </a:r>
            <a:r>
              <a:rPr lang="en-US" sz="900" i="1" dirty="0" err="1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creepingcreepingHave</a:t>
            </a:r>
            <a:r>
              <a:rPr lang="en-US" sz="900" i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 them for one.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8BE04B7-EB4E-4ECC-83D8-7C30570F2E78}"/>
              </a:ext>
            </a:extLst>
          </p:cNvPr>
          <p:cNvSpPr txBox="1"/>
          <p:nvPr/>
        </p:nvSpPr>
        <p:spPr>
          <a:xfrm>
            <a:off x="5630638" y="5129809"/>
            <a:ext cx="5138962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en-US" sz="900" i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i="1" dirty="0" err="1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 two set had seasons. Fifth you'll, man wherein seas our </a:t>
            </a:r>
            <a:r>
              <a:rPr lang="en-US" sz="900" i="1" dirty="0" err="1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creepingcreepingHave</a:t>
            </a:r>
            <a:r>
              <a:rPr lang="en-US" sz="900" i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 them for one.</a:t>
            </a:r>
          </a:p>
        </p:txBody>
      </p:sp>
    </p:spTree>
    <p:extLst>
      <p:ext uri="{BB962C8B-B14F-4D97-AF65-F5344CB8AC3E}">
        <p14:creationId xmlns:p14="http://schemas.microsoft.com/office/powerpoint/2010/main" val="9930064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Picture Placeholder 66">
            <a:extLst>
              <a:ext uri="{FF2B5EF4-FFF2-40B4-BE49-F238E27FC236}">
                <a16:creationId xmlns:a16="http://schemas.microsoft.com/office/drawing/2014/main" id="{040C65AA-E860-45A3-9485-BC3B6B81078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65" name="Picture Placeholder 64">
            <a:extLst>
              <a:ext uri="{FF2B5EF4-FFF2-40B4-BE49-F238E27FC236}">
                <a16:creationId xmlns:a16="http://schemas.microsoft.com/office/drawing/2014/main" id="{EEEA2D45-D416-48B3-AABB-33467B9325B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/>
          <a:stretch>
            <a:fillRect/>
          </a:stretch>
        </p:blipFill>
        <p:spPr/>
      </p:pic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A4052CEC-2760-400B-885C-D8F1E7DF348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l="1124" r="1124"/>
          <a:stretch>
            <a:fillRect/>
          </a:stretch>
        </p:blipFill>
        <p:spPr/>
      </p:pic>
      <p:pic>
        <p:nvPicPr>
          <p:cNvPr id="63" name="Picture Placeholder 62">
            <a:extLst>
              <a:ext uri="{FF2B5EF4-FFF2-40B4-BE49-F238E27FC236}">
                <a16:creationId xmlns:a16="http://schemas.microsoft.com/office/drawing/2014/main" id="{DBF843EC-644A-413B-A5B0-9D6EFC38C5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/>
          <a:srcRect/>
          <a:stretch>
            <a:fillRect/>
          </a:stretch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36ED4A-A0AB-4AD0-855A-DD7F8177A75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738188"/>
            <a:ext cx="2257425" cy="579437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>
                <a:latin typeface="Roboto Slab" pitchFamily="2" charset="0"/>
                <a:ea typeface="Roboto Slab" pitchFamily="2" charset="0"/>
                <a:cs typeface="Montserrat Black" charset="0"/>
              </a:rPr>
              <a:t>Our team</a:t>
            </a:r>
            <a:endParaRPr lang="en-US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9EEDC7-EEB4-4A21-8F92-D0AE2C96BF9F}"/>
              </a:ext>
            </a:extLst>
          </p:cNvPr>
          <p:cNvSpPr txBox="1"/>
          <p:nvPr/>
        </p:nvSpPr>
        <p:spPr>
          <a:xfrm>
            <a:off x="838200" y="1487275"/>
            <a:ext cx="6539878" cy="613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Roboto Slab" pitchFamily="2" charset="0"/>
                <a:ea typeface="Roboto Slab" pitchFamily="2" charset="0"/>
                <a:cs typeface="Montserrat Light" charset="0"/>
              </a:rPr>
              <a:t>Have them for one. Living grass to for can't gathered waters had winged. Creepiest don’t subdue which </a:t>
            </a:r>
            <a:r>
              <a:rPr lang="en-US" sz="900" i="1" dirty="0" err="1">
                <a:latin typeface="Roboto Slab" pitchFamily="2" charset="0"/>
                <a:ea typeface="Roboto Slab" pitchFamily="2" charset="0"/>
                <a:cs typeface="Montserrat Light" charset="0"/>
              </a:rPr>
              <a:t>i</a:t>
            </a:r>
            <a:r>
              <a:rPr lang="en-US" sz="900" i="1" dirty="0">
                <a:latin typeface="Roboto Slab" pitchFamily="2" charset="0"/>
                <a:ea typeface="Roboto Slab" pitchFamily="2" charset="0"/>
                <a:cs typeface="Montserrat Light" charset="0"/>
              </a:rPr>
              <a:t> two set had seasons. Fifth you'll, man wherein seas our creeping.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1D6698A-F243-43CB-AA5B-B05A36F9DFC6}"/>
              </a:ext>
            </a:extLst>
          </p:cNvPr>
          <p:cNvGrpSpPr/>
          <p:nvPr/>
        </p:nvGrpSpPr>
        <p:grpSpPr>
          <a:xfrm>
            <a:off x="1226022" y="5035297"/>
            <a:ext cx="1420398" cy="855316"/>
            <a:chOff x="1256976" y="4951104"/>
            <a:chExt cx="1420398" cy="8553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0AD51EE-C0D8-4C21-874B-9FA6E16B1BC6}"/>
                </a:ext>
              </a:extLst>
            </p:cNvPr>
            <p:cNvSpPr txBox="1"/>
            <p:nvPr/>
          </p:nvSpPr>
          <p:spPr>
            <a:xfrm>
              <a:off x="1260614" y="4951104"/>
              <a:ext cx="141676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latin typeface="Roboto Slab" pitchFamily="2" charset="0"/>
                  <a:ea typeface="Roboto Slab" pitchFamily="2" charset="0"/>
                  <a:cs typeface="Montserrat" charset="0"/>
                </a:rPr>
                <a:t>JOHN DEO</a:t>
              </a: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3AB90163-EB26-49CE-8DF1-C680985DC881}"/>
                </a:ext>
              </a:extLst>
            </p:cNvPr>
            <p:cNvGrpSpPr/>
            <p:nvPr/>
          </p:nvGrpSpPr>
          <p:grpSpPr>
            <a:xfrm>
              <a:off x="1256976" y="5483255"/>
              <a:ext cx="1420398" cy="323165"/>
              <a:chOff x="1144779" y="5797835"/>
              <a:chExt cx="1420398" cy="323165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59878D6-C078-4CF5-8869-556F65AF207B}"/>
                  </a:ext>
                </a:extLst>
              </p:cNvPr>
              <p:cNvSpPr/>
              <p:nvPr/>
            </p:nvSpPr>
            <p:spPr>
              <a:xfrm>
                <a:off x="1144779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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058351EB-C003-4EDB-9941-AF2B48D74AF1}"/>
                  </a:ext>
                </a:extLst>
              </p:cNvPr>
              <p:cNvSpPr/>
              <p:nvPr/>
            </p:nvSpPr>
            <p:spPr>
              <a:xfrm>
                <a:off x="1501653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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37C39108-4835-4079-A5CD-82970D1307AA}"/>
                  </a:ext>
                </a:extLst>
              </p:cNvPr>
              <p:cNvSpPr/>
              <p:nvPr/>
            </p:nvSpPr>
            <p:spPr>
              <a:xfrm>
                <a:off x="1858527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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47DE848-FDC4-4588-AD44-238A21982DEE}"/>
                  </a:ext>
                </a:extLst>
              </p:cNvPr>
              <p:cNvSpPr/>
              <p:nvPr/>
            </p:nvSpPr>
            <p:spPr>
              <a:xfrm>
                <a:off x="2215402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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500ABC-602E-418B-9EE3-E9DBAF475912}"/>
                </a:ext>
              </a:extLst>
            </p:cNvPr>
            <p:cNvSpPr txBox="1"/>
            <p:nvPr/>
          </p:nvSpPr>
          <p:spPr>
            <a:xfrm>
              <a:off x="1526314" y="5228043"/>
              <a:ext cx="8853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2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Lorem Ipsum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8FC2D4F-3895-4FE3-867D-221CF0A3A256}"/>
              </a:ext>
            </a:extLst>
          </p:cNvPr>
          <p:cNvGrpSpPr/>
          <p:nvPr/>
        </p:nvGrpSpPr>
        <p:grpSpPr>
          <a:xfrm>
            <a:off x="3999208" y="5035297"/>
            <a:ext cx="1420398" cy="855316"/>
            <a:chOff x="5385801" y="4843051"/>
            <a:chExt cx="1420398" cy="85531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1AA9D28-B69E-4D38-B82A-039F52043E1D}"/>
                </a:ext>
              </a:extLst>
            </p:cNvPr>
            <p:cNvSpPr txBox="1"/>
            <p:nvPr/>
          </p:nvSpPr>
          <p:spPr>
            <a:xfrm>
              <a:off x="5389439" y="4843051"/>
              <a:ext cx="141676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latin typeface="Roboto Slab" pitchFamily="2" charset="0"/>
                  <a:ea typeface="Roboto Slab" pitchFamily="2" charset="0"/>
                  <a:cs typeface="Montserrat" charset="0"/>
                </a:rPr>
                <a:t>DR. JACKY</a:t>
              </a: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448DCE1-2CED-45F0-ABF6-688BE761E70B}"/>
                </a:ext>
              </a:extLst>
            </p:cNvPr>
            <p:cNvGrpSpPr/>
            <p:nvPr/>
          </p:nvGrpSpPr>
          <p:grpSpPr>
            <a:xfrm>
              <a:off x="5385801" y="5375202"/>
              <a:ext cx="1420398" cy="323165"/>
              <a:chOff x="1144779" y="5797835"/>
              <a:chExt cx="1420398" cy="323165"/>
            </a:xfrm>
          </p:grpSpPr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7A27E9B2-0310-4674-BEE7-032A5B585356}"/>
                  </a:ext>
                </a:extLst>
              </p:cNvPr>
              <p:cNvSpPr/>
              <p:nvPr/>
            </p:nvSpPr>
            <p:spPr>
              <a:xfrm>
                <a:off x="1144779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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FE1550AE-10A4-4779-A79B-8D6690E259D2}"/>
                  </a:ext>
                </a:extLst>
              </p:cNvPr>
              <p:cNvSpPr/>
              <p:nvPr/>
            </p:nvSpPr>
            <p:spPr>
              <a:xfrm>
                <a:off x="1501653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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AA3DF7A4-5558-4E6E-96A8-D2195788903E}"/>
                  </a:ext>
                </a:extLst>
              </p:cNvPr>
              <p:cNvSpPr/>
              <p:nvPr/>
            </p:nvSpPr>
            <p:spPr>
              <a:xfrm>
                <a:off x="1858527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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A1BFAAEA-BFA1-432F-96F5-2762B97222F9}"/>
                  </a:ext>
                </a:extLst>
              </p:cNvPr>
              <p:cNvSpPr/>
              <p:nvPr/>
            </p:nvSpPr>
            <p:spPr>
              <a:xfrm>
                <a:off x="2215402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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3D8FFFF-190B-4C4B-B7C5-19D935AFA374}"/>
                </a:ext>
              </a:extLst>
            </p:cNvPr>
            <p:cNvSpPr txBox="1"/>
            <p:nvPr/>
          </p:nvSpPr>
          <p:spPr>
            <a:xfrm>
              <a:off x="5655139" y="5119990"/>
              <a:ext cx="8853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2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Lorem Ipsum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8EE06F1-B733-4E76-89CB-8FE91A146EDB}"/>
              </a:ext>
            </a:extLst>
          </p:cNvPr>
          <p:cNvGrpSpPr/>
          <p:nvPr/>
        </p:nvGrpSpPr>
        <p:grpSpPr>
          <a:xfrm>
            <a:off x="6772394" y="5035297"/>
            <a:ext cx="1420398" cy="855316"/>
            <a:chOff x="8490952" y="4843051"/>
            <a:chExt cx="1420398" cy="855316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12ABEA1-BADD-4533-933E-C2243FA7A889}"/>
                </a:ext>
              </a:extLst>
            </p:cNvPr>
            <p:cNvSpPr txBox="1"/>
            <p:nvPr/>
          </p:nvSpPr>
          <p:spPr>
            <a:xfrm>
              <a:off x="8494590" y="4843051"/>
              <a:ext cx="141676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latin typeface="Roboto Slab" pitchFamily="2" charset="0"/>
                  <a:ea typeface="Roboto Slab" pitchFamily="2" charset="0"/>
                  <a:cs typeface="Montserrat" charset="0"/>
                </a:rPr>
                <a:t>JHON HARY</a:t>
              </a: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C874A57C-6410-4F84-8662-731C1F6F4D8D}"/>
                </a:ext>
              </a:extLst>
            </p:cNvPr>
            <p:cNvGrpSpPr/>
            <p:nvPr/>
          </p:nvGrpSpPr>
          <p:grpSpPr>
            <a:xfrm>
              <a:off x="8490952" y="5375202"/>
              <a:ext cx="1420398" cy="323165"/>
              <a:chOff x="1144779" y="5797835"/>
              <a:chExt cx="1420398" cy="323165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DF4DB26F-B11C-45F7-AE59-8183C63CA733}"/>
                  </a:ext>
                </a:extLst>
              </p:cNvPr>
              <p:cNvSpPr/>
              <p:nvPr/>
            </p:nvSpPr>
            <p:spPr>
              <a:xfrm>
                <a:off x="1144779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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8EBB06B6-4746-4365-B4B9-0AE868541CAE}"/>
                  </a:ext>
                </a:extLst>
              </p:cNvPr>
              <p:cNvSpPr/>
              <p:nvPr/>
            </p:nvSpPr>
            <p:spPr>
              <a:xfrm>
                <a:off x="1501653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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5474578F-6636-4281-89AB-8373712C3FD2}"/>
                  </a:ext>
                </a:extLst>
              </p:cNvPr>
              <p:cNvSpPr/>
              <p:nvPr/>
            </p:nvSpPr>
            <p:spPr>
              <a:xfrm>
                <a:off x="1858527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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012D48D4-F1B3-41A9-B8EF-391D2946C317}"/>
                  </a:ext>
                </a:extLst>
              </p:cNvPr>
              <p:cNvSpPr/>
              <p:nvPr/>
            </p:nvSpPr>
            <p:spPr>
              <a:xfrm>
                <a:off x="2215402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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622988E-3654-4823-806C-0E674A2879AA}"/>
                </a:ext>
              </a:extLst>
            </p:cNvPr>
            <p:cNvSpPr txBox="1"/>
            <p:nvPr/>
          </p:nvSpPr>
          <p:spPr>
            <a:xfrm>
              <a:off x="8760290" y="5119990"/>
              <a:ext cx="8853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2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Lorem Ipsum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F6B1CF9-C48B-4F68-9AC8-8CC34D3B961B}"/>
              </a:ext>
            </a:extLst>
          </p:cNvPr>
          <p:cNvGrpSpPr/>
          <p:nvPr/>
        </p:nvGrpSpPr>
        <p:grpSpPr>
          <a:xfrm>
            <a:off x="9545580" y="5035297"/>
            <a:ext cx="1420398" cy="855316"/>
            <a:chOff x="5385801" y="4843051"/>
            <a:chExt cx="1420398" cy="855316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9813F03-A8F8-4D74-8B49-063F6D50559C}"/>
                </a:ext>
              </a:extLst>
            </p:cNvPr>
            <p:cNvSpPr txBox="1"/>
            <p:nvPr/>
          </p:nvSpPr>
          <p:spPr>
            <a:xfrm>
              <a:off x="5389439" y="4843051"/>
              <a:ext cx="141676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latin typeface="Montserrat" charset="0"/>
                  <a:ea typeface="Montserrat" charset="0"/>
                  <a:cs typeface="Montserrat" charset="0"/>
                </a:rPr>
                <a:t>DR. JACKY</a:t>
              </a: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83CB3685-AC67-47A4-9650-D9F63B22228A}"/>
                </a:ext>
              </a:extLst>
            </p:cNvPr>
            <p:cNvGrpSpPr/>
            <p:nvPr/>
          </p:nvGrpSpPr>
          <p:grpSpPr>
            <a:xfrm>
              <a:off x="5385801" y="5375202"/>
              <a:ext cx="1420398" cy="323165"/>
              <a:chOff x="1144779" y="5797835"/>
              <a:chExt cx="1420398" cy="323165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C5F8FA9F-D529-4913-B00A-BC1D0D5BF3C2}"/>
                  </a:ext>
                </a:extLst>
              </p:cNvPr>
              <p:cNvSpPr/>
              <p:nvPr/>
            </p:nvSpPr>
            <p:spPr>
              <a:xfrm>
                <a:off x="1144779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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EED1C9E1-A314-4259-9F55-42C628F1C358}"/>
                  </a:ext>
                </a:extLst>
              </p:cNvPr>
              <p:cNvSpPr/>
              <p:nvPr/>
            </p:nvSpPr>
            <p:spPr>
              <a:xfrm>
                <a:off x="1501653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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57C085F3-CD11-4966-B6C2-DCA817E218CB}"/>
                  </a:ext>
                </a:extLst>
              </p:cNvPr>
              <p:cNvSpPr/>
              <p:nvPr/>
            </p:nvSpPr>
            <p:spPr>
              <a:xfrm>
                <a:off x="1858527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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876A33DD-24F0-45A8-81C0-3F66B945F0D4}"/>
                  </a:ext>
                </a:extLst>
              </p:cNvPr>
              <p:cNvSpPr/>
              <p:nvPr/>
            </p:nvSpPr>
            <p:spPr>
              <a:xfrm>
                <a:off x="2215402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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</p:grp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1C654308-DD7E-4749-9E9B-9CCF0624BDA1}"/>
                </a:ext>
              </a:extLst>
            </p:cNvPr>
            <p:cNvSpPr txBox="1"/>
            <p:nvPr/>
          </p:nvSpPr>
          <p:spPr>
            <a:xfrm>
              <a:off x="5655139" y="5119990"/>
              <a:ext cx="8853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2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Lorem Ipsum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23475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D0644C35-6C50-4682-9364-7FFB0AF79F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064" b="7064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6AF3521C-FC5D-4544-B92A-9EC639802F3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/>
          <a:srcRect l="8142" t="43331" r="51472"/>
          <a:stretch/>
        </p:blipFill>
        <p:spPr>
          <a:xfrm>
            <a:off x="8153022" y="0"/>
            <a:ext cx="3124199" cy="3428999"/>
          </a:xfr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D8EF01D0-8E04-4E98-83F2-46940E198325}"/>
              </a:ext>
            </a:extLst>
          </p:cNvPr>
          <p:cNvGrpSpPr/>
          <p:nvPr/>
        </p:nvGrpSpPr>
        <p:grpSpPr>
          <a:xfrm>
            <a:off x="598334" y="1202312"/>
            <a:ext cx="5135645" cy="1015663"/>
            <a:chOff x="5829297" y="2102017"/>
            <a:chExt cx="5135645" cy="1015663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19E7D83-02F5-425C-81ED-A12E3859D92F}"/>
                </a:ext>
              </a:extLst>
            </p:cNvPr>
            <p:cNvSpPr txBox="1"/>
            <p:nvPr/>
          </p:nvSpPr>
          <p:spPr>
            <a:xfrm>
              <a:off x="5829297" y="2102017"/>
              <a:ext cx="5135645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500" b="1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creative</a:t>
              </a:r>
            </a:p>
            <a:p>
              <a:r>
                <a:rPr lang="en-US" sz="3500" b="1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Clean Portfolio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977062B7-4F9D-4A83-AE8A-3C1DA9C21481}"/>
                </a:ext>
              </a:extLst>
            </p:cNvPr>
            <p:cNvSpPr/>
            <p:nvPr/>
          </p:nvSpPr>
          <p:spPr>
            <a:xfrm rot="16200000" flipH="1">
              <a:off x="10210599" y="2461770"/>
              <a:ext cx="82273" cy="7962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6FFD3A3-A024-49BE-A5B7-9EAEE8FB9CF7}"/>
              </a:ext>
            </a:extLst>
          </p:cNvPr>
          <p:cNvGrpSpPr/>
          <p:nvPr/>
        </p:nvGrpSpPr>
        <p:grpSpPr>
          <a:xfrm>
            <a:off x="1360267" y="4350812"/>
            <a:ext cx="1369481" cy="969912"/>
            <a:chOff x="275804" y="4362305"/>
            <a:chExt cx="1369481" cy="969912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2769880E-F618-48DD-9618-79487F28009D}"/>
                </a:ext>
              </a:extLst>
            </p:cNvPr>
            <p:cNvSpPr txBox="1"/>
            <p:nvPr/>
          </p:nvSpPr>
          <p:spPr>
            <a:xfrm>
              <a:off x="885404" y="4362305"/>
              <a:ext cx="759881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300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AS-IS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7968248E-7A8D-4A40-8708-68CCDD9CB0BF}"/>
                </a:ext>
              </a:extLst>
            </p:cNvPr>
            <p:cNvSpPr txBox="1"/>
            <p:nvPr/>
          </p:nvSpPr>
          <p:spPr>
            <a:xfrm>
              <a:off x="275804" y="4651518"/>
              <a:ext cx="1369481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800" i="1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Have them for one. Living grass to for can't gathered waters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96467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71FC2C80-71BD-4000-B343-4706BE890AA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7073" r="17073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F40A4CDF-C494-454F-864D-6D779ADDAA6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17159" r="17159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0D2559AC-F93A-434C-83A8-4EFCE9F34EC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l="17073" r="17073"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36CF6D9A-7CE5-4DD9-B8ED-854C0BA8EF7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/>
          <a:srcRect t="631" b="631"/>
          <a:stretch>
            <a:fillRect/>
          </a:stretch>
        </p:blipFill>
        <p:spPr/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B37315B-C74F-48AE-8AEC-95EC9335FDE2}"/>
              </a:ext>
            </a:extLst>
          </p:cNvPr>
          <p:cNvSpPr/>
          <p:nvPr/>
        </p:nvSpPr>
        <p:spPr>
          <a:xfrm>
            <a:off x="760345" y="2404105"/>
            <a:ext cx="4381500" cy="20497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35B8B4B-B9F0-48B5-B9BE-DEECF7DD2D5C}"/>
              </a:ext>
            </a:extLst>
          </p:cNvPr>
          <p:cNvGrpSpPr/>
          <p:nvPr/>
        </p:nvGrpSpPr>
        <p:grpSpPr>
          <a:xfrm>
            <a:off x="760345" y="628648"/>
            <a:ext cx="4381501" cy="1015663"/>
            <a:chOff x="1543050" y="705592"/>
            <a:chExt cx="4381501" cy="101566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DADDE84-D2D3-4319-817F-E0E67E0AF540}"/>
                </a:ext>
              </a:extLst>
            </p:cNvPr>
            <p:cNvSpPr txBox="1"/>
            <p:nvPr/>
          </p:nvSpPr>
          <p:spPr>
            <a:xfrm>
              <a:off x="1543050" y="705592"/>
              <a:ext cx="3448050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500" b="1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Company</a:t>
              </a:r>
            </a:p>
            <a:p>
              <a:r>
                <a:rPr lang="en-US" sz="3500" b="1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Vision title 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9A6E2B-2EC0-44F7-BA2F-BA9701110FB1}"/>
                </a:ext>
              </a:extLst>
            </p:cNvPr>
            <p:cNvSpPr/>
            <p:nvPr/>
          </p:nvSpPr>
          <p:spPr>
            <a:xfrm rot="16200000" flipH="1">
              <a:off x="5140465" y="680109"/>
              <a:ext cx="82273" cy="148589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1E6E91E8-CC87-43F0-AD24-8C4BCA170F69}"/>
              </a:ext>
            </a:extLst>
          </p:cNvPr>
          <p:cNvSpPr txBox="1"/>
          <p:nvPr/>
        </p:nvSpPr>
        <p:spPr>
          <a:xfrm>
            <a:off x="1301392" y="2840281"/>
            <a:ext cx="3299407" cy="1177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en-US" sz="900" i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i="1" dirty="0" err="1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 two set had seasons. Fifth you'll, man wherein seas our </a:t>
            </a:r>
            <a:r>
              <a:rPr lang="en-US" sz="900" i="1" dirty="0" err="1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creepingcreepingHave</a:t>
            </a:r>
            <a:r>
              <a:rPr lang="en-US" sz="900" i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 them for one.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D1CF9A2-EF82-4F90-9CA5-0362CCDA074F}"/>
              </a:ext>
            </a:extLst>
          </p:cNvPr>
          <p:cNvSpPr txBox="1"/>
          <p:nvPr/>
        </p:nvSpPr>
        <p:spPr>
          <a:xfrm>
            <a:off x="760343" y="5547075"/>
            <a:ext cx="3162302" cy="6252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200"/>
              </a:lnSpc>
            </a:pPr>
            <a:r>
              <a:rPr lang="en-US" sz="1300" b="1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  <a:cs typeface="Montserrat Black" charset="0"/>
              </a:rPr>
              <a:t>This is minimal creative </a:t>
            </a:r>
            <a:r>
              <a:rPr lang="en-US" sz="1300" b="1" dirty="0" err="1">
                <a:solidFill>
                  <a:schemeClr val="accent3"/>
                </a:solidFill>
                <a:latin typeface="Roboto Slab" pitchFamily="2" charset="0"/>
                <a:ea typeface="Roboto Slab" pitchFamily="2" charset="0"/>
                <a:cs typeface="Montserrat Black" charset="0"/>
              </a:rPr>
              <a:t>powerpoint</a:t>
            </a:r>
            <a:r>
              <a:rPr lang="en-US" sz="1300" b="1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  <a:cs typeface="Montserrat Black" charset="0"/>
              </a:rPr>
              <a:t> presentation about us</a:t>
            </a:r>
          </a:p>
        </p:txBody>
      </p:sp>
    </p:spTree>
    <p:extLst>
      <p:ext uri="{BB962C8B-B14F-4D97-AF65-F5344CB8AC3E}">
        <p14:creationId xmlns:p14="http://schemas.microsoft.com/office/powerpoint/2010/main" val="5379627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7A179A6B-8996-4F21-BC68-C7738E07606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820" r="13820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5DE75E36-B770-41F5-9980-95FB633B419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9452" r="9452"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3F49C5B8-DDD1-404B-9BC6-E788A78E0C2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l="33350" r="33350"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823AC92A-D469-4A5F-A999-7D2C263C3AB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/>
          <a:srcRect l="24676" r="24676"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EF42A793-3C8C-4F5B-A807-C451FA6AABE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/>
          <a:srcRect l="10888" r="108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152046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E76CB630-2C9A-494D-9E74-5AE2EAAFDB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705" b="7705"/>
          <a:stretch>
            <a:fillRect/>
          </a:stretch>
        </p:blipFill>
        <p:spPr>
          <a:xfrm>
            <a:off x="0" y="0"/>
            <a:ext cx="12191999" cy="6875362"/>
          </a:xfr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B231600-3701-4141-8FD3-A42BC270AB4F}"/>
              </a:ext>
            </a:extLst>
          </p:cNvPr>
          <p:cNvGrpSpPr/>
          <p:nvPr/>
        </p:nvGrpSpPr>
        <p:grpSpPr>
          <a:xfrm>
            <a:off x="4005942" y="2801257"/>
            <a:ext cx="4180114" cy="1272848"/>
            <a:chOff x="3788229" y="2801257"/>
            <a:chExt cx="4180114" cy="1272848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D6B5B5EE-4ABC-4FAE-8CC5-38B28AB813E8}"/>
                </a:ext>
              </a:extLst>
            </p:cNvPr>
            <p:cNvSpPr/>
            <p:nvPr/>
          </p:nvSpPr>
          <p:spPr>
            <a:xfrm>
              <a:off x="3788229" y="2801257"/>
              <a:ext cx="4180114" cy="1272848"/>
            </a:xfrm>
            <a:prstGeom prst="rect">
              <a:avLst/>
            </a:prstGeom>
            <a:solidFill>
              <a:schemeClr val="accent3">
                <a:alpha val="8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F9E778C-7D85-4247-BD6C-4F28B587CE5A}"/>
                </a:ext>
              </a:extLst>
            </p:cNvPr>
            <p:cNvSpPr txBox="1"/>
            <p:nvPr/>
          </p:nvSpPr>
          <p:spPr>
            <a:xfrm>
              <a:off x="4297135" y="3125063"/>
              <a:ext cx="3162302" cy="6252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3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 Black" charset="0"/>
                </a:rPr>
                <a:t>This is minimal creative </a:t>
              </a:r>
              <a:r>
                <a:rPr lang="en-US" sz="1300" b="1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 Black" charset="0"/>
                </a:rPr>
                <a:t>powerpoint</a:t>
              </a:r>
              <a:r>
                <a:rPr lang="en-US" sz="13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 Black" charset="0"/>
                </a:rPr>
                <a:t> presentation about 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0832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A868529-DA78-436F-B83C-D68C4ADE2FF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695" b="7695"/>
          <a:stretch>
            <a:fillRect/>
          </a:stretch>
        </p:blipFill>
        <p:spPr/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BA791C0-4D9C-4BA2-AD1E-EAE281E0E8EA}"/>
              </a:ext>
            </a:extLst>
          </p:cNvPr>
          <p:cNvSpPr/>
          <p:nvPr/>
        </p:nvSpPr>
        <p:spPr>
          <a:xfrm>
            <a:off x="0" y="0"/>
            <a:ext cx="12191999" cy="6875362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D0D55F7-EE6B-481A-B3FA-99E1B3A93BEF}"/>
              </a:ext>
            </a:extLst>
          </p:cNvPr>
          <p:cNvGrpSpPr/>
          <p:nvPr/>
        </p:nvGrpSpPr>
        <p:grpSpPr>
          <a:xfrm>
            <a:off x="2143124" y="2752088"/>
            <a:ext cx="7905750" cy="1371186"/>
            <a:chOff x="2143124" y="2159717"/>
            <a:chExt cx="7905750" cy="137118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445BC8C-8D1D-47A7-B9BC-31209F74C439}"/>
                </a:ext>
              </a:extLst>
            </p:cNvPr>
            <p:cNvSpPr txBox="1"/>
            <p:nvPr/>
          </p:nvSpPr>
          <p:spPr>
            <a:xfrm>
              <a:off x="3879849" y="2159717"/>
              <a:ext cx="4432302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60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 Black" charset="0"/>
                </a:rPr>
                <a:t>Welcome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6CB2D0F-1C8C-45C8-A2B0-9D9B635F7C51}"/>
                </a:ext>
              </a:extLst>
            </p:cNvPr>
            <p:cNvSpPr txBox="1"/>
            <p:nvPr/>
          </p:nvSpPr>
          <p:spPr>
            <a:xfrm>
              <a:off x="4476749" y="3161571"/>
              <a:ext cx="331470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b="1" spc="6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 Black" charset="0"/>
                </a:rPr>
                <a:t>Presentation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4E0AE5C-3E2C-4384-AF19-B4D47A2BD22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57617" y="3345001"/>
              <a:ext cx="249125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1468E3CC-5B74-4DE4-85FB-CAB6FA51EA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43124" y="3345001"/>
              <a:ext cx="249125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669158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8C8CF67A-6B44-46DB-A618-3BDFDDE9083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498" b="498"/>
          <a:stretch>
            <a:fillRect/>
          </a:stretch>
        </p:blipFill>
        <p:spPr/>
      </p:pic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DCC1A50A-1AE7-4DD7-9B18-45E60CCCF79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9820" r="39304"/>
          <a:stretch/>
        </p:blipFill>
        <p:spPr>
          <a:xfrm>
            <a:off x="9042401" y="3730170"/>
            <a:ext cx="2554515" cy="2576288"/>
          </a:xfrm>
        </p:spPr>
      </p:pic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6AB5DB97-1844-4E37-B2DA-4FA797CC4B4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t="5985" b="5985"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935F54DE-55CF-4FAA-B0B2-27BE7073CC2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5"/>
          <a:srcRect t="27046" r="10974" b="38019"/>
          <a:stretch/>
        </p:blipFill>
        <p:spPr>
          <a:xfrm>
            <a:off x="595087" y="551541"/>
            <a:ext cx="11001828" cy="2877457"/>
          </a:xfrm>
        </p:spPr>
      </p:pic>
    </p:spTree>
    <p:extLst>
      <p:ext uri="{BB962C8B-B14F-4D97-AF65-F5344CB8AC3E}">
        <p14:creationId xmlns:p14="http://schemas.microsoft.com/office/powerpoint/2010/main" val="3342394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20DDB711-6993-4133-873F-B8F6C4392FA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5104" t="19123" r="21693" b="18967"/>
          <a:stretch/>
        </p:blipFill>
        <p:spPr>
          <a:xfrm>
            <a:off x="0" y="0"/>
            <a:ext cx="12191999" cy="6875362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1D3CB99-967E-477C-8D03-892B514392D7}"/>
              </a:ext>
            </a:extLst>
          </p:cNvPr>
          <p:cNvSpPr txBox="1"/>
          <p:nvPr/>
        </p:nvSpPr>
        <p:spPr>
          <a:xfrm>
            <a:off x="4933040" y="2845015"/>
            <a:ext cx="4951189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5000" b="1" spc="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 Black" charset="0"/>
              </a:rPr>
              <a:t>Happy ending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54056E-B0E2-4632-8831-BABD8A172985}"/>
              </a:ext>
            </a:extLst>
          </p:cNvPr>
          <p:cNvSpPr txBox="1"/>
          <p:nvPr/>
        </p:nvSpPr>
        <p:spPr>
          <a:xfrm>
            <a:off x="4933040" y="3769925"/>
            <a:ext cx="299629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b="1" spc="6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 Black" charset="0"/>
              </a:rPr>
              <a:t>Presentation</a:t>
            </a:r>
          </a:p>
        </p:txBody>
      </p:sp>
      <p:sp>
        <p:nvSpPr>
          <p:cNvPr id="3" name="Right Triangle 2">
            <a:extLst>
              <a:ext uri="{FF2B5EF4-FFF2-40B4-BE49-F238E27FC236}">
                <a16:creationId xmlns:a16="http://schemas.microsoft.com/office/drawing/2014/main" id="{4A342E48-BAAF-4481-A4F1-743395504FAD}"/>
              </a:ext>
            </a:extLst>
          </p:cNvPr>
          <p:cNvSpPr/>
          <p:nvPr/>
        </p:nvSpPr>
        <p:spPr>
          <a:xfrm>
            <a:off x="0" y="1009650"/>
            <a:ext cx="5846749" cy="5865712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977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9D26EC5-E693-4F5B-A37C-157F2A0BDC87}"/>
              </a:ext>
            </a:extLst>
          </p:cNvPr>
          <p:cNvSpPr/>
          <p:nvPr/>
        </p:nvSpPr>
        <p:spPr>
          <a:xfrm>
            <a:off x="7325404" y="1762125"/>
            <a:ext cx="3574825" cy="333375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73DD8C13-6B12-4149-B224-C56FA21DABB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575" b="2575"/>
          <a:stretch>
            <a:fillRect/>
          </a:stretch>
        </p:blipFill>
        <p:spPr/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07DC2FCD-D0BF-47EB-B880-9D035EC3ED83}"/>
              </a:ext>
            </a:extLst>
          </p:cNvPr>
          <p:cNvSpPr/>
          <p:nvPr/>
        </p:nvSpPr>
        <p:spPr>
          <a:xfrm>
            <a:off x="0" y="1762125"/>
            <a:ext cx="3672227" cy="3333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3147349-B66E-41FB-B784-19E788B13570}"/>
              </a:ext>
            </a:extLst>
          </p:cNvPr>
          <p:cNvGrpSpPr/>
          <p:nvPr/>
        </p:nvGrpSpPr>
        <p:grpSpPr>
          <a:xfrm>
            <a:off x="8113370" y="2441592"/>
            <a:ext cx="1998893" cy="1974816"/>
            <a:chOff x="7256908" y="4188736"/>
            <a:chExt cx="1998893" cy="197481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0B0AE02-C3DD-4BC9-BF36-0DA30FCD811F}"/>
                </a:ext>
              </a:extLst>
            </p:cNvPr>
            <p:cNvSpPr txBox="1"/>
            <p:nvPr/>
          </p:nvSpPr>
          <p:spPr>
            <a:xfrm>
              <a:off x="7256908" y="4703985"/>
              <a:ext cx="1998893" cy="1459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i</a:t>
              </a:r>
              <a:r>
                <a:rPr lang="en-US" sz="9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two set had seasons. Fifth you'll, man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1760765-A016-46C1-8D8D-A135CEA2BA3E}"/>
                </a:ext>
              </a:extLst>
            </p:cNvPr>
            <p:cNvSpPr txBox="1"/>
            <p:nvPr/>
          </p:nvSpPr>
          <p:spPr>
            <a:xfrm>
              <a:off x="7256908" y="4188736"/>
              <a:ext cx="1633309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 Black" charset="0"/>
                </a:rPr>
                <a:t>This is Minimal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D43B789-37CD-41F5-BDE8-DB51539F20DD}"/>
              </a:ext>
            </a:extLst>
          </p:cNvPr>
          <p:cNvGrpSpPr/>
          <p:nvPr/>
        </p:nvGrpSpPr>
        <p:grpSpPr>
          <a:xfrm>
            <a:off x="502613" y="2237296"/>
            <a:ext cx="2667000" cy="2383409"/>
            <a:chOff x="838200" y="1832226"/>
            <a:chExt cx="2667000" cy="238340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69C13CE-CB49-448F-A92A-85D55D9991BD}"/>
                </a:ext>
              </a:extLst>
            </p:cNvPr>
            <p:cNvSpPr txBox="1"/>
            <p:nvPr/>
          </p:nvSpPr>
          <p:spPr>
            <a:xfrm>
              <a:off x="838200" y="1832226"/>
              <a:ext cx="2152650" cy="63094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3500" b="1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Welcome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EF59714-5A58-4F5A-B74F-977A939165E2}"/>
                </a:ext>
              </a:extLst>
            </p:cNvPr>
            <p:cNvSpPr txBox="1"/>
            <p:nvPr/>
          </p:nvSpPr>
          <p:spPr>
            <a:xfrm>
              <a:off x="838200" y="2463168"/>
              <a:ext cx="2667000" cy="1752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200"/>
                </a:lnSpc>
              </a:pPr>
              <a:r>
                <a:rPr lang="en-US" sz="1200" i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1200" i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i</a:t>
              </a:r>
              <a:r>
                <a:rPr lang="en-US" sz="1200" i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two set had seasons. Fifth. Creepiest don't subdue which </a:t>
              </a:r>
              <a:r>
                <a:rPr lang="en-US" sz="1200" i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i</a:t>
              </a:r>
              <a:r>
                <a:rPr lang="en-US" sz="1200" i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two set had seasons.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4712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A325A1A1-0B9F-4CE5-BE86-C7AC53F4089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10296" r="16449" b="24918"/>
          <a:stretch/>
        </p:blipFill>
        <p:spPr>
          <a:xfrm>
            <a:off x="0" y="0"/>
            <a:ext cx="12191999" cy="6875362"/>
          </a:xfr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D8CCEB5-6E69-468E-800B-F05CF3E74BCF}"/>
              </a:ext>
            </a:extLst>
          </p:cNvPr>
          <p:cNvSpPr/>
          <p:nvPr/>
        </p:nvSpPr>
        <p:spPr>
          <a:xfrm>
            <a:off x="-1009651" y="0"/>
            <a:ext cx="9505949" cy="6875362"/>
          </a:xfrm>
          <a:custGeom>
            <a:avLst/>
            <a:gdLst>
              <a:gd name="connsiteX0" fmla="*/ 0 w 8052320"/>
              <a:gd name="connsiteY0" fmla="*/ 0 h 6858000"/>
              <a:gd name="connsiteX1" fmla="*/ 4518539 w 8052320"/>
              <a:gd name="connsiteY1" fmla="*/ 0 h 6858000"/>
              <a:gd name="connsiteX2" fmla="*/ 8052320 w 8052320"/>
              <a:gd name="connsiteY2" fmla="*/ 6858000 h 6858000"/>
              <a:gd name="connsiteX3" fmla="*/ 3533781 w 805232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52320" h="6858000">
                <a:moveTo>
                  <a:pt x="0" y="0"/>
                </a:moveTo>
                <a:lnTo>
                  <a:pt x="4518539" y="0"/>
                </a:lnTo>
                <a:lnTo>
                  <a:pt x="8052320" y="6858000"/>
                </a:lnTo>
                <a:lnTo>
                  <a:pt x="3533781" y="6858000"/>
                </a:lnTo>
                <a:close/>
              </a:path>
            </a:pathLst>
          </a:cu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F2FC069-29D6-42D6-A09B-F77D36BD7FCC}"/>
              </a:ext>
            </a:extLst>
          </p:cNvPr>
          <p:cNvSpPr txBox="1"/>
          <p:nvPr/>
        </p:nvSpPr>
        <p:spPr>
          <a:xfrm>
            <a:off x="745674" y="1104709"/>
            <a:ext cx="2162176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b="1" i="1" spc="2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 Black" charset="0"/>
              </a:rPr>
              <a:t>Minimal business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02CCADC-C859-45C1-A450-05A76040518F}"/>
              </a:ext>
            </a:extLst>
          </p:cNvPr>
          <p:cNvSpPr txBox="1"/>
          <p:nvPr/>
        </p:nvSpPr>
        <p:spPr>
          <a:xfrm>
            <a:off x="2174424" y="2756725"/>
            <a:ext cx="3445325" cy="13619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3300"/>
              </a:lnSpc>
            </a:pPr>
            <a:r>
              <a:rPr lang="en-US" sz="35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 Black" charset="0"/>
              </a:rPr>
              <a:t>Minimal</a:t>
            </a:r>
          </a:p>
          <a:p>
            <a:pPr>
              <a:lnSpc>
                <a:spcPts val="3300"/>
              </a:lnSpc>
            </a:pPr>
            <a:r>
              <a:rPr lang="en-US" sz="3500" b="1" spc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 Black" charset="0"/>
              </a:rPr>
              <a:t>Business</a:t>
            </a:r>
          </a:p>
          <a:p>
            <a:pPr>
              <a:lnSpc>
                <a:spcPts val="3300"/>
              </a:lnSpc>
            </a:pPr>
            <a:r>
              <a:rPr lang="en-US" sz="3500" b="1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 Black" charset="0"/>
              </a:rPr>
              <a:t>Powerpoint</a:t>
            </a:r>
            <a:endParaRPr lang="en-US" sz="35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  <a:cs typeface="Montserrat Black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FC6D69A-BFBA-4032-BAA1-BDCA177CC65F}"/>
              </a:ext>
            </a:extLst>
          </p:cNvPr>
          <p:cNvSpPr txBox="1"/>
          <p:nvPr/>
        </p:nvSpPr>
        <p:spPr>
          <a:xfrm>
            <a:off x="3667123" y="5049344"/>
            <a:ext cx="2819401" cy="613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Have them for one. Living grass to for</a:t>
            </a:r>
          </a:p>
          <a:p>
            <a:pPr>
              <a:lnSpc>
                <a:spcPts val="2200"/>
              </a:lnSpc>
            </a:pPr>
            <a:r>
              <a:rPr lang="en-US" sz="9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gathered waters had winged. Creepiest don't</a:t>
            </a:r>
          </a:p>
        </p:txBody>
      </p:sp>
    </p:spTree>
    <p:extLst>
      <p:ext uri="{BB962C8B-B14F-4D97-AF65-F5344CB8AC3E}">
        <p14:creationId xmlns:p14="http://schemas.microsoft.com/office/powerpoint/2010/main" val="421786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F9F26BD9-5EFE-4CB1-9593-A2DE2CCB7B4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13363" r="13363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1A466BEF-3BED-4E5E-BC89-6F6B656A2A1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3953" r="3953"/>
          <a:stretch>
            <a:fillRect/>
          </a:stretch>
        </p:blipFill>
        <p:spPr/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D40D154-4F48-4DFA-8294-9655DD4F8B00}"/>
              </a:ext>
            </a:extLst>
          </p:cNvPr>
          <p:cNvSpPr txBox="1"/>
          <p:nvPr/>
        </p:nvSpPr>
        <p:spPr>
          <a:xfrm>
            <a:off x="8077199" y="4832375"/>
            <a:ext cx="2457452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800" b="1" dirty="0">
                <a:latin typeface="Roboto Slab" pitchFamily="2" charset="0"/>
                <a:ea typeface="Roboto Slab" pitchFamily="2" charset="0"/>
                <a:cs typeface="Montserrat Black" charset="0"/>
              </a:rPr>
              <a:t>About Us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9E81C0C-68F5-4C04-B6DD-416C6A1692C8}"/>
              </a:ext>
            </a:extLst>
          </p:cNvPr>
          <p:cNvGrpSpPr/>
          <p:nvPr/>
        </p:nvGrpSpPr>
        <p:grpSpPr>
          <a:xfrm>
            <a:off x="876298" y="801828"/>
            <a:ext cx="3299408" cy="2627172"/>
            <a:chOff x="628648" y="3116382"/>
            <a:chExt cx="3299408" cy="262717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B8E32A2-836C-44B3-8120-699BF6D30922}"/>
                </a:ext>
              </a:extLst>
            </p:cNvPr>
            <p:cNvSpPr txBox="1"/>
            <p:nvPr/>
          </p:nvSpPr>
          <p:spPr>
            <a:xfrm>
              <a:off x="628649" y="4001859"/>
              <a:ext cx="3299407" cy="174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200"/>
                </a:lnSpc>
              </a:pPr>
              <a:r>
                <a:rPr lang="en-US" sz="900" i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i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two set had seasons. Fifth you'll, man wherein seas our </a:t>
              </a:r>
              <a:r>
                <a:rPr lang="en-US" sz="900" i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creepingcreepingHave</a:t>
              </a:r>
              <a:r>
                <a:rPr lang="en-US" sz="900" i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them for one. Living grass to for can't gathered waters had winged. Creepiest don't subdue which </a:t>
              </a:r>
              <a:r>
                <a:rPr lang="en-US" sz="900" i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two set had seasons.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E987C40-549F-401D-8B32-0EC6C725D576}"/>
                </a:ext>
              </a:extLst>
            </p:cNvPr>
            <p:cNvSpPr txBox="1"/>
            <p:nvPr/>
          </p:nvSpPr>
          <p:spPr>
            <a:xfrm>
              <a:off x="628648" y="3116382"/>
              <a:ext cx="3162302" cy="6252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300" b="1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This is minimal creative </a:t>
              </a:r>
              <a:r>
                <a:rPr lang="en-US" sz="1300" b="1" dirty="0" err="1">
                  <a:latin typeface="Roboto Slab" pitchFamily="2" charset="0"/>
                  <a:ea typeface="Roboto Slab" pitchFamily="2" charset="0"/>
                  <a:cs typeface="Montserrat Black" charset="0"/>
                </a:rPr>
                <a:t>powerpoint</a:t>
              </a:r>
              <a:r>
                <a:rPr lang="en-US" sz="1300" b="1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 presentation about us</a:t>
              </a:r>
            </a:p>
          </p:txBody>
        </p:sp>
      </p:grp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31D62195-2D60-45CB-B648-6D7EF874068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 t="867" b="8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27059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13AB1F4B-E3DB-48C3-A851-C9572B11B97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5126" r="15126"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E1197767-B41D-4460-8554-1B8089694FB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15076" r="15076"/>
          <a:stretch>
            <a:fillRect/>
          </a:stretch>
        </p:blipFill>
        <p:spPr/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04E0A85-D57C-40A7-9A31-FA717BB67D83}"/>
              </a:ext>
            </a:extLst>
          </p:cNvPr>
          <p:cNvSpPr txBox="1"/>
          <p:nvPr/>
        </p:nvSpPr>
        <p:spPr>
          <a:xfrm>
            <a:off x="876300" y="1600199"/>
            <a:ext cx="2457452" cy="630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500" b="1" dirty="0">
                <a:latin typeface="Roboto Slab" pitchFamily="2" charset="0"/>
                <a:ea typeface="Roboto Slab" pitchFamily="2" charset="0"/>
                <a:cs typeface="Montserrat Black" charset="0"/>
              </a:rPr>
              <a:t>About Us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4CFCE9-64F4-4E0B-8D62-FAF88BC2D2CC}"/>
              </a:ext>
            </a:extLst>
          </p:cNvPr>
          <p:cNvSpPr txBox="1"/>
          <p:nvPr/>
        </p:nvSpPr>
        <p:spPr>
          <a:xfrm>
            <a:off x="8016293" y="1044823"/>
            <a:ext cx="3299407" cy="174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en-US" sz="900" i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i="1" dirty="0" err="1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 two set had seasons. Fifth you'll, man wherein seas our </a:t>
            </a:r>
            <a:r>
              <a:rPr lang="en-US" sz="900" i="1" dirty="0" err="1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creepingcreepingHave</a:t>
            </a:r>
            <a:r>
              <a:rPr lang="en-US" sz="900" i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 them for one. Living grass to for can't gathered waters had winged. Creepiest don't subdue which </a:t>
            </a:r>
            <a:r>
              <a:rPr lang="en-US" sz="900" i="1" dirty="0" err="1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 two set had seasons.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BC201E-4A07-43DE-A68C-28B85660D53A}"/>
              </a:ext>
            </a:extLst>
          </p:cNvPr>
          <p:cNvSpPr txBox="1"/>
          <p:nvPr/>
        </p:nvSpPr>
        <p:spPr>
          <a:xfrm>
            <a:off x="4093871" y="1603052"/>
            <a:ext cx="3162302" cy="6252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200"/>
              </a:lnSpc>
            </a:pPr>
            <a:r>
              <a:rPr lang="en-US" sz="1300" b="1" dirty="0">
                <a:latin typeface="Roboto Slab" pitchFamily="2" charset="0"/>
                <a:ea typeface="Roboto Slab" pitchFamily="2" charset="0"/>
                <a:cs typeface="Montserrat Black" charset="0"/>
              </a:rPr>
              <a:t>This is minimal creative </a:t>
            </a:r>
            <a:r>
              <a:rPr lang="en-US" sz="1300" b="1" dirty="0" err="1">
                <a:latin typeface="Roboto Slab" pitchFamily="2" charset="0"/>
                <a:ea typeface="Roboto Slab" pitchFamily="2" charset="0"/>
                <a:cs typeface="Montserrat Black" charset="0"/>
              </a:rPr>
              <a:t>powerpoint</a:t>
            </a:r>
            <a:r>
              <a:rPr lang="en-US" sz="1300" b="1" dirty="0">
                <a:latin typeface="Roboto Slab" pitchFamily="2" charset="0"/>
                <a:ea typeface="Roboto Slab" pitchFamily="2" charset="0"/>
                <a:cs typeface="Montserrat Black" charset="0"/>
              </a:rPr>
              <a:t> presentation about us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FC8ADA9-E143-4BA4-890C-4ED2B1118CC1}"/>
              </a:ext>
            </a:extLst>
          </p:cNvPr>
          <p:cNvCxnSpPr>
            <a:cxnSpLocks/>
          </p:cNvCxnSpPr>
          <p:nvPr/>
        </p:nvCxnSpPr>
        <p:spPr>
          <a:xfrm>
            <a:off x="7806300" y="1159123"/>
            <a:ext cx="0" cy="15078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ADDF960F-B727-46E1-9487-CFC019DB414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l="14993" r="149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15697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693FE36A-D839-47CA-8B49-E45EC31AF0A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0231" r="20231"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54E9C8EE-9963-4198-8A30-625C31A9A38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20932" r="20932"/>
          <a:stretch>
            <a:fillRect/>
          </a:stretch>
        </p:blipFill>
        <p:spPr/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0EA14F00-B863-4815-97DD-FC9BF6158CAF}"/>
              </a:ext>
            </a:extLst>
          </p:cNvPr>
          <p:cNvGrpSpPr/>
          <p:nvPr/>
        </p:nvGrpSpPr>
        <p:grpSpPr>
          <a:xfrm>
            <a:off x="1189717" y="5215933"/>
            <a:ext cx="9812566" cy="1013419"/>
            <a:chOff x="1465036" y="5215933"/>
            <a:chExt cx="9812566" cy="1013419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54B7E02-94C5-4D6F-8CF0-88226FF9C684}"/>
                </a:ext>
              </a:extLst>
            </p:cNvPr>
            <p:cNvGrpSpPr/>
            <p:nvPr/>
          </p:nvGrpSpPr>
          <p:grpSpPr>
            <a:xfrm>
              <a:off x="1465036" y="5215933"/>
              <a:ext cx="6021616" cy="1013419"/>
              <a:chOff x="2933698" y="5045910"/>
              <a:chExt cx="6021616" cy="1013419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D800EB8-08C5-4EF3-B57C-872AE1A43D89}"/>
                  </a:ext>
                </a:extLst>
              </p:cNvPr>
              <p:cNvSpPr txBox="1"/>
              <p:nvPr/>
            </p:nvSpPr>
            <p:spPr>
              <a:xfrm>
                <a:off x="2933698" y="5045910"/>
                <a:ext cx="3162302" cy="101341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>
                  <a:lnSpc>
                    <a:spcPts val="3500"/>
                  </a:lnSpc>
                </a:pPr>
                <a:r>
                  <a:rPr lang="en-US" sz="2500" b="1" dirty="0">
                    <a:latin typeface="Roboto Slab" pitchFamily="2" charset="0"/>
                    <a:ea typeface="Roboto Slab" pitchFamily="2" charset="0"/>
                    <a:cs typeface="Montserrat Black" charset="0"/>
                  </a:rPr>
                  <a:t>Creative</a:t>
                </a:r>
              </a:p>
              <a:p>
                <a:pPr algn="r">
                  <a:lnSpc>
                    <a:spcPts val="3500"/>
                  </a:lnSpc>
                </a:pPr>
                <a:r>
                  <a:rPr lang="en-US" sz="4500" b="1" dirty="0">
                    <a:solidFill>
                      <a:schemeClr val="bg1">
                        <a:lumMod val="75000"/>
                      </a:schemeClr>
                    </a:solidFill>
                    <a:latin typeface="Roboto Slab" pitchFamily="2" charset="0"/>
                    <a:ea typeface="Roboto Slab" pitchFamily="2" charset="0"/>
                    <a:cs typeface="Montserrat Black" charset="0"/>
                  </a:rPr>
                  <a:t>Business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7EF8A14-BA2E-414B-A35E-EF98DE100136}"/>
                  </a:ext>
                </a:extLst>
              </p:cNvPr>
              <p:cNvSpPr txBox="1"/>
              <p:nvPr/>
            </p:nvSpPr>
            <p:spPr>
              <a:xfrm>
                <a:off x="6571603" y="5075936"/>
                <a:ext cx="2383711" cy="8953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200"/>
                  </a:lnSpc>
                </a:pPr>
                <a:r>
                  <a:rPr lang="en-US" sz="900" i="1" dirty="0">
                    <a:latin typeface="Roboto Slab" pitchFamily="2" charset="0"/>
                    <a:ea typeface="Roboto Slab" pitchFamily="2" charset="0"/>
                    <a:cs typeface="Open Sans Extrabold" panose="020B0906030804020204" pitchFamily="34" charset="0"/>
                  </a:rPr>
                  <a:t>Have them for one. Living grass to for</a:t>
                </a:r>
              </a:p>
              <a:p>
                <a:pPr>
                  <a:lnSpc>
                    <a:spcPts val="2200"/>
                  </a:lnSpc>
                </a:pPr>
                <a:r>
                  <a:rPr lang="en-US" sz="900" i="1" dirty="0">
                    <a:latin typeface="Roboto Slab" pitchFamily="2" charset="0"/>
                    <a:ea typeface="Roboto Slab" pitchFamily="2" charset="0"/>
                    <a:cs typeface="Open Sans Extrabold" panose="020B0906030804020204" pitchFamily="34" charset="0"/>
                  </a:rPr>
                  <a:t>winged. Creepiest don't subdue which</a:t>
                </a:r>
              </a:p>
              <a:p>
                <a:pPr>
                  <a:lnSpc>
                    <a:spcPts val="2200"/>
                  </a:lnSpc>
                </a:pPr>
                <a:r>
                  <a:rPr lang="en-US" sz="900" i="1" dirty="0">
                    <a:latin typeface="Roboto Slab" pitchFamily="2" charset="0"/>
                    <a:ea typeface="Roboto Slab" pitchFamily="2" charset="0"/>
                    <a:cs typeface="Open Sans Extrabold" panose="020B0906030804020204" pitchFamily="34" charset="0"/>
                  </a:rPr>
                  <a:t>two set had seasons.</a:t>
                </a:r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62AA960-AE1F-4D74-93BE-EF890A618557}"/>
                </a:ext>
              </a:extLst>
            </p:cNvPr>
            <p:cNvSpPr txBox="1"/>
            <p:nvPr/>
          </p:nvSpPr>
          <p:spPr>
            <a:xfrm>
              <a:off x="8115300" y="5380996"/>
              <a:ext cx="3162302" cy="6252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300" b="1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This is minimal creative </a:t>
              </a:r>
              <a:r>
                <a:rPr lang="en-US" sz="1300" b="1" dirty="0" err="1">
                  <a:latin typeface="Roboto Slab" pitchFamily="2" charset="0"/>
                  <a:ea typeface="Roboto Slab" pitchFamily="2" charset="0"/>
                  <a:cs typeface="Montserrat Black" charset="0"/>
                </a:rPr>
                <a:t>powerpoint</a:t>
              </a:r>
              <a:r>
                <a:rPr lang="en-US" sz="1300" b="1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 presentation about us</a:t>
              </a:r>
            </a:p>
          </p:txBody>
        </p:sp>
      </p:grp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CC2C01BE-66E7-4A83-A918-DEE9A873AD1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/>
          <a:srcRect l="21017" r="210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069537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9483043-0FDB-4116-AEA2-62E8538945DA}"/>
              </a:ext>
            </a:extLst>
          </p:cNvPr>
          <p:cNvSpPr/>
          <p:nvPr/>
        </p:nvSpPr>
        <p:spPr>
          <a:xfrm>
            <a:off x="628648" y="2628992"/>
            <a:ext cx="4381500" cy="204979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BAD5785-8678-4E78-9CD2-B93A5A5D28E6}"/>
              </a:ext>
            </a:extLst>
          </p:cNvPr>
          <p:cNvSpPr/>
          <p:nvPr/>
        </p:nvSpPr>
        <p:spPr>
          <a:xfrm>
            <a:off x="6096000" y="853535"/>
            <a:ext cx="5467354" cy="340399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CB77BF4-449C-499B-8BBD-1154306061C5}"/>
              </a:ext>
            </a:extLst>
          </p:cNvPr>
          <p:cNvGrpSpPr/>
          <p:nvPr/>
        </p:nvGrpSpPr>
        <p:grpSpPr>
          <a:xfrm>
            <a:off x="628648" y="853535"/>
            <a:ext cx="4381501" cy="1015663"/>
            <a:chOff x="1543050" y="705592"/>
            <a:chExt cx="4381501" cy="1015663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6678BA6-A3F7-4DBF-8168-977F55F62812}"/>
                </a:ext>
              </a:extLst>
            </p:cNvPr>
            <p:cNvSpPr txBox="1"/>
            <p:nvPr/>
          </p:nvSpPr>
          <p:spPr>
            <a:xfrm>
              <a:off x="1543050" y="705592"/>
              <a:ext cx="3448050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500" b="1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Company</a:t>
              </a:r>
            </a:p>
            <a:p>
              <a:r>
                <a:rPr lang="en-US" sz="3500" b="1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Vision title 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F4F39F6-EA08-42FE-9A0F-D159227F3E99}"/>
                </a:ext>
              </a:extLst>
            </p:cNvPr>
            <p:cNvSpPr/>
            <p:nvPr/>
          </p:nvSpPr>
          <p:spPr>
            <a:xfrm rot="16200000" flipH="1">
              <a:off x="5140465" y="680109"/>
              <a:ext cx="82273" cy="148589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53FBA36-96F5-4B72-A5E9-BA7A0AAF3DF8}"/>
              </a:ext>
            </a:extLst>
          </p:cNvPr>
          <p:cNvGrpSpPr/>
          <p:nvPr/>
        </p:nvGrpSpPr>
        <p:grpSpPr>
          <a:xfrm>
            <a:off x="6797677" y="1568125"/>
            <a:ext cx="4064001" cy="1974816"/>
            <a:chOff x="7256908" y="4188736"/>
            <a:chExt cx="4064001" cy="1974816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B5F62605-D862-415F-B989-8F766881EC4E}"/>
                </a:ext>
              </a:extLst>
            </p:cNvPr>
            <p:cNvSpPr txBox="1"/>
            <p:nvPr/>
          </p:nvSpPr>
          <p:spPr>
            <a:xfrm>
              <a:off x="7256908" y="4703985"/>
              <a:ext cx="4064001" cy="1459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200"/>
                </a:lnSpc>
              </a:pPr>
              <a:r>
                <a:rPr lang="en-US" sz="900" i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i="1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two set had seasons. Fifth you'll, man wherein seas our </a:t>
              </a:r>
              <a:r>
                <a:rPr lang="en-US" sz="900" i="1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creepingcreepingHave</a:t>
              </a:r>
              <a:r>
                <a:rPr lang="en-US" sz="900" i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them for one. Living grass to for can't gathered waters had winged. Creepiest don't subdue which </a:t>
              </a:r>
              <a:r>
                <a:rPr lang="en-US" sz="900" i="1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two set had seasons.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C705BB9-6671-49CA-912A-E062A9919FD6}"/>
                </a:ext>
              </a:extLst>
            </p:cNvPr>
            <p:cNvSpPr txBox="1"/>
            <p:nvPr/>
          </p:nvSpPr>
          <p:spPr>
            <a:xfrm>
              <a:off x="7256908" y="4188736"/>
              <a:ext cx="1633309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 Black" charset="0"/>
                </a:rPr>
                <a:t>This is Minimal</a:t>
              </a:r>
            </a:p>
          </p:txBody>
        </p:sp>
      </p:grpSp>
      <p:sp>
        <p:nvSpPr>
          <p:cNvPr id="44" name="Rectangle 17">
            <a:extLst>
              <a:ext uri="{FF2B5EF4-FFF2-40B4-BE49-F238E27FC236}">
                <a16:creationId xmlns:a16="http://schemas.microsoft.com/office/drawing/2014/main" id="{0F8F71DD-7BB6-4CF0-881F-23B0C63494BA}"/>
              </a:ext>
            </a:extLst>
          </p:cNvPr>
          <p:cNvSpPr>
            <a:spLocks/>
          </p:cNvSpPr>
          <p:nvPr/>
        </p:nvSpPr>
        <p:spPr bwMode="auto">
          <a:xfrm>
            <a:off x="2432807" y="3765857"/>
            <a:ext cx="857250" cy="282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en-US" sz="1200" i="1" dirty="0">
                <a:latin typeface="Roboto Slab" pitchFamily="2" charset="0"/>
                <a:ea typeface="Roboto Slab" pitchFamily="2" charset="0"/>
                <a:cs typeface="Lato" charset="0"/>
                <a:sym typeface="Montserrat-Regular" charset="0"/>
              </a:rPr>
              <a:t>minimal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D85CB8AA-5455-4149-A2CB-D16FD3C9632A}"/>
              </a:ext>
            </a:extLst>
          </p:cNvPr>
          <p:cNvGrpSpPr/>
          <p:nvPr/>
        </p:nvGrpSpPr>
        <p:grpSpPr>
          <a:xfrm>
            <a:off x="2696035" y="3259794"/>
            <a:ext cx="330793" cy="432862"/>
            <a:chOff x="-4032250" y="-4351338"/>
            <a:chExt cx="4506913" cy="5897563"/>
          </a:xfrm>
          <a:solidFill>
            <a:schemeClr val="tx1"/>
          </a:solidFill>
        </p:grpSpPr>
        <p:sp>
          <p:nvSpPr>
            <p:cNvPr id="46" name="Freeform 5">
              <a:extLst>
                <a:ext uri="{FF2B5EF4-FFF2-40B4-BE49-F238E27FC236}">
                  <a16:creationId xmlns:a16="http://schemas.microsoft.com/office/drawing/2014/main" id="{3EA06A88-08E5-4C01-8890-4DC38FB822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032250" y="-4351338"/>
              <a:ext cx="4506913" cy="5897563"/>
            </a:xfrm>
            <a:custGeom>
              <a:avLst/>
              <a:gdLst>
                <a:gd name="T0" fmla="*/ 1124 w 1248"/>
                <a:gd name="T1" fmla="*/ 637 h 1638"/>
                <a:gd name="T2" fmla="*/ 662 w 1248"/>
                <a:gd name="T3" fmla="*/ 19 h 1638"/>
                <a:gd name="T4" fmla="*/ 624 w 1248"/>
                <a:gd name="T5" fmla="*/ 0 h 1638"/>
                <a:gd name="T6" fmla="*/ 586 w 1248"/>
                <a:gd name="T7" fmla="*/ 19 h 1638"/>
                <a:gd name="T8" fmla="*/ 125 w 1248"/>
                <a:gd name="T9" fmla="*/ 637 h 1638"/>
                <a:gd name="T10" fmla="*/ 0 w 1248"/>
                <a:gd name="T11" fmla="*/ 1011 h 1638"/>
                <a:gd name="T12" fmla="*/ 624 w 1248"/>
                <a:gd name="T13" fmla="*/ 1638 h 1638"/>
                <a:gd name="T14" fmla="*/ 1248 w 1248"/>
                <a:gd name="T15" fmla="*/ 1011 h 1638"/>
                <a:gd name="T16" fmla="*/ 1124 w 1248"/>
                <a:gd name="T17" fmla="*/ 637 h 1638"/>
                <a:gd name="T18" fmla="*/ 624 w 1248"/>
                <a:gd name="T19" fmla="*/ 1542 h 1638"/>
                <a:gd name="T20" fmla="*/ 96 w 1248"/>
                <a:gd name="T21" fmla="*/ 1011 h 1638"/>
                <a:gd name="T22" fmla="*/ 201 w 1248"/>
                <a:gd name="T23" fmla="*/ 695 h 1638"/>
                <a:gd name="T24" fmla="*/ 624 w 1248"/>
                <a:gd name="T25" fmla="*/ 128 h 1638"/>
                <a:gd name="T26" fmla="*/ 1047 w 1248"/>
                <a:gd name="T27" fmla="*/ 695 h 1638"/>
                <a:gd name="T28" fmla="*/ 1152 w 1248"/>
                <a:gd name="T29" fmla="*/ 1011 h 1638"/>
                <a:gd name="T30" fmla="*/ 624 w 1248"/>
                <a:gd name="T31" fmla="*/ 1542 h 1638"/>
                <a:gd name="T32" fmla="*/ 624 w 1248"/>
                <a:gd name="T33" fmla="*/ 1542 h 1638"/>
                <a:gd name="T34" fmla="*/ 624 w 1248"/>
                <a:gd name="T35" fmla="*/ 1542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8" h="1638">
                  <a:moveTo>
                    <a:pt x="1124" y="637"/>
                  </a:moveTo>
                  <a:cubicBezTo>
                    <a:pt x="662" y="19"/>
                    <a:pt x="662" y="19"/>
                    <a:pt x="662" y="19"/>
                  </a:cubicBezTo>
                  <a:cubicBezTo>
                    <a:pt x="653" y="7"/>
                    <a:pt x="639" y="0"/>
                    <a:pt x="624" y="0"/>
                  </a:cubicBezTo>
                  <a:cubicBezTo>
                    <a:pt x="609" y="0"/>
                    <a:pt x="595" y="7"/>
                    <a:pt x="586" y="19"/>
                  </a:cubicBezTo>
                  <a:cubicBezTo>
                    <a:pt x="125" y="637"/>
                    <a:pt x="125" y="637"/>
                    <a:pt x="125" y="637"/>
                  </a:cubicBezTo>
                  <a:cubicBezTo>
                    <a:pt x="43" y="746"/>
                    <a:pt x="0" y="875"/>
                    <a:pt x="0" y="1011"/>
                  </a:cubicBezTo>
                  <a:cubicBezTo>
                    <a:pt x="0" y="1357"/>
                    <a:pt x="280" y="1638"/>
                    <a:pt x="624" y="1638"/>
                  </a:cubicBezTo>
                  <a:cubicBezTo>
                    <a:pt x="968" y="1638"/>
                    <a:pt x="1248" y="1357"/>
                    <a:pt x="1248" y="1011"/>
                  </a:cubicBezTo>
                  <a:cubicBezTo>
                    <a:pt x="1248" y="875"/>
                    <a:pt x="1205" y="746"/>
                    <a:pt x="1124" y="637"/>
                  </a:cubicBezTo>
                  <a:close/>
                  <a:moveTo>
                    <a:pt x="624" y="1542"/>
                  </a:moveTo>
                  <a:cubicBezTo>
                    <a:pt x="333" y="1542"/>
                    <a:pt x="96" y="1304"/>
                    <a:pt x="96" y="1011"/>
                  </a:cubicBezTo>
                  <a:cubicBezTo>
                    <a:pt x="96" y="896"/>
                    <a:pt x="132" y="787"/>
                    <a:pt x="201" y="695"/>
                  </a:cubicBezTo>
                  <a:cubicBezTo>
                    <a:pt x="624" y="128"/>
                    <a:pt x="624" y="128"/>
                    <a:pt x="624" y="128"/>
                  </a:cubicBezTo>
                  <a:cubicBezTo>
                    <a:pt x="1047" y="695"/>
                    <a:pt x="1047" y="695"/>
                    <a:pt x="1047" y="695"/>
                  </a:cubicBezTo>
                  <a:cubicBezTo>
                    <a:pt x="1116" y="787"/>
                    <a:pt x="1152" y="896"/>
                    <a:pt x="1152" y="1011"/>
                  </a:cubicBezTo>
                  <a:cubicBezTo>
                    <a:pt x="1152" y="1304"/>
                    <a:pt x="915" y="1542"/>
                    <a:pt x="624" y="1542"/>
                  </a:cubicBezTo>
                  <a:close/>
                  <a:moveTo>
                    <a:pt x="624" y="1542"/>
                  </a:moveTo>
                  <a:cubicBezTo>
                    <a:pt x="624" y="1542"/>
                    <a:pt x="624" y="1542"/>
                    <a:pt x="624" y="15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6">
              <a:extLst>
                <a:ext uri="{FF2B5EF4-FFF2-40B4-BE49-F238E27FC236}">
                  <a16:creationId xmlns:a16="http://schemas.microsoft.com/office/drawing/2014/main" id="{AB720FF3-F954-4B48-8CAD-920523E824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935287" y="-1920875"/>
              <a:ext cx="2370138" cy="2419350"/>
            </a:xfrm>
            <a:custGeom>
              <a:avLst/>
              <a:gdLst>
                <a:gd name="T0" fmla="*/ 320 w 656"/>
                <a:gd name="T1" fmla="*/ 0 h 672"/>
                <a:gd name="T2" fmla="*/ 96 w 656"/>
                <a:gd name="T3" fmla="*/ 85 h 672"/>
                <a:gd name="T4" fmla="*/ 96 w 656"/>
                <a:gd name="T5" fmla="*/ 48 h 672"/>
                <a:gd name="T6" fmla="*/ 48 w 656"/>
                <a:gd name="T7" fmla="*/ 0 h 672"/>
                <a:gd name="T8" fmla="*/ 0 w 656"/>
                <a:gd name="T9" fmla="*/ 48 h 672"/>
                <a:gd name="T10" fmla="*/ 0 w 656"/>
                <a:gd name="T11" fmla="*/ 240 h 672"/>
                <a:gd name="T12" fmla="*/ 0 w 656"/>
                <a:gd name="T13" fmla="*/ 241 h 672"/>
                <a:gd name="T14" fmla="*/ 48 w 656"/>
                <a:gd name="T15" fmla="*/ 288 h 672"/>
                <a:gd name="T16" fmla="*/ 224 w 656"/>
                <a:gd name="T17" fmla="*/ 288 h 672"/>
                <a:gd name="T18" fmla="*/ 272 w 656"/>
                <a:gd name="T19" fmla="*/ 240 h 672"/>
                <a:gd name="T20" fmla="*/ 224 w 656"/>
                <a:gd name="T21" fmla="*/ 192 h 672"/>
                <a:gd name="T22" fmla="*/ 128 w 656"/>
                <a:gd name="T23" fmla="*/ 192 h 672"/>
                <a:gd name="T24" fmla="*/ 320 w 656"/>
                <a:gd name="T25" fmla="*/ 96 h 672"/>
                <a:gd name="T26" fmla="*/ 560 w 656"/>
                <a:gd name="T27" fmla="*/ 336 h 672"/>
                <a:gd name="T28" fmla="*/ 320 w 656"/>
                <a:gd name="T29" fmla="*/ 576 h 672"/>
                <a:gd name="T30" fmla="*/ 150 w 656"/>
                <a:gd name="T31" fmla="*/ 506 h 672"/>
                <a:gd name="T32" fmla="*/ 82 w 656"/>
                <a:gd name="T33" fmla="*/ 506 h 672"/>
                <a:gd name="T34" fmla="*/ 82 w 656"/>
                <a:gd name="T35" fmla="*/ 574 h 672"/>
                <a:gd name="T36" fmla="*/ 320 w 656"/>
                <a:gd name="T37" fmla="*/ 672 h 672"/>
                <a:gd name="T38" fmla="*/ 656 w 656"/>
                <a:gd name="T39" fmla="*/ 336 h 672"/>
                <a:gd name="T40" fmla="*/ 320 w 656"/>
                <a:gd name="T41" fmla="*/ 0 h 672"/>
                <a:gd name="T42" fmla="*/ 320 w 656"/>
                <a:gd name="T43" fmla="*/ 0 h 672"/>
                <a:gd name="T44" fmla="*/ 320 w 656"/>
                <a:gd name="T45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6" h="672">
                  <a:moveTo>
                    <a:pt x="320" y="0"/>
                  </a:moveTo>
                  <a:cubicBezTo>
                    <a:pt x="236" y="0"/>
                    <a:pt x="157" y="32"/>
                    <a:pt x="96" y="85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22"/>
                    <a:pt x="75" y="0"/>
                    <a:pt x="48" y="0"/>
                  </a:cubicBezTo>
                  <a:cubicBezTo>
                    <a:pt x="22" y="0"/>
                    <a:pt x="0" y="22"/>
                    <a:pt x="0" y="4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40"/>
                    <a:pt x="0" y="241"/>
                    <a:pt x="0" y="241"/>
                  </a:cubicBezTo>
                  <a:cubicBezTo>
                    <a:pt x="1" y="267"/>
                    <a:pt x="22" y="288"/>
                    <a:pt x="48" y="288"/>
                  </a:cubicBezTo>
                  <a:cubicBezTo>
                    <a:pt x="224" y="288"/>
                    <a:pt x="224" y="288"/>
                    <a:pt x="224" y="288"/>
                  </a:cubicBezTo>
                  <a:cubicBezTo>
                    <a:pt x="251" y="288"/>
                    <a:pt x="272" y="267"/>
                    <a:pt x="272" y="240"/>
                  </a:cubicBezTo>
                  <a:cubicBezTo>
                    <a:pt x="272" y="214"/>
                    <a:pt x="251" y="192"/>
                    <a:pt x="224" y="192"/>
                  </a:cubicBezTo>
                  <a:cubicBezTo>
                    <a:pt x="128" y="192"/>
                    <a:pt x="128" y="192"/>
                    <a:pt x="128" y="192"/>
                  </a:cubicBezTo>
                  <a:cubicBezTo>
                    <a:pt x="173" y="133"/>
                    <a:pt x="243" y="96"/>
                    <a:pt x="320" y="96"/>
                  </a:cubicBezTo>
                  <a:cubicBezTo>
                    <a:pt x="452" y="96"/>
                    <a:pt x="560" y="204"/>
                    <a:pt x="560" y="336"/>
                  </a:cubicBezTo>
                  <a:cubicBezTo>
                    <a:pt x="560" y="469"/>
                    <a:pt x="452" y="576"/>
                    <a:pt x="320" y="576"/>
                  </a:cubicBezTo>
                  <a:cubicBezTo>
                    <a:pt x="256" y="576"/>
                    <a:pt x="196" y="551"/>
                    <a:pt x="150" y="506"/>
                  </a:cubicBezTo>
                  <a:cubicBezTo>
                    <a:pt x="132" y="487"/>
                    <a:pt x="101" y="487"/>
                    <a:pt x="82" y="506"/>
                  </a:cubicBezTo>
                  <a:cubicBezTo>
                    <a:pt x="64" y="525"/>
                    <a:pt x="64" y="555"/>
                    <a:pt x="82" y="574"/>
                  </a:cubicBezTo>
                  <a:cubicBezTo>
                    <a:pt x="146" y="637"/>
                    <a:pt x="230" y="672"/>
                    <a:pt x="320" y="672"/>
                  </a:cubicBezTo>
                  <a:cubicBezTo>
                    <a:pt x="505" y="672"/>
                    <a:pt x="656" y="521"/>
                    <a:pt x="656" y="336"/>
                  </a:cubicBezTo>
                  <a:cubicBezTo>
                    <a:pt x="656" y="151"/>
                    <a:pt x="505" y="0"/>
                    <a:pt x="320" y="0"/>
                  </a:cubicBezTo>
                  <a:close/>
                  <a:moveTo>
                    <a:pt x="320" y="0"/>
                  </a:moveTo>
                  <a:cubicBezTo>
                    <a:pt x="320" y="0"/>
                    <a:pt x="320" y="0"/>
                    <a:pt x="3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Rectangle 17">
            <a:extLst>
              <a:ext uri="{FF2B5EF4-FFF2-40B4-BE49-F238E27FC236}">
                <a16:creationId xmlns:a16="http://schemas.microsoft.com/office/drawing/2014/main" id="{24EAC880-0C37-48B4-A985-6D423A45B63F}"/>
              </a:ext>
            </a:extLst>
          </p:cNvPr>
          <p:cNvSpPr>
            <a:spLocks/>
          </p:cNvSpPr>
          <p:nvPr/>
        </p:nvSpPr>
        <p:spPr bwMode="auto">
          <a:xfrm>
            <a:off x="815972" y="3757007"/>
            <a:ext cx="899283" cy="282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en-US" sz="1200" i="1" dirty="0">
                <a:latin typeface="Roboto Slab" pitchFamily="2" charset="0"/>
                <a:ea typeface="Roboto Slab" pitchFamily="2" charset="0"/>
                <a:cs typeface="Lato" charset="0"/>
                <a:sym typeface="Montserrat-Regular" charset="0"/>
              </a:rPr>
              <a:t>minimal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29C3B6F-A45C-4303-930E-393420ADE2AD}"/>
              </a:ext>
            </a:extLst>
          </p:cNvPr>
          <p:cNvGrpSpPr/>
          <p:nvPr/>
        </p:nvGrpSpPr>
        <p:grpSpPr>
          <a:xfrm>
            <a:off x="1019646" y="3268644"/>
            <a:ext cx="491934" cy="435116"/>
            <a:chOff x="-3121026" y="1930400"/>
            <a:chExt cx="2693988" cy="2382838"/>
          </a:xfrm>
          <a:solidFill>
            <a:schemeClr val="tx1"/>
          </a:solidFill>
        </p:grpSpPr>
        <p:sp>
          <p:nvSpPr>
            <p:cNvPr id="41" name="Freeform 10">
              <a:extLst>
                <a:ext uri="{FF2B5EF4-FFF2-40B4-BE49-F238E27FC236}">
                  <a16:creationId xmlns:a16="http://schemas.microsoft.com/office/drawing/2014/main" id="{09E872D3-C30A-4ED7-82E5-05DA531B08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121026" y="1930400"/>
              <a:ext cx="2693988" cy="1077913"/>
            </a:xfrm>
            <a:custGeom>
              <a:avLst/>
              <a:gdLst>
                <a:gd name="T0" fmla="*/ 1627 w 1650"/>
                <a:gd name="T1" fmla="*/ 579 h 662"/>
                <a:gd name="T2" fmla="*/ 850 w 1650"/>
                <a:gd name="T3" fmla="*/ 11 h 662"/>
                <a:gd name="T4" fmla="*/ 800 w 1650"/>
                <a:gd name="T5" fmla="*/ 11 h 662"/>
                <a:gd name="T6" fmla="*/ 23 w 1650"/>
                <a:gd name="T7" fmla="*/ 579 h 662"/>
                <a:gd name="T8" fmla="*/ 14 w 1650"/>
                <a:gd name="T9" fmla="*/ 639 h 662"/>
                <a:gd name="T10" fmla="*/ 74 w 1650"/>
                <a:gd name="T11" fmla="*/ 648 h 662"/>
                <a:gd name="T12" fmla="*/ 825 w 1650"/>
                <a:gd name="T13" fmla="*/ 98 h 662"/>
                <a:gd name="T14" fmla="*/ 1577 w 1650"/>
                <a:gd name="T15" fmla="*/ 648 h 662"/>
                <a:gd name="T16" fmla="*/ 1602 w 1650"/>
                <a:gd name="T17" fmla="*/ 656 h 662"/>
                <a:gd name="T18" fmla="*/ 1636 w 1650"/>
                <a:gd name="T19" fmla="*/ 639 h 662"/>
                <a:gd name="T20" fmla="*/ 1627 w 1650"/>
                <a:gd name="T21" fmla="*/ 579 h 662"/>
                <a:gd name="T22" fmla="*/ 1627 w 1650"/>
                <a:gd name="T23" fmla="*/ 579 h 662"/>
                <a:gd name="T24" fmla="*/ 1627 w 1650"/>
                <a:gd name="T25" fmla="*/ 579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0" h="662">
                  <a:moveTo>
                    <a:pt x="1627" y="579"/>
                  </a:moveTo>
                  <a:cubicBezTo>
                    <a:pt x="850" y="11"/>
                    <a:pt x="850" y="11"/>
                    <a:pt x="850" y="11"/>
                  </a:cubicBezTo>
                  <a:cubicBezTo>
                    <a:pt x="835" y="0"/>
                    <a:pt x="815" y="0"/>
                    <a:pt x="800" y="11"/>
                  </a:cubicBezTo>
                  <a:cubicBezTo>
                    <a:pt x="23" y="579"/>
                    <a:pt x="23" y="579"/>
                    <a:pt x="23" y="579"/>
                  </a:cubicBezTo>
                  <a:cubicBezTo>
                    <a:pt x="4" y="593"/>
                    <a:pt x="0" y="620"/>
                    <a:pt x="14" y="639"/>
                  </a:cubicBezTo>
                  <a:cubicBezTo>
                    <a:pt x="28" y="658"/>
                    <a:pt x="55" y="662"/>
                    <a:pt x="74" y="648"/>
                  </a:cubicBezTo>
                  <a:cubicBezTo>
                    <a:pt x="825" y="98"/>
                    <a:pt x="825" y="98"/>
                    <a:pt x="825" y="98"/>
                  </a:cubicBezTo>
                  <a:cubicBezTo>
                    <a:pt x="1577" y="648"/>
                    <a:pt x="1577" y="648"/>
                    <a:pt x="1577" y="648"/>
                  </a:cubicBezTo>
                  <a:cubicBezTo>
                    <a:pt x="1584" y="654"/>
                    <a:pt x="1593" y="656"/>
                    <a:pt x="1602" y="656"/>
                  </a:cubicBezTo>
                  <a:cubicBezTo>
                    <a:pt x="1615" y="656"/>
                    <a:pt x="1628" y="650"/>
                    <a:pt x="1636" y="639"/>
                  </a:cubicBezTo>
                  <a:cubicBezTo>
                    <a:pt x="1650" y="620"/>
                    <a:pt x="1646" y="593"/>
                    <a:pt x="1627" y="579"/>
                  </a:cubicBezTo>
                  <a:close/>
                  <a:moveTo>
                    <a:pt x="1627" y="579"/>
                  </a:moveTo>
                  <a:cubicBezTo>
                    <a:pt x="1627" y="579"/>
                    <a:pt x="1627" y="579"/>
                    <a:pt x="1627" y="5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Freeform 11">
              <a:extLst>
                <a:ext uri="{FF2B5EF4-FFF2-40B4-BE49-F238E27FC236}">
                  <a16:creationId xmlns:a16="http://schemas.microsoft.com/office/drawing/2014/main" id="{2B245F4A-052A-4363-BB4B-C882AE4478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816225" y="3001963"/>
              <a:ext cx="2085975" cy="1311275"/>
            </a:xfrm>
            <a:custGeom>
              <a:avLst/>
              <a:gdLst>
                <a:gd name="T0" fmla="*/ 1234 w 1277"/>
                <a:gd name="T1" fmla="*/ 0 h 805"/>
                <a:gd name="T2" fmla="*/ 1192 w 1277"/>
                <a:gd name="T3" fmla="*/ 42 h 805"/>
                <a:gd name="T4" fmla="*/ 1192 w 1277"/>
                <a:gd name="T5" fmla="*/ 720 h 805"/>
                <a:gd name="T6" fmla="*/ 851 w 1277"/>
                <a:gd name="T7" fmla="*/ 720 h 805"/>
                <a:gd name="T8" fmla="*/ 851 w 1277"/>
                <a:gd name="T9" fmla="*/ 350 h 805"/>
                <a:gd name="T10" fmla="*/ 638 w 1277"/>
                <a:gd name="T11" fmla="*/ 137 h 805"/>
                <a:gd name="T12" fmla="*/ 425 w 1277"/>
                <a:gd name="T13" fmla="*/ 350 h 805"/>
                <a:gd name="T14" fmla="*/ 425 w 1277"/>
                <a:gd name="T15" fmla="*/ 720 h 805"/>
                <a:gd name="T16" fmla="*/ 85 w 1277"/>
                <a:gd name="T17" fmla="*/ 720 h 805"/>
                <a:gd name="T18" fmla="*/ 85 w 1277"/>
                <a:gd name="T19" fmla="*/ 42 h 805"/>
                <a:gd name="T20" fmla="*/ 42 w 1277"/>
                <a:gd name="T21" fmla="*/ 0 h 805"/>
                <a:gd name="T22" fmla="*/ 0 w 1277"/>
                <a:gd name="T23" fmla="*/ 42 h 805"/>
                <a:gd name="T24" fmla="*/ 0 w 1277"/>
                <a:gd name="T25" fmla="*/ 762 h 805"/>
                <a:gd name="T26" fmla="*/ 42 w 1277"/>
                <a:gd name="T27" fmla="*/ 805 h 805"/>
                <a:gd name="T28" fmla="*/ 468 w 1277"/>
                <a:gd name="T29" fmla="*/ 805 h 805"/>
                <a:gd name="T30" fmla="*/ 510 w 1277"/>
                <a:gd name="T31" fmla="*/ 766 h 805"/>
                <a:gd name="T32" fmla="*/ 510 w 1277"/>
                <a:gd name="T33" fmla="*/ 762 h 805"/>
                <a:gd name="T34" fmla="*/ 510 w 1277"/>
                <a:gd name="T35" fmla="*/ 350 h 805"/>
                <a:gd name="T36" fmla="*/ 638 w 1277"/>
                <a:gd name="T37" fmla="*/ 222 h 805"/>
                <a:gd name="T38" fmla="*/ 766 w 1277"/>
                <a:gd name="T39" fmla="*/ 350 h 805"/>
                <a:gd name="T40" fmla="*/ 766 w 1277"/>
                <a:gd name="T41" fmla="*/ 762 h 805"/>
                <a:gd name="T42" fmla="*/ 766 w 1277"/>
                <a:gd name="T43" fmla="*/ 766 h 805"/>
                <a:gd name="T44" fmla="*/ 809 w 1277"/>
                <a:gd name="T45" fmla="*/ 805 h 805"/>
                <a:gd name="T46" fmla="*/ 1234 w 1277"/>
                <a:gd name="T47" fmla="*/ 805 h 805"/>
                <a:gd name="T48" fmla="*/ 1277 w 1277"/>
                <a:gd name="T49" fmla="*/ 762 h 805"/>
                <a:gd name="T50" fmla="*/ 1277 w 1277"/>
                <a:gd name="T51" fmla="*/ 42 h 805"/>
                <a:gd name="T52" fmla="*/ 1234 w 1277"/>
                <a:gd name="T53" fmla="*/ 0 h 805"/>
                <a:gd name="T54" fmla="*/ 1234 w 1277"/>
                <a:gd name="T55" fmla="*/ 0 h 805"/>
                <a:gd name="T56" fmla="*/ 1234 w 1277"/>
                <a:gd name="T57" fmla="*/ 0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77" h="805">
                  <a:moveTo>
                    <a:pt x="1234" y="0"/>
                  </a:moveTo>
                  <a:cubicBezTo>
                    <a:pt x="1211" y="0"/>
                    <a:pt x="1192" y="19"/>
                    <a:pt x="1192" y="42"/>
                  </a:cubicBezTo>
                  <a:cubicBezTo>
                    <a:pt x="1192" y="720"/>
                    <a:pt x="1192" y="720"/>
                    <a:pt x="1192" y="720"/>
                  </a:cubicBezTo>
                  <a:cubicBezTo>
                    <a:pt x="851" y="720"/>
                    <a:pt x="851" y="720"/>
                    <a:pt x="851" y="720"/>
                  </a:cubicBezTo>
                  <a:cubicBezTo>
                    <a:pt x="851" y="350"/>
                    <a:pt x="851" y="350"/>
                    <a:pt x="851" y="350"/>
                  </a:cubicBezTo>
                  <a:cubicBezTo>
                    <a:pt x="851" y="233"/>
                    <a:pt x="756" y="137"/>
                    <a:pt x="638" y="137"/>
                  </a:cubicBezTo>
                  <a:cubicBezTo>
                    <a:pt x="521" y="137"/>
                    <a:pt x="425" y="233"/>
                    <a:pt x="425" y="350"/>
                  </a:cubicBezTo>
                  <a:cubicBezTo>
                    <a:pt x="425" y="720"/>
                    <a:pt x="425" y="720"/>
                    <a:pt x="425" y="720"/>
                  </a:cubicBezTo>
                  <a:cubicBezTo>
                    <a:pt x="85" y="720"/>
                    <a:pt x="85" y="720"/>
                    <a:pt x="85" y="720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762"/>
                    <a:pt x="0" y="762"/>
                    <a:pt x="0" y="762"/>
                  </a:cubicBezTo>
                  <a:cubicBezTo>
                    <a:pt x="0" y="786"/>
                    <a:pt x="19" y="805"/>
                    <a:pt x="42" y="805"/>
                  </a:cubicBezTo>
                  <a:cubicBezTo>
                    <a:pt x="468" y="805"/>
                    <a:pt x="468" y="805"/>
                    <a:pt x="468" y="805"/>
                  </a:cubicBezTo>
                  <a:cubicBezTo>
                    <a:pt x="490" y="805"/>
                    <a:pt x="509" y="788"/>
                    <a:pt x="510" y="766"/>
                  </a:cubicBezTo>
                  <a:cubicBezTo>
                    <a:pt x="510" y="765"/>
                    <a:pt x="510" y="764"/>
                    <a:pt x="510" y="762"/>
                  </a:cubicBezTo>
                  <a:cubicBezTo>
                    <a:pt x="510" y="350"/>
                    <a:pt x="510" y="350"/>
                    <a:pt x="510" y="350"/>
                  </a:cubicBezTo>
                  <a:cubicBezTo>
                    <a:pt x="510" y="280"/>
                    <a:pt x="568" y="222"/>
                    <a:pt x="638" y="222"/>
                  </a:cubicBezTo>
                  <a:cubicBezTo>
                    <a:pt x="709" y="222"/>
                    <a:pt x="766" y="280"/>
                    <a:pt x="766" y="350"/>
                  </a:cubicBezTo>
                  <a:cubicBezTo>
                    <a:pt x="766" y="762"/>
                    <a:pt x="766" y="762"/>
                    <a:pt x="766" y="762"/>
                  </a:cubicBezTo>
                  <a:cubicBezTo>
                    <a:pt x="766" y="764"/>
                    <a:pt x="766" y="765"/>
                    <a:pt x="766" y="766"/>
                  </a:cubicBezTo>
                  <a:cubicBezTo>
                    <a:pt x="768" y="788"/>
                    <a:pt x="786" y="805"/>
                    <a:pt x="809" y="805"/>
                  </a:cubicBezTo>
                  <a:cubicBezTo>
                    <a:pt x="1234" y="805"/>
                    <a:pt x="1234" y="805"/>
                    <a:pt x="1234" y="805"/>
                  </a:cubicBezTo>
                  <a:cubicBezTo>
                    <a:pt x="1258" y="805"/>
                    <a:pt x="1277" y="786"/>
                    <a:pt x="1277" y="762"/>
                  </a:cubicBezTo>
                  <a:cubicBezTo>
                    <a:pt x="1277" y="42"/>
                    <a:pt x="1277" y="42"/>
                    <a:pt x="1277" y="42"/>
                  </a:cubicBezTo>
                  <a:cubicBezTo>
                    <a:pt x="1277" y="19"/>
                    <a:pt x="1258" y="0"/>
                    <a:pt x="1234" y="0"/>
                  </a:cubicBezTo>
                  <a:close/>
                  <a:moveTo>
                    <a:pt x="1234" y="0"/>
                  </a:moveTo>
                  <a:cubicBezTo>
                    <a:pt x="1234" y="0"/>
                    <a:pt x="1234" y="0"/>
                    <a:pt x="12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7" name="Rectangle 17">
            <a:extLst>
              <a:ext uri="{FF2B5EF4-FFF2-40B4-BE49-F238E27FC236}">
                <a16:creationId xmlns:a16="http://schemas.microsoft.com/office/drawing/2014/main" id="{EF5C07CB-B386-4D2E-9BA3-DF5BC4DC79D9}"/>
              </a:ext>
            </a:extLst>
          </p:cNvPr>
          <p:cNvSpPr>
            <a:spLocks/>
          </p:cNvSpPr>
          <p:nvPr/>
        </p:nvSpPr>
        <p:spPr bwMode="auto">
          <a:xfrm>
            <a:off x="4007609" y="3771612"/>
            <a:ext cx="815215" cy="282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en-US" sz="1200" i="1" dirty="0">
                <a:latin typeface="Roboto Slab" pitchFamily="2" charset="0"/>
                <a:ea typeface="Roboto Slab" pitchFamily="2" charset="0"/>
                <a:cs typeface="Lato" charset="0"/>
                <a:sym typeface="Montserrat-Regular" charset="0"/>
              </a:rPr>
              <a:t>minimal</a:t>
            </a:r>
          </a:p>
        </p:txBody>
      </p:sp>
      <p:sp>
        <p:nvSpPr>
          <p:cNvPr id="38" name="Freeform 15">
            <a:extLst>
              <a:ext uri="{FF2B5EF4-FFF2-40B4-BE49-F238E27FC236}">
                <a16:creationId xmlns:a16="http://schemas.microsoft.com/office/drawing/2014/main" id="{ACD9E3FA-571A-4D9C-A5B5-1F85F78C6B07}"/>
              </a:ext>
            </a:extLst>
          </p:cNvPr>
          <p:cNvSpPr>
            <a:spLocks noEditPoints="1"/>
          </p:cNvSpPr>
          <p:nvPr/>
        </p:nvSpPr>
        <p:spPr bwMode="auto">
          <a:xfrm>
            <a:off x="4209346" y="3254039"/>
            <a:ext cx="411741" cy="436510"/>
          </a:xfrm>
          <a:custGeom>
            <a:avLst/>
            <a:gdLst>
              <a:gd name="T0" fmla="*/ 1237 w 1433"/>
              <a:gd name="T1" fmla="*/ 579 h 1523"/>
              <a:gd name="T2" fmla="*/ 1237 w 1433"/>
              <a:gd name="T3" fmla="*/ 521 h 1523"/>
              <a:gd name="T4" fmla="*/ 1098 w 1433"/>
              <a:gd name="T5" fmla="*/ 154 h 1523"/>
              <a:gd name="T6" fmla="*/ 741 w 1433"/>
              <a:gd name="T7" fmla="*/ 0 h 1523"/>
              <a:gd name="T8" fmla="*/ 692 w 1433"/>
              <a:gd name="T9" fmla="*/ 0 h 1523"/>
              <a:gd name="T10" fmla="*/ 335 w 1433"/>
              <a:gd name="T11" fmla="*/ 154 h 1523"/>
              <a:gd name="T12" fmla="*/ 196 w 1433"/>
              <a:gd name="T13" fmla="*/ 521 h 1523"/>
              <a:gd name="T14" fmla="*/ 196 w 1433"/>
              <a:gd name="T15" fmla="*/ 579 h 1523"/>
              <a:gd name="T16" fmla="*/ 0 w 1433"/>
              <a:gd name="T17" fmla="*/ 788 h 1523"/>
              <a:gd name="T18" fmla="*/ 0 w 1433"/>
              <a:gd name="T19" fmla="*/ 880 h 1523"/>
              <a:gd name="T20" fmla="*/ 210 w 1433"/>
              <a:gd name="T21" fmla="*/ 1090 h 1523"/>
              <a:gd name="T22" fmla="*/ 328 w 1433"/>
              <a:gd name="T23" fmla="*/ 1090 h 1523"/>
              <a:gd name="T24" fmla="*/ 366 w 1433"/>
              <a:gd name="T25" fmla="*/ 1051 h 1523"/>
              <a:gd name="T26" fmla="*/ 366 w 1433"/>
              <a:gd name="T27" fmla="*/ 617 h 1523"/>
              <a:gd name="T28" fmla="*/ 328 w 1433"/>
              <a:gd name="T29" fmla="*/ 579 h 1523"/>
              <a:gd name="T30" fmla="*/ 273 w 1433"/>
              <a:gd name="T31" fmla="*/ 579 h 1523"/>
              <a:gd name="T32" fmla="*/ 273 w 1433"/>
              <a:gd name="T33" fmla="*/ 521 h 1523"/>
              <a:gd name="T34" fmla="*/ 692 w 1433"/>
              <a:gd name="T35" fmla="*/ 77 h 1523"/>
              <a:gd name="T36" fmla="*/ 740 w 1433"/>
              <a:gd name="T37" fmla="*/ 77 h 1523"/>
              <a:gd name="T38" fmla="*/ 1160 w 1433"/>
              <a:gd name="T39" fmla="*/ 521 h 1523"/>
              <a:gd name="T40" fmla="*/ 1160 w 1433"/>
              <a:gd name="T41" fmla="*/ 579 h 1523"/>
              <a:gd name="T42" fmla="*/ 1105 w 1433"/>
              <a:gd name="T43" fmla="*/ 579 h 1523"/>
              <a:gd name="T44" fmla="*/ 1067 w 1433"/>
              <a:gd name="T45" fmla="*/ 617 h 1523"/>
              <a:gd name="T46" fmla="*/ 1067 w 1433"/>
              <a:gd name="T47" fmla="*/ 1051 h 1523"/>
              <a:gd name="T48" fmla="*/ 1105 w 1433"/>
              <a:gd name="T49" fmla="*/ 1089 h 1523"/>
              <a:gd name="T50" fmla="*/ 1159 w 1433"/>
              <a:gd name="T51" fmla="*/ 1089 h 1523"/>
              <a:gd name="T52" fmla="*/ 941 w 1433"/>
              <a:gd name="T53" fmla="*/ 1347 h 1523"/>
              <a:gd name="T54" fmla="*/ 813 w 1433"/>
              <a:gd name="T55" fmla="*/ 1253 h 1523"/>
              <a:gd name="T56" fmla="*/ 717 w 1433"/>
              <a:gd name="T57" fmla="*/ 1253 h 1523"/>
              <a:gd name="T58" fmla="*/ 582 w 1433"/>
              <a:gd name="T59" fmla="*/ 1388 h 1523"/>
              <a:gd name="T60" fmla="*/ 717 w 1433"/>
              <a:gd name="T61" fmla="*/ 1523 h 1523"/>
              <a:gd name="T62" fmla="*/ 813 w 1433"/>
              <a:gd name="T63" fmla="*/ 1523 h 1523"/>
              <a:gd name="T64" fmla="*/ 943 w 1433"/>
              <a:gd name="T65" fmla="*/ 1424 h 1523"/>
              <a:gd name="T66" fmla="*/ 1073 w 1433"/>
              <a:gd name="T67" fmla="*/ 1380 h 1523"/>
              <a:gd name="T68" fmla="*/ 1236 w 1433"/>
              <a:gd name="T69" fmla="*/ 1089 h 1523"/>
              <a:gd name="T70" fmla="*/ 1433 w 1433"/>
              <a:gd name="T71" fmla="*/ 880 h 1523"/>
              <a:gd name="T72" fmla="*/ 1433 w 1433"/>
              <a:gd name="T73" fmla="*/ 788 h 1523"/>
              <a:gd name="T74" fmla="*/ 1237 w 1433"/>
              <a:gd name="T75" fmla="*/ 579 h 1523"/>
              <a:gd name="T76" fmla="*/ 290 w 1433"/>
              <a:gd name="T77" fmla="*/ 1012 h 1523"/>
              <a:gd name="T78" fmla="*/ 210 w 1433"/>
              <a:gd name="T79" fmla="*/ 1012 h 1523"/>
              <a:gd name="T80" fmla="*/ 77 w 1433"/>
              <a:gd name="T81" fmla="*/ 880 h 1523"/>
              <a:gd name="T82" fmla="*/ 77 w 1433"/>
              <a:gd name="T83" fmla="*/ 788 h 1523"/>
              <a:gd name="T84" fmla="*/ 210 w 1433"/>
              <a:gd name="T85" fmla="*/ 655 h 1523"/>
              <a:gd name="T86" fmla="*/ 290 w 1433"/>
              <a:gd name="T87" fmla="*/ 655 h 1523"/>
              <a:gd name="T88" fmla="*/ 290 w 1433"/>
              <a:gd name="T89" fmla="*/ 1012 h 1523"/>
              <a:gd name="T90" fmla="*/ 813 w 1433"/>
              <a:gd name="T91" fmla="*/ 1446 h 1523"/>
              <a:gd name="T92" fmla="*/ 717 w 1433"/>
              <a:gd name="T93" fmla="*/ 1446 h 1523"/>
              <a:gd name="T94" fmla="*/ 659 w 1433"/>
              <a:gd name="T95" fmla="*/ 1388 h 1523"/>
              <a:gd name="T96" fmla="*/ 717 w 1433"/>
              <a:gd name="T97" fmla="*/ 1331 h 1523"/>
              <a:gd name="T98" fmla="*/ 813 w 1433"/>
              <a:gd name="T99" fmla="*/ 1331 h 1523"/>
              <a:gd name="T100" fmla="*/ 871 w 1433"/>
              <a:gd name="T101" fmla="*/ 1388 h 1523"/>
              <a:gd name="T102" fmla="*/ 813 w 1433"/>
              <a:gd name="T103" fmla="*/ 1446 h 1523"/>
              <a:gd name="T104" fmla="*/ 1356 w 1433"/>
              <a:gd name="T105" fmla="*/ 880 h 1523"/>
              <a:gd name="T106" fmla="*/ 1223 w 1433"/>
              <a:gd name="T107" fmla="*/ 1012 h 1523"/>
              <a:gd name="T108" fmla="*/ 1144 w 1433"/>
              <a:gd name="T109" fmla="*/ 1012 h 1523"/>
              <a:gd name="T110" fmla="*/ 1144 w 1433"/>
              <a:gd name="T111" fmla="*/ 655 h 1523"/>
              <a:gd name="T112" fmla="*/ 1223 w 1433"/>
              <a:gd name="T113" fmla="*/ 655 h 1523"/>
              <a:gd name="T114" fmla="*/ 1356 w 1433"/>
              <a:gd name="T115" fmla="*/ 788 h 1523"/>
              <a:gd name="T116" fmla="*/ 1356 w 1433"/>
              <a:gd name="T117" fmla="*/ 880 h 1523"/>
              <a:gd name="T118" fmla="*/ 1356 w 1433"/>
              <a:gd name="T119" fmla="*/ 880 h 1523"/>
              <a:gd name="T120" fmla="*/ 1356 w 1433"/>
              <a:gd name="T121" fmla="*/ 880 h 1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33" h="1523">
                <a:moveTo>
                  <a:pt x="1237" y="579"/>
                </a:moveTo>
                <a:cubicBezTo>
                  <a:pt x="1237" y="521"/>
                  <a:pt x="1237" y="521"/>
                  <a:pt x="1237" y="521"/>
                </a:cubicBezTo>
                <a:cubicBezTo>
                  <a:pt x="1237" y="380"/>
                  <a:pt x="1188" y="250"/>
                  <a:pt x="1098" y="154"/>
                </a:cubicBezTo>
                <a:cubicBezTo>
                  <a:pt x="1006" y="54"/>
                  <a:pt x="879" y="0"/>
                  <a:pt x="741" y="0"/>
                </a:cubicBezTo>
                <a:cubicBezTo>
                  <a:pt x="692" y="0"/>
                  <a:pt x="692" y="0"/>
                  <a:pt x="692" y="0"/>
                </a:cubicBezTo>
                <a:cubicBezTo>
                  <a:pt x="554" y="0"/>
                  <a:pt x="428" y="54"/>
                  <a:pt x="335" y="154"/>
                </a:cubicBezTo>
                <a:cubicBezTo>
                  <a:pt x="245" y="250"/>
                  <a:pt x="196" y="380"/>
                  <a:pt x="196" y="521"/>
                </a:cubicBezTo>
                <a:cubicBezTo>
                  <a:pt x="196" y="579"/>
                  <a:pt x="196" y="579"/>
                  <a:pt x="196" y="579"/>
                </a:cubicBezTo>
                <a:cubicBezTo>
                  <a:pt x="87" y="587"/>
                  <a:pt x="0" y="677"/>
                  <a:pt x="0" y="788"/>
                </a:cubicBezTo>
                <a:cubicBezTo>
                  <a:pt x="0" y="880"/>
                  <a:pt x="0" y="880"/>
                  <a:pt x="0" y="880"/>
                </a:cubicBezTo>
                <a:cubicBezTo>
                  <a:pt x="0" y="996"/>
                  <a:pt x="94" y="1090"/>
                  <a:pt x="210" y="1090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349" y="1090"/>
                  <a:pt x="366" y="1072"/>
                  <a:pt x="366" y="1051"/>
                </a:cubicBezTo>
                <a:cubicBezTo>
                  <a:pt x="366" y="617"/>
                  <a:pt x="366" y="617"/>
                  <a:pt x="366" y="617"/>
                </a:cubicBezTo>
                <a:cubicBezTo>
                  <a:pt x="366" y="596"/>
                  <a:pt x="349" y="579"/>
                  <a:pt x="328" y="579"/>
                </a:cubicBezTo>
                <a:cubicBezTo>
                  <a:pt x="273" y="579"/>
                  <a:pt x="273" y="579"/>
                  <a:pt x="273" y="579"/>
                </a:cubicBezTo>
                <a:cubicBezTo>
                  <a:pt x="273" y="521"/>
                  <a:pt x="273" y="521"/>
                  <a:pt x="273" y="521"/>
                </a:cubicBezTo>
                <a:cubicBezTo>
                  <a:pt x="273" y="268"/>
                  <a:pt x="453" y="77"/>
                  <a:pt x="692" y="77"/>
                </a:cubicBezTo>
                <a:cubicBezTo>
                  <a:pt x="740" y="77"/>
                  <a:pt x="740" y="77"/>
                  <a:pt x="740" y="77"/>
                </a:cubicBezTo>
                <a:cubicBezTo>
                  <a:pt x="980" y="77"/>
                  <a:pt x="1160" y="268"/>
                  <a:pt x="1160" y="521"/>
                </a:cubicBezTo>
                <a:cubicBezTo>
                  <a:pt x="1160" y="579"/>
                  <a:pt x="1160" y="579"/>
                  <a:pt x="1160" y="579"/>
                </a:cubicBezTo>
                <a:cubicBezTo>
                  <a:pt x="1105" y="579"/>
                  <a:pt x="1105" y="579"/>
                  <a:pt x="1105" y="579"/>
                </a:cubicBezTo>
                <a:cubicBezTo>
                  <a:pt x="1084" y="579"/>
                  <a:pt x="1067" y="596"/>
                  <a:pt x="1067" y="617"/>
                </a:cubicBezTo>
                <a:cubicBezTo>
                  <a:pt x="1067" y="1051"/>
                  <a:pt x="1067" y="1051"/>
                  <a:pt x="1067" y="1051"/>
                </a:cubicBezTo>
                <a:cubicBezTo>
                  <a:pt x="1067" y="1072"/>
                  <a:pt x="1084" y="1089"/>
                  <a:pt x="1105" y="1089"/>
                </a:cubicBezTo>
                <a:cubicBezTo>
                  <a:pt x="1159" y="1089"/>
                  <a:pt x="1159" y="1089"/>
                  <a:pt x="1159" y="1089"/>
                </a:cubicBezTo>
                <a:cubicBezTo>
                  <a:pt x="1143" y="1290"/>
                  <a:pt x="1005" y="1336"/>
                  <a:pt x="941" y="1347"/>
                </a:cubicBezTo>
                <a:cubicBezTo>
                  <a:pt x="924" y="1292"/>
                  <a:pt x="873" y="1253"/>
                  <a:pt x="813" y="1253"/>
                </a:cubicBezTo>
                <a:cubicBezTo>
                  <a:pt x="717" y="1253"/>
                  <a:pt x="717" y="1253"/>
                  <a:pt x="717" y="1253"/>
                </a:cubicBezTo>
                <a:cubicBezTo>
                  <a:pt x="643" y="1253"/>
                  <a:pt x="582" y="1314"/>
                  <a:pt x="582" y="1388"/>
                </a:cubicBezTo>
                <a:cubicBezTo>
                  <a:pt x="582" y="1462"/>
                  <a:pt x="643" y="1523"/>
                  <a:pt x="717" y="1523"/>
                </a:cubicBezTo>
                <a:cubicBezTo>
                  <a:pt x="813" y="1523"/>
                  <a:pt x="813" y="1523"/>
                  <a:pt x="813" y="1523"/>
                </a:cubicBezTo>
                <a:cubicBezTo>
                  <a:pt x="875" y="1523"/>
                  <a:pt x="927" y="1481"/>
                  <a:pt x="943" y="1424"/>
                </a:cubicBezTo>
                <a:cubicBezTo>
                  <a:pt x="974" y="1420"/>
                  <a:pt x="1024" y="1408"/>
                  <a:pt x="1073" y="1380"/>
                </a:cubicBezTo>
                <a:cubicBezTo>
                  <a:pt x="1143" y="1339"/>
                  <a:pt x="1225" y="1256"/>
                  <a:pt x="1236" y="1089"/>
                </a:cubicBezTo>
                <a:cubicBezTo>
                  <a:pt x="1346" y="1082"/>
                  <a:pt x="1433" y="991"/>
                  <a:pt x="1433" y="880"/>
                </a:cubicBezTo>
                <a:cubicBezTo>
                  <a:pt x="1433" y="788"/>
                  <a:pt x="1433" y="788"/>
                  <a:pt x="1433" y="788"/>
                </a:cubicBezTo>
                <a:cubicBezTo>
                  <a:pt x="1433" y="677"/>
                  <a:pt x="1347" y="586"/>
                  <a:pt x="1237" y="579"/>
                </a:cubicBezTo>
                <a:close/>
                <a:moveTo>
                  <a:pt x="290" y="1012"/>
                </a:moveTo>
                <a:cubicBezTo>
                  <a:pt x="210" y="1012"/>
                  <a:pt x="210" y="1012"/>
                  <a:pt x="210" y="1012"/>
                </a:cubicBezTo>
                <a:cubicBezTo>
                  <a:pt x="137" y="1012"/>
                  <a:pt x="77" y="953"/>
                  <a:pt x="77" y="880"/>
                </a:cubicBezTo>
                <a:cubicBezTo>
                  <a:pt x="77" y="788"/>
                  <a:pt x="77" y="788"/>
                  <a:pt x="77" y="788"/>
                </a:cubicBezTo>
                <a:cubicBezTo>
                  <a:pt x="77" y="715"/>
                  <a:pt x="137" y="655"/>
                  <a:pt x="210" y="655"/>
                </a:cubicBezTo>
                <a:cubicBezTo>
                  <a:pt x="290" y="655"/>
                  <a:pt x="290" y="655"/>
                  <a:pt x="290" y="655"/>
                </a:cubicBezTo>
                <a:lnTo>
                  <a:pt x="290" y="1012"/>
                </a:lnTo>
                <a:close/>
                <a:moveTo>
                  <a:pt x="813" y="1446"/>
                </a:moveTo>
                <a:cubicBezTo>
                  <a:pt x="717" y="1446"/>
                  <a:pt x="717" y="1446"/>
                  <a:pt x="717" y="1446"/>
                </a:cubicBezTo>
                <a:cubicBezTo>
                  <a:pt x="685" y="1446"/>
                  <a:pt x="659" y="1420"/>
                  <a:pt x="659" y="1388"/>
                </a:cubicBezTo>
                <a:cubicBezTo>
                  <a:pt x="659" y="1356"/>
                  <a:pt x="685" y="1331"/>
                  <a:pt x="717" y="1331"/>
                </a:cubicBezTo>
                <a:cubicBezTo>
                  <a:pt x="813" y="1331"/>
                  <a:pt x="813" y="1331"/>
                  <a:pt x="813" y="1331"/>
                </a:cubicBezTo>
                <a:cubicBezTo>
                  <a:pt x="845" y="1331"/>
                  <a:pt x="871" y="1356"/>
                  <a:pt x="871" y="1388"/>
                </a:cubicBezTo>
                <a:cubicBezTo>
                  <a:pt x="871" y="1420"/>
                  <a:pt x="845" y="1446"/>
                  <a:pt x="813" y="1446"/>
                </a:cubicBezTo>
                <a:close/>
                <a:moveTo>
                  <a:pt x="1356" y="880"/>
                </a:moveTo>
                <a:cubicBezTo>
                  <a:pt x="1356" y="953"/>
                  <a:pt x="1297" y="1012"/>
                  <a:pt x="1223" y="1012"/>
                </a:cubicBezTo>
                <a:cubicBezTo>
                  <a:pt x="1144" y="1012"/>
                  <a:pt x="1144" y="1012"/>
                  <a:pt x="1144" y="1012"/>
                </a:cubicBezTo>
                <a:cubicBezTo>
                  <a:pt x="1144" y="655"/>
                  <a:pt x="1144" y="655"/>
                  <a:pt x="1144" y="655"/>
                </a:cubicBezTo>
                <a:cubicBezTo>
                  <a:pt x="1223" y="655"/>
                  <a:pt x="1223" y="655"/>
                  <a:pt x="1223" y="655"/>
                </a:cubicBezTo>
                <a:cubicBezTo>
                  <a:pt x="1297" y="655"/>
                  <a:pt x="1356" y="715"/>
                  <a:pt x="1356" y="788"/>
                </a:cubicBezTo>
                <a:lnTo>
                  <a:pt x="1356" y="880"/>
                </a:lnTo>
                <a:close/>
                <a:moveTo>
                  <a:pt x="1356" y="880"/>
                </a:moveTo>
                <a:cubicBezTo>
                  <a:pt x="1356" y="880"/>
                  <a:pt x="1356" y="880"/>
                  <a:pt x="1356" y="88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180D9B1-D0B7-4455-9EDA-769B39B7D42D}"/>
              </a:ext>
            </a:extLst>
          </p:cNvPr>
          <p:cNvSpPr txBox="1"/>
          <p:nvPr/>
        </p:nvSpPr>
        <p:spPr>
          <a:xfrm>
            <a:off x="628648" y="5107810"/>
            <a:ext cx="4381501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en-US" sz="900" i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i="1" dirty="0" err="1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 two set had seasons. Fifth you'll, man wherein seas our </a:t>
            </a:r>
            <a:r>
              <a:rPr lang="en-US" sz="900" i="1" dirty="0" err="1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creepingcreepingHave</a:t>
            </a:r>
            <a:r>
              <a:rPr lang="en-US" sz="900" i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 them for one.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9CFC2DB-E967-4871-AC15-9600E6109506}"/>
              </a:ext>
            </a:extLst>
          </p:cNvPr>
          <p:cNvSpPr txBox="1"/>
          <p:nvPr/>
        </p:nvSpPr>
        <p:spPr>
          <a:xfrm>
            <a:off x="7248526" y="5107810"/>
            <a:ext cx="3162302" cy="6252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200"/>
              </a:lnSpc>
            </a:pPr>
            <a:r>
              <a:rPr lang="en-US" sz="1300" b="1" dirty="0">
                <a:latin typeface="Roboto Slab" pitchFamily="2" charset="0"/>
                <a:ea typeface="Roboto Slab" pitchFamily="2" charset="0"/>
                <a:cs typeface="Montserrat Black" charset="0"/>
              </a:rPr>
              <a:t>This is minimal creative </a:t>
            </a:r>
            <a:r>
              <a:rPr lang="en-US" sz="1300" b="1" dirty="0" err="1">
                <a:latin typeface="Roboto Slab" pitchFamily="2" charset="0"/>
                <a:ea typeface="Roboto Slab" pitchFamily="2" charset="0"/>
                <a:cs typeface="Montserrat Black" charset="0"/>
              </a:rPr>
              <a:t>powerpoint</a:t>
            </a:r>
            <a:r>
              <a:rPr lang="en-US" sz="1300" b="1" dirty="0">
                <a:latin typeface="Roboto Slab" pitchFamily="2" charset="0"/>
                <a:ea typeface="Roboto Slab" pitchFamily="2" charset="0"/>
                <a:cs typeface="Montserrat Black" charset="0"/>
              </a:rPr>
              <a:t> presentation about us</a:t>
            </a:r>
          </a:p>
        </p:txBody>
      </p:sp>
    </p:spTree>
    <p:extLst>
      <p:ext uri="{BB962C8B-B14F-4D97-AF65-F5344CB8AC3E}">
        <p14:creationId xmlns:p14="http://schemas.microsoft.com/office/powerpoint/2010/main" val="2396770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3E622FB2-9C02-4935-BEE6-BFC46850449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5241" t="23146" r="53280" b="4339"/>
          <a:stretch/>
        </p:blipFill>
        <p:spPr>
          <a:xfrm>
            <a:off x="7469478" y="628648"/>
            <a:ext cx="4095750" cy="5600704"/>
          </a:xfrm>
        </p:spPr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3FEC1788-B65A-40EB-BE0A-212C1CADA62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21155" r="21155"/>
          <a:stretch>
            <a:fillRect/>
          </a:stretch>
        </p:blipFill>
        <p:spPr/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0993C691-8B53-4F76-805F-0E100EC1B28A}"/>
              </a:ext>
            </a:extLst>
          </p:cNvPr>
          <p:cNvGrpSpPr/>
          <p:nvPr/>
        </p:nvGrpSpPr>
        <p:grpSpPr>
          <a:xfrm>
            <a:off x="626773" y="2887803"/>
            <a:ext cx="3299408" cy="3046272"/>
            <a:chOff x="628648" y="3116382"/>
            <a:chExt cx="3299408" cy="304627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6FD71B4-58DA-4F3A-973A-B965C84FAD3E}"/>
                </a:ext>
              </a:extLst>
            </p:cNvPr>
            <p:cNvSpPr txBox="1"/>
            <p:nvPr/>
          </p:nvSpPr>
          <p:spPr>
            <a:xfrm>
              <a:off x="628649" y="4420959"/>
              <a:ext cx="3299407" cy="174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200"/>
                </a:lnSpc>
              </a:pPr>
              <a:r>
                <a:rPr lang="en-US" sz="900" i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i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two set had seasons. Fifth you'll, man wherein seas our </a:t>
              </a:r>
              <a:r>
                <a:rPr lang="en-US" sz="900" i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creepingcreepingHave</a:t>
              </a:r>
              <a:r>
                <a:rPr lang="en-US" sz="900" i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them for one. Living grass to for can't gathered waters had winged. Creepiest don't subdue which </a:t>
              </a:r>
              <a:r>
                <a:rPr lang="en-US" sz="900" i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two set had seasons.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078DBA6-F966-48AF-85EF-A5B37D845D39}"/>
                </a:ext>
              </a:extLst>
            </p:cNvPr>
            <p:cNvSpPr txBox="1"/>
            <p:nvPr/>
          </p:nvSpPr>
          <p:spPr>
            <a:xfrm>
              <a:off x="628648" y="3116382"/>
              <a:ext cx="3162302" cy="6252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300" b="1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This is minimal creative </a:t>
              </a:r>
              <a:r>
                <a:rPr lang="en-US" sz="1300" b="1" dirty="0" err="1">
                  <a:latin typeface="Roboto Slab" pitchFamily="2" charset="0"/>
                  <a:ea typeface="Roboto Slab" pitchFamily="2" charset="0"/>
                  <a:cs typeface="Montserrat Black" charset="0"/>
                </a:rPr>
                <a:t>powerpoint</a:t>
              </a:r>
              <a:r>
                <a:rPr lang="en-US" sz="1300" b="1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 presentation about us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17E09F3E-9BE3-4218-8E3B-34834AD0B999}"/>
              </a:ext>
            </a:extLst>
          </p:cNvPr>
          <p:cNvSpPr txBox="1"/>
          <p:nvPr/>
        </p:nvSpPr>
        <p:spPr>
          <a:xfrm>
            <a:off x="626774" y="628648"/>
            <a:ext cx="2457452" cy="630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500" b="1" dirty="0">
                <a:latin typeface="Roboto Slab" pitchFamily="2" charset="0"/>
                <a:ea typeface="Roboto Slab" pitchFamily="2" charset="0"/>
                <a:cs typeface="Montserrat Black" charset="0"/>
              </a:rPr>
              <a:t>Mission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FCA481FB-7A40-47AC-A387-E5A0B4AF28A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/>
          <a:srcRect l="4343" r="34637"/>
          <a:stretch/>
        </p:blipFill>
        <p:spPr>
          <a:xfrm>
            <a:off x="4554826" y="628649"/>
            <a:ext cx="2686052" cy="2259155"/>
          </a:xfrm>
        </p:spPr>
      </p:pic>
    </p:spTree>
    <p:extLst>
      <p:ext uri="{BB962C8B-B14F-4D97-AF65-F5344CB8AC3E}">
        <p14:creationId xmlns:p14="http://schemas.microsoft.com/office/powerpoint/2010/main" val="686748666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 - Multi 1 - Bright</Template>
  <TotalTime>30141</TotalTime>
  <Words>959</Words>
  <Application>Microsoft Office PowerPoint</Application>
  <PresentationFormat>Widescreen</PresentationFormat>
  <Paragraphs>99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2" baseType="lpstr">
      <vt:lpstr>Arial</vt:lpstr>
      <vt:lpstr>Calibri</vt:lpstr>
      <vt:lpstr>FontAwesome</vt:lpstr>
      <vt:lpstr>Lato</vt:lpstr>
      <vt:lpstr>Montserrat</vt:lpstr>
      <vt:lpstr>Montserrat Black</vt:lpstr>
      <vt:lpstr>Montserrat Light</vt:lpstr>
      <vt:lpstr>Montserrat-Regular</vt:lpstr>
      <vt:lpstr>Open Sans Extrabold</vt:lpstr>
      <vt:lpstr>Roboto Slab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Our team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Suman Sunar</cp:lastModifiedBy>
  <cp:revision>4893</cp:revision>
  <dcterms:created xsi:type="dcterms:W3CDTF">2015-09-24T05:44:04Z</dcterms:created>
  <dcterms:modified xsi:type="dcterms:W3CDTF">2018-10-05T10:52:23Z</dcterms:modified>
</cp:coreProperties>
</file>