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7" r:id="rId4"/>
    <p:sldMasterId id="214748367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Montserrat Light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5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Light-bold.fntdata"/><Relationship Id="rId12" Type="http://schemas.openxmlformats.org/officeDocument/2006/relationships/slide" Target="slides/slide6.xml"/><Relationship Id="rId34" Type="http://schemas.openxmlformats.org/officeDocument/2006/relationships/font" Target="fonts/MontserratLight-regular.fntdata"/><Relationship Id="rId15" Type="http://schemas.openxmlformats.org/officeDocument/2006/relationships/slide" Target="slides/slide9.xml"/><Relationship Id="rId37" Type="http://schemas.openxmlformats.org/officeDocument/2006/relationships/font" Target="fonts/MontserratLight-boldItalic.fntdata"/><Relationship Id="rId14" Type="http://schemas.openxmlformats.org/officeDocument/2006/relationships/slide" Target="slides/slide8.xml"/><Relationship Id="rId36" Type="http://schemas.openxmlformats.org/officeDocument/2006/relationships/font" Target="fonts/MontserratLight-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5414739f8_2_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55414739f8_2_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5414739f8_2_1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55414739f8_2_1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55414739f8_2_1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55414739f8_2_1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55414739f8_2_1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55414739f8_2_1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55414739f8_2_1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55414739f8_2_1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55414739f8_2_1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g55414739f8_2_1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55414739f8_2_1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55414739f8_2_1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55414739f8_2_1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55414739f8_2_1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55414739f8_2_1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55414739f8_2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55414739f8_2_20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55414739f8_2_2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55414739f8_2_2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g55414739f8_2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5414739f8_2_7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55414739f8_2_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55414739f8_2_2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55414739f8_2_2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55414739f8_2_2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g55414739f8_2_2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55414739f8_2_2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55414739f8_2_2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55414739f8_2_2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g55414739f8_2_2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5414739f8_2_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55414739f8_2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5414739f8_2_8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55414739f8_2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55414739f8_2_9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55414739f8_2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5414739f8_2_1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55414739f8_2_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5414739f8_2_1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55414739f8_2_1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5414739f8_2_1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55414739f8_2_1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414739f8_2_1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55414739f8_2_1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0_Title Page">
  <p:cSld name="60_Title Pag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>
            <p:ph idx="2" type="pic"/>
          </p:nvPr>
        </p:nvSpPr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7_Title Page">
  <p:cSld name="57_Title Pag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/>
          <p:nvPr>
            <p:ph idx="2" type="pic"/>
          </p:nvPr>
        </p:nvSpPr>
        <p:spPr>
          <a:xfrm>
            <a:off x="1524677" y="295276"/>
            <a:ext cx="3540241" cy="21764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6" name="Google Shape;56;p15"/>
          <p:cNvSpPr/>
          <p:nvPr>
            <p:ph idx="3" type="pic"/>
          </p:nvPr>
        </p:nvSpPr>
        <p:spPr>
          <a:xfrm>
            <a:off x="5264946" y="1185863"/>
            <a:ext cx="2354378" cy="1285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7" name="Google Shape;57;p15"/>
          <p:cNvSpPr/>
          <p:nvPr>
            <p:ph idx="4" type="pic"/>
          </p:nvPr>
        </p:nvSpPr>
        <p:spPr>
          <a:xfrm>
            <a:off x="3294800" y="2671763"/>
            <a:ext cx="1770120" cy="2176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9_Title Page">
  <p:cSld name="59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/>
          <p:nvPr>
            <p:ph idx="2" type="pic"/>
          </p:nvPr>
        </p:nvSpPr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1_Title Page">
  <p:cSld name="61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/>
          <p:nvPr>
            <p:ph idx="2" type="pic"/>
          </p:nvPr>
        </p:nvSpPr>
        <p:spPr>
          <a:xfrm>
            <a:off x="295274" y="295275"/>
            <a:ext cx="4276726" cy="455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2_Title Page">
  <p:cSld name="62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/>
          <p:nvPr>
            <p:ph idx="2" type="pic"/>
          </p:nvPr>
        </p:nvSpPr>
        <p:spPr>
          <a:xfrm>
            <a:off x="0" y="0"/>
            <a:ext cx="51435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8_Title Page">
  <p:cSld name="58_Title Pag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/>
          <p:nvPr>
            <p:ph idx="2" type="pic"/>
          </p:nvPr>
        </p:nvSpPr>
        <p:spPr>
          <a:xfrm>
            <a:off x="295273" y="0"/>
            <a:ext cx="4276726" cy="3286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6" name="Google Shape;66;p19"/>
          <p:cNvSpPr/>
          <p:nvPr>
            <p:ph idx="3" type="pic"/>
          </p:nvPr>
        </p:nvSpPr>
        <p:spPr>
          <a:xfrm>
            <a:off x="5287055" y="3286125"/>
            <a:ext cx="3561670" cy="1857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3_Title Page">
  <p:cSld name="63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>
            <p:ph idx="2" type="pic"/>
          </p:nvPr>
        </p:nvSpPr>
        <p:spPr>
          <a:xfrm>
            <a:off x="1028700" y="0"/>
            <a:ext cx="257175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9" name="Google Shape;69;p20"/>
          <p:cNvSpPr/>
          <p:nvPr>
            <p:ph idx="3" type="pic"/>
          </p:nvPr>
        </p:nvSpPr>
        <p:spPr>
          <a:xfrm>
            <a:off x="3800475" y="2571750"/>
            <a:ext cx="257175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0" name="Google Shape;70;p20"/>
          <p:cNvSpPr/>
          <p:nvPr>
            <p:ph idx="4" type="pic"/>
          </p:nvPr>
        </p:nvSpPr>
        <p:spPr>
          <a:xfrm>
            <a:off x="6572250" y="2571750"/>
            <a:ext cx="257175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4_Title Page">
  <p:cSld name="64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/>
          <p:nvPr>
            <p:ph idx="2" type="pic"/>
          </p:nvPr>
        </p:nvSpPr>
        <p:spPr>
          <a:xfrm>
            <a:off x="618207" y="2948988"/>
            <a:ext cx="2791984" cy="273743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21"/>
          <p:cNvSpPr/>
          <p:nvPr>
            <p:ph idx="3" type="pic"/>
          </p:nvPr>
        </p:nvSpPr>
        <p:spPr>
          <a:xfrm>
            <a:off x="3687875" y="705693"/>
            <a:ext cx="7426100" cy="7281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5_Title Page">
  <p:cSld name="65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/>
          <p:nvPr>
            <p:ph idx="2" type="pic"/>
          </p:nvPr>
        </p:nvSpPr>
        <p:spPr>
          <a:xfrm>
            <a:off x="4572000" y="0"/>
            <a:ext cx="3371850" cy="27860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2"/>
          <p:cNvSpPr/>
          <p:nvPr>
            <p:ph idx="3" type="pic"/>
          </p:nvPr>
        </p:nvSpPr>
        <p:spPr>
          <a:xfrm>
            <a:off x="1200150" y="0"/>
            <a:ext cx="3371850" cy="27860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6_Title Page">
  <p:cSld name="66_Title Pag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3"/>
          <p:cNvSpPr/>
          <p:nvPr>
            <p:ph idx="2" type="pic"/>
          </p:nvPr>
        </p:nvSpPr>
        <p:spPr>
          <a:xfrm>
            <a:off x="3457575" y="1257300"/>
            <a:ext cx="222885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7_Title Page">
  <p:cSld name="67_Title Pag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/>
          <p:nvPr>
            <p:ph idx="2" type="pic"/>
          </p:nvPr>
        </p:nvSpPr>
        <p:spPr>
          <a:xfrm>
            <a:off x="4572001" y="695429"/>
            <a:ext cx="1732359" cy="17780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1" name="Google Shape;81;p24"/>
          <p:cNvSpPr/>
          <p:nvPr>
            <p:ph idx="3" type="pic"/>
          </p:nvPr>
        </p:nvSpPr>
        <p:spPr>
          <a:xfrm>
            <a:off x="6500813" y="695429"/>
            <a:ext cx="1732359" cy="17780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2" name="Google Shape;82;p24"/>
          <p:cNvSpPr/>
          <p:nvPr>
            <p:ph idx="4" type="pic"/>
          </p:nvPr>
        </p:nvSpPr>
        <p:spPr>
          <a:xfrm>
            <a:off x="4572001" y="2669977"/>
            <a:ext cx="1732359" cy="17780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24"/>
          <p:cNvSpPr/>
          <p:nvPr>
            <p:ph idx="5" type="pic"/>
          </p:nvPr>
        </p:nvSpPr>
        <p:spPr>
          <a:xfrm>
            <a:off x="6500813" y="2669977"/>
            <a:ext cx="1732359" cy="17780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8_Title Page">
  <p:cSld name="68_Title Pag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5"/>
          <p:cNvSpPr/>
          <p:nvPr>
            <p:ph idx="2" type="pic"/>
          </p:nvPr>
        </p:nvSpPr>
        <p:spPr>
          <a:xfrm>
            <a:off x="0" y="0"/>
            <a:ext cx="4572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5"/>
          <p:cNvSpPr/>
          <p:nvPr>
            <p:ph idx="3" type="pic"/>
          </p:nvPr>
        </p:nvSpPr>
        <p:spPr>
          <a:xfrm>
            <a:off x="0" y="2571751"/>
            <a:ext cx="4572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9_Title Page">
  <p:cSld name="69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6"/>
          <p:cNvSpPr/>
          <p:nvPr>
            <p:ph idx="2" type="pic"/>
          </p:nvPr>
        </p:nvSpPr>
        <p:spPr>
          <a:xfrm>
            <a:off x="6797278" y="1635918"/>
            <a:ext cx="1871662" cy="2174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6"/>
          <p:cNvSpPr/>
          <p:nvPr>
            <p:ph idx="3" type="pic"/>
          </p:nvPr>
        </p:nvSpPr>
        <p:spPr>
          <a:xfrm>
            <a:off x="4689872" y="1635918"/>
            <a:ext cx="1871662" cy="2174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6"/>
          <p:cNvSpPr/>
          <p:nvPr>
            <p:ph idx="4" type="pic"/>
          </p:nvPr>
        </p:nvSpPr>
        <p:spPr>
          <a:xfrm>
            <a:off x="2582465" y="1635918"/>
            <a:ext cx="1871662" cy="2174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6"/>
          <p:cNvSpPr/>
          <p:nvPr>
            <p:ph idx="5" type="pic"/>
          </p:nvPr>
        </p:nvSpPr>
        <p:spPr>
          <a:xfrm>
            <a:off x="475059" y="1635918"/>
            <a:ext cx="1871662" cy="2174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0_Title Page">
  <p:cSld name="70_Title Pag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/>
          <p:nvPr>
            <p:ph idx="2" type="pic"/>
          </p:nvPr>
        </p:nvSpPr>
        <p:spPr>
          <a:xfrm>
            <a:off x="2714625" y="695429"/>
            <a:ext cx="3714750" cy="37526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7"/>
          <p:cNvSpPr/>
          <p:nvPr>
            <p:ph idx="3" type="pic"/>
          </p:nvPr>
        </p:nvSpPr>
        <p:spPr>
          <a:xfrm>
            <a:off x="6586538" y="695429"/>
            <a:ext cx="1646634" cy="17977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5" name="Google Shape;95;p27"/>
          <p:cNvSpPr/>
          <p:nvPr>
            <p:ph idx="4" type="pic"/>
          </p:nvPr>
        </p:nvSpPr>
        <p:spPr>
          <a:xfrm>
            <a:off x="6586538" y="2650331"/>
            <a:ext cx="1646634" cy="17977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27"/>
          <p:cNvSpPr/>
          <p:nvPr>
            <p:ph idx="5" type="pic"/>
          </p:nvPr>
        </p:nvSpPr>
        <p:spPr>
          <a:xfrm>
            <a:off x="910828" y="695429"/>
            <a:ext cx="1646634" cy="17977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7"/>
          <p:cNvSpPr/>
          <p:nvPr>
            <p:ph idx="6" type="pic"/>
          </p:nvPr>
        </p:nvSpPr>
        <p:spPr>
          <a:xfrm>
            <a:off x="910828" y="2650331"/>
            <a:ext cx="1646634" cy="17977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1_Title Page">
  <p:cSld name="71_Title Pag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8"/>
          <p:cNvSpPr/>
          <p:nvPr>
            <p:ph idx="2" type="pic"/>
          </p:nvPr>
        </p:nvSpPr>
        <p:spPr>
          <a:xfrm>
            <a:off x="0" y="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28"/>
          <p:cNvSpPr/>
          <p:nvPr>
            <p:ph idx="3" type="pic"/>
          </p:nvPr>
        </p:nvSpPr>
        <p:spPr>
          <a:xfrm>
            <a:off x="4572000" y="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1" name="Google Shape;101;p28"/>
          <p:cNvSpPr/>
          <p:nvPr>
            <p:ph idx="4" type="pic"/>
          </p:nvPr>
        </p:nvSpPr>
        <p:spPr>
          <a:xfrm>
            <a:off x="6858000" y="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2" name="Google Shape;102;p28"/>
          <p:cNvSpPr/>
          <p:nvPr>
            <p:ph idx="5" type="pic"/>
          </p:nvPr>
        </p:nvSpPr>
        <p:spPr>
          <a:xfrm>
            <a:off x="6858000" y="257175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28"/>
          <p:cNvSpPr/>
          <p:nvPr>
            <p:ph idx="6" type="pic"/>
          </p:nvPr>
        </p:nvSpPr>
        <p:spPr>
          <a:xfrm>
            <a:off x="2286000" y="257175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4" name="Google Shape;104;p28"/>
          <p:cNvSpPr/>
          <p:nvPr>
            <p:ph idx="7" type="pic"/>
          </p:nvPr>
        </p:nvSpPr>
        <p:spPr>
          <a:xfrm>
            <a:off x="0" y="257175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2_Title Page">
  <p:cSld name="72_Title Page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9"/>
          <p:cNvSpPr/>
          <p:nvPr>
            <p:ph idx="2" type="pic"/>
          </p:nvPr>
        </p:nvSpPr>
        <p:spPr>
          <a:xfrm>
            <a:off x="4672013" y="834629"/>
            <a:ext cx="3637361" cy="34742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7" name="Google Shape;107;p29"/>
          <p:cNvSpPr/>
          <p:nvPr>
            <p:ph idx="3" type="pic"/>
          </p:nvPr>
        </p:nvSpPr>
        <p:spPr>
          <a:xfrm>
            <a:off x="834627" y="834629"/>
            <a:ext cx="3837386" cy="34742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3_Title Page">
  <p:cSld name="73_Title Pag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0"/>
          <p:cNvSpPr/>
          <p:nvPr>
            <p:ph idx="2" type="pic"/>
          </p:nvPr>
        </p:nvSpPr>
        <p:spPr>
          <a:xfrm>
            <a:off x="2457450" y="2043113"/>
            <a:ext cx="5775723" cy="240495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6_Title Page">
  <p:cSld name="56_Title Page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70285"/>
            <a:ext cx="7886700" cy="6869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600"/>
              <a:buFont typeface="Montserrat"/>
              <a:buNone/>
              <a:defRPr b="0" i="0" sz="26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4.jpg"/><Relationship Id="rId5" Type="http://schemas.openxmlformats.org/officeDocument/2006/relationships/image" Target="../media/image6.jpg"/><Relationship Id="rId6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10.jpg"/><Relationship Id="rId5" Type="http://schemas.openxmlformats.org/officeDocument/2006/relationships/image" Target="../media/image14.jpg"/><Relationship Id="rId6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g"/><Relationship Id="rId4" Type="http://schemas.openxmlformats.org/officeDocument/2006/relationships/image" Target="../media/image2.jpg"/><Relationship Id="rId5" Type="http://schemas.openxmlformats.org/officeDocument/2006/relationships/image" Target="../media/image18.jpg"/><Relationship Id="rId6" Type="http://schemas.openxmlformats.org/officeDocument/2006/relationships/image" Target="../media/image28.png"/><Relationship Id="rId7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jpg"/><Relationship Id="rId4" Type="http://schemas.openxmlformats.org/officeDocument/2006/relationships/image" Target="../media/image12.jpg"/><Relationship Id="rId5" Type="http://schemas.openxmlformats.org/officeDocument/2006/relationships/image" Target="../media/image9.jpg"/><Relationship Id="rId6" Type="http://schemas.openxmlformats.org/officeDocument/2006/relationships/image" Target="../media/image3.jpg"/><Relationship Id="rId7" Type="http://schemas.openxmlformats.org/officeDocument/2006/relationships/image" Target="../media/image10.jpg"/><Relationship Id="rId8" Type="http://schemas.openxmlformats.org/officeDocument/2006/relationships/image" Target="../media/image2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8.jpg"/><Relationship Id="rId5" Type="http://schemas.openxmlformats.org/officeDocument/2006/relationships/image" Target="../media/image2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1250" l="0" r="0" t="31249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2"/>
          <p:cNvSpPr/>
          <p:nvPr/>
        </p:nvSpPr>
        <p:spPr>
          <a:xfrm>
            <a:off x="2185986" y="1300163"/>
            <a:ext cx="4772026" cy="2543175"/>
          </a:xfrm>
          <a:prstGeom prst="rect">
            <a:avLst/>
          </a:prstGeom>
          <a:solidFill>
            <a:schemeClr val="lt1">
              <a:alpha val="91764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7" name="Google Shape;117;p32"/>
          <p:cNvGrpSpPr/>
          <p:nvPr/>
        </p:nvGrpSpPr>
        <p:grpSpPr>
          <a:xfrm>
            <a:off x="2886073" y="1906641"/>
            <a:ext cx="3371853" cy="1330219"/>
            <a:chOff x="3848097" y="2436425"/>
            <a:chExt cx="4495804" cy="1773625"/>
          </a:xfrm>
        </p:grpSpPr>
        <p:sp>
          <p:nvSpPr>
            <p:cNvPr id="118" name="Google Shape;118;p32"/>
            <p:cNvSpPr txBox="1"/>
            <p:nvPr/>
          </p:nvSpPr>
          <p:spPr>
            <a:xfrm>
              <a:off x="3848097" y="2998113"/>
              <a:ext cx="4495804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3800" u="none" cap="none" strike="noStrike">
                  <a:solidFill>
                    <a:schemeClr val="accent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LOOK BOOK</a:t>
              </a:r>
              <a:endParaRPr sz="1100"/>
            </a:p>
          </p:txBody>
        </p:sp>
        <p:sp>
          <p:nvSpPr>
            <p:cNvPr id="119" name="Google Shape;119;p32"/>
            <p:cNvSpPr txBox="1"/>
            <p:nvPr/>
          </p:nvSpPr>
          <p:spPr>
            <a:xfrm>
              <a:off x="4896302" y="2436425"/>
              <a:ext cx="23993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900" u="none" cap="none" strike="noStrike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b="1" i="0" sz="9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120" name="Google Shape;120;p32"/>
            <p:cNvCxnSpPr/>
            <p:nvPr/>
          </p:nvCxnSpPr>
          <p:spPr>
            <a:xfrm>
              <a:off x="5610224" y="4210050"/>
              <a:ext cx="971550" cy="0"/>
            </a:xfrm>
            <a:prstGeom prst="straightConnector1">
              <a:avLst/>
            </a:prstGeom>
            <a:noFill/>
            <a:ln cap="flat" cmpd="sng" w="1016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0879" r="30879" t="0"/>
          <a:stretch/>
        </p:blipFill>
        <p:spPr>
          <a:xfrm>
            <a:off x="3457575" y="1257300"/>
            <a:ext cx="2228850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41"/>
          <p:cNvSpPr txBox="1"/>
          <p:nvPr/>
        </p:nvSpPr>
        <p:spPr>
          <a:xfrm>
            <a:off x="828675" y="1257300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195" name="Google Shape;195;p41"/>
          <p:cNvSpPr txBox="1"/>
          <p:nvPr/>
        </p:nvSpPr>
        <p:spPr>
          <a:xfrm>
            <a:off x="6386035" y="2758861"/>
            <a:ext cx="1799546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seas.</a:t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7515" r="17514" t="0"/>
          <a:stretch/>
        </p:blipFill>
        <p:spPr>
          <a:xfrm>
            <a:off x="4572001" y="695429"/>
            <a:ext cx="1732359" cy="1778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4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7510" r="17509" t="0"/>
          <a:stretch/>
        </p:blipFill>
        <p:spPr>
          <a:xfrm>
            <a:off x="6500813" y="695429"/>
            <a:ext cx="1732359" cy="1778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3412" r="13411" t="0"/>
          <a:stretch/>
        </p:blipFill>
        <p:spPr>
          <a:xfrm>
            <a:off x="4572001" y="2669977"/>
            <a:ext cx="1732359" cy="1778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42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17515" r="17514" t="0"/>
          <a:stretch/>
        </p:blipFill>
        <p:spPr>
          <a:xfrm>
            <a:off x="6500813" y="2669977"/>
            <a:ext cx="1732359" cy="1778093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2"/>
          <p:cNvSpPr txBox="1"/>
          <p:nvPr/>
        </p:nvSpPr>
        <p:spPr>
          <a:xfrm>
            <a:off x="1015092" y="3116234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  <p:sp>
        <p:nvSpPr>
          <p:cNvPr id="205" name="Google Shape;205;p42"/>
          <p:cNvSpPr txBox="1"/>
          <p:nvPr/>
        </p:nvSpPr>
        <p:spPr>
          <a:xfrm>
            <a:off x="1015092" y="1261310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46" l="0" r="0" t="7746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43"/>
          <p:cNvSpPr/>
          <p:nvPr/>
        </p:nvSpPr>
        <p:spPr>
          <a:xfrm>
            <a:off x="0" y="0"/>
            <a:ext cx="2814637" cy="5143500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12" name="Google Shape;212;p43"/>
          <p:cNvGrpSpPr/>
          <p:nvPr/>
        </p:nvGrpSpPr>
        <p:grpSpPr>
          <a:xfrm>
            <a:off x="671852" y="1536624"/>
            <a:ext cx="1470933" cy="2070253"/>
            <a:chOff x="895803" y="3037465"/>
            <a:chExt cx="1961244" cy="2760337"/>
          </a:xfrm>
        </p:grpSpPr>
        <p:sp>
          <p:nvSpPr>
            <p:cNvPr id="213" name="Google Shape;213;p43"/>
            <p:cNvSpPr txBox="1"/>
            <p:nvPr/>
          </p:nvSpPr>
          <p:spPr>
            <a:xfrm>
              <a:off x="895803" y="3773978"/>
              <a:ext cx="1961244" cy="20238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 to Make from for lorem ipsum dolor seas.</a:t>
              </a:r>
              <a:endParaRPr sz="1100"/>
            </a:p>
          </p:txBody>
        </p:sp>
        <p:sp>
          <p:nvSpPr>
            <p:cNvPr id="214" name="Google Shape;214;p43"/>
            <p:cNvSpPr txBox="1"/>
            <p:nvPr/>
          </p:nvSpPr>
          <p:spPr>
            <a:xfrm>
              <a:off x="895803" y="3037465"/>
              <a:ext cx="150404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b="1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08" l="0" r="0" t="7807"/>
          <a:stretch/>
        </p:blipFill>
        <p:spPr>
          <a:xfrm>
            <a:off x="0" y="0"/>
            <a:ext cx="4572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7817" l="0" r="0" t="7816"/>
          <a:stretch/>
        </p:blipFill>
        <p:spPr>
          <a:xfrm>
            <a:off x="0" y="2571751"/>
            <a:ext cx="4572000" cy="2571749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4"/>
          <p:cNvSpPr/>
          <p:nvPr/>
        </p:nvSpPr>
        <p:spPr>
          <a:xfrm>
            <a:off x="0" y="2571750"/>
            <a:ext cx="4572000" cy="2571750"/>
          </a:xfrm>
          <a:prstGeom prst="rect">
            <a:avLst/>
          </a:pr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22" name="Google Shape;222;p44"/>
          <p:cNvGrpSpPr/>
          <p:nvPr/>
        </p:nvGrpSpPr>
        <p:grpSpPr>
          <a:xfrm>
            <a:off x="5287055" y="1295461"/>
            <a:ext cx="2762217" cy="2552578"/>
            <a:chOff x="6897006" y="1591588"/>
            <a:chExt cx="3682956" cy="3403437"/>
          </a:xfrm>
        </p:grpSpPr>
        <p:sp>
          <p:nvSpPr>
            <p:cNvPr id="223" name="Google Shape;223;p44"/>
            <p:cNvSpPr txBox="1"/>
            <p:nvPr/>
          </p:nvSpPr>
          <p:spPr>
            <a:xfrm>
              <a:off x="6897006" y="1591588"/>
              <a:ext cx="274229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LOOK BOOK</a:t>
              </a:r>
              <a:endParaRPr sz="1100"/>
            </a:p>
          </p:txBody>
        </p:sp>
        <p:sp>
          <p:nvSpPr>
            <p:cNvPr id="224" name="Google Shape;224;p44"/>
            <p:cNvSpPr txBox="1"/>
            <p:nvPr/>
          </p:nvSpPr>
          <p:spPr>
            <a:xfrm>
              <a:off x="6897006" y="3814253"/>
              <a:ext cx="3682956" cy="118077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 to Make from for lorem ipsum dolor seas.</a:t>
              </a:r>
              <a:endParaRPr sz="1100"/>
            </a:p>
          </p:txBody>
        </p:sp>
        <p:sp>
          <p:nvSpPr>
            <p:cNvPr id="225" name="Google Shape;225;p44"/>
            <p:cNvSpPr txBox="1"/>
            <p:nvPr/>
          </p:nvSpPr>
          <p:spPr>
            <a:xfrm>
              <a:off x="6897006" y="2981407"/>
              <a:ext cx="23993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b="1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45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11281" l="0" r="0" t="11280"/>
          <a:stretch/>
        </p:blipFill>
        <p:spPr>
          <a:xfrm>
            <a:off x="475059" y="1635918"/>
            <a:ext cx="1871662" cy="217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21303" r="21302" t="0"/>
          <a:stretch/>
        </p:blipFill>
        <p:spPr>
          <a:xfrm>
            <a:off x="2582465" y="1635918"/>
            <a:ext cx="1871662" cy="217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5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21303" r="21302" t="0"/>
          <a:stretch/>
        </p:blipFill>
        <p:spPr>
          <a:xfrm>
            <a:off x="6797278" y="1635918"/>
            <a:ext cx="1871662" cy="2174081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45"/>
          <p:cNvSpPr txBox="1"/>
          <p:nvPr/>
        </p:nvSpPr>
        <p:spPr>
          <a:xfrm>
            <a:off x="3543639" y="647823"/>
            <a:ext cx="2056721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234" name="Google Shape;234;p45"/>
          <p:cNvSpPr txBox="1"/>
          <p:nvPr/>
        </p:nvSpPr>
        <p:spPr>
          <a:xfrm>
            <a:off x="475059" y="4042018"/>
            <a:ext cx="1871662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</a:t>
            </a:r>
            <a:endParaRPr sz="1100"/>
          </a:p>
        </p:txBody>
      </p:sp>
      <p:sp>
        <p:nvSpPr>
          <p:cNvPr id="235" name="Google Shape;235;p45"/>
          <p:cNvSpPr txBox="1"/>
          <p:nvPr/>
        </p:nvSpPr>
        <p:spPr>
          <a:xfrm>
            <a:off x="2582465" y="4042018"/>
            <a:ext cx="1871662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</a:t>
            </a:r>
            <a:endParaRPr sz="1100"/>
          </a:p>
        </p:txBody>
      </p:sp>
      <p:sp>
        <p:nvSpPr>
          <p:cNvPr id="236" name="Google Shape;236;p45"/>
          <p:cNvSpPr txBox="1"/>
          <p:nvPr/>
        </p:nvSpPr>
        <p:spPr>
          <a:xfrm>
            <a:off x="4689872" y="4042018"/>
            <a:ext cx="1871662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</a:t>
            </a:r>
            <a:endParaRPr sz="1100"/>
          </a:p>
        </p:txBody>
      </p:sp>
      <p:sp>
        <p:nvSpPr>
          <p:cNvPr id="237" name="Google Shape;237;p45"/>
          <p:cNvSpPr txBox="1"/>
          <p:nvPr/>
        </p:nvSpPr>
        <p:spPr>
          <a:xfrm>
            <a:off x="6797278" y="4042018"/>
            <a:ext cx="1871662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</a:t>
            </a:r>
            <a:endParaRPr sz="1100"/>
          </a:p>
        </p:txBody>
      </p:sp>
      <p:pic>
        <p:nvPicPr>
          <p:cNvPr id="238" name="Google Shape;238;p45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11281" l="0" r="0" t="11280"/>
          <a:stretch/>
        </p:blipFill>
        <p:spPr>
          <a:xfrm>
            <a:off x="4689872" y="1635918"/>
            <a:ext cx="1871662" cy="2174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7930" r="17930" t="0"/>
          <a:stretch/>
        </p:blipFill>
        <p:spPr>
          <a:xfrm>
            <a:off x="2714625" y="695429"/>
            <a:ext cx="3714750" cy="3752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4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9475" r="19475" t="0"/>
          <a:stretch/>
        </p:blipFill>
        <p:spPr>
          <a:xfrm>
            <a:off x="6586538" y="695429"/>
            <a:ext cx="1646634" cy="179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9470" r="19470" t="0"/>
          <a:stretch/>
        </p:blipFill>
        <p:spPr>
          <a:xfrm>
            <a:off x="6586538" y="2650331"/>
            <a:ext cx="1646634" cy="179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6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19433" r="19432" t="0"/>
          <a:stretch/>
        </p:blipFill>
        <p:spPr>
          <a:xfrm>
            <a:off x="910828" y="695429"/>
            <a:ext cx="1646634" cy="179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46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0" l="19470" r="19470" t="0"/>
          <a:stretch/>
        </p:blipFill>
        <p:spPr>
          <a:xfrm>
            <a:off x="910828" y="2650331"/>
            <a:ext cx="1646634" cy="1797739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6"/>
          <p:cNvSpPr/>
          <p:nvPr/>
        </p:nvSpPr>
        <p:spPr>
          <a:xfrm>
            <a:off x="3520441" y="1520191"/>
            <a:ext cx="2103120" cy="2103118"/>
          </a:xfrm>
          <a:prstGeom prst="ellipse">
            <a:avLst/>
          </a:prstGeom>
          <a:solidFill>
            <a:schemeClr val="lt1">
              <a:alpha val="8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9" name="Google Shape;249;p46"/>
          <p:cNvSpPr txBox="1"/>
          <p:nvPr/>
        </p:nvSpPr>
        <p:spPr>
          <a:xfrm>
            <a:off x="3552212" y="2190875"/>
            <a:ext cx="2056721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BOOK</a:t>
            </a:r>
            <a:endParaRPr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4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2459" l="0" r="0" t="12458"/>
          <a:stretch/>
        </p:blipFill>
        <p:spPr>
          <a:xfrm>
            <a:off x="4572000" y="0"/>
            <a:ext cx="2286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7813" l="0" r="0" t="7812"/>
          <a:stretch/>
        </p:blipFill>
        <p:spPr>
          <a:xfrm>
            <a:off x="6858000" y="0"/>
            <a:ext cx="2286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7"/>
          <p:cNvPicPr preferRelativeResize="0"/>
          <p:nvPr>
            <p:ph idx="5" type="pic"/>
          </p:nvPr>
        </p:nvPicPr>
        <p:blipFill rotWithShape="1">
          <a:blip r:embed="rId5">
            <a:alphaModFix/>
          </a:blip>
          <a:srcRect b="11940" l="0" r="0" t="11941"/>
          <a:stretch/>
        </p:blipFill>
        <p:spPr>
          <a:xfrm>
            <a:off x="6858000" y="2571750"/>
            <a:ext cx="2286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7"/>
          <p:cNvPicPr preferRelativeResize="0"/>
          <p:nvPr>
            <p:ph idx="6" type="pic"/>
          </p:nvPr>
        </p:nvPicPr>
        <p:blipFill rotWithShape="1">
          <a:blip r:embed="rId6">
            <a:alphaModFix/>
          </a:blip>
          <a:srcRect b="0" l="0" r="39054" t="0"/>
          <a:stretch/>
        </p:blipFill>
        <p:spPr>
          <a:xfrm>
            <a:off x="2286000" y="2571750"/>
            <a:ext cx="2286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7"/>
          <p:cNvPicPr preferRelativeResize="0"/>
          <p:nvPr>
            <p:ph idx="7" type="pic"/>
          </p:nvPr>
        </p:nvPicPr>
        <p:blipFill rotWithShape="1">
          <a:blip r:embed="rId7">
            <a:alphaModFix/>
          </a:blip>
          <a:srcRect b="0" l="30370" r="10370" t="0"/>
          <a:stretch/>
        </p:blipFill>
        <p:spPr>
          <a:xfrm>
            <a:off x="0" y="2571750"/>
            <a:ext cx="2286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7"/>
          <p:cNvPicPr preferRelativeResize="0"/>
          <p:nvPr>
            <p:ph idx="2" type="pic"/>
          </p:nvPr>
        </p:nvPicPr>
        <p:blipFill rotWithShape="1">
          <a:blip r:embed="rId8">
            <a:alphaModFix/>
          </a:blip>
          <a:srcRect b="0" l="20370" r="20369" t="0"/>
          <a:stretch/>
        </p:blipFill>
        <p:spPr>
          <a:xfrm>
            <a:off x="0" y="0"/>
            <a:ext cx="2286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47"/>
          <p:cNvSpPr txBox="1"/>
          <p:nvPr/>
        </p:nvSpPr>
        <p:spPr>
          <a:xfrm>
            <a:off x="2749629" y="844336"/>
            <a:ext cx="1358741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</a:t>
            </a:r>
            <a:endParaRPr sz="1100"/>
          </a:p>
        </p:txBody>
      </p:sp>
      <p:sp>
        <p:nvSpPr>
          <p:cNvPr id="261" name="Google Shape;261;p47"/>
          <p:cNvSpPr txBox="1"/>
          <p:nvPr/>
        </p:nvSpPr>
        <p:spPr>
          <a:xfrm>
            <a:off x="5035629" y="3416086"/>
            <a:ext cx="1358741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</a:t>
            </a:r>
            <a:endParaRPr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4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9821" l="0" r="0" t="19821"/>
          <a:stretch/>
        </p:blipFill>
        <p:spPr>
          <a:xfrm>
            <a:off x="834627" y="834629"/>
            <a:ext cx="3837386" cy="347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48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0693" r="10694" t="0"/>
          <a:stretch/>
        </p:blipFill>
        <p:spPr>
          <a:xfrm>
            <a:off x="4672013" y="834629"/>
            <a:ext cx="3637361" cy="3474241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8"/>
          <p:cNvSpPr/>
          <p:nvPr/>
        </p:nvSpPr>
        <p:spPr>
          <a:xfrm>
            <a:off x="3500438" y="2286000"/>
            <a:ext cx="2343150" cy="571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48"/>
          <p:cNvSpPr txBox="1"/>
          <p:nvPr/>
        </p:nvSpPr>
        <p:spPr>
          <a:xfrm>
            <a:off x="3327201" y="2421709"/>
            <a:ext cx="2689622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LOOK BOOK</a:t>
            </a:r>
            <a:endParaRPr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312" l="0" r="0" t="17312"/>
          <a:stretch/>
        </p:blipFill>
        <p:spPr>
          <a:xfrm>
            <a:off x="2457450" y="2043113"/>
            <a:ext cx="5775723" cy="2404957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49"/>
          <p:cNvSpPr txBox="1"/>
          <p:nvPr/>
        </p:nvSpPr>
        <p:spPr>
          <a:xfrm>
            <a:off x="2457450" y="747879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276" name="Google Shape;276;p49"/>
          <p:cNvSpPr txBox="1"/>
          <p:nvPr/>
        </p:nvSpPr>
        <p:spPr>
          <a:xfrm>
            <a:off x="5470956" y="628255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  <p:sp>
        <p:nvSpPr>
          <p:cNvPr id="277" name="Google Shape;277;p49"/>
          <p:cNvSpPr txBox="1"/>
          <p:nvPr/>
        </p:nvSpPr>
        <p:spPr>
          <a:xfrm rot="-5400000">
            <a:off x="370476" y="2839010"/>
            <a:ext cx="179954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b="1" sz="90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5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75" l="0" r="0" t="3493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50"/>
          <p:cNvSpPr txBox="1"/>
          <p:nvPr/>
        </p:nvSpPr>
        <p:spPr>
          <a:xfrm>
            <a:off x="971550" y="2624471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284" name="Google Shape;284;p50"/>
          <p:cNvSpPr txBox="1"/>
          <p:nvPr/>
        </p:nvSpPr>
        <p:spPr>
          <a:xfrm>
            <a:off x="971550" y="3542905"/>
            <a:ext cx="3100387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885" l="0" r="0" t="3884"/>
          <a:stretch/>
        </p:blipFill>
        <p:spPr>
          <a:xfrm>
            <a:off x="1524677" y="295276"/>
            <a:ext cx="3540241" cy="2176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1302" r="7098" t="33126"/>
          <a:stretch/>
        </p:blipFill>
        <p:spPr>
          <a:xfrm>
            <a:off x="5264946" y="1185863"/>
            <a:ext cx="2354378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3"/>
          <p:cNvSpPr txBox="1"/>
          <p:nvPr/>
        </p:nvSpPr>
        <p:spPr>
          <a:xfrm>
            <a:off x="5758542" y="3436828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128" name="Google Shape;128;p33"/>
          <p:cNvSpPr txBox="1"/>
          <p:nvPr/>
        </p:nvSpPr>
        <p:spPr>
          <a:xfrm rot="-5400000">
            <a:off x="1437595" y="3656119"/>
            <a:ext cx="179954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b="1" sz="90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9" name="Google Shape;129;p3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3206" r="41020" t="0"/>
          <a:stretch/>
        </p:blipFill>
        <p:spPr>
          <a:xfrm>
            <a:off x="3294800" y="2671763"/>
            <a:ext cx="1770120" cy="2176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513" l="0" r="0" t="14513"/>
          <a:stretch/>
        </p:blipFill>
        <p:spPr>
          <a:xfrm>
            <a:off x="295274" y="295275"/>
            <a:ext cx="4276726" cy="455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" name="Google Shape;290;p51"/>
          <p:cNvGrpSpPr/>
          <p:nvPr/>
        </p:nvGrpSpPr>
        <p:grpSpPr>
          <a:xfrm>
            <a:off x="5287055" y="1295461"/>
            <a:ext cx="2762217" cy="2552578"/>
            <a:chOff x="6897006" y="1591588"/>
            <a:chExt cx="3682956" cy="3403437"/>
          </a:xfrm>
        </p:grpSpPr>
        <p:sp>
          <p:nvSpPr>
            <p:cNvPr id="291" name="Google Shape;291;p51"/>
            <p:cNvSpPr txBox="1"/>
            <p:nvPr/>
          </p:nvSpPr>
          <p:spPr>
            <a:xfrm>
              <a:off x="6897006" y="1591588"/>
              <a:ext cx="274229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LOOK BOOK</a:t>
              </a:r>
              <a:endParaRPr sz="1100"/>
            </a:p>
          </p:txBody>
        </p:sp>
        <p:sp>
          <p:nvSpPr>
            <p:cNvPr id="292" name="Google Shape;292;p51"/>
            <p:cNvSpPr txBox="1"/>
            <p:nvPr/>
          </p:nvSpPr>
          <p:spPr>
            <a:xfrm>
              <a:off x="6897006" y="3814253"/>
              <a:ext cx="3682956" cy="118077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 to Make from for lorem ipsum dolor seas.</a:t>
              </a:r>
              <a:endParaRPr sz="1100"/>
            </a:p>
          </p:txBody>
        </p:sp>
        <p:sp>
          <p:nvSpPr>
            <p:cNvPr id="293" name="Google Shape;293;p51"/>
            <p:cNvSpPr txBox="1"/>
            <p:nvPr/>
          </p:nvSpPr>
          <p:spPr>
            <a:xfrm>
              <a:off x="6897006" y="2981407"/>
              <a:ext cx="23993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b="1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9970" l="0" r="0" t="9971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2"/>
          <p:cNvSpPr/>
          <p:nvPr/>
        </p:nvSpPr>
        <p:spPr>
          <a:xfrm>
            <a:off x="295274" y="295275"/>
            <a:ext cx="8553451" cy="4552950"/>
          </a:xfrm>
          <a:prstGeom prst="rect">
            <a:avLst/>
          </a:prstGeom>
          <a:solidFill>
            <a:schemeClr val="dk1">
              <a:alpha val="51764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52"/>
          <p:cNvSpPr txBox="1"/>
          <p:nvPr/>
        </p:nvSpPr>
        <p:spPr>
          <a:xfrm>
            <a:off x="1700892" y="2248585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301" name="Google Shape;301;p52"/>
          <p:cNvSpPr txBox="1"/>
          <p:nvPr/>
        </p:nvSpPr>
        <p:spPr>
          <a:xfrm>
            <a:off x="4680891" y="2128961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3"/>
          <p:cNvSpPr/>
          <p:nvPr/>
        </p:nvSpPr>
        <p:spPr>
          <a:xfrm>
            <a:off x="2185986" y="1300163"/>
            <a:ext cx="4772026" cy="2543175"/>
          </a:xfrm>
          <a:prstGeom prst="rect">
            <a:avLst/>
          </a:prstGeom>
          <a:solidFill>
            <a:srgbClr val="F2F2F2">
              <a:alpha val="9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07" name="Google Shape;307;p53"/>
          <p:cNvGrpSpPr/>
          <p:nvPr/>
        </p:nvGrpSpPr>
        <p:grpSpPr>
          <a:xfrm>
            <a:off x="2886073" y="1906641"/>
            <a:ext cx="3371853" cy="1330219"/>
            <a:chOff x="3848097" y="2436425"/>
            <a:chExt cx="4495804" cy="1773625"/>
          </a:xfrm>
        </p:grpSpPr>
        <p:sp>
          <p:nvSpPr>
            <p:cNvPr id="308" name="Google Shape;308;p53"/>
            <p:cNvSpPr txBox="1"/>
            <p:nvPr/>
          </p:nvSpPr>
          <p:spPr>
            <a:xfrm>
              <a:off x="3848097" y="2998113"/>
              <a:ext cx="4495804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800">
                  <a:solidFill>
                    <a:schemeClr val="accent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END BOOK</a:t>
              </a:r>
              <a:endParaRPr sz="1100"/>
            </a:p>
          </p:txBody>
        </p:sp>
        <p:sp>
          <p:nvSpPr>
            <p:cNvPr id="309" name="Google Shape;309;p53"/>
            <p:cNvSpPr txBox="1"/>
            <p:nvPr/>
          </p:nvSpPr>
          <p:spPr>
            <a:xfrm>
              <a:off x="4896302" y="2436425"/>
              <a:ext cx="23993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b="1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310" name="Google Shape;310;p53"/>
            <p:cNvCxnSpPr/>
            <p:nvPr/>
          </p:nvCxnSpPr>
          <p:spPr>
            <a:xfrm>
              <a:off x="5610224" y="4210050"/>
              <a:ext cx="971550" cy="0"/>
            </a:xfrm>
            <a:prstGeom prst="straightConnector1">
              <a:avLst/>
            </a:prstGeom>
            <a:noFill/>
            <a:ln cap="flat" cmpd="sng" w="1016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4"/>
          <p:cNvSpPr txBox="1"/>
          <p:nvPr/>
        </p:nvSpPr>
        <p:spPr>
          <a:xfrm>
            <a:off x="2525486" y="2450563"/>
            <a:ext cx="409302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www.example.com</a:t>
            </a:r>
            <a:endParaRPr b="1" sz="110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371" l="2550" r="0" t="9821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4"/>
          <p:cNvSpPr txBox="1"/>
          <p:nvPr/>
        </p:nvSpPr>
        <p:spPr>
          <a:xfrm>
            <a:off x="858406" y="2467875"/>
            <a:ext cx="179954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34"/>
          <p:cNvSpPr txBox="1"/>
          <p:nvPr/>
        </p:nvSpPr>
        <p:spPr>
          <a:xfrm>
            <a:off x="6486047" y="2130211"/>
            <a:ext cx="1799546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seas.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35"/>
          <p:cNvGrpSpPr/>
          <p:nvPr/>
        </p:nvGrpSpPr>
        <p:grpSpPr>
          <a:xfrm>
            <a:off x="5287055" y="1295461"/>
            <a:ext cx="2762217" cy="2552578"/>
            <a:chOff x="6897006" y="1591588"/>
            <a:chExt cx="3682956" cy="3403437"/>
          </a:xfrm>
        </p:grpSpPr>
        <p:sp>
          <p:nvSpPr>
            <p:cNvPr id="142" name="Google Shape;142;p35"/>
            <p:cNvSpPr txBox="1"/>
            <p:nvPr/>
          </p:nvSpPr>
          <p:spPr>
            <a:xfrm>
              <a:off x="6897006" y="1591588"/>
              <a:ext cx="274229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LOOK BOOK</a:t>
              </a:r>
              <a:endParaRPr sz="1100"/>
            </a:p>
          </p:txBody>
        </p:sp>
        <p:sp>
          <p:nvSpPr>
            <p:cNvPr id="143" name="Google Shape;143;p35"/>
            <p:cNvSpPr txBox="1"/>
            <p:nvPr/>
          </p:nvSpPr>
          <p:spPr>
            <a:xfrm>
              <a:off x="6897006" y="3814253"/>
              <a:ext cx="3682956" cy="118077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 to Make from for lorem ipsum dolor seas.</a:t>
              </a:r>
              <a:endParaRPr sz="1100"/>
            </a:p>
          </p:txBody>
        </p:sp>
        <p:sp>
          <p:nvSpPr>
            <p:cNvPr id="144" name="Google Shape;144;p35"/>
            <p:cNvSpPr txBox="1"/>
            <p:nvPr/>
          </p:nvSpPr>
          <p:spPr>
            <a:xfrm>
              <a:off x="6897006" y="2981407"/>
              <a:ext cx="23993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b="1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145" name="Google Shape;145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415" l="0" r="0" t="7416"/>
          <a:stretch/>
        </p:blipFill>
        <p:spPr>
          <a:xfrm>
            <a:off x="295274" y="295275"/>
            <a:ext cx="4276726" cy="455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6667" r="16666" t="0"/>
          <a:stretch/>
        </p:blipFill>
        <p:spPr>
          <a:xfrm>
            <a:off x="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6"/>
          <p:cNvSpPr txBox="1"/>
          <p:nvPr/>
        </p:nvSpPr>
        <p:spPr>
          <a:xfrm>
            <a:off x="2571750" y="972296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152" name="Google Shape;152;p36"/>
          <p:cNvSpPr txBox="1"/>
          <p:nvPr/>
        </p:nvSpPr>
        <p:spPr>
          <a:xfrm>
            <a:off x="5287055" y="972296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  <p:sp>
        <p:nvSpPr>
          <p:cNvPr id="153" name="Google Shape;153;p36"/>
          <p:cNvSpPr txBox="1"/>
          <p:nvPr/>
        </p:nvSpPr>
        <p:spPr>
          <a:xfrm>
            <a:off x="5287055" y="2128961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  <p:sp>
        <p:nvSpPr>
          <p:cNvPr id="154" name="Google Shape;154;p36"/>
          <p:cNvSpPr txBox="1"/>
          <p:nvPr/>
        </p:nvSpPr>
        <p:spPr>
          <a:xfrm>
            <a:off x="5287055" y="3285625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1186" l="0" r="0" t="21185"/>
          <a:stretch/>
        </p:blipFill>
        <p:spPr>
          <a:xfrm>
            <a:off x="295273" y="0"/>
            <a:ext cx="4276726" cy="328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3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9754" l="0" r="0" t="9754"/>
          <a:stretch/>
        </p:blipFill>
        <p:spPr>
          <a:xfrm>
            <a:off x="5287055" y="3286125"/>
            <a:ext cx="3561670" cy="1857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7"/>
          <p:cNvSpPr txBox="1"/>
          <p:nvPr/>
        </p:nvSpPr>
        <p:spPr>
          <a:xfrm>
            <a:off x="2772454" y="4110938"/>
            <a:ext cx="179954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b="1" sz="90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62" name="Google Shape;162;p37"/>
          <p:cNvGrpSpPr/>
          <p:nvPr/>
        </p:nvGrpSpPr>
        <p:grpSpPr>
          <a:xfrm>
            <a:off x="5287055" y="781111"/>
            <a:ext cx="2762217" cy="1723903"/>
            <a:chOff x="6897006" y="1591588"/>
            <a:chExt cx="3682956" cy="2298537"/>
          </a:xfrm>
        </p:grpSpPr>
        <p:sp>
          <p:nvSpPr>
            <p:cNvPr id="163" name="Google Shape;163;p37"/>
            <p:cNvSpPr txBox="1"/>
            <p:nvPr/>
          </p:nvSpPr>
          <p:spPr>
            <a:xfrm>
              <a:off x="6897006" y="1591588"/>
              <a:ext cx="274229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LOOK BOOK</a:t>
              </a:r>
              <a:endParaRPr sz="1100"/>
            </a:p>
          </p:txBody>
        </p:sp>
        <p:sp>
          <p:nvSpPr>
            <p:cNvPr id="164" name="Google Shape;164;p37"/>
            <p:cNvSpPr txBox="1"/>
            <p:nvPr/>
          </p:nvSpPr>
          <p:spPr>
            <a:xfrm>
              <a:off x="6897006" y="2709353"/>
              <a:ext cx="3682956" cy="118077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 to Make from for lorem ipsum dolor seas.</a:t>
              </a:r>
              <a:endParaRPr sz="11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66" l="0" r="0" t="16667"/>
          <a:stretch/>
        </p:blipFill>
        <p:spPr>
          <a:xfrm>
            <a:off x="1028700" y="0"/>
            <a:ext cx="257175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31851" r="1482" t="0"/>
          <a:stretch/>
        </p:blipFill>
        <p:spPr>
          <a:xfrm>
            <a:off x="3800475" y="2571750"/>
            <a:ext cx="257175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6666" l="0" r="0" t="16667"/>
          <a:stretch/>
        </p:blipFill>
        <p:spPr>
          <a:xfrm>
            <a:off x="6572250" y="2571750"/>
            <a:ext cx="257175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8"/>
          <p:cNvSpPr txBox="1"/>
          <p:nvPr/>
        </p:nvSpPr>
        <p:spPr>
          <a:xfrm>
            <a:off x="1028700" y="3534460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sp>
        <p:nvSpPr>
          <p:cNvPr id="173" name="Google Shape;173;p38"/>
          <p:cNvSpPr txBox="1"/>
          <p:nvPr/>
        </p:nvSpPr>
        <p:spPr>
          <a:xfrm>
            <a:off x="4572000" y="843085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9"/>
          <p:cNvSpPr txBox="1"/>
          <p:nvPr/>
        </p:nvSpPr>
        <p:spPr>
          <a:xfrm>
            <a:off x="885825" y="1048435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pic>
        <p:nvPicPr>
          <p:cNvPr id="179" name="Google Shape;179;p3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7324" l="0" r="0" t="17324"/>
          <a:stretch/>
        </p:blipFill>
        <p:spPr>
          <a:xfrm>
            <a:off x="3687875" y="705693"/>
            <a:ext cx="7426100" cy="7281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9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6000" r="15999" t="0"/>
          <a:stretch/>
        </p:blipFill>
        <p:spPr>
          <a:xfrm>
            <a:off x="618207" y="2948988"/>
            <a:ext cx="2791984" cy="2737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9657" r="9658" t="0"/>
          <a:stretch/>
        </p:blipFill>
        <p:spPr>
          <a:xfrm>
            <a:off x="4572000" y="0"/>
            <a:ext cx="3371850" cy="2786063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40"/>
          <p:cNvSpPr txBox="1"/>
          <p:nvPr/>
        </p:nvSpPr>
        <p:spPr>
          <a:xfrm>
            <a:off x="5181633" y="3529135"/>
            <a:ext cx="2762217" cy="885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 to Make from for lorem ipsum dolor seas.</a:t>
            </a:r>
            <a:endParaRPr sz="1100"/>
          </a:p>
        </p:txBody>
      </p:sp>
      <p:sp>
        <p:nvSpPr>
          <p:cNvPr id="187" name="Google Shape;187;p40"/>
          <p:cNvSpPr txBox="1"/>
          <p:nvPr/>
        </p:nvSpPr>
        <p:spPr>
          <a:xfrm>
            <a:off x="1200150" y="3648759"/>
            <a:ext cx="205672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LOOK BOOK</a:t>
            </a:r>
            <a:endParaRPr sz="1100"/>
          </a:p>
        </p:txBody>
      </p:sp>
      <p:pic>
        <p:nvPicPr>
          <p:cNvPr id="188" name="Google Shape;188;p4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2046" l="0" r="0" t="22047"/>
          <a:stretch/>
        </p:blipFill>
        <p:spPr>
          <a:xfrm>
            <a:off x="1200150" y="0"/>
            <a:ext cx="3371850" cy="2786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