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3"/>
  </p:notesMasterIdLst>
  <p:handoutMasterIdLst>
    <p:handoutMasterId r:id="rId24"/>
  </p:handoutMasterIdLst>
  <p:sldIdLst>
    <p:sldId id="1007" r:id="rId2"/>
    <p:sldId id="1006" r:id="rId3"/>
    <p:sldId id="1008" r:id="rId4"/>
    <p:sldId id="1009" r:id="rId5"/>
    <p:sldId id="1010" r:id="rId6"/>
    <p:sldId id="1011" r:id="rId7"/>
    <p:sldId id="1012" r:id="rId8"/>
    <p:sldId id="1013" r:id="rId9"/>
    <p:sldId id="1014" r:id="rId10"/>
    <p:sldId id="1015" r:id="rId11"/>
    <p:sldId id="1016" r:id="rId12"/>
    <p:sldId id="1018" r:id="rId13"/>
    <p:sldId id="1019" r:id="rId14"/>
    <p:sldId id="1020" r:id="rId15"/>
    <p:sldId id="1021" r:id="rId16"/>
    <p:sldId id="1022" r:id="rId17"/>
    <p:sldId id="1023" r:id="rId18"/>
    <p:sldId id="1024" r:id="rId19"/>
    <p:sldId id="1025" r:id="rId20"/>
    <p:sldId id="1026" r:id="rId21"/>
    <p:sldId id="102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8" clrIdx="0">
    <p:extLst>
      <p:ext uri="{19B8F6BF-5375-455C-9EA6-DF929625EA0E}">
        <p15:presenceInfo xmlns:p15="http://schemas.microsoft.com/office/powerpoint/2012/main" userId=" src" providerId="None"/>
      </p:ext>
    </p:extLst>
  </p:cmAuthor>
  <p:cmAuthor id="2" name="Shopon Ahmed" initials="SA" lastIdx="1" clrIdx="1">
    <p:extLst>
      <p:ext uri="{19B8F6BF-5375-455C-9EA6-DF929625EA0E}">
        <p15:presenceInfo xmlns:p15="http://schemas.microsoft.com/office/powerpoint/2012/main" userId="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1" autoAdjust="0"/>
    <p:restoredTop sz="97013"/>
  </p:normalViewPr>
  <p:slideViewPr>
    <p:cSldViewPr snapToGrid="0" snapToObjects="1">
      <p:cViewPr varScale="1">
        <p:scale>
          <a:sx n="72" d="100"/>
          <a:sy n="72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57" d="100"/>
          <a:sy n="57" d="100"/>
        </p:scale>
        <p:origin x="2754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025FD7-C2C6-43BE-8B4F-72EB9E27004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70172" y="2072441"/>
            <a:ext cx="4366662" cy="2485045"/>
          </a:xfrm>
          <a:custGeom>
            <a:avLst/>
            <a:gdLst>
              <a:gd name="connsiteX0" fmla="*/ 0 w 4366662"/>
              <a:gd name="connsiteY0" fmla="*/ 0 h 2485045"/>
              <a:gd name="connsiteX1" fmla="*/ 4366662 w 4366662"/>
              <a:gd name="connsiteY1" fmla="*/ 0 h 2485045"/>
              <a:gd name="connsiteX2" fmla="*/ 4366662 w 4366662"/>
              <a:gd name="connsiteY2" fmla="*/ 2485045 h 2485045"/>
              <a:gd name="connsiteX3" fmla="*/ 0 w 4366662"/>
              <a:gd name="connsiteY3" fmla="*/ 2485045 h 248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6662" h="2485045">
                <a:moveTo>
                  <a:pt x="0" y="0"/>
                </a:moveTo>
                <a:lnTo>
                  <a:pt x="4366662" y="0"/>
                </a:lnTo>
                <a:lnTo>
                  <a:pt x="4366662" y="2485045"/>
                </a:lnTo>
                <a:lnTo>
                  <a:pt x="0" y="24850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5A0868-448A-4842-9359-488CDEF731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438400" y="2072441"/>
            <a:ext cx="3657600" cy="2485045"/>
          </a:xfrm>
          <a:custGeom>
            <a:avLst/>
            <a:gdLst>
              <a:gd name="connsiteX0" fmla="*/ 0 w 3657600"/>
              <a:gd name="connsiteY0" fmla="*/ 0 h 2485045"/>
              <a:gd name="connsiteX1" fmla="*/ 3657600 w 3657600"/>
              <a:gd name="connsiteY1" fmla="*/ 0 h 2485045"/>
              <a:gd name="connsiteX2" fmla="*/ 3657600 w 3657600"/>
              <a:gd name="connsiteY2" fmla="*/ 2485045 h 2485045"/>
              <a:gd name="connsiteX3" fmla="*/ 0 w 3657600"/>
              <a:gd name="connsiteY3" fmla="*/ 2485045 h 248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485045">
                <a:moveTo>
                  <a:pt x="0" y="0"/>
                </a:moveTo>
                <a:lnTo>
                  <a:pt x="3657600" y="0"/>
                </a:lnTo>
                <a:lnTo>
                  <a:pt x="3657600" y="2485045"/>
                </a:lnTo>
                <a:lnTo>
                  <a:pt x="0" y="24850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15265573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FEB7F76-5DCA-4D85-B2EB-11A8BD1190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81100" y="3026689"/>
            <a:ext cx="2952750" cy="3143250"/>
          </a:xfrm>
          <a:custGeom>
            <a:avLst/>
            <a:gdLst>
              <a:gd name="connsiteX0" fmla="*/ 0 w 2952750"/>
              <a:gd name="connsiteY0" fmla="*/ 0 h 3143250"/>
              <a:gd name="connsiteX1" fmla="*/ 2952750 w 2952750"/>
              <a:gd name="connsiteY1" fmla="*/ 0 h 3143250"/>
              <a:gd name="connsiteX2" fmla="*/ 2952750 w 2952750"/>
              <a:gd name="connsiteY2" fmla="*/ 3143250 h 3143250"/>
              <a:gd name="connsiteX3" fmla="*/ 0 w 295275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2750" h="3143250">
                <a:moveTo>
                  <a:pt x="0" y="0"/>
                </a:moveTo>
                <a:lnTo>
                  <a:pt x="2952750" y="0"/>
                </a:lnTo>
                <a:lnTo>
                  <a:pt x="2952750" y="3143250"/>
                </a:lnTo>
                <a:lnTo>
                  <a:pt x="0" y="31432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925937-9D4B-4624-A0FC-FB847A2BFA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24350" y="1123950"/>
            <a:ext cx="2952750" cy="2667000"/>
          </a:xfrm>
          <a:custGeom>
            <a:avLst/>
            <a:gdLst>
              <a:gd name="connsiteX0" fmla="*/ 0 w 2952750"/>
              <a:gd name="connsiteY0" fmla="*/ 0 h 2667000"/>
              <a:gd name="connsiteX1" fmla="*/ 2952750 w 2952750"/>
              <a:gd name="connsiteY1" fmla="*/ 0 h 2667000"/>
              <a:gd name="connsiteX2" fmla="*/ 2952750 w 2952750"/>
              <a:gd name="connsiteY2" fmla="*/ 2667000 h 2667000"/>
              <a:gd name="connsiteX3" fmla="*/ 0 w 2952750"/>
              <a:gd name="connsiteY3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2750" h="2667000">
                <a:moveTo>
                  <a:pt x="0" y="0"/>
                </a:moveTo>
                <a:lnTo>
                  <a:pt x="2952750" y="0"/>
                </a:lnTo>
                <a:lnTo>
                  <a:pt x="2952750" y="2667000"/>
                </a:lnTo>
                <a:lnTo>
                  <a:pt x="0" y="2667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90903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4DDC92-AB90-4293-9852-F8B56247E0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71602" y="641807"/>
            <a:ext cx="3008995" cy="2983587"/>
          </a:xfrm>
          <a:custGeom>
            <a:avLst/>
            <a:gdLst>
              <a:gd name="connsiteX0" fmla="*/ 0 w 3008995"/>
              <a:gd name="connsiteY0" fmla="*/ 0 h 2983587"/>
              <a:gd name="connsiteX1" fmla="*/ 3008995 w 3008995"/>
              <a:gd name="connsiteY1" fmla="*/ 0 h 2983587"/>
              <a:gd name="connsiteX2" fmla="*/ 3008995 w 3008995"/>
              <a:gd name="connsiteY2" fmla="*/ 2983587 h 2983587"/>
              <a:gd name="connsiteX3" fmla="*/ 0 w 3008995"/>
              <a:gd name="connsiteY3" fmla="*/ 2983587 h 298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8995" h="2983587">
                <a:moveTo>
                  <a:pt x="0" y="0"/>
                </a:moveTo>
                <a:lnTo>
                  <a:pt x="3008995" y="0"/>
                </a:lnTo>
                <a:lnTo>
                  <a:pt x="3008995" y="2983587"/>
                </a:lnTo>
                <a:lnTo>
                  <a:pt x="0" y="29835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73F1E3B-ED19-4078-B484-04F0FD5C9A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91504" y="3232607"/>
            <a:ext cx="3008995" cy="2983587"/>
          </a:xfrm>
          <a:custGeom>
            <a:avLst/>
            <a:gdLst>
              <a:gd name="connsiteX0" fmla="*/ 0 w 3008995"/>
              <a:gd name="connsiteY0" fmla="*/ 0 h 2983587"/>
              <a:gd name="connsiteX1" fmla="*/ 3008995 w 3008995"/>
              <a:gd name="connsiteY1" fmla="*/ 0 h 2983587"/>
              <a:gd name="connsiteX2" fmla="*/ 3008995 w 3008995"/>
              <a:gd name="connsiteY2" fmla="*/ 2983587 h 2983587"/>
              <a:gd name="connsiteX3" fmla="*/ 0 w 3008995"/>
              <a:gd name="connsiteY3" fmla="*/ 2983587 h 298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8995" h="2983587">
                <a:moveTo>
                  <a:pt x="0" y="0"/>
                </a:moveTo>
                <a:lnTo>
                  <a:pt x="3008995" y="0"/>
                </a:lnTo>
                <a:lnTo>
                  <a:pt x="3008995" y="2983587"/>
                </a:lnTo>
                <a:lnTo>
                  <a:pt x="0" y="29835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964B7B7-BF4C-4DCE-9C79-E1CC9AD018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11406" y="641807"/>
            <a:ext cx="3008995" cy="2590800"/>
          </a:xfrm>
          <a:custGeom>
            <a:avLst/>
            <a:gdLst>
              <a:gd name="connsiteX0" fmla="*/ 0 w 3008995"/>
              <a:gd name="connsiteY0" fmla="*/ 0 h 2590800"/>
              <a:gd name="connsiteX1" fmla="*/ 3008995 w 3008995"/>
              <a:gd name="connsiteY1" fmla="*/ 0 h 2590800"/>
              <a:gd name="connsiteX2" fmla="*/ 3008995 w 3008995"/>
              <a:gd name="connsiteY2" fmla="*/ 2590800 h 2590800"/>
              <a:gd name="connsiteX3" fmla="*/ 0 w 3008995"/>
              <a:gd name="connsiteY3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8995" h="2590800">
                <a:moveTo>
                  <a:pt x="0" y="0"/>
                </a:moveTo>
                <a:lnTo>
                  <a:pt x="3008995" y="0"/>
                </a:lnTo>
                <a:lnTo>
                  <a:pt x="3008995" y="2590800"/>
                </a:lnTo>
                <a:lnTo>
                  <a:pt x="0" y="2590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5338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68FC7A-298B-4A5C-94B6-8D643521DE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12981" y="4128706"/>
            <a:ext cx="3140765" cy="2033555"/>
          </a:xfrm>
          <a:custGeom>
            <a:avLst/>
            <a:gdLst>
              <a:gd name="connsiteX0" fmla="*/ 0 w 3140765"/>
              <a:gd name="connsiteY0" fmla="*/ 0 h 2033555"/>
              <a:gd name="connsiteX1" fmla="*/ 3140765 w 3140765"/>
              <a:gd name="connsiteY1" fmla="*/ 0 h 2033555"/>
              <a:gd name="connsiteX2" fmla="*/ 3140765 w 3140765"/>
              <a:gd name="connsiteY2" fmla="*/ 2033555 h 2033555"/>
              <a:gd name="connsiteX3" fmla="*/ 0 w 3140765"/>
              <a:gd name="connsiteY3" fmla="*/ 2033555 h 203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0765" h="2033555">
                <a:moveTo>
                  <a:pt x="0" y="0"/>
                </a:moveTo>
                <a:lnTo>
                  <a:pt x="3140765" y="0"/>
                </a:lnTo>
                <a:lnTo>
                  <a:pt x="3140765" y="2033555"/>
                </a:lnTo>
                <a:lnTo>
                  <a:pt x="0" y="203355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301F817-BA4F-4719-93A8-8E771F6F20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50295" y="1404730"/>
            <a:ext cx="3140765" cy="3790122"/>
          </a:xfrm>
          <a:custGeom>
            <a:avLst/>
            <a:gdLst>
              <a:gd name="connsiteX0" fmla="*/ 0 w 3140765"/>
              <a:gd name="connsiteY0" fmla="*/ 0 h 3790122"/>
              <a:gd name="connsiteX1" fmla="*/ 3140765 w 3140765"/>
              <a:gd name="connsiteY1" fmla="*/ 0 h 3790122"/>
              <a:gd name="connsiteX2" fmla="*/ 3140765 w 3140765"/>
              <a:gd name="connsiteY2" fmla="*/ 3790122 h 3790122"/>
              <a:gd name="connsiteX3" fmla="*/ 0 w 3140765"/>
              <a:gd name="connsiteY3" fmla="*/ 3790122 h 379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0765" h="3790122">
                <a:moveTo>
                  <a:pt x="0" y="0"/>
                </a:moveTo>
                <a:lnTo>
                  <a:pt x="3140765" y="0"/>
                </a:lnTo>
                <a:lnTo>
                  <a:pt x="3140765" y="3790122"/>
                </a:lnTo>
                <a:lnTo>
                  <a:pt x="0" y="379012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3F8C0CA-C4F8-4C4D-81C0-E44A524585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12981" y="2372138"/>
            <a:ext cx="3140765" cy="1647248"/>
          </a:xfrm>
          <a:custGeom>
            <a:avLst/>
            <a:gdLst>
              <a:gd name="connsiteX0" fmla="*/ 0 w 3140765"/>
              <a:gd name="connsiteY0" fmla="*/ 0 h 1647248"/>
              <a:gd name="connsiteX1" fmla="*/ 3140765 w 3140765"/>
              <a:gd name="connsiteY1" fmla="*/ 0 h 1647248"/>
              <a:gd name="connsiteX2" fmla="*/ 3140765 w 3140765"/>
              <a:gd name="connsiteY2" fmla="*/ 1647248 h 1647248"/>
              <a:gd name="connsiteX3" fmla="*/ 0 w 3140765"/>
              <a:gd name="connsiteY3" fmla="*/ 1647248 h 16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0765" h="1647248">
                <a:moveTo>
                  <a:pt x="0" y="0"/>
                </a:moveTo>
                <a:lnTo>
                  <a:pt x="3140765" y="0"/>
                </a:lnTo>
                <a:lnTo>
                  <a:pt x="3140765" y="1647248"/>
                </a:lnTo>
                <a:lnTo>
                  <a:pt x="0" y="164724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85194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DA0862-36DE-4269-9FD3-88782BDF47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65661" y="705598"/>
            <a:ext cx="3116035" cy="2278743"/>
          </a:xfrm>
          <a:custGeom>
            <a:avLst/>
            <a:gdLst>
              <a:gd name="connsiteX0" fmla="*/ 0 w 3116035"/>
              <a:gd name="connsiteY0" fmla="*/ 0 h 2278743"/>
              <a:gd name="connsiteX1" fmla="*/ 3116035 w 3116035"/>
              <a:gd name="connsiteY1" fmla="*/ 0 h 2278743"/>
              <a:gd name="connsiteX2" fmla="*/ 3116035 w 3116035"/>
              <a:gd name="connsiteY2" fmla="*/ 2278743 h 2278743"/>
              <a:gd name="connsiteX3" fmla="*/ 0 w 3116035"/>
              <a:gd name="connsiteY3" fmla="*/ 2278743 h 227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6035" h="2278743">
                <a:moveTo>
                  <a:pt x="0" y="0"/>
                </a:moveTo>
                <a:lnTo>
                  <a:pt x="3116035" y="0"/>
                </a:lnTo>
                <a:lnTo>
                  <a:pt x="3116035" y="2278743"/>
                </a:lnTo>
                <a:lnTo>
                  <a:pt x="0" y="227874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61DA2EC-D512-4E7F-8359-8BCBB983B5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0305" y="705597"/>
            <a:ext cx="4644572" cy="5417778"/>
          </a:xfrm>
          <a:custGeom>
            <a:avLst/>
            <a:gdLst>
              <a:gd name="connsiteX0" fmla="*/ 0 w 4644572"/>
              <a:gd name="connsiteY0" fmla="*/ 0 h 5417778"/>
              <a:gd name="connsiteX1" fmla="*/ 4644572 w 4644572"/>
              <a:gd name="connsiteY1" fmla="*/ 0 h 5417778"/>
              <a:gd name="connsiteX2" fmla="*/ 4644572 w 4644572"/>
              <a:gd name="connsiteY2" fmla="*/ 5417778 h 5417778"/>
              <a:gd name="connsiteX3" fmla="*/ 0 w 4644572"/>
              <a:gd name="connsiteY3" fmla="*/ 5417778 h 5417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572" h="5417778">
                <a:moveTo>
                  <a:pt x="0" y="0"/>
                </a:moveTo>
                <a:lnTo>
                  <a:pt x="4644572" y="0"/>
                </a:lnTo>
                <a:lnTo>
                  <a:pt x="4644572" y="5417778"/>
                </a:lnTo>
                <a:lnTo>
                  <a:pt x="0" y="541777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102BCF7-3EFB-4A6E-8B1B-35DFE92B497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38575" y="705598"/>
            <a:ext cx="2443389" cy="2278743"/>
          </a:xfrm>
          <a:custGeom>
            <a:avLst/>
            <a:gdLst>
              <a:gd name="connsiteX0" fmla="*/ 0 w 2443389"/>
              <a:gd name="connsiteY0" fmla="*/ 0 h 2278743"/>
              <a:gd name="connsiteX1" fmla="*/ 2443389 w 2443389"/>
              <a:gd name="connsiteY1" fmla="*/ 0 h 2278743"/>
              <a:gd name="connsiteX2" fmla="*/ 2443389 w 2443389"/>
              <a:gd name="connsiteY2" fmla="*/ 2278743 h 2278743"/>
              <a:gd name="connsiteX3" fmla="*/ 0 w 2443389"/>
              <a:gd name="connsiteY3" fmla="*/ 2278743 h 227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3389" h="2278743">
                <a:moveTo>
                  <a:pt x="0" y="0"/>
                </a:moveTo>
                <a:lnTo>
                  <a:pt x="2443389" y="0"/>
                </a:lnTo>
                <a:lnTo>
                  <a:pt x="2443389" y="2278743"/>
                </a:lnTo>
                <a:lnTo>
                  <a:pt x="0" y="227874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865981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BBDD6A0-3319-4346-8058-AE87F86B12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26434" y="1050235"/>
            <a:ext cx="3803374" cy="4757531"/>
          </a:xfrm>
          <a:custGeom>
            <a:avLst/>
            <a:gdLst>
              <a:gd name="connsiteX0" fmla="*/ 0 w 3803374"/>
              <a:gd name="connsiteY0" fmla="*/ 0 h 4757531"/>
              <a:gd name="connsiteX1" fmla="*/ 3803374 w 3803374"/>
              <a:gd name="connsiteY1" fmla="*/ 0 h 4757531"/>
              <a:gd name="connsiteX2" fmla="*/ 3803374 w 3803374"/>
              <a:gd name="connsiteY2" fmla="*/ 4757531 h 4757531"/>
              <a:gd name="connsiteX3" fmla="*/ 0 w 3803374"/>
              <a:gd name="connsiteY3" fmla="*/ 4757531 h 4757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374" h="4757531">
                <a:moveTo>
                  <a:pt x="0" y="0"/>
                </a:moveTo>
                <a:lnTo>
                  <a:pt x="3803374" y="0"/>
                </a:lnTo>
                <a:lnTo>
                  <a:pt x="3803374" y="4757531"/>
                </a:lnTo>
                <a:lnTo>
                  <a:pt x="0" y="47575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AE25FE8-F789-4872-A582-6D9135E0532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33530" y="1948070"/>
            <a:ext cx="3803374" cy="2961862"/>
          </a:xfrm>
          <a:custGeom>
            <a:avLst/>
            <a:gdLst>
              <a:gd name="connsiteX0" fmla="*/ 0 w 3803374"/>
              <a:gd name="connsiteY0" fmla="*/ 0 h 2961862"/>
              <a:gd name="connsiteX1" fmla="*/ 3803374 w 3803374"/>
              <a:gd name="connsiteY1" fmla="*/ 0 h 2961862"/>
              <a:gd name="connsiteX2" fmla="*/ 3803374 w 3803374"/>
              <a:gd name="connsiteY2" fmla="*/ 2961862 h 2961862"/>
              <a:gd name="connsiteX3" fmla="*/ 0 w 3803374"/>
              <a:gd name="connsiteY3" fmla="*/ 2961862 h 296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374" h="2961862">
                <a:moveTo>
                  <a:pt x="0" y="0"/>
                </a:moveTo>
                <a:lnTo>
                  <a:pt x="3803374" y="0"/>
                </a:lnTo>
                <a:lnTo>
                  <a:pt x="3803374" y="2961862"/>
                </a:lnTo>
                <a:lnTo>
                  <a:pt x="0" y="296186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94417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125ED76-0789-4006-ADB1-5EB084D486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218434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0B79088-D5D2-486D-8798-9F06DF49E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36691" y="427367"/>
            <a:ext cx="5361609" cy="6003269"/>
          </a:xfrm>
          <a:custGeom>
            <a:avLst/>
            <a:gdLst>
              <a:gd name="connsiteX0" fmla="*/ 0 w 5361609"/>
              <a:gd name="connsiteY0" fmla="*/ 0 h 6003269"/>
              <a:gd name="connsiteX1" fmla="*/ 5361609 w 5361609"/>
              <a:gd name="connsiteY1" fmla="*/ 0 h 6003269"/>
              <a:gd name="connsiteX2" fmla="*/ 5361609 w 5361609"/>
              <a:gd name="connsiteY2" fmla="*/ 6003269 h 6003269"/>
              <a:gd name="connsiteX3" fmla="*/ 0 w 5361609"/>
              <a:gd name="connsiteY3" fmla="*/ 6003269 h 600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609" h="6003269">
                <a:moveTo>
                  <a:pt x="0" y="0"/>
                </a:moveTo>
                <a:lnTo>
                  <a:pt x="5361609" y="0"/>
                </a:lnTo>
                <a:lnTo>
                  <a:pt x="5361609" y="6003269"/>
                </a:lnTo>
                <a:lnTo>
                  <a:pt x="0" y="600326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271209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865D911-EBED-4BD6-83A1-9602CB1CB5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86909" y="667658"/>
            <a:ext cx="3218181" cy="5522684"/>
          </a:xfrm>
          <a:custGeom>
            <a:avLst/>
            <a:gdLst>
              <a:gd name="connsiteX0" fmla="*/ 0 w 3218181"/>
              <a:gd name="connsiteY0" fmla="*/ 0 h 5522684"/>
              <a:gd name="connsiteX1" fmla="*/ 3218181 w 3218181"/>
              <a:gd name="connsiteY1" fmla="*/ 0 h 5522684"/>
              <a:gd name="connsiteX2" fmla="*/ 3218181 w 3218181"/>
              <a:gd name="connsiteY2" fmla="*/ 5522684 h 5522684"/>
              <a:gd name="connsiteX3" fmla="*/ 0 w 3218181"/>
              <a:gd name="connsiteY3" fmla="*/ 5522684 h 5522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8181" h="5522684">
                <a:moveTo>
                  <a:pt x="0" y="0"/>
                </a:moveTo>
                <a:lnTo>
                  <a:pt x="3218181" y="0"/>
                </a:lnTo>
                <a:lnTo>
                  <a:pt x="3218181" y="5522684"/>
                </a:lnTo>
                <a:lnTo>
                  <a:pt x="0" y="552268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730702-B2E7-4399-85A0-1761B2E8BD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19207" y="3429000"/>
            <a:ext cx="3386366" cy="2761342"/>
          </a:xfrm>
          <a:custGeom>
            <a:avLst/>
            <a:gdLst>
              <a:gd name="connsiteX0" fmla="*/ 0 w 3386366"/>
              <a:gd name="connsiteY0" fmla="*/ 0 h 2761342"/>
              <a:gd name="connsiteX1" fmla="*/ 3386366 w 3386366"/>
              <a:gd name="connsiteY1" fmla="*/ 0 h 2761342"/>
              <a:gd name="connsiteX2" fmla="*/ 3386366 w 3386366"/>
              <a:gd name="connsiteY2" fmla="*/ 2761342 h 2761342"/>
              <a:gd name="connsiteX3" fmla="*/ 0 w 3386366"/>
              <a:gd name="connsiteY3" fmla="*/ 2761342 h 276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6366" h="2761342">
                <a:moveTo>
                  <a:pt x="0" y="0"/>
                </a:moveTo>
                <a:lnTo>
                  <a:pt x="3386366" y="0"/>
                </a:lnTo>
                <a:lnTo>
                  <a:pt x="3386366" y="2761342"/>
                </a:lnTo>
                <a:lnTo>
                  <a:pt x="0" y="276134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29FF85-FD1A-4312-B766-86B5791B6E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19207" y="667659"/>
            <a:ext cx="3386366" cy="2656113"/>
          </a:xfrm>
          <a:custGeom>
            <a:avLst/>
            <a:gdLst>
              <a:gd name="connsiteX0" fmla="*/ 0 w 3386366"/>
              <a:gd name="connsiteY0" fmla="*/ 0 h 2656113"/>
              <a:gd name="connsiteX1" fmla="*/ 3386366 w 3386366"/>
              <a:gd name="connsiteY1" fmla="*/ 0 h 2656113"/>
              <a:gd name="connsiteX2" fmla="*/ 3386366 w 3386366"/>
              <a:gd name="connsiteY2" fmla="*/ 2656113 h 2656113"/>
              <a:gd name="connsiteX3" fmla="*/ 0 w 3386366"/>
              <a:gd name="connsiteY3" fmla="*/ 2656113 h 2656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6366" h="2656113">
                <a:moveTo>
                  <a:pt x="0" y="0"/>
                </a:moveTo>
                <a:lnTo>
                  <a:pt x="3386366" y="0"/>
                </a:lnTo>
                <a:lnTo>
                  <a:pt x="3386366" y="2656113"/>
                </a:lnTo>
                <a:lnTo>
                  <a:pt x="0" y="26561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886123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E1F5746-1C3B-4D52-80CD-291D91D35C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3699" y="393700"/>
            <a:ext cx="5702300" cy="6070599"/>
          </a:xfrm>
          <a:custGeom>
            <a:avLst/>
            <a:gdLst>
              <a:gd name="connsiteX0" fmla="*/ 0 w 5702300"/>
              <a:gd name="connsiteY0" fmla="*/ 0 h 6070599"/>
              <a:gd name="connsiteX1" fmla="*/ 5702300 w 5702300"/>
              <a:gd name="connsiteY1" fmla="*/ 0 h 6070599"/>
              <a:gd name="connsiteX2" fmla="*/ 5702300 w 5702300"/>
              <a:gd name="connsiteY2" fmla="*/ 6070599 h 6070599"/>
              <a:gd name="connsiteX3" fmla="*/ 0 w 5702300"/>
              <a:gd name="connsiteY3" fmla="*/ 6070599 h 6070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2300" h="6070599">
                <a:moveTo>
                  <a:pt x="0" y="0"/>
                </a:moveTo>
                <a:lnTo>
                  <a:pt x="5702300" y="0"/>
                </a:lnTo>
                <a:lnTo>
                  <a:pt x="5702300" y="6070599"/>
                </a:lnTo>
                <a:lnTo>
                  <a:pt x="0" y="60705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190380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3A51D31-B900-4398-B9F2-3AB6F5C0BC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280365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C347A0F-715B-4587-9464-9D6BABA127D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77030" y="333829"/>
            <a:ext cx="11437940" cy="6190343"/>
          </a:xfrm>
          <a:custGeom>
            <a:avLst/>
            <a:gdLst>
              <a:gd name="connsiteX0" fmla="*/ 0 w 11437940"/>
              <a:gd name="connsiteY0" fmla="*/ 0 h 6190343"/>
              <a:gd name="connsiteX1" fmla="*/ 11437940 w 11437940"/>
              <a:gd name="connsiteY1" fmla="*/ 0 h 6190343"/>
              <a:gd name="connsiteX2" fmla="*/ 11437940 w 11437940"/>
              <a:gd name="connsiteY2" fmla="*/ 6190343 h 6190343"/>
              <a:gd name="connsiteX3" fmla="*/ 0 w 11437940"/>
              <a:gd name="connsiteY3" fmla="*/ 6190343 h 619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37940" h="6190343">
                <a:moveTo>
                  <a:pt x="0" y="0"/>
                </a:moveTo>
                <a:lnTo>
                  <a:pt x="11437940" y="0"/>
                </a:lnTo>
                <a:lnTo>
                  <a:pt x="11437940" y="6190343"/>
                </a:lnTo>
                <a:lnTo>
                  <a:pt x="0" y="6190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774079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A3B7DF7-D48C-4B62-9062-BB19CC8789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41812" y="1843871"/>
            <a:ext cx="4004937" cy="4127404"/>
          </a:xfrm>
          <a:custGeom>
            <a:avLst/>
            <a:gdLst>
              <a:gd name="connsiteX0" fmla="*/ 0 w 4004937"/>
              <a:gd name="connsiteY0" fmla="*/ 0 h 4127404"/>
              <a:gd name="connsiteX1" fmla="*/ 4004937 w 4004937"/>
              <a:gd name="connsiteY1" fmla="*/ 0 h 4127404"/>
              <a:gd name="connsiteX2" fmla="*/ 4004937 w 4004937"/>
              <a:gd name="connsiteY2" fmla="*/ 4127404 h 4127404"/>
              <a:gd name="connsiteX3" fmla="*/ 0 w 4004937"/>
              <a:gd name="connsiteY3" fmla="*/ 4127404 h 412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937" h="4127404">
                <a:moveTo>
                  <a:pt x="0" y="0"/>
                </a:moveTo>
                <a:lnTo>
                  <a:pt x="4004937" y="0"/>
                </a:lnTo>
                <a:lnTo>
                  <a:pt x="4004937" y="4127404"/>
                </a:lnTo>
                <a:lnTo>
                  <a:pt x="0" y="412740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829058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49F74D0-F2C7-42FA-A184-14074B5A28D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199742" y="929839"/>
            <a:ext cx="2293257" cy="2894676"/>
          </a:xfrm>
          <a:custGeom>
            <a:avLst/>
            <a:gdLst>
              <a:gd name="connsiteX0" fmla="*/ 0 w 2293257"/>
              <a:gd name="connsiteY0" fmla="*/ 0 h 2894676"/>
              <a:gd name="connsiteX1" fmla="*/ 2293257 w 2293257"/>
              <a:gd name="connsiteY1" fmla="*/ 0 h 2894676"/>
              <a:gd name="connsiteX2" fmla="*/ 2293257 w 2293257"/>
              <a:gd name="connsiteY2" fmla="*/ 2894676 h 2894676"/>
              <a:gd name="connsiteX3" fmla="*/ 0 w 2293257"/>
              <a:gd name="connsiteY3" fmla="*/ 2894676 h 289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2894676">
                <a:moveTo>
                  <a:pt x="0" y="0"/>
                </a:moveTo>
                <a:lnTo>
                  <a:pt x="2293257" y="0"/>
                </a:lnTo>
                <a:lnTo>
                  <a:pt x="2293257" y="2894676"/>
                </a:lnTo>
                <a:lnTo>
                  <a:pt x="0" y="28946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E587B14-E16B-45A2-B6B6-F1AEB902AF4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706089" y="3033485"/>
            <a:ext cx="2293257" cy="2894676"/>
          </a:xfrm>
          <a:custGeom>
            <a:avLst/>
            <a:gdLst>
              <a:gd name="connsiteX0" fmla="*/ 0 w 2293257"/>
              <a:gd name="connsiteY0" fmla="*/ 0 h 2894676"/>
              <a:gd name="connsiteX1" fmla="*/ 2293257 w 2293257"/>
              <a:gd name="connsiteY1" fmla="*/ 0 h 2894676"/>
              <a:gd name="connsiteX2" fmla="*/ 2293257 w 2293257"/>
              <a:gd name="connsiteY2" fmla="*/ 2894676 h 2894676"/>
              <a:gd name="connsiteX3" fmla="*/ 0 w 2293257"/>
              <a:gd name="connsiteY3" fmla="*/ 2894676 h 289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2894676">
                <a:moveTo>
                  <a:pt x="0" y="0"/>
                </a:moveTo>
                <a:lnTo>
                  <a:pt x="2293257" y="0"/>
                </a:lnTo>
                <a:lnTo>
                  <a:pt x="2293257" y="2894676"/>
                </a:lnTo>
                <a:lnTo>
                  <a:pt x="0" y="28946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89E7D0F-7113-47E3-AF4C-EDBBB1615E6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99004" y="3033485"/>
            <a:ext cx="2293257" cy="2894676"/>
          </a:xfrm>
          <a:custGeom>
            <a:avLst/>
            <a:gdLst>
              <a:gd name="connsiteX0" fmla="*/ 0 w 2293257"/>
              <a:gd name="connsiteY0" fmla="*/ 0 h 2894676"/>
              <a:gd name="connsiteX1" fmla="*/ 2293257 w 2293257"/>
              <a:gd name="connsiteY1" fmla="*/ 0 h 2894676"/>
              <a:gd name="connsiteX2" fmla="*/ 2293257 w 2293257"/>
              <a:gd name="connsiteY2" fmla="*/ 2894676 h 2894676"/>
              <a:gd name="connsiteX3" fmla="*/ 0 w 2293257"/>
              <a:gd name="connsiteY3" fmla="*/ 2894676 h 289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2894676">
                <a:moveTo>
                  <a:pt x="0" y="0"/>
                </a:moveTo>
                <a:lnTo>
                  <a:pt x="2293257" y="0"/>
                </a:lnTo>
                <a:lnTo>
                  <a:pt x="2293257" y="2894676"/>
                </a:lnTo>
                <a:lnTo>
                  <a:pt x="0" y="28946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DA59720-1C2F-48D9-B451-B5A4213183E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192657" y="929839"/>
            <a:ext cx="2293257" cy="2894676"/>
          </a:xfrm>
          <a:custGeom>
            <a:avLst/>
            <a:gdLst>
              <a:gd name="connsiteX0" fmla="*/ 0 w 2293257"/>
              <a:gd name="connsiteY0" fmla="*/ 0 h 2894676"/>
              <a:gd name="connsiteX1" fmla="*/ 2293257 w 2293257"/>
              <a:gd name="connsiteY1" fmla="*/ 0 h 2894676"/>
              <a:gd name="connsiteX2" fmla="*/ 2293257 w 2293257"/>
              <a:gd name="connsiteY2" fmla="*/ 2894676 h 2894676"/>
              <a:gd name="connsiteX3" fmla="*/ 0 w 2293257"/>
              <a:gd name="connsiteY3" fmla="*/ 2894676 h 289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2894676">
                <a:moveTo>
                  <a:pt x="0" y="0"/>
                </a:moveTo>
                <a:lnTo>
                  <a:pt x="2293257" y="0"/>
                </a:lnTo>
                <a:lnTo>
                  <a:pt x="2293257" y="2894676"/>
                </a:lnTo>
                <a:lnTo>
                  <a:pt x="0" y="28946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0935748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D2317D-C9CD-4B01-86E0-1AD90BC1369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19500" y="3428999"/>
            <a:ext cx="2482298" cy="2501760"/>
          </a:xfrm>
          <a:custGeom>
            <a:avLst/>
            <a:gdLst>
              <a:gd name="connsiteX0" fmla="*/ 0 w 2482298"/>
              <a:gd name="connsiteY0" fmla="*/ 0 h 2501760"/>
              <a:gd name="connsiteX1" fmla="*/ 2482298 w 2482298"/>
              <a:gd name="connsiteY1" fmla="*/ 0 h 2501760"/>
              <a:gd name="connsiteX2" fmla="*/ 2482298 w 2482298"/>
              <a:gd name="connsiteY2" fmla="*/ 2501760 h 2501760"/>
              <a:gd name="connsiteX3" fmla="*/ 0 w 2482298"/>
              <a:gd name="connsiteY3" fmla="*/ 2501760 h 250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2298" h="2501760">
                <a:moveTo>
                  <a:pt x="0" y="0"/>
                </a:moveTo>
                <a:lnTo>
                  <a:pt x="2482298" y="0"/>
                </a:lnTo>
                <a:lnTo>
                  <a:pt x="2482298" y="2501760"/>
                </a:lnTo>
                <a:lnTo>
                  <a:pt x="0" y="2501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9248C9F-9616-491D-B267-5B7D0A2BB6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99752" y="3428999"/>
            <a:ext cx="4964596" cy="2501760"/>
          </a:xfrm>
          <a:custGeom>
            <a:avLst/>
            <a:gdLst>
              <a:gd name="connsiteX0" fmla="*/ 0 w 4964596"/>
              <a:gd name="connsiteY0" fmla="*/ 0 h 2501760"/>
              <a:gd name="connsiteX1" fmla="*/ 4964596 w 4964596"/>
              <a:gd name="connsiteY1" fmla="*/ 0 h 2501760"/>
              <a:gd name="connsiteX2" fmla="*/ 4964596 w 4964596"/>
              <a:gd name="connsiteY2" fmla="*/ 2501760 h 2501760"/>
              <a:gd name="connsiteX3" fmla="*/ 0 w 4964596"/>
              <a:gd name="connsiteY3" fmla="*/ 2501760 h 250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4596" h="2501760">
                <a:moveTo>
                  <a:pt x="0" y="0"/>
                </a:moveTo>
                <a:lnTo>
                  <a:pt x="4964596" y="0"/>
                </a:lnTo>
                <a:lnTo>
                  <a:pt x="4964596" y="2501760"/>
                </a:lnTo>
                <a:lnTo>
                  <a:pt x="0" y="2501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B61D1F0-8BE3-4E32-B76B-6CCBD5E21DD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13702" y="927240"/>
            <a:ext cx="2482298" cy="2293038"/>
          </a:xfrm>
          <a:custGeom>
            <a:avLst/>
            <a:gdLst>
              <a:gd name="connsiteX0" fmla="*/ 0 w 2482298"/>
              <a:gd name="connsiteY0" fmla="*/ 0 h 2293038"/>
              <a:gd name="connsiteX1" fmla="*/ 2482298 w 2482298"/>
              <a:gd name="connsiteY1" fmla="*/ 0 h 2293038"/>
              <a:gd name="connsiteX2" fmla="*/ 2482298 w 2482298"/>
              <a:gd name="connsiteY2" fmla="*/ 2293038 h 2293038"/>
              <a:gd name="connsiteX3" fmla="*/ 0 w 2482298"/>
              <a:gd name="connsiteY3" fmla="*/ 2293038 h 229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2298" h="2293038">
                <a:moveTo>
                  <a:pt x="0" y="0"/>
                </a:moveTo>
                <a:lnTo>
                  <a:pt x="2482298" y="0"/>
                </a:lnTo>
                <a:lnTo>
                  <a:pt x="2482298" y="2293038"/>
                </a:lnTo>
                <a:lnTo>
                  <a:pt x="0" y="22930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CB41769-69EC-41A1-A9C7-6E225DEFCC0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7652" y="927239"/>
            <a:ext cx="2482298" cy="5003520"/>
          </a:xfrm>
          <a:custGeom>
            <a:avLst/>
            <a:gdLst>
              <a:gd name="connsiteX0" fmla="*/ 0 w 2482298"/>
              <a:gd name="connsiteY0" fmla="*/ 0 h 5003520"/>
              <a:gd name="connsiteX1" fmla="*/ 2482298 w 2482298"/>
              <a:gd name="connsiteY1" fmla="*/ 0 h 5003520"/>
              <a:gd name="connsiteX2" fmla="*/ 2482298 w 2482298"/>
              <a:gd name="connsiteY2" fmla="*/ 5003520 h 5003520"/>
              <a:gd name="connsiteX3" fmla="*/ 0 w 2482298"/>
              <a:gd name="connsiteY3" fmla="*/ 5003520 h 500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2298" h="5003520">
                <a:moveTo>
                  <a:pt x="0" y="0"/>
                </a:moveTo>
                <a:lnTo>
                  <a:pt x="2482298" y="0"/>
                </a:lnTo>
                <a:lnTo>
                  <a:pt x="2482298" y="5003520"/>
                </a:lnTo>
                <a:lnTo>
                  <a:pt x="0" y="50035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7E9B0F6-28E3-40B8-B63B-F09DCA984BE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299752" y="927240"/>
            <a:ext cx="4964596" cy="2293038"/>
          </a:xfrm>
          <a:custGeom>
            <a:avLst/>
            <a:gdLst>
              <a:gd name="connsiteX0" fmla="*/ 0 w 4964596"/>
              <a:gd name="connsiteY0" fmla="*/ 0 h 2293038"/>
              <a:gd name="connsiteX1" fmla="*/ 4964596 w 4964596"/>
              <a:gd name="connsiteY1" fmla="*/ 0 h 2293038"/>
              <a:gd name="connsiteX2" fmla="*/ 4964596 w 4964596"/>
              <a:gd name="connsiteY2" fmla="*/ 2293038 h 2293038"/>
              <a:gd name="connsiteX3" fmla="*/ 0 w 4964596"/>
              <a:gd name="connsiteY3" fmla="*/ 2293038 h 229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4596" h="2293038">
                <a:moveTo>
                  <a:pt x="0" y="0"/>
                </a:moveTo>
                <a:lnTo>
                  <a:pt x="4964596" y="0"/>
                </a:lnTo>
                <a:lnTo>
                  <a:pt x="4964596" y="2293038"/>
                </a:lnTo>
                <a:lnTo>
                  <a:pt x="0" y="22930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2115041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73EFB21-D925-4711-8908-34E0310FCE5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55530" y="1885950"/>
            <a:ext cx="5283997" cy="2781300"/>
          </a:xfrm>
          <a:custGeom>
            <a:avLst/>
            <a:gdLst>
              <a:gd name="connsiteX0" fmla="*/ 0 w 5283997"/>
              <a:gd name="connsiteY0" fmla="*/ 0 h 2781300"/>
              <a:gd name="connsiteX1" fmla="*/ 5283997 w 5283997"/>
              <a:gd name="connsiteY1" fmla="*/ 0 h 2781300"/>
              <a:gd name="connsiteX2" fmla="*/ 5283997 w 5283997"/>
              <a:gd name="connsiteY2" fmla="*/ 2781300 h 2781300"/>
              <a:gd name="connsiteX3" fmla="*/ 0 w 5283997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997" h="2781300">
                <a:moveTo>
                  <a:pt x="0" y="0"/>
                </a:moveTo>
                <a:lnTo>
                  <a:pt x="5283997" y="0"/>
                </a:lnTo>
                <a:lnTo>
                  <a:pt x="5283997" y="2781300"/>
                </a:lnTo>
                <a:lnTo>
                  <a:pt x="0" y="2781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6AD2EA6-F7D8-47C9-A837-F6F832C0FC3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2473" y="1885950"/>
            <a:ext cx="5186363" cy="2781300"/>
          </a:xfrm>
          <a:custGeom>
            <a:avLst/>
            <a:gdLst>
              <a:gd name="connsiteX0" fmla="*/ 0 w 5186363"/>
              <a:gd name="connsiteY0" fmla="*/ 0 h 2781300"/>
              <a:gd name="connsiteX1" fmla="*/ 5186363 w 5186363"/>
              <a:gd name="connsiteY1" fmla="*/ 0 h 2781300"/>
              <a:gd name="connsiteX2" fmla="*/ 5186363 w 5186363"/>
              <a:gd name="connsiteY2" fmla="*/ 2781300 h 2781300"/>
              <a:gd name="connsiteX3" fmla="*/ 0 w 5186363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6363" h="2781300">
                <a:moveTo>
                  <a:pt x="0" y="0"/>
                </a:moveTo>
                <a:lnTo>
                  <a:pt x="5186363" y="0"/>
                </a:lnTo>
                <a:lnTo>
                  <a:pt x="5186363" y="2781300"/>
                </a:lnTo>
                <a:lnTo>
                  <a:pt x="0" y="2781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636075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B7636E-5E0B-4B10-988F-A15CE895924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704850"/>
            <a:ext cx="5010150" cy="5448300"/>
          </a:xfrm>
          <a:custGeom>
            <a:avLst/>
            <a:gdLst>
              <a:gd name="connsiteX0" fmla="*/ 0 w 5010150"/>
              <a:gd name="connsiteY0" fmla="*/ 0 h 5448300"/>
              <a:gd name="connsiteX1" fmla="*/ 5010150 w 5010150"/>
              <a:gd name="connsiteY1" fmla="*/ 0 h 5448300"/>
              <a:gd name="connsiteX2" fmla="*/ 5010150 w 5010150"/>
              <a:gd name="connsiteY2" fmla="*/ 5448300 h 5448300"/>
              <a:gd name="connsiteX3" fmla="*/ 0 w 5010150"/>
              <a:gd name="connsiteY3" fmla="*/ 5448300 h 544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0150" h="5448300">
                <a:moveTo>
                  <a:pt x="0" y="0"/>
                </a:moveTo>
                <a:lnTo>
                  <a:pt x="5010150" y="0"/>
                </a:lnTo>
                <a:lnTo>
                  <a:pt x="5010150" y="5448300"/>
                </a:lnTo>
                <a:lnTo>
                  <a:pt x="0" y="544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30048120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707E0BB-BDB5-4BC4-B3E9-C46D36766EE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652330" y="819973"/>
            <a:ext cx="2608943" cy="2420420"/>
          </a:xfrm>
          <a:custGeom>
            <a:avLst/>
            <a:gdLst>
              <a:gd name="connsiteX0" fmla="*/ 0 w 2608943"/>
              <a:gd name="connsiteY0" fmla="*/ 0 h 2420420"/>
              <a:gd name="connsiteX1" fmla="*/ 2608943 w 2608943"/>
              <a:gd name="connsiteY1" fmla="*/ 0 h 2420420"/>
              <a:gd name="connsiteX2" fmla="*/ 2608943 w 2608943"/>
              <a:gd name="connsiteY2" fmla="*/ 2420420 h 2420420"/>
              <a:gd name="connsiteX3" fmla="*/ 0 w 2608943"/>
              <a:gd name="connsiteY3" fmla="*/ 2420420 h 242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8943" h="2420420">
                <a:moveTo>
                  <a:pt x="0" y="0"/>
                </a:moveTo>
                <a:lnTo>
                  <a:pt x="2608943" y="0"/>
                </a:lnTo>
                <a:lnTo>
                  <a:pt x="2608943" y="2420420"/>
                </a:lnTo>
                <a:lnTo>
                  <a:pt x="0" y="24204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B5D919B-1B16-42A6-B5B4-B1CB34145A4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30729" y="2628901"/>
            <a:ext cx="3682955" cy="3525157"/>
          </a:xfrm>
          <a:custGeom>
            <a:avLst/>
            <a:gdLst>
              <a:gd name="connsiteX0" fmla="*/ 0 w 3682955"/>
              <a:gd name="connsiteY0" fmla="*/ 0 h 3525157"/>
              <a:gd name="connsiteX1" fmla="*/ 3682955 w 3682955"/>
              <a:gd name="connsiteY1" fmla="*/ 0 h 3525157"/>
              <a:gd name="connsiteX2" fmla="*/ 3682955 w 3682955"/>
              <a:gd name="connsiteY2" fmla="*/ 3525157 h 3525157"/>
              <a:gd name="connsiteX3" fmla="*/ 0 w 3682955"/>
              <a:gd name="connsiteY3" fmla="*/ 3525157 h 3525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2955" h="3525157">
                <a:moveTo>
                  <a:pt x="0" y="0"/>
                </a:moveTo>
                <a:lnTo>
                  <a:pt x="3682955" y="0"/>
                </a:lnTo>
                <a:lnTo>
                  <a:pt x="3682955" y="3525157"/>
                </a:lnTo>
                <a:lnTo>
                  <a:pt x="0" y="35251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0DBE854-D010-4CEB-911F-A246E001A33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91530" y="819974"/>
            <a:ext cx="3682955" cy="5334083"/>
          </a:xfrm>
          <a:custGeom>
            <a:avLst/>
            <a:gdLst>
              <a:gd name="connsiteX0" fmla="*/ 0 w 3682955"/>
              <a:gd name="connsiteY0" fmla="*/ 0 h 5334083"/>
              <a:gd name="connsiteX1" fmla="*/ 3682955 w 3682955"/>
              <a:gd name="connsiteY1" fmla="*/ 0 h 5334083"/>
              <a:gd name="connsiteX2" fmla="*/ 3682955 w 3682955"/>
              <a:gd name="connsiteY2" fmla="*/ 5334083 h 5334083"/>
              <a:gd name="connsiteX3" fmla="*/ 0 w 3682955"/>
              <a:gd name="connsiteY3" fmla="*/ 5334083 h 533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2955" h="5334083">
                <a:moveTo>
                  <a:pt x="0" y="0"/>
                </a:moveTo>
                <a:lnTo>
                  <a:pt x="3682955" y="0"/>
                </a:lnTo>
                <a:lnTo>
                  <a:pt x="3682955" y="5334083"/>
                </a:lnTo>
                <a:lnTo>
                  <a:pt x="0" y="5334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98351648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FC6A26-D1C8-4499-A369-9C55C3B74F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8350" y="1676400"/>
            <a:ext cx="5238750" cy="4110277"/>
          </a:xfrm>
          <a:custGeom>
            <a:avLst/>
            <a:gdLst>
              <a:gd name="connsiteX0" fmla="*/ 0 w 5238750"/>
              <a:gd name="connsiteY0" fmla="*/ 0 h 4110277"/>
              <a:gd name="connsiteX1" fmla="*/ 5238750 w 5238750"/>
              <a:gd name="connsiteY1" fmla="*/ 0 h 4110277"/>
              <a:gd name="connsiteX2" fmla="*/ 5238750 w 5238750"/>
              <a:gd name="connsiteY2" fmla="*/ 4110277 h 4110277"/>
              <a:gd name="connsiteX3" fmla="*/ 0 w 5238750"/>
              <a:gd name="connsiteY3" fmla="*/ 4110277 h 4110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8750" h="4110277">
                <a:moveTo>
                  <a:pt x="0" y="0"/>
                </a:moveTo>
                <a:lnTo>
                  <a:pt x="5238750" y="0"/>
                </a:lnTo>
                <a:lnTo>
                  <a:pt x="5238750" y="4110277"/>
                </a:lnTo>
                <a:lnTo>
                  <a:pt x="0" y="411027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B798D7-2FDE-4F77-B22B-F2224AE33D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4900" y="2852977"/>
            <a:ext cx="4552950" cy="2933700"/>
          </a:xfrm>
          <a:custGeom>
            <a:avLst/>
            <a:gdLst>
              <a:gd name="connsiteX0" fmla="*/ 0 w 4552950"/>
              <a:gd name="connsiteY0" fmla="*/ 0 h 2933700"/>
              <a:gd name="connsiteX1" fmla="*/ 4552950 w 4552950"/>
              <a:gd name="connsiteY1" fmla="*/ 0 h 2933700"/>
              <a:gd name="connsiteX2" fmla="*/ 4552950 w 4552950"/>
              <a:gd name="connsiteY2" fmla="*/ 2933700 h 2933700"/>
              <a:gd name="connsiteX3" fmla="*/ 0 w 4552950"/>
              <a:gd name="connsiteY3" fmla="*/ 2933700 h 293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2950" h="2933700">
                <a:moveTo>
                  <a:pt x="0" y="0"/>
                </a:moveTo>
                <a:lnTo>
                  <a:pt x="4552950" y="0"/>
                </a:lnTo>
                <a:lnTo>
                  <a:pt x="4552950" y="2933700"/>
                </a:lnTo>
                <a:lnTo>
                  <a:pt x="0" y="29337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718111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28949CA-C0AF-4762-B3EC-60E0160C86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09771" y="3227612"/>
            <a:ext cx="3207614" cy="2592617"/>
          </a:xfrm>
          <a:custGeom>
            <a:avLst/>
            <a:gdLst>
              <a:gd name="connsiteX0" fmla="*/ 0 w 3207614"/>
              <a:gd name="connsiteY0" fmla="*/ 0 h 2592617"/>
              <a:gd name="connsiteX1" fmla="*/ 3207614 w 3207614"/>
              <a:gd name="connsiteY1" fmla="*/ 0 h 2592617"/>
              <a:gd name="connsiteX2" fmla="*/ 3207614 w 3207614"/>
              <a:gd name="connsiteY2" fmla="*/ 2592617 h 2592617"/>
              <a:gd name="connsiteX3" fmla="*/ 0 w 3207614"/>
              <a:gd name="connsiteY3" fmla="*/ 2592617 h 2592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7614" h="2592617">
                <a:moveTo>
                  <a:pt x="0" y="0"/>
                </a:moveTo>
                <a:lnTo>
                  <a:pt x="3207614" y="0"/>
                </a:lnTo>
                <a:lnTo>
                  <a:pt x="3207614" y="2592617"/>
                </a:lnTo>
                <a:lnTo>
                  <a:pt x="0" y="259261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0C3B65D-CB78-4A97-B860-8C6D49B5E2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09771" y="841671"/>
            <a:ext cx="3207614" cy="2249873"/>
          </a:xfrm>
          <a:custGeom>
            <a:avLst/>
            <a:gdLst>
              <a:gd name="connsiteX0" fmla="*/ 0 w 3207614"/>
              <a:gd name="connsiteY0" fmla="*/ 0 h 2249873"/>
              <a:gd name="connsiteX1" fmla="*/ 3207614 w 3207614"/>
              <a:gd name="connsiteY1" fmla="*/ 0 h 2249873"/>
              <a:gd name="connsiteX2" fmla="*/ 3207614 w 3207614"/>
              <a:gd name="connsiteY2" fmla="*/ 2249873 h 2249873"/>
              <a:gd name="connsiteX3" fmla="*/ 0 w 3207614"/>
              <a:gd name="connsiteY3" fmla="*/ 2249873 h 224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7614" h="2249873">
                <a:moveTo>
                  <a:pt x="0" y="0"/>
                </a:moveTo>
                <a:lnTo>
                  <a:pt x="3207614" y="0"/>
                </a:lnTo>
                <a:lnTo>
                  <a:pt x="3207614" y="2249873"/>
                </a:lnTo>
                <a:lnTo>
                  <a:pt x="0" y="224987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BB24A72-2053-4596-846E-3DDBB031D9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9713" y="841671"/>
            <a:ext cx="4506687" cy="4182841"/>
          </a:xfrm>
          <a:custGeom>
            <a:avLst/>
            <a:gdLst>
              <a:gd name="connsiteX0" fmla="*/ 0 w 4506687"/>
              <a:gd name="connsiteY0" fmla="*/ 0 h 4182841"/>
              <a:gd name="connsiteX1" fmla="*/ 4506687 w 4506687"/>
              <a:gd name="connsiteY1" fmla="*/ 0 h 4182841"/>
              <a:gd name="connsiteX2" fmla="*/ 4506687 w 4506687"/>
              <a:gd name="connsiteY2" fmla="*/ 4182841 h 4182841"/>
              <a:gd name="connsiteX3" fmla="*/ 0 w 4506687"/>
              <a:gd name="connsiteY3" fmla="*/ 4182841 h 418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6687" h="4182841">
                <a:moveTo>
                  <a:pt x="0" y="0"/>
                </a:moveTo>
                <a:lnTo>
                  <a:pt x="4506687" y="0"/>
                </a:lnTo>
                <a:lnTo>
                  <a:pt x="4506687" y="4182841"/>
                </a:lnTo>
                <a:lnTo>
                  <a:pt x="0" y="418284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55097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93713"/>
            <a:ext cx="10515600" cy="915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2" r:id="rId2"/>
    <p:sldLayoutId id="2147483961" r:id="rId3"/>
    <p:sldLayoutId id="2147483960" r:id="rId4"/>
    <p:sldLayoutId id="2147483959" r:id="rId5"/>
    <p:sldLayoutId id="2147483958" r:id="rId6"/>
    <p:sldLayoutId id="2147483957" r:id="rId7"/>
    <p:sldLayoutId id="2147483956" r:id="rId8"/>
    <p:sldLayoutId id="2147483955" r:id="rId9"/>
    <p:sldLayoutId id="2147483954" r:id="rId10"/>
    <p:sldLayoutId id="2147483953" r:id="rId11"/>
    <p:sldLayoutId id="2147483952" r:id="rId12"/>
    <p:sldLayoutId id="2147483951" r:id="rId13"/>
    <p:sldLayoutId id="2147483949" r:id="rId14"/>
    <p:sldLayoutId id="2147483948" r:id="rId15"/>
    <p:sldLayoutId id="2147483947" r:id="rId16"/>
    <p:sldLayoutId id="2147483950" r:id="rId17"/>
    <p:sldLayoutId id="2147483964" r:id="rId18"/>
    <p:sldLayoutId id="2147483965" r:id="rId19"/>
    <p:sldLayoutId id="2147483966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18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E26E45A-343E-4423-948A-333C891C66A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0625" b="10625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5EA1435-ABE9-45EC-A850-FFBA62BA33CC}"/>
              </a:ext>
            </a:extLst>
          </p:cNvPr>
          <p:cNvSpPr/>
          <p:nvPr/>
        </p:nvSpPr>
        <p:spPr>
          <a:xfrm>
            <a:off x="3220278" y="1895061"/>
            <a:ext cx="8971722" cy="3048000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CCB4C9-383A-4982-9499-BD4C117B1C84}"/>
              </a:ext>
            </a:extLst>
          </p:cNvPr>
          <p:cNvGrpSpPr/>
          <p:nvPr/>
        </p:nvGrpSpPr>
        <p:grpSpPr>
          <a:xfrm>
            <a:off x="4151990" y="2760212"/>
            <a:ext cx="4495804" cy="1317699"/>
            <a:chOff x="4219157" y="2592967"/>
            <a:chExt cx="4495804" cy="131769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B1E8CD-605D-41FC-94D2-337AD9DC8064}"/>
                </a:ext>
              </a:extLst>
            </p:cNvPr>
            <p:cNvSpPr txBox="1"/>
            <p:nvPr/>
          </p:nvSpPr>
          <p:spPr>
            <a:xfrm>
              <a:off x="4219157" y="3048892"/>
              <a:ext cx="449580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LOOK 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AC6CD65-58D0-42FE-A4A1-3F8FA7422C46}"/>
                </a:ext>
              </a:extLst>
            </p:cNvPr>
            <p:cNvSpPr txBox="1"/>
            <p:nvPr/>
          </p:nvSpPr>
          <p:spPr>
            <a:xfrm>
              <a:off x="4219157" y="2592967"/>
              <a:ext cx="2399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  <a:endParaRPr lang="en-US" sz="1200" b="1" spc="15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387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F0979E4-2B2A-40CF-853A-D4E04A655A3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7490" r="7490"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713F51-1AE7-4BF3-AF0C-7E86F8A3F668}"/>
              </a:ext>
            </a:extLst>
          </p:cNvPr>
          <p:cNvSpPr txBox="1"/>
          <p:nvPr/>
        </p:nvSpPr>
        <p:spPr>
          <a:xfrm>
            <a:off x="1104900" y="1676400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FA74575-7D4F-4ED2-9128-FD8C46A1A09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699" b="1699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318CEA1-BF7F-42F2-BC0F-833589E02BEC}"/>
              </a:ext>
            </a:extLst>
          </p:cNvPr>
          <p:cNvSpPr/>
          <p:nvPr/>
        </p:nvSpPr>
        <p:spPr>
          <a:xfrm>
            <a:off x="5848350" y="1676400"/>
            <a:ext cx="5238750" cy="4110277"/>
          </a:xfrm>
          <a:prstGeom prst="rect">
            <a:avLst/>
          </a:prstGeom>
          <a:solidFill>
            <a:schemeClr val="tx1">
              <a:lumMod val="95000"/>
              <a:lumOff val="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1F065D-93FC-40F4-A1DA-9DCB8B50C8F0}"/>
              </a:ext>
            </a:extLst>
          </p:cNvPr>
          <p:cNvSpPr txBox="1"/>
          <p:nvPr/>
        </p:nvSpPr>
        <p:spPr>
          <a:xfrm>
            <a:off x="8368824" y="4639263"/>
            <a:ext cx="2399394" cy="887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seas.</a:t>
            </a:r>
          </a:p>
        </p:txBody>
      </p:sp>
    </p:spTree>
    <p:extLst>
      <p:ext uri="{BB962C8B-B14F-4D97-AF65-F5344CB8AC3E}">
        <p14:creationId xmlns:p14="http://schemas.microsoft.com/office/powerpoint/2010/main" val="2274067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95B8891-4BD8-481E-A909-F26AC0B25F4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9646" r="19646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E599703E-30DB-41A4-8B54-F4C16EE9B8F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15162" r="15162"/>
          <a:stretch>
            <a:fillRect/>
          </a:stretch>
        </p:blipFill>
        <p:spPr/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2E2CFB-D84D-464F-8773-5A02E2C4F198}"/>
              </a:ext>
            </a:extLst>
          </p:cNvPr>
          <p:cNvSpPr txBox="1"/>
          <p:nvPr/>
        </p:nvSpPr>
        <p:spPr>
          <a:xfrm>
            <a:off x="8652329" y="4147295"/>
            <a:ext cx="2608943" cy="1456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89155A6C-6BCD-4A26-830A-4E76C3E1804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26972" r="26972"/>
          <a:stretch>
            <a:fillRect/>
          </a:stretch>
        </p:blipFill>
        <p:spPr/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80FD583-F0CE-448A-976A-9669519916EC}"/>
              </a:ext>
            </a:extLst>
          </p:cNvPr>
          <p:cNvSpPr txBox="1"/>
          <p:nvPr/>
        </p:nvSpPr>
        <p:spPr>
          <a:xfrm>
            <a:off x="930730" y="819973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</p:spTree>
    <p:extLst>
      <p:ext uri="{BB962C8B-B14F-4D97-AF65-F5344CB8AC3E}">
        <p14:creationId xmlns:p14="http://schemas.microsoft.com/office/powerpoint/2010/main" val="2140844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BED39A8-9291-4C2E-8451-F5E7F9623585}"/>
              </a:ext>
            </a:extLst>
          </p:cNvPr>
          <p:cNvSpPr/>
          <p:nvPr/>
        </p:nvSpPr>
        <p:spPr>
          <a:xfrm>
            <a:off x="838200" y="704850"/>
            <a:ext cx="5010150" cy="5448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C31FF7E-C047-4C43-98C1-9275D91E416C}"/>
              </a:ext>
            </a:extLst>
          </p:cNvPr>
          <p:cNvGrpSpPr/>
          <p:nvPr/>
        </p:nvGrpSpPr>
        <p:grpSpPr>
          <a:xfrm>
            <a:off x="1676853" y="1727282"/>
            <a:ext cx="3332844" cy="3403437"/>
            <a:chOff x="1753506" y="2248228"/>
            <a:chExt cx="3332844" cy="340343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0AE674D-34CF-4309-B993-94D17360B0CF}"/>
                </a:ext>
              </a:extLst>
            </p:cNvPr>
            <p:cNvSpPr txBox="1"/>
            <p:nvPr/>
          </p:nvSpPr>
          <p:spPr>
            <a:xfrm>
              <a:off x="1753506" y="2248228"/>
              <a:ext cx="274229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CREATIVE</a:t>
              </a:r>
            </a:p>
            <a:p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LOOK BOOK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3942210-C344-4D1E-8F80-E24CCDB05796}"/>
                </a:ext>
              </a:extLst>
            </p:cNvPr>
            <p:cNvSpPr txBox="1"/>
            <p:nvPr/>
          </p:nvSpPr>
          <p:spPr>
            <a:xfrm>
              <a:off x="1753506" y="4470893"/>
              <a:ext cx="3332844" cy="1180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9AC3CB-B1AF-4846-96E8-A9B0452862EF}"/>
                </a:ext>
              </a:extLst>
            </p:cNvPr>
            <p:cNvSpPr txBox="1"/>
            <p:nvPr/>
          </p:nvSpPr>
          <p:spPr>
            <a:xfrm>
              <a:off x="1753506" y="3638047"/>
              <a:ext cx="2399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500" dirty="0">
                  <a:solidFill>
                    <a:schemeClr val="bg1"/>
                  </a:solidFill>
                  <a:latin typeface="Montserrat "/>
                </a:rPr>
                <a:t>WELCOME</a:t>
              </a:r>
              <a:endParaRPr lang="en-US" sz="1200" b="1" spc="500" dirty="0">
                <a:solidFill>
                  <a:schemeClr val="bg1"/>
                </a:solidFill>
                <a:latin typeface="Montserrat 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EB260D7-E5EC-4F63-ACD0-7CC720AA75AD}"/>
              </a:ext>
            </a:extLst>
          </p:cNvPr>
          <p:cNvSpPr/>
          <p:nvPr/>
        </p:nvSpPr>
        <p:spPr>
          <a:xfrm>
            <a:off x="6096000" y="704850"/>
            <a:ext cx="5010150" cy="54483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776B3F7B-EA20-4A4E-9859-EAF1571971D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20994" r="209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9200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26A8C65-B14C-4052-86B1-E69B254B54A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9801" b="9801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C1AE35DB-A03A-4C24-A38D-72BF3281190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10550" b="10550"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DF8960-2059-4FDA-A9FE-84BB945885B8}"/>
              </a:ext>
            </a:extLst>
          </p:cNvPr>
          <p:cNvSpPr txBox="1"/>
          <p:nvPr/>
        </p:nvSpPr>
        <p:spPr>
          <a:xfrm>
            <a:off x="510039" y="863764"/>
            <a:ext cx="27422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C9882CF-C652-4085-A167-F775F5FD72D9}"/>
              </a:ext>
            </a:extLst>
          </p:cNvPr>
          <p:cNvSpPr/>
          <p:nvPr/>
        </p:nvSpPr>
        <p:spPr>
          <a:xfrm>
            <a:off x="752473" y="5085629"/>
            <a:ext cx="5343527" cy="832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1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Aldus PageMaker including versions of Lorem Ipsum.</a:t>
            </a:r>
            <a:endParaRPr lang="en-US" sz="11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B20A9FF-E068-4610-9506-6BB70E6BD6DE}"/>
              </a:ext>
            </a:extLst>
          </p:cNvPr>
          <p:cNvSpPr/>
          <p:nvPr/>
        </p:nvSpPr>
        <p:spPr>
          <a:xfrm>
            <a:off x="6155530" y="5085629"/>
            <a:ext cx="5343527" cy="832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1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Aldus PageMaker including versions of Lorem Ipsum.</a:t>
            </a:r>
            <a:endParaRPr lang="en-US" sz="11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72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F7E00230-3DBF-4DB4-9569-BEACA8D42A6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l="33451" r="33451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7FDCC7A7-D466-4364-A060-172BE3CC15C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t="38" b="38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C337756-9A70-405F-B21F-FC58F6012276}"/>
              </a:ext>
            </a:extLst>
          </p:cNvPr>
          <p:cNvSpPr/>
          <p:nvPr/>
        </p:nvSpPr>
        <p:spPr>
          <a:xfrm>
            <a:off x="927652" y="927239"/>
            <a:ext cx="2482298" cy="5003520"/>
          </a:xfrm>
          <a:prstGeom prst="rect">
            <a:avLst/>
          </a:prstGeom>
          <a:solidFill>
            <a:schemeClr val="tx1">
              <a:lumMod val="95000"/>
              <a:lumOff val="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838906BD-A70E-42B9-B31F-51B71ACACC4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t="12232" b="12232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8C100692-0F5E-492F-8296-61A96E112B0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/>
          <a:srcRect t="15372" b="15372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1577C76E-6215-49DE-9B6F-3ABA8CA92A1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/>
          <a:srcRect l="16903" r="16903"/>
          <a:stretch>
            <a:fillRect/>
          </a:stretch>
        </p:blipFill>
        <p:spPr/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A26A65B-DDDC-43FE-B97B-B52421224719}"/>
              </a:ext>
            </a:extLst>
          </p:cNvPr>
          <p:cNvSpPr txBox="1"/>
          <p:nvPr/>
        </p:nvSpPr>
        <p:spPr>
          <a:xfrm>
            <a:off x="1036693" y="1131661"/>
            <a:ext cx="1351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LOOK</a:t>
            </a:r>
          </a:p>
          <a:p>
            <a:r>
              <a:rPr lang="en-US" sz="3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BOOK</a:t>
            </a:r>
          </a:p>
        </p:txBody>
      </p:sp>
    </p:spTree>
    <p:extLst>
      <p:ext uri="{BB962C8B-B14F-4D97-AF65-F5344CB8AC3E}">
        <p14:creationId xmlns:p14="http://schemas.microsoft.com/office/powerpoint/2010/main" val="2371624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D7BC4607-B35C-43C6-B7FF-54BBAEB7E820}"/>
              </a:ext>
            </a:extLst>
          </p:cNvPr>
          <p:cNvSpPr txBox="1"/>
          <p:nvPr/>
        </p:nvSpPr>
        <p:spPr>
          <a:xfrm>
            <a:off x="3936999" y="1387929"/>
            <a:ext cx="1811655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</a:t>
            </a: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24DF300-C26B-4A23-8040-C0F7F4B00CB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23583" r="23583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DA8715A-11BE-479C-8DE4-FB7E7071CAC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/>
          <a:srcRect l="23583" r="23583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F89AA6EE-7EC9-4163-9D47-6480F0602C76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4"/>
          <a:srcRect l="23583" r="23583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10A95DB-839D-460F-9EC3-9BAC3ED200C7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5"/>
          <a:srcRect l="23583" r="23583"/>
          <a:stretch>
            <a:fillRect/>
          </a:stretch>
        </p:blipFill>
        <p:spPr/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A211FDA8-B421-48CD-B7F6-11007EF52740}"/>
              </a:ext>
            </a:extLst>
          </p:cNvPr>
          <p:cNvSpPr txBox="1"/>
          <p:nvPr/>
        </p:nvSpPr>
        <p:spPr>
          <a:xfrm>
            <a:off x="6433456" y="4210989"/>
            <a:ext cx="1811655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</a:t>
            </a:r>
          </a:p>
        </p:txBody>
      </p:sp>
    </p:spTree>
    <p:extLst>
      <p:ext uri="{BB962C8B-B14F-4D97-AF65-F5344CB8AC3E}">
        <p14:creationId xmlns:p14="http://schemas.microsoft.com/office/powerpoint/2010/main" val="4017563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5F881E3-A844-482A-A67B-4A09AE2AC386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9430" b="9430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5145AE-3F69-4F67-A6DE-6E0AF2886FD5}"/>
              </a:ext>
            </a:extLst>
          </p:cNvPr>
          <p:cNvSpPr/>
          <p:nvPr/>
        </p:nvSpPr>
        <p:spPr>
          <a:xfrm>
            <a:off x="6458856" y="333829"/>
            <a:ext cx="5356113" cy="6190343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A73611-5EF4-4FE5-AE85-377FECBA0C9E}"/>
              </a:ext>
            </a:extLst>
          </p:cNvPr>
          <p:cNvSpPr/>
          <p:nvPr/>
        </p:nvSpPr>
        <p:spPr>
          <a:xfrm>
            <a:off x="377030" y="333829"/>
            <a:ext cx="2918053" cy="134257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9A8362-6AE8-4EBF-B6F7-716E03AC237E}"/>
              </a:ext>
            </a:extLst>
          </p:cNvPr>
          <p:cNvSpPr txBox="1"/>
          <p:nvPr/>
        </p:nvSpPr>
        <p:spPr>
          <a:xfrm>
            <a:off x="679619" y="805059"/>
            <a:ext cx="231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pc="5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DFA4140-FA66-4BF0-8C00-44EAAC6241EA}"/>
              </a:ext>
            </a:extLst>
          </p:cNvPr>
          <p:cNvSpPr/>
          <p:nvPr/>
        </p:nvSpPr>
        <p:spPr>
          <a:xfrm>
            <a:off x="6862538" y="4455885"/>
            <a:ext cx="2952750" cy="1601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2041742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3956CB8-020D-49F0-80E7-822CF98175B6}"/>
              </a:ext>
            </a:extLst>
          </p:cNvPr>
          <p:cNvSpPr txBox="1"/>
          <p:nvPr/>
        </p:nvSpPr>
        <p:spPr>
          <a:xfrm>
            <a:off x="1555166" y="997172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8695B19E-D9E5-4090-9C6B-FEC73AE5CC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010" r="1010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BA2E58C-F94C-4075-8EDF-5EBEE296629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587" r="587"/>
          <a:stretch>
            <a:fillRect/>
          </a:stretch>
        </p:blipFill>
        <p:spPr/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0F195B-2D85-4E45-A834-D71B57B491A4}"/>
              </a:ext>
            </a:extLst>
          </p:cNvPr>
          <p:cNvSpPr txBox="1"/>
          <p:nvPr/>
        </p:nvSpPr>
        <p:spPr>
          <a:xfrm>
            <a:off x="1555166" y="4785559"/>
            <a:ext cx="3504021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86A02-B0E5-4B44-B80D-670EBA247ED2}"/>
              </a:ext>
            </a:extLst>
          </p:cNvPr>
          <p:cNvSpPr txBox="1"/>
          <p:nvPr/>
        </p:nvSpPr>
        <p:spPr>
          <a:xfrm rot="16200000">
            <a:off x="984052" y="3295264"/>
            <a:ext cx="1419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WELCOME</a:t>
            </a:r>
            <a:endParaRPr lang="en-US" sz="1200" b="1" spc="500" dirty="0">
              <a:solidFill>
                <a:schemeClr val="tx1">
                  <a:lumMod val="85000"/>
                  <a:lumOff val="15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235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1F236DA-3028-4B08-92AE-332CEC02FB1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1152" r="11152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EA6A09B-7B83-44E6-9415-6B8E36FEAAE9}"/>
              </a:ext>
            </a:extLst>
          </p:cNvPr>
          <p:cNvSpPr/>
          <p:nvPr/>
        </p:nvSpPr>
        <p:spPr>
          <a:xfrm>
            <a:off x="393701" y="427366"/>
            <a:ext cx="5874578" cy="600326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234C47-0D6A-4361-9DB8-0563E84DFCCB}"/>
              </a:ext>
            </a:extLst>
          </p:cNvPr>
          <p:cNvGrpSpPr/>
          <p:nvPr/>
        </p:nvGrpSpPr>
        <p:grpSpPr>
          <a:xfrm>
            <a:off x="1264065" y="2369056"/>
            <a:ext cx="4133850" cy="2119889"/>
            <a:chOff x="1295400" y="2268403"/>
            <a:chExt cx="4133850" cy="211988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1AA8ADB-8647-45EF-9571-E0444C70A169}"/>
                </a:ext>
              </a:extLst>
            </p:cNvPr>
            <p:cNvSpPr txBox="1"/>
            <p:nvPr/>
          </p:nvSpPr>
          <p:spPr>
            <a:xfrm>
              <a:off x="1295400" y="2268403"/>
              <a:ext cx="274229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CREATIVE</a:t>
              </a:r>
            </a:p>
            <a:p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LOOK 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590C98-CA97-4429-94C2-F027E72FEE33}"/>
                </a:ext>
              </a:extLst>
            </p:cNvPr>
            <p:cNvSpPr txBox="1"/>
            <p:nvPr/>
          </p:nvSpPr>
          <p:spPr>
            <a:xfrm>
              <a:off x="1295400" y="3492982"/>
              <a:ext cx="4133850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180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FA0ADE35-FBF7-42AE-8BBE-DCD5C451C0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24460" r="24460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7AD311CE-B586-49F3-9431-DED0E005B5D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7459" r="7459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61DBD889-37F5-4C23-BC88-CF5B2F040F1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9074" r="9074"/>
          <a:stretch>
            <a:fillRect/>
          </a:stretch>
        </p:blipFill>
        <p:spPr/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3B565E5-1B30-4684-9B83-894FF9B20056}"/>
              </a:ext>
            </a:extLst>
          </p:cNvPr>
          <p:cNvGrpSpPr/>
          <p:nvPr/>
        </p:nvGrpSpPr>
        <p:grpSpPr>
          <a:xfrm>
            <a:off x="986427" y="1553111"/>
            <a:ext cx="3313794" cy="3403437"/>
            <a:chOff x="6897006" y="1591588"/>
            <a:chExt cx="3313794" cy="340343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B05C29-8C5E-4D9E-A414-B2EF65255081}"/>
                </a:ext>
              </a:extLst>
            </p:cNvPr>
            <p:cNvSpPr txBox="1"/>
            <p:nvPr/>
          </p:nvSpPr>
          <p:spPr>
            <a:xfrm>
              <a:off x="6897006" y="1591588"/>
              <a:ext cx="274229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CREATIVE</a:t>
              </a:r>
            </a:p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LOOK 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108EA50-DE06-4003-9DCD-3781DE459E17}"/>
                </a:ext>
              </a:extLst>
            </p:cNvPr>
            <p:cNvSpPr txBox="1"/>
            <p:nvPr/>
          </p:nvSpPr>
          <p:spPr>
            <a:xfrm>
              <a:off x="6897006" y="3814253"/>
              <a:ext cx="3313794" cy="1180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AB9AD59-15BB-43B3-920B-F19FFE556173}"/>
                </a:ext>
              </a:extLst>
            </p:cNvPr>
            <p:cNvSpPr txBox="1"/>
            <p:nvPr/>
          </p:nvSpPr>
          <p:spPr>
            <a:xfrm>
              <a:off x="6897006" y="2981407"/>
              <a:ext cx="2399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  <a:endParaRPr lang="en-US" sz="1200" b="1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4115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4B6FB8E-9D92-42A7-9D7C-4DAA3B9332E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23339" r="23339"/>
          <a:stretch>
            <a:fillRect/>
          </a:stretch>
        </p:blipFill>
        <p:spPr/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B60908E-4D3D-458F-99B8-C1BC25A0CC68}"/>
              </a:ext>
            </a:extLst>
          </p:cNvPr>
          <p:cNvSpPr txBox="1"/>
          <p:nvPr/>
        </p:nvSpPr>
        <p:spPr>
          <a:xfrm>
            <a:off x="8579203" y="1517183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E44575A-EB9E-4995-B61D-251E25D835BD}"/>
              </a:ext>
            </a:extLst>
          </p:cNvPr>
          <p:cNvSpPr txBox="1"/>
          <p:nvPr/>
        </p:nvSpPr>
        <p:spPr>
          <a:xfrm rot="16200000">
            <a:off x="6763960" y="3290500"/>
            <a:ext cx="1435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WELCOME</a:t>
            </a:r>
            <a:endParaRPr lang="en-US" sz="1200" b="1" spc="500" dirty="0">
              <a:solidFill>
                <a:schemeClr val="tx1">
                  <a:lumMod val="85000"/>
                  <a:lumOff val="15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651D09-8075-4938-A1EB-B9C69040CAC2}"/>
              </a:ext>
            </a:extLst>
          </p:cNvPr>
          <p:cNvSpPr/>
          <p:nvPr/>
        </p:nvSpPr>
        <p:spPr>
          <a:xfrm>
            <a:off x="1126434" y="1050235"/>
            <a:ext cx="3803374" cy="4757531"/>
          </a:xfrm>
          <a:prstGeom prst="rect">
            <a:avLst/>
          </a:prstGeom>
          <a:solidFill>
            <a:schemeClr val="accent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61A8CFD4-DB6E-4DAA-ACD6-0B0806CE77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7176" r="7176"/>
          <a:stretch>
            <a:fillRect/>
          </a:stretch>
        </p:blipFill>
        <p:spPr/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A797961-26ED-456F-A4E4-F0DDA6F16DA4}"/>
              </a:ext>
            </a:extLst>
          </p:cNvPr>
          <p:cNvSpPr txBox="1"/>
          <p:nvPr/>
        </p:nvSpPr>
        <p:spPr>
          <a:xfrm>
            <a:off x="8579203" y="4181655"/>
            <a:ext cx="2632136" cy="1456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</p:spTree>
    <p:extLst>
      <p:ext uri="{BB962C8B-B14F-4D97-AF65-F5344CB8AC3E}">
        <p14:creationId xmlns:p14="http://schemas.microsoft.com/office/powerpoint/2010/main" val="3912395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7948952-1A4B-4C69-BA89-97918D22214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8772" r="18772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B55EB2C-702B-4C82-B0E5-4A9020F5B9C5}"/>
              </a:ext>
            </a:extLst>
          </p:cNvPr>
          <p:cNvSpPr/>
          <p:nvPr/>
        </p:nvSpPr>
        <p:spPr>
          <a:xfrm>
            <a:off x="393699" y="393699"/>
            <a:ext cx="5702300" cy="6070599"/>
          </a:xfrm>
          <a:prstGeom prst="rect">
            <a:avLst/>
          </a:prstGeom>
          <a:solidFill>
            <a:schemeClr val="accent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31216A-7A70-48B7-97A7-E6D00EDEA8A5}"/>
              </a:ext>
            </a:extLst>
          </p:cNvPr>
          <p:cNvSpPr/>
          <p:nvPr/>
        </p:nvSpPr>
        <p:spPr>
          <a:xfrm>
            <a:off x="6096000" y="2162629"/>
            <a:ext cx="5702300" cy="253274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AB2C82-F6E9-41D8-9E5D-466D7C80CFBA}"/>
              </a:ext>
            </a:extLst>
          </p:cNvPr>
          <p:cNvSpPr txBox="1"/>
          <p:nvPr/>
        </p:nvSpPr>
        <p:spPr>
          <a:xfrm>
            <a:off x="2267856" y="2998113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C97203-A443-468A-97AB-899D02CFF7EF}"/>
              </a:ext>
            </a:extLst>
          </p:cNvPr>
          <p:cNvSpPr txBox="1"/>
          <p:nvPr/>
        </p:nvSpPr>
        <p:spPr>
          <a:xfrm>
            <a:off x="7105672" y="2838614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</p:spTree>
    <p:extLst>
      <p:ext uri="{BB962C8B-B14F-4D97-AF65-F5344CB8AC3E}">
        <p14:creationId xmlns:p14="http://schemas.microsoft.com/office/powerpoint/2010/main" val="6702062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40E4C1A-F5DB-4C6F-A09C-6FB987BBF77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835" b="7835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27AF6-D174-4DE7-8F2B-71ECCA8412C1}"/>
              </a:ext>
            </a:extLst>
          </p:cNvPr>
          <p:cNvSpPr/>
          <p:nvPr/>
        </p:nvSpPr>
        <p:spPr>
          <a:xfrm>
            <a:off x="667657" y="613229"/>
            <a:ext cx="10856686" cy="5631542"/>
          </a:xfrm>
          <a:prstGeom prst="rect">
            <a:avLst/>
          </a:prstGeom>
          <a:solidFill>
            <a:schemeClr val="tx1">
              <a:lumMod val="95000"/>
              <a:lumOff val="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3969A5-2CA7-453A-98AE-729C662ADDF9}"/>
              </a:ext>
            </a:extLst>
          </p:cNvPr>
          <p:cNvSpPr txBox="1"/>
          <p:nvPr/>
        </p:nvSpPr>
        <p:spPr>
          <a:xfrm>
            <a:off x="3848098" y="2998113"/>
            <a:ext cx="44958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END BOOK</a:t>
            </a:r>
          </a:p>
        </p:txBody>
      </p:sp>
    </p:spTree>
    <p:extLst>
      <p:ext uri="{BB962C8B-B14F-4D97-AF65-F5344CB8AC3E}">
        <p14:creationId xmlns:p14="http://schemas.microsoft.com/office/powerpoint/2010/main" val="619693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AC505F30-204C-4BD7-AE0E-E81DC6C5CF1A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 l="4004" r="4004"/>
          <a:stretch>
            <a:fillRect/>
          </a:stretch>
        </p:blipFill>
        <p:spPr>
          <a:xfrm>
            <a:off x="6172521" y="1083365"/>
            <a:ext cx="4667757" cy="4691270"/>
          </a:xfrm>
          <a:custGeom>
            <a:avLst/>
            <a:gdLst>
              <a:gd name="connsiteX0" fmla="*/ 0 w 4667757"/>
              <a:gd name="connsiteY0" fmla="*/ 0 h 4691270"/>
              <a:gd name="connsiteX1" fmla="*/ 4667757 w 4667757"/>
              <a:gd name="connsiteY1" fmla="*/ 0 h 4691270"/>
              <a:gd name="connsiteX2" fmla="*/ 4667757 w 4667757"/>
              <a:gd name="connsiteY2" fmla="*/ 4691270 h 4691270"/>
              <a:gd name="connsiteX3" fmla="*/ 0 w 4667757"/>
              <a:gd name="connsiteY3" fmla="*/ 4691270 h 4691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7757" h="4691270">
                <a:moveTo>
                  <a:pt x="0" y="0"/>
                </a:moveTo>
                <a:lnTo>
                  <a:pt x="4667757" y="0"/>
                </a:lnTo>
                <a:lnTo>
                  <a:pt x="4667757" y="4691270"/>
                </a:lnTo>
                <a:lnTo>
                  <a:pt x="0" y="4691270"/>
                </a:lnTo>
                <a:close/>
              </a:path>
            </a:pathLst>
          </a:custGeo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0C626CF-2A7C-4233-85C0-6CDB8E7E9786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l="16818" r="16818"/>
          <a:stretch>
            <a:fillRect/>
          </a:stretch>
        </p:blipFill>
        <p:spPr>
          <a:xfrm>
            <a:off x="1351722" y="1083365"/>
            <a:ext cx="4667757" cy="4691270"/>
          </a:xfrm>
          <a:custGeom>
            <a:avLst/>
            <a:gdLst>
              <a:gd name="connsiteX0" fmla="*/ 0 w 4667757"/>
              <a:gd name="connsiteY0" fmla="*/ 0 h 4691270"/>
              <a:gd name="connsiteX1" fmla="*/ 4667757 w 4667757"/>
              <a:gd name="connsiteY1" fmla="*/ 0 h 4691270"/>
              <a:gd name="connsiteX2" fmla="*/ 4667757 w 4667757"/>
              <a:gd name="connsiteY2" fmla="*/ 4691270 h 4691270"/>
              <a:gd name="connsiteX3" fmla="*/ 0 w 4667757"/>
              <a:gd name="connsiteY3" fmla="*/ 4691270 h 4691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7757" h="4691270">
                <a:moveTo>
                  <a:pt x="0" y="0"/>
                </a:moveTo>
                <a:lnTo>
                  <a:pt x="4667757" y="0"/>
                </a:lnTo>
                <a:lnTo>
                  <a:pt x="4667757" y="4691270"/>
                </a:lnTo>
                <a:lnTo>
                  <a:pt x="0" y="469127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570F0C0-A30D-4BB7-9BBC-05C3B6FD2038}"/>
              </a:ext>
            </a:extLst>
          </p:cNvPr>
          <p:cNvSpPr/>
          <p:nvPr/>
        </p:nvSpPr>
        <p:spPr>
          <a:xfrm>
            <a:off x="1351722" y="1083365"/>
            <a:ext cx="4667757" cy="469127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CFA823-D8F5-407A-BEDB-0A1E40F06D4D}"/>
              </a:ext>
            </a:extLst>
          </p:cNvPr>
          <p:cNvSpPr/>
          <p:nvPr/>
        </p:nvSpPr>
        <p:spPr>
          <a:xfrm>
            <a:off x="6172521" y="1083365"/>
            <a:ext cx="4667757" cy="4691270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644FC6-4367-4BF4-9FCA-6380B2625908}"/>
              </a:ext>
            </a:extLst>
          </p:cNvPr>
          <p:cNvSpPr txBox="1"/>
          <p:nvPr/>
        </p:nvSpPr>
        <p:spPr>
          <a:xfrm>
            <a:off x="1830341" y="1828265"/>
            <a:ext cx="2399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5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WELCOME</a:t>
            </a:r>
            <a:endParaRPr lang="en-US" sz="2000" b="1" spc="5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4E573C-D70A-446B-83CA-13C543C0127A}"/>
              </a:ext>
            </a:extLst>
          </p:cNvPr>
          <p:cNvSpPr txBox="1"/>
          <p:nvPr/>
        </p:nvSpPr>
        <p:spPr>
          <a:xfrm>
            <a:off x="8134166" y="4095846"/>
            <a:ext cx="2399394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seas.</a:t>
            </a:r>
          </a:p>
        </p:txBody>
      </p:sp>
    </p:spTree>
    <p:extLst>
      <p:ext uri="{BB962C8B-B14F-4D97-AF65-F5344CB8AC3E}">
        <p14:creationId xmlns:p14="http://schemas.microsoft.com/office/powerpoint/2010/main" val="1476918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CA646FC-482F-40B3-A4A0-0156686B0014}"/>
              </a:ext>
            </a:extLst>
          </p:cNvPr>
          <p:cNvSpPr/>
          <p:nvPr/>
        </p:nvSpPr>
        <p:spPr>
          <a:xfrm>
            <a:off x="841829" y="858404"/>
            <a:ext cx="10464800" cy="36265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7049406" y="2240771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49FC06-F3B5-4D0E-93EF-6C3A8D64DE86}"/>
              </a:ext>
            </a:extLst>
          </p:cNvPr>
          <p:cNvSpPr txBox="1"/>
          <p:nvPr/>
        </p:nvSpPr>
        <p:spPr>
          <a:xfrm>
            <a:off x="7049406" y="4843199"/>
            <a:ext cx="3371851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1B5A8B-13FB-4D27-BD7A-B1CACDB80436}"/>
              </a:ext>
            </a:extLst>
          </p:cNvPr>
          <p:cNvSpPr txBox="1"/>
          <p:nvPr/>
        </p:nvSpPr>
        <p:spPr>
          <a:xfrm>
            <a:off x="7049406" y="3915955"/>
            <a:ext cx="239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WELCOME</a:t>
            </a:r>
            <a:endParaRPr lang="en-US" sz="1200" b="1" spc="5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C3D973-047D-4544-97D5-2284BC868455}"/>
              </a:ext>
            </a:extLst>
          </p:cNvPr>
          <p:cNvSpPr/>
          <p:nvPr/>
        </p:nvSpPr>
        <p:spPr>
          <a:xfrm>
            <a:off x="1924524" y="1722998"/>
            <a:ext cx="4239510" cy="4369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1D6E27-131B-44AF-8123-FAA7669527F1}"/>
              </a:ext>
            </a:extLst>
          </p:cNvPr>
          <p:cNvSpPr/>
          <p:nvPr/>
        </p:nvSpPr>
        <p:spPr>
          <a:xfrm>
            <a:off x="2041811" y="1843871"/>
            <a:ext cx="4004937" cy="41274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2F5B757D-6BBB-42B6-84B2-96252F44550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7637" r="176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7535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87AB969-3B61-4F7D-BA7E-888C5F38BF45}"/>
              </a:ext>
            </a:extLst>
          </p:cNvPr>
          <p:cNvSpPr txBox="1"/>
          <p:nvPr/>
        </p:nvSpPr>
        <p:spPr>
          <a:xfrm>
            <a:off x="8358809" y="1296395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3855EE-4C6E-44AC-88DF-1D3BC2C06241}"/>
              </a:ext>
            </a:extLst>
          </p:cNvPr>
          <p:cNvSpPr txBox="1"/>
          <p:nvPr/>
        </p:nvSpPr>
        <p:spPr>
          <a:xfrm>
            <a:off x="951507" y="1296395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78EF751-A005-4A05-BB5D-A5C4CE0898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33224" r="19219" b="14005"/>
          <a:stretch/>
        </p:blipFill>
        <p:spPr>
          <a:xfrm>
            <a:off x="4850295" y="1404730"/>
            <a:ext cx="3140765" cy="3790122"/>
          </a:xfr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951507" y="2838614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2008F79-9226-4713-B5AC-2BBF34E7517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t="10663" b="10663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F2D3BE9-BFEF-43D0-A7C1-D15E03F8269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t="1454" b="1454"/>
          <a:stretch>
            <a:fillRect/>
          </a:stretch>
        </p:blipFill>
        <p:spPr/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F3DC327-336B-41A3-86FC-098C2D9027F4}"/>
              </a:ext>
            </a:extLst>
          </p:cNvPr>
          <p:cNvSpPr txBox="1"/>
          <p:nvPr/>
        </p:nvSpPr>
        <p:spPr>
          <a:xfrm>
            <a:off x="951507" y="4380833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EF2931-D644-4561-AD43-1AA3990B77DF}"/>
              </a:ext>
            </a:extLst>
          </p:cNvPr>
          <p:cNvSpPr/>
          <p:nvPr/>
        </p:nvSpPr>
        <p:spPr>
          <a:xfrm>
            <a:off x="8112980" y="4128705"/>
            <a:ext cx="3140765" cy="2033555"/>
          </a:xfrm>
          <a:prstGeom prst="rect">
            <a:avLst/>
          </a:prstGeom>
          <a:solidFill>
            <a:schemeClr val="accent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09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4556D0FD-DB15-448F-99E2-D15C011C06E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l="37211" t="3519" r="7617"/>
          <a:stretch/>
        </p:blipFill>
        <p:spPr>
          <a:xfrm>
            <a:off x="810305" y="705597"/>
            <a:ext cx="4644572" cy="541777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DFAB7EB-A032-436A-905F-1038F3B0E8E5}"/>
              </a:ext>
            </a:extLst>
          </p:cNvPr>
          <p:cNvSpPr/>
          <p:nvPr/>
        </p:nvSpPr>
        <p:spPr>
          <a:xfrm>
            <a:off x="810305" y="705597"/>
            <a:ext cx="4644572" cy="5417778"/>
          </a:xfrm>
          <a:prstGeom prst="rect">
            <a:avLst/>
          </a:prstGeom>
          <a:solidFill>
            <a:schemeClr val="tx1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90C1236-A3D7-477B-A838-B0A9DF0C3BF8}"/>
              </a:ext>
            </a:extLst>
          </p:cNvPr>
          <p:cNvSpPr/>
          <p:nvPr/>
        </p:nvSpPr>
        <p:spPr>
          <a:xfrm>
            <a:off x="5638574" y="3143090"/>
            <a:ext cx="5743121" cy="29802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065425C-5983-4DEF-8127-261FB1CFBC82}"/>
              </a:ext>
            </a:extLst>
          </p:cNvPr>
          <p:cNvGrpSpPr/>
          <p:nvPr/>
        </p:nvGrpSpPr>
        <p:grpSpPr>
          <a:xfrm>
            <a:off x="6952117" y="3559404"/>
            <a:ext cx="3116035" cy="2147657"/>
            <a:chOff x="6897006" y="1591588"/>
            <a:chExt cx="3116035" cy="214765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AED74F-C9FC-4C4C-BE4E-F3F924687211}"/>
                </a:ext>
              </a:extLst>
            </p:cNvPr>
            <p:cNvSpPr txBox="1"/>
            <p:nvPr/>
          </p:nvSpPr>
          <p:spPr>
            <a:xfrm>
              <a:off x="6897006" y="1591588"/>
              <a:ext cx="274229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</a:rPr>
                <a:t>CREATIVE</a:t>
              </a:r>
            </a:p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LOOK 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90A625-67DA-4D0E-A927-515D82A4BDA5}"/>
                </a:ext>
              </a:extLst>
            </p:cNvPr>
            <p:cNvSpPr txBox="1"/>
            <p:nvPr/>
          </p:nvSpPr>
          <p:spPr>
            <a:xfrm>
              <a:off x="6897006" y="2558473"/>
              <a:ext cx="3116035" cy="1180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</p:grp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66C73420-F85F-4C77-A19D-F3E37D7CC40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14257" r="14257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3B0C5376-2449-4D65-8C3E-4F156E40280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4409" r="4409"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19A465-3385-4427-B815-36C681013DF1}"/>
              </a:ext>
            </a:extLst>
          </p:cNvPr>
          <p:cNvSpPr txBox="1"/>
          <p:nvPr/>
        </p:nvSpPr>
        <p:spPr>
          <a:xfrm>
            <a:off x="969962" y="5749411"/>
            <a:ext cx="2399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5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WELCOME</a:t>
            </a:r>
            <a:endParaRPr lang="en-US" sz="2000" b="1" spc="5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335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40527608-0E2E-4233-8205-2F5F9BF7DC21}"/>
              </a:ext>
            </a:extLst>
          </p:cNvPr>
          <p:cNvSpPr txBox="1"/>
          <p:nvPr/>
        </p:nvSpPr>
        <p:spPr>
          <a:xfrm>
            <a:off x="1371601" y="4051757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C28C0665-BF20-46F2-BDB9-C111DB0F0A4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6383" r="16383"/>
          <a:stretch>
            <a:fillRect/>
          </a:stretch>
        </p:blipFill>
        <p:spPr/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66D4193-3EE4-44A4-B778-3B19DFED4C07}"/>
              </a:ext>
            </a:extLst>
          </p:cNvPr>
          <p:cNvSpPr txBox="1"/>
          <p:nvPr/>
        </p:nvSpPr>
        <p:spPr>
          <a:xfrm>
            <a:off x="4696051" y="1161009"/>
            <a:ext cx="2799898" cy="1464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 Very to Make from for lorem ipsum dolor.</a:t>
            </a: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1A16CA63-6E66-4CAF-955E-06994BD6A1A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6122" r="6122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A24FA37-439C-4BBF-BBE5-54ACD1596526}"/>
              </a:ext>
            </a:extLst>
          </p:cNvPr>
          <p:cNvSpPr/>
          <p:nvPr/>
        </p:nvSpPr>
        <p:spPr>
          <a:xfrm>
            <a:off x="8268605" y="507902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0" dirty="0">
                <a:latin typeface="Roboto Slab" pitchFamily="2" charset="0"/>
                <a:ea typeface="Roboto Slab" pitchFamily="2" charset="0"/>
              </a:rPr>
              <a:t>WELCOME</a:t>
            </a:r>
            <a:endParaRPr lang="en-US" b="1" spc="5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83F01B59-B7C4-4661-8E2E-6630F7A8F8B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3428" b="3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037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0859F1CD-1F4B-45FA-9B51-14F226CFC78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3076" r="1307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EBD3B7D-B004-464C-B843-787276D093A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26204" t="7420" r="26204" b="16627"/>
          <a:stretch/>
        </p:blipFill>
        <p:spPr>
          <a:xfrm>
            <a:off x="1181100" y="3026689"/>
            <a:ext cx="2952750" cy="314325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2A0284-5814-4068-9727-7CFEB2290F2B}"/>
              </a:ext>
            </a:extLst>
          </p:cNvPr>
          <p:cNvSpPr txBox="1"/>
          <p:nvPr/>
        </p:nvSpPr>
        <p:spPr>
          <a:xfrm>
            <a:off x="1181100" y="1397913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A54FEB-2EF0-4BD9-A87C-E0EB4F49FE90}"/>
              </a:ext>
            </a:extLst>
          </p:cNvPr>
          <p:cNvSpPr/>
          <p:nvPr/>
        </p:nvSpPr>
        <p:spPr>
          <a:xfrm>
            <a:off x="7980138" y="1828800"/>
            <a:ext cx="2952750" cy="3910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1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1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1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1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1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 including versions of Lorem Ipsum.</a:t>
            </a:r>
            <a:endParaRPr lang="en-US" sz="11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256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0823B08-F2AC-4664-B9C1-3A20124BA732}"/>
              </a:ext>
            </a:extLst>
          </p:cNvPr>
          <p:cNvSpPr txBox="1"/>
          <p:nvPr/>
        </p:nvSpPr>
        <p:spPr>
          <a:xfrm rot="16200000">
            <a:off x="8898144" y="2883686"/>
            <a:ext cx="3207613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37B0EAE6-CD14-4541-A93A-899092AEAC2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9692" b="9692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9586673E-E9A8-46A7-8911-4E4FEBB212C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8745" r="874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465407B-5B49-4850-9052-9696CEEA70F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l="11521" r="11521"/>
          <a:stretch>
            <a:fillRect/>
          </a:stretch>
        </p:blipFill>
        <p:spPr/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2466E15-B019-4CC5-83B6-41A5BE9449CE}"/>
              </a:ext>
            </a:extLst>
          </p:cNvPr>
          <p:cNvSpPr txBox="1"/>
          <p:nvPr/>
        </p:nvSpPr>
        <p:spPr>
          <a:xfrm>
            <a:off x="979713" y="5162555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LOOK BOOK</a:t>
            </a:r>
          </a:p>
        </p:txBody>
      </p:sp>
    </p:spTree>
    <p:extLst>
      <p:ext uri="{BB962C8B-B14F-4D97-AF65-F5344CB8AC3E}">
        <p14:creationId xmlns:p14="http://schemas.microsoft.com/office/powerpoint/2010/main" val="4098340250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32877</TotalTime>
  <Words>798</Words>
  <Application>Microsoft Office PowerPoint</Application>
  <PresentationFormat>Widescreen</PresentationFormat>
  <Paragraphs>65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Montserrat</vt:lpstr>
      <vt:lpstr>Montserrat </vt:lpstr>
      <vt:lpstr>Montserrat Light</vt:lpstr>
      <vt:lpstr>Roboto Slab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Sunar</cp:lastModifiedBy>
  <cp:revision>5391</cp:revision>
  <dcterms:created xsi:type="dcterms:W3CDTF">2015-09-24T05:44:04Z</dcterms:created>
  <dcterms:modified xsi:type="dcterms:W3CDTF">2019-02-17T11:59:16Z</dcterms:modified>
</cp:coreProperties>
</file>