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8" r:id="rId2"/>
    <p:sldId id="317" r:id="rId3"/>
    <p:sldId id="316" r:id="rId4"/>
    <p:sldId id="318" r:id="rId5"/>
    <p:sldId id="320" r:id="rId6"/>
    <p:sldId id="283" r:id="rId7"/>
    <p:sldId id="302" r:id="rId8"/>
    <p:sldId id="305" r:id="rId9"/>
    <p:sldId id="261" r:id="rId10"/>
    <p:sldId id="322" r:id="rId11"/>
    <p:sldId id="319" r:id="rId12"/>
    <p:sldId id="286" r:id="rId13"/>
    <p:sldId id="306" r:id="rId14"/>
    <p:sldId id="307" r:id="rId15"/>
    <p:sldId id="308" r:id="rId16"/>
    <p:sldId id="309" r:id="rId17"/>
    <p:sldId id="321" r:id="rId18"/>
    <p:sldId id="324" r:id="rId19"/>
    <p:sldId id="323" r:id="rId20"/>
    <p:sldId id="325" r:id="rId21"/>
    <p:sldId id="326" r:id="rId22"/>
    <p:sldId id="327" r:id="rId23"/>
    <p:sldId id="328" r:id="rId24"/>
    <p:sldId id="329" r:id="rId25"/>
    <p:sldId id="330" r:id="rId26"/>
    <p:sldId id="331" r:id="rId27"/>
    <p:sldId id="333" r:id="rId28"/>
    <p:sldId id="332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588" autoAdjust="0"/>
    <p:restoredTop sz="94660"/>
  </p:normalViewPr>
  <p:slideViewPr>
    <p:cSldViewPr snapToGrid="0">
      <p:cViewPr varScale="1">
        <p:scale>
          <a:sx n="72" d="100"/>
          <a:sy n="72" d="100"/>
        </p:scale>
        <p:origin x="4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279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AB688CF-1604-4D0E-A216-0A2BFDA2372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961A05-2721-40C2-B8C2-7BCE475E6A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ABB2FB-6345-45FF-A90E-A01D6AFF79C4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4F89ED-19FF-448D-9637-AB3A68F3EE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C22E37-F0B4-44B7-8973-6E792D97CB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99FB7-5EAD-4BB8-B680-95975632F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726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6978D-169D-4110-A16B-2595AC07B6B0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850F2-B22E-4775-A903-A41CD4C74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234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294970"/>
          </a:xfrm>
        </p:spPr>
        <p:txBody>
          <a:bodyPr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9827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CDC60AFC-09E3-4A2E-8291-443A3925B3F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005988" y="2348854"/>
            <a:ext cx="1967965" cy="1806447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B8067864-6F6B-4552-9A07-08311EC0DF4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2605" y="2348854"/>
            <a:ext cx="1996893" cy="1806447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8" name="Picture Placeholder 8">
            <a:extLst>
              <a:ext uri="{FF2B5EF4-FFF2-40B4-BE49-F238E27FC236}">
                <a16:creationId xmlns:a16="http://schemas.microsoft.com/office/drawing/2014/main" id="{76C8DA2C-BA82-461C-B596-9A8C29E5371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136441" y="4177651"/>
            <a:ext cx="1956164" cy="179442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F542891E-C82A-47C5-8E65-C7C224AAEB3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184016" y="4177651"/>
            <a:ext cx="1967966" cy="179442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044589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DAB30E1F-313F-4F25-B192-D8F5EA2967F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855008" y="2375325"/>
            <a:ext cx="1954950" cy="1954950"/>
          </a:xfrm>
          <a:custGeom>
            <a:avLst/>
            <a:gdLst>
              <a:gd name="connsiteX0" fmla="*/ 977475 w 1954950"/>
              <a:gd name="connsiteY0" fmla="*/ 0 h 1954950"/>
              <a:gd name="connsiteX1" fmla="*/ 1954950 w 1954950"/>
              <a:gd name="connsiteY1" fmla="*/ 977475 h 1954950"/>
              <a:gd name="connsiteX2" fmla="*/ 977475 w 1954950"/>
              <a:gd name="connsiteY2" fmla="*/ 1954950 h 1954950"/>
              <a:gd name="connsiteX3" fmla="*/ 0 w 1954950"/>
              <a:gd name="connsiteY3" fmla="*/ 977475 h 1954950"/>
              <a:gd name="connsiteX4" fmla="*/ 977475 w 1954950"/>
              <a:gd name="connsiteY4" fmla="*/ 0 h 195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4950" h="1954950">
                <a:moveTo>
                  <a:pt x="977475" y="0"/>
                </a:moveTo>
                <a:cubicBezTo>
                  <a:pt x="1517320" y="0"/>
                  <a:pt x="1954950" y="437630"/>
                  <a:pt x="1954950" y="977475"/>
                </a:cubicBezTo>
                <a:cubicBezTo>
                  <a:pt x="1954950" y="1517320"/>
                  <a:pt x="1517320" y="1954950"/>
                  <a:pt x="977475" y="1954950"/>
                </a:cubicBezTo>
                <a:cubicBezTo>
                  <a:pt x="437630" y="1954950"/>
                  <a:pt x="0" y="1517320"/>
                  <a:pt x="0" y="977475"/>
                </a:cubicBezTo>
                <a:cubicBezTo>
                  <a:pt x="0" y="437630"/>
                  <a:pt x="437630" y="0"/>
                  <a:pt x="9774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34598DE8-619E-4BE8-A406-F0B9CF71330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82042" y="2375325"/>
            <a:ext cx="1954950" cy="1954950"/>
          </a:xfrm>
          <a:custGeom>
            <a:avLst/>
            <a:gdLst>
              <a:gd name="connsiteX0" fmla="*/ 977475 w 1954950"/>
              <a:gd name="connsiteY0" fmla="*/ 0 h 1954950"/>
              <a:gd name="connsiteX1" fmla="*/ 1954950 w 1954950"/>
              <a:gd name="connsiteY1" fmla="*/ 977475 h 1954950"/>
              <a:gd name="connsiteX2" fmla="*/ 977475 w 1954950"/>
              <a:gd name="connsiteY2" fmla="*/ 1954950 h 1954950"/>
              <a:gd name="connsiteX3" fmla="*/ 0 w 1954950"/>
              <a:gd name="connsiteY3" fmla="*/ 977475 h 1954950"/>
              <a:gd name="connsiteX4" fmla="*/ 977475 w 1954950"/>
              <a:gd name="connsiteY4" fmla="*/ 0 h 195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4950" h="1954950">
                <a:moveTo>
                  <a:pt x="977475" y="0"/>
                </a:moveTo>
                <a:cubicBezTo>
                  <a:pt x="1517320" y="0"/>
                  <a:pt x="1954950" y="437630"/>
                  <a:pt x="1954950" y="977475"/>
                </a:cubicBezTo>
                <a:cubicBezTo>
                  <a:pt x="1954950" y="1517320"/>
                  <a:pt x="1517320" y="1954950"/>
                  <a:pt x="977475" y="1954950"/>
                </a:cubicBezTo>
                <a:cubicBezTo>
                  <a:pt x="437630" y="1954950"/>
                  <a:pt x="0" y="1517320"/>
                  <a:pt x="0" y="977475"/>
                </a:cubicBezTo>
                <a:cubicBezTo>
                  <a:pt x="0" y="437630"/>
                  <a:pt x="437630" y="0"/>
                  <a:pt x="9774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C1785CF1-A88A-471F-86EB-8E4EBE64545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909077" y="2375325"/>
            <a:ext cx="1954950" cy="1954950"/>
          </a:xfrm>
          <a:custGeom>
            <a:avLst/>
            <a:gdLst>
              <a:gd name="connsiteX0" fmla="*/ 977475 w 1954950"/>
              <a:gd name="connsiteY0" fmla="*/ 0 h 1954950"/>
              <a:gd name="connsiteX1" fmla="*/ 1954950 w 1954950"/>
              <a:gd name="connsiteY1" fmla="*/ 977475 h 1954950"/>
              <a:gd name="connsiteX2" fmla="*/ 977475 w 1954950"/>
              <a:gd name="connsiteY2" fmla="*/ 1954950 h 1954950"/>
              <a:gd name="connsiteX3" fmla="*/ 0 w 1954950"/>
              <a:gd name="connsiteY3" fmla="*/ 977475 h 1954950"/>
              <a:gd name="connsiteX4" fmla="*/ 977475 w 1954950"/>
              <a:gd name="connsiteY4" fmla="*/ 0 h 195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4950" h="1954950">
                <a:moveTo>
                  <a:pt x="977475" y="0"/>
                </a:moveTo>
                <a:cubicBezTo>
                  <a:pt x="1517320" y="0"/>
                  <a:pt x="1954950" y="437630"/>
                  <a:pt x="1954950" y="977475"/>
                </a:cubicBezTo>
                <a:cubicBezTo>
                  <a:pt x="1954950" y="1517320"/>
                  <a:pt x="1517320" y="1954950"/>
                  <a:pt x="977475" y="1954950"/>
                </a:cubicBezTo>
                <a:cubicBezTo>
                  <a:pt x="437630" y="1954950"/>
                  <a:pt x="0" y="1517320"/>
                  <a:pt x="0" y="977475"/>
                </a:cubicBezTo>
                <a:cubicBezTo>
                  <a:pt x="0" y="437630"/>
                  <a:pt x="437630" y="0"/>
                  <a:pt x="9774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D948065-E62D-436F-BFF4-00D69A9E068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327974" y="2375325"/>
            <a:ext cx="1954950" cy="1954950"/>
          </a:xfrm>
          <a:custGeom>
            <a:avLst/>
            <a:gdLst>
              <a:gd name="connsiteX0" fmla="*/ 977475 w 1954950"/>
              <a:gd name="connsiteY0" fmla="*/ 0 h 1954950"/>
              <a:gd name="connsiteX1" fmla="*/ 1954950 w 1954950"/>
              <a:gd name="connsiteY1" fmla="*/ 977475 h 1954950"/>
              <a:gd name="connsiteX2" fmla="*/ 977475 w 1954950"/>
              <a:gd name="connsiteY2" fmla="*/ 1954950 h 1954950"/>
              <a:gd name="connsiteX3" fmla="*/ 0 w 1954950"/>
              <a:gd name="connsiteY3" fmla="*/ 977475 h 1954950"/>
              <a:gd name="connsiteX4" fmla="*/ 977475 w 1954950"/>
              <a:gd name="connsiteY4" fmla="*/ 0 h 195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4950" h="1954950">
                <a:moveTo>
                  <a:pt x="977475" y="0"/>
                </a:moveTo>
                <a:cubicBezTo>
                  <a:pt x="1517320" y="0"/>
                  <a:pt x="1954950" y="437630"/>
                  <a:pt x="1954950" y="977475"/>
                </a:cubicBezTo>
                <a:cubicBezTo>
                  <a:pt x="1954950" y="1517320"/>
                  <a:pt x="1517320" y="1954950"/>
                  <a:pt x="977475" y="1954950"/>
                </a:cubicBezTo>
                <a:cubicBezTo>
                  <a:pt x="437630" y="1954950"/>
                  <a:pt x="0" y="1517320"/>
                  <a:pt x="0" y="977475"/>
                </a:cubicBezTo>
                <a:cubicBezTo>
                  <a:pt x="0" y="437630"/>
                  <a:pt x="437630" y="0"/>
                  <a:pt x="9774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6782506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B02B0B9-3A3B-4182-8974-04D47F4F37D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732185" y="2474223"/>
            <a:ext cx="3175000" cy="3175000"/>
          </a:xfrm>
          <a:custGeom>
            <a:avLst/>
            <a:gdLst>
              <a:gd name="connsiteX0" fmla="*/ 1587500 w 3175000"/>
              <a:gd name="connsiteY0" fmla="*/ 0 h 3175000"/>
              <a:gd name="connsiteX1" fmla="*/ 3175000 w 3175000"/>
              <a:gd name="connsiteY1" fmla="*/ 1587500 h 3175000"/>
              <a:gd name="connsiteX2" fmla="*/ 1587500 w 3175000"/>
              <a:gd name="connsiteY2" fmla="*/ 3175000 h 3175000"/>
              <a:gd name="connsiteX3" fmla="*/ 0 w 3175000"/>
              <a:gd name="connsiteY3" fmla="*/ 1587500 h 3175000"/>
              <a:gd name="connsiteX4" fmla="*/ 1587500 w 3175000"/>
              <a:gd name="connsiteY4" fmla="*/ 0 h 317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5000" h="3175000">
                <a:moveTo>
                  <a:pt x="1587500" y="0"/>
                </a:moveTo>
                <a:cubicBezTo>
                  <a:pt x="2464252" y="0"/>
                  <a:pt x="3175000" y="710748"/>
                  <a:pt x="3175000" y="1587500"/>
                </a:cubicBezTo>
                <a:cubicBezTo>
                  <a:pt x="3175000" y="2464252"/>
                  <a:pt x="2464252" y="3175000"/>
                  <a:pt x="1587500" y="3175000"/>
                </a:cubicBezTo>
                <a:cubicBezTo>
                  <a:pt x="710748" y="3175000"/>
                  <a:pt x="0" y="2464252"/>
                  <a:pt x="0" y="1587500"/>
                </a:cubicBezTo>
                <a:cubicBezTo>
                  <a:pt x="0" y="710748"/>
                  <a:pt x="710748" y="0"/>
                  <a:pt x="15875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869727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FBD4BA2-AAFB-4469-BF01-275534EF43C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32960" y="2133599"/>
            <a:ext cx="2160106" cy="2160106"/>
          </a:xfrm>
          <a:custGeom>
            <a:avLst/>
            <a:gdLst>
              <a:gd name="connsiteX0" fmla="*/ 1080053 w 2160106"/>
              <a:gd name="connsiteY0" fmla="*/ 0 h 2160106"/>
              <a:gd name="connsiteX1" fmla="*/ 2160106 w 2160106"/>
              <a:gd name="connsiteY1" fmla="*/ 1080053 h 2160106"/>
              <a:gd name="connsiteX2" fmla="*/ 1080053 w 2160106"/>
              <a:gd name="connsiteY2" fmla="*/ 2160106 h 2160106"/>
              <a:gd name="connsiteX3" fmla="*/ 0 w 2160106"/>
              <a:gd name="connsiteY3" fmla="*/ 1080053 h 2160106"/>
              <a:gd name="connsiteX4" fmla="*/ 1080053 w 2160106"/>
              <a:gd name="connsiteY4" fmla="*/ 0 h 2160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106" h="2160106">
                <a:moveTo>
                  <a:pt x="1080053" y="0"/>
                </a:moveTo>
                <a:cubicBezTo>
                  <a:pt x="1676550" y="0"/>
                  <a:pt x="2160106" y="483556"/>
                  <a:pt x="2160106" y="1080053"/>
                </a:cubicBezTo>
                <a:cubicBezTo>
                  <a:pt x="2160106" y="1676550"/>
                  <a:pt x="1676550" y="2160106"/>
                  <a:pt x="1080053" y="2160106"/>
                </a:cubicBezTo>
                <a:cubicBezTo>
                  <a:pt x="483556" y="2160106"/>
                  <a:pt x="0" y="1676550"/>
                  <a:pt x="0" y="1080053"/>
                </a:cubicBezTo>
                <a:cubicBezTo>
                  <a:pt x="0" y="483556"/>
                  <a:pt x="483556" y="0"/>
                  <a:pt x="108005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B6F7158-C60F-4396-848C-7A3D8A80D88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518872" y="2133599"/>
            <a:ext cx="2160106" cy="2160106"/>
          </a:xfrm>
          <a:custGeom>
            <a:avLst/>
            <a:gdLst>
              <a:gd name="connsiteX0" fmla="*/ 1080053 w 2160106"/>
              <a:gd name="connsiteY0" fmla="*/ 0 h 2160106"/>
              <a:gd name="connsiteX1" fmla="*/ 2160106 w 2160106"/>
              <a:gd name="connsiteY1" fmla="*/ 1080053 h 2160106"/>
              <a:gd name="connsiteX2" fmla="*/ 1080053 w 2160106"/>
              <a:gd name="connsiteY2" fmla="*/ 2160106 h 2160106"/>
              <a:gd name="connsiteX3" fmla="*/ 0 w 2160106"/>
              <a:gd name="connsiteY3" fmla="*/ 1080053 h 2160106"/>
              <a:gd name="connsiteX4" fmla="*/ 1080053 w 2160106"/>
              <a:gd name="connsiteY4" fmla="*/ 0 h 2160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106" h="2160106">
                <a:moveTo>
                  <a:pt x="1080053" y="0"/>
                </a:moveTo>
                <a:cubicBezTo>
                  <a:pt x="1676550" y="0"/>
                  <a:pt x="2160106" y="483556"/>
                  <a:pt x="2160106" y="1080053"/>
                </a:cubicBezTo>
                <a:cubicBezTo>
                  <a:pt x="2160106" y="1676550"/>
                  <a:pt x="1676550" y="2160106"/>
                  <a:pt x="1080053" y="2160106"/>
                </a:cubicBezTo>
                <a:cubicBezTo>
                  <a:pt x="483556" y="2160106"/>
                  <a:pt x="0" y="1676550"/>
                  <a:pt x="0" y="1080053"/>
                </a:cubicBezTo>
                <a:cubicBezTo>
                  <a:pt x="0" y="483556"/>
                  <a:pt x="483556" y="0"/>
                  <a:pt x="108005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8C2B458B-F297-460E-83F2-3DA347F5CF1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504785" y="2133599"/>
            <a:ext cx="2160106" cy="2160106"/>
          </a:xfrm>
          <a:custGeom>
            <a:avLst/>
            <a:gdLst>
              <a:gd name="connsiteX0" fmla="*/ 1080053 w 2160106"/>
              <a:gd name="connsiteY0" fmla="*/ 0 h 2160106"/>
              <a:gd name="connsiteX1" fmla="*/ 2160106 w 2160106"/>
              <a:gd name="connsiteY1" fmla="*/ 1080053 h 2160106"/>
              <a:gd name="connsiteX2" fmla="*/ 1080053 w 2160106"/>
              <a:gd name="connsiteY2" fmla="*/ 2160106 h 2160106"/>
              <a:gd name="connsiteX3" fmla="*/ 0 w 2160106"/>
              <a:gd name="connsiteY3" fmla="*/ 1080053 h 2160106"/>
              <a:gd name="connsiteX4" fmla="*/ 1080053 w 2160106"/>
              <a:gd name="connsiteY4" fmla="*/ 0 h 2160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106" h="2160106">
                <a:moveTo>
                  <a:pt x="1080053" y="0"/>
                </a:moveTo>
                <a:cubicBezTo>
                  <a:pt x="1676550" y="0"/>
                  <a:pt x="2160106" y="483556"/>
                  <a:pt x="2160106" y="1080053"/>
                </a:cubicBezTo>
                <a:cubicBezTo>
                  <a:pt x="2160106" y="1676550"/>
                  <a:pt x="1676550" y="2160106"/>
                  <a:pt x="1080053" y="2160106"/>
                </a:cubicBezTo>
                <a:cubicBezTo>
                  <a:pt x="483556" y="2160106"/>
                  <a:pt x="0" y="1676550"/>
                  <a:pt x="0" y="1080053"/>
                </a:cubicBezTo>
                <a:cubicBezTo>
                  <a:pt x="0" y="483556"/>
                  <a:pt x="483556" y="0"/>
                  <a:pt x="108005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F9C9F4D-5202-4D30-A8C3-0EF663D0AA3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490699" y="2133599"/>
            <a:ext cx="2160106" cy="2160106"/>
          </a:xfrm>
          <a:custGeom>
            <a:avLst/>
            <a:gdLst>
              <a:gd name="connsiteX0" fmla="*/ 1080053 w 2160106"/>
              <a:gd name="connsiteY0" fmla="*/ 0 h 2160106"/>
              <a:gd name="connsiteX1" fmla="*/ 2160106 w 2160106"/>
              <a:gd name="connsiteY1" fmla="*/ 1080053 h 2160106"/>
              <a:gd name="connsiteX2" fmla="*/ 1080053 w 2160106"/>
              <a:gd name="connsiteY2" fmla="*/ 2160106 h 2160106"/>
              <a:gd name="connsiteX3" fmla="*/ 0 w 2160106"/>
              <a:gd name="connsiteY3" fmla="*/ 1080053 h 2160106"/>
              <a:gd name="connsiteX4" fmla="*/ 1080053 w 2160106"/>
              <a:gd name="connsiteY4" fmla="*/ 0 h 2160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106" h="2160106">
                <a:moveTo>
                  <a:pt x="1080053" y="0"/>
                </a:moveTo>
                <a:cubicBezTo>
                  <a:pt x="1676550" y="0"/>
                  <a:pt x="2160106" y="483556"/>
                  <a:pt x="2160106" y="1080053"/>
                </a:cubicBezTo>
                <a:cubicBezTo>
                  <a:pt x="2160106" y="1676550"/>
                  <a:pt x="1676550" y="2160106"/>
                  <a:pt x="1080053" y="2160106"/>
                </a:cubicBezTo>
                <a:cubicBezTo>
                  <a:pt x="483556" y="2160106"/>
                  <a:pt x="0" y="1676550"/>
                  <a:pt x="0" y="1080053"/>
                </a:cubicBezTo>
                <a:cubicBezTo>
                  <a:pt x="0" y="483556"/>
                  <a:pt x="483556" y="0"/>
                  <a:pt x="108005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1964363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7C4D9CDA-74F3-4768-AA20-2B8214112CA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060835" y="2179981"/>
            <a:ext cx="2067340" cy="2067340"/>
          </a:xfrm>
          <a:custGeom>
            <a:avLst/>
            <a:gdLst>
              <a:gd name="connsiteX0" fmla="*/ 1033670 w 2067340"/>
              <a:gd name="connsiteY0" fmla="*/ 0 h 2067340"/>
              <a:gd name="connsiteX1" fmla="*/ 2067340 w 2067340"/>
              <a:gd name="connsiteY1" fmla="*/ 1033670 h 2067340"/>
              <a:gd name="connsiteX2" fmla="*/ 1033670 w 2067340"/>
              <a:gd name="connsiteY2" fmla="*/ 2067340 h 2067340"/>
              <a:gd name="connsiteX3" fmla="*/ 0 w 2067340"/>
              <a:gd name="connsiteY3" fmla="*/ 1033670 h 2067340"/>
              <a:gd name="connsiteX4" fmla="*/ 1033670 w 2067340"/>
              <a:gd name="connsiteY4" fmla="*/ 0 h 2067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7340" h="2067340">
                <a:moveTo>
                  <a:pt x="1033670" y="0"/>
                </a:moveTo>
                <a:cubicBezTo>
                  <a:pt x="1604550" y="0"/>
                  <a:pt x="2067340" y="462790"/>
                  <a:pt x="2067340" y="1033670"/>
                </a:cubicBezTo>
                <a:cubicBezTo>
                  <a:pt x="2067340" y="1604550"/>
                  <a:pt x="1604550" y="2067340"/>
                  <a:pt x="1033670" y="2067340"/>
                </a:cubicBezTo>
                <a:cubicBezTo>
                  <a:pt x="462790" y="2067340"/>
                  <a:pt x="0" y="1604550"/>
                  <a:pt x="0" y="1033670"/>
                </a:cubicBezTo>
                <a:cubicBezTo>
                  <a:pt x="0" y="462790"/>
                  <a:pt x="462790" y="0"/>
                  <a:pt x="103367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614FB69-293F-4A10-B362-4D649804DDD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784515" y="2179981"/>
            <a:ext cx="2067340" cy="2067340"/>
          </a:xfrm>
          <a:custGeom>
            <a:avLst/>
            <a:gdLst>
              <a:gd name="connsiteX0" fmla="*/ 1033670 w 2067340"/>
              <a:gd name="connsiteY0" fmla="*/ 0 h 2067340"/>
              <a:gd name="connsiteX1" fmla="*/ 2067340 w 2067340"/>
              <a:gd name="connsiteY1" fmla="*/ 1033670 h 2067340"/>
              <a:gd name="connsiteX2" fmla="*/ 1033670 w 2067340"/>
              <a:gd name="connsiteY2" fmla="*/ 2067340 h 2067340"/>
              <a:gd name="connsiteX3" fmla="*/ 0 w 2067340"/>
              <a:gd name="connsiteY3" fmla="*/ 1033670 h 2067340"/>
              <a:gd name="connsiteX4" fmla="*/ 1033670 w 2067340"/>
              <a:gd name="connsiteY4" fmla="*/ 0 h 2067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7340" h="2067340">
                <a:moveTo>
                  <a:pt x="1033670" y="0"/>
                </a:moveTo>
                <a:cubicBezTo>
                  <a:pt x="1604550" y="0"/>
                  <a:pt x="2067340" y="462790"/>
                  <a:pt x="2067340" y="1033670"/>
                </a:cubicBezTo>
                <a:cubicBezTo>
                  <a:pt x="2067340" y="1604550"/>
                  <a:pt x="1604550" y="2067340"/>
                  <a:pt x="1033670" y="2067340"/>
                </a:cubicBezTo>
                <a:cubicBezTo>
                  <a:pt x="462790" y="2067340"/>
                  <a:pt x="0" y="1604550"/>
                  <a:pt x="0" y="1033670"/>
                </a:cubicBezTo>
                <a:cubicBezTo>
                  <a:pt x="0" y="462790"/>
                  <a:pt x="462790" y="0"/>
                  <a:pt x="103367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B7C6B11-1B3D-4E91-9387-78DC7E2FE82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337155" y="2179981"/>
            <a:ext cx="2067340" cy="2067340"/>
          </a:xfrm>
          <a:custGeom>
            <a:avLst/>
            <a:gdLst>
              <a:gd name="connsiteX0" fmla="*/ 1033670 w 2067340"/>
              <a:gd name="connsiteY0" fmla="*/ 0 h 2067340"/>
              <a:gd name="connsiteX1" fmla="*/ 2067340 w 2067340"/>
              <a:gd name="connsiteY1" fmla="*/ 1033670 h 2067340"/>
              <a:gd name="connsiteX2" fmla="*/ 1033670 w 2067340"/>
              <a:gd name="connsiteY2" fmla="*/ 2067340 h 2067340"/>
              <a:gd name="connsiteX3" fmla="*/ 0 w 2067340"/>
              <a:gd name="connsiteY3" fmla="*/ 1033670 h 2067340"/>
              <a:gd name="connsiteX4" fmla="*/ 1033670 w 2067340"/>
              <a:gd name="connsiteY4" fmla="*/ 0 h 2067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7340" h="2067340">
                <a:moveTo>
                  <a:pt x="1033670" y="0"/>
                </a:moveTo>
                <a:cubicBezTo>
                  <a:pt x="1604550" y="0"/>
                  <a:pt x="2067340" y="462790"/>
                  <a:pt x="2067340" y="1033670"/>
                </a:cubicBezTo>
                <a:cubicBezTo>
                  <a:pt x="2067340" y="1604550"/>
                  <a:pt x="1604550" y="2067340"/>
                  <a:pt x="1033670" y="2067340"/>
                </a:cubicBezTo>
                <a:cubicBezTo>
                  <a:pt x="462790" y="2067340"/>
                  <a:pt x="0" y="1604550"/>
                  <a:pt x="0" y="1033670"/>
                </a:cubicBezTo>
                <a:cubicBezTo>
                  <a:pt x="0" y="462790"/>
                  <a:pt x="462790" y="0"/>
                  <a:pt x="103367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1303243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FDB3E7A2-6CD1-465E-A960-897A8B660B5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0450" y="1599894"/>
            <a:ext cx="3509705" cy="2296241"/>
          </a:xfrm>
          <a:custGeom>
            <a:avLst/>
            <a:gdLst>
              <a:gd name="connsiteX0" fmla="*/ 0 w 3509705"/>
              <a:gd name="connsiteY0" fmla="*/ 0 h 2296241"/>
              <a:gd name="connsiteX1" fmla="*/ 3509705 w 3509705"/>
              <a:gd name="connsiteY1" fmla="*/ 0 h 2296241"/>
              <a:gd name="connsiteX2" fmla="*/ 3509705 w 3509705"/>
              <a:gd name="connsiteY2" fmla="*/ 2296241 h 2296241"/>
              <a:gd name="connsiteX3" fmla="*/ 0 w 3509705"/>
              <a:gd name="connsiteY3" fmla="*/ 2296241 h 2296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9705" h="2296241">
                <a:moveTo>
                  <a:pt x="0" y="0"/>
                </a:moveTo>
                <a:lnTo>
                  <a:pt x="3509705" y="0"/>
                </a:lnTo>
                <a:lnTo>
                  <a:pt x="3509705" y="2296241"/>
                </a:lnTo>
                <a:lnTo>
                  <a:pt x="0" y="229624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DE8857DE-30D9-4993-B48C-7DFE4BD3A72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829968" y="1599893"/>
            <a:ext cx="3509705" cy="2296241"/>
          </a:xfrm>
          <a:custGeom>
            <a:avLst/>
            <a:gdLst>
              <a:gd name="connsiteX0" fmla="*/ 0 w 3509705"/>
              <a:gd name="connsiteY0" fmla="*/ 0 h 2296241"/>
              <a:gd name="connsiteX1" fmla="*/ 3509705 w 3509705"/>
              <a:gd name="connsiteY1" fmla="*/ 0 h 2296241"/>
              <a:gd name="connsiteX2" fmla="*/ 3509705 w 3509705"/>
              <a:gd name="connsiteY2" fmla="*/ 2296241 h 2296241"/>
              <a:gd name="connsiteX3" fmla="*/ 0 w 3509705"/>
              <a:gd name="connsiteY3" fmla="*/ 2296241 h 2296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9705" h="2296241">
                <a:moveTo>
                  <a:pt x="0" y="0"/>
                </a:moveTo>
                <a:lnTo>
                  <a:pt x="3509705" y="0"/>
                </a:lnTo>
                <a:lnTo>
                  <a:pt x="3509705" y="2296241"/>
                </a:lnTo>
                <a:lnTo>
                  <a:pt x="0" y="229624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014B73FA-6D3D-470A-B651-8B02460498A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320101" y="3896133"/>
            <a:ext cx="3509705" cy="2296241"/>
          </a:xfrm>
          <a:custGeom>
            <a:avLst/>
            <a:gdLst>
              <a:gd name="connsiteX0" fmla="*/ 0 w 3509705"/>
              <a:gd name="connsiteY0" fmla="*/ 0 h 2296241"/>
              <a:gd name="connsiteX1" fmla="*/ 3509705 w 3509705"/>
              <a:gd name="connsiteY1" fmla="*/ 0 h 2296241"/>
              <a:gd name="connsiteX2" fmla="*/ 3509705 w 3509705"/>
              <a:gd name="connsiteY2" fmla="*/ 2296241 h 2296241"/>
              <a:gd name="connsiteX3" fmla="*/ 0 w 3509705"/>
              <a:gd name="connsiteY3" fmla="*/ 2296241 h 2296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9705" h="2296241">
                <a:moveTo>
                  <a:pt x="0" y="0"/>
                </a:moveTo>
                <a:lnTo>
                  <a:pt x="3509705" y="0"/>
                </a:lnTo>
                <a:lnTo>
                  <a:pt x="3509705" y="2296241"/>
                </a:lnTo>
                <a:lnTo>
                  <a:pt x="0" y="229624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136240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4528EEF-0E67-49AE-ACDD-D19A17F840B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45436" y="1599894"/>
            <a:ext cx="3509404" cy="2296240"/>
          </a:xfrm>
          <a:custGeom>
            <a:avLst/>
            <a:gdLst>
              <a:gd name="connsiteX0" fmla="*/ 0 w 3509404"/>
              <a:gd name="connsiteY0" fmla="*/ 0 h 2296240"/>
              <a:gd name="connsiteX1" fmla="*/ 3509404 w 3509404"/>
              <a:gd name="connsiteY1" fmla="*/ 0 h 2296240"/>
              <a:gd name="connsiteX2" fmla="*/ 3509404 w 3509404"/>
              <a:gd name="connsiteY2" fmla="*/ 2296240 h 2296240"/>
              <a:gd name="connsiteX3" fmla="*/ 0 w 3509404"/>
              <a:gd name="connsiteY3" fmla="*/ 2296240 h 229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9404" h="2296240">
                <a:moveTo>
                  <a:pt x="0" y="0"/>
                </a:moveTo>
                <a:lnTo>
                  <a:pt x="3509404" y="0"/>
                </a:lnTo>
                <a:lnTo>
                  <a:pt x="3509404" y="2296240"/>
                </a:lnTo>
                <a:lnTo>
                  <a:pt x="0" y="22962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8A6EE72C-1F47-4A33-9F5E-2AE178553C2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910656" y="1599894"/>
            <a:ext cx="3509404" cy="2296240"/>
          </a:xfrm>
          <a:custGeom>
            <a:avLst/>
            <a:gdLst>
              <a:gd name="connsiteX0" fmla="*/ 0 w 3509404"/>
              <a:gd name="connsiteY0" fmla="*/ 0 h 2296240"/>
              <a:gd name="connsiteX1" fmla="*/ 3509404 w 3509404"/>
              <a:gd name="connsiteY1" fmla="*/ 0 h 2296240"/>
              <a:gd name="connsiteX2" fmla="*/ 3509404 w 3509404"/>
              <a:gd name="connsiteY2" fmla="*/ 2296240 h 2296240"/>
              <a:gd name="connsiteX3" fmla="*/ 0 w 3509404"/>
              <a:gd name="connsiteY3" fmla="*/ 2296240 h 229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9404" h="2296240">
                <a:moveTo>
                  <a:pt x="0" y="0"/>
                </a:moveTo>
                <a:lnTo>
                  <a:pt x="3509404" y="0"/>
                </a:lnTo>
                <a:lnTo>
                  <a:pt x="3509404" y="2296240"/>
                </a:lnTo>
                <a:lnTo>
                  <a:pt x="0" y="22962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4E607FE6-199B-42BA-AFBC-A27E85F20A5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45436" y="3961128"/>
            <a:ext cx="3509404" cy="2296240"/>
          </a:xfrm>
          <a:custGeom>
            <a:avLst/>
            <a:gdLst>
              <a:gd name="connsiteX0" fmla="*/ 0 w 3509404"/>
              <a:gd name="connsiteY0" fmla="*/ 0 h 2296240"/>
              <a:gd name="connsiteX1" fmla="*/ 3509404 w 3509404"/>
              <a:gd name="connsiteY1" fmla="*/ 0 h 2296240"/>
              <a:gd name="connsiteX2" fmla="*/ 3509404 w 3509404"/>
              <a:gd name="connsiteY2" fmla="*/ 2296240 h 2296240"/>
              <a:gd name="connsiteX3" fmla="*/ 0 w 3509404"/>
              <a:gd name="connsiteY3" fmla="*/ 2296240 h 229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9404" h="2296240">
                <a:moveTo>
                  <a:pt x="0" y="0"/>
                </a:moveTo>
                <a:lnTo>
                  <a:pt x="3509404" y="0"/>
                </a:lnTo>
                <a:lnTo>
                  <a:pt x="3509404" y="2296240"/>
                </a:lnTo>
                <a:lnTo>
                  <a:pt x="0" y="22962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42B4657-1BB8-4863-83BE-58F088B97B8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910656" y="3961128"/>
            <a:ext cx="3509404" cy="2296240"/>
          </a:xfrm>
          <a:custGeom>
            <a:avLst/>
            <a:gdLst>
              <a:gd name="connsiteX0" fmla="*/ 0 w 3509404"/>
              <a:gd name="connsiteY0" fmla="*/ 0 h 2296240"/>
              <a:gd name="connsiteX1" fmla="*/ 3509404 w 3509404"/>
              <a:gd name="connsiteY1" fmla="*/ 0 h 2296240"/>
              <a:gd name="connsiteX2" fmla="*/ 3509404 w 3509404"/>
              <a:gd name="connsiteY2" fmla="*/ 2296240 h 2296240"/>
              <a:gd name="connsiteX3" fmla="*/ 0 w 3509404"/>
              <a:gd name="connsiteY3" fmla="*/ 2296240 h 229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9404" h="2296240">
                <a:moveTo>
                  <a:pt x="0" y="0"/>
                </a:moveTo>
                <a:lnTo>
                  <a:pt x="3509404" y="0"/>
                </a:lnTo>
                <a:lnTo>
                  <a:pt x="3509404" y="2296240"/>
                </a:lnTo>
                <a:lnTo>
                  <a:pt x="0" y="22962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330AC2C9-985A-4F1D-B9E3-4198E7C7E4D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328224" y="3961128"/>
            <a:ext cx="3509404" cy="2296240"/>
          </a:xfrm>
          <a:custGeom>
            <a:avLst/>
            <a:gdLst>
              <a:gd name="connsiteX0" fmla="*/ 0 w 3509404"/>
              <a:gd name="connsiteY0" fmla="*/ 0 h 2296240"/>
              <a:gd name="connsiteX1" fmla="*/ 3509404 w 3509404"/>
              <a:gd name="connsiteY1" fmla="*/ 0 h 2296240"/>
              <a:gd name="connsiteX2" fmla="*/ 3509404 w 3509404"/>
              <a:gd name="connsiteY2" fmla="*/ 2296240 h 2296240"/>
              <a:gd name="connsiteX3" fmla="*/ 0 w 3509404"/>
              <a:gd name="connsiteY3" fmla="*/ 2296240 h 229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9404" h="2296240">
                <a:moveTo>
                  <a:pt x="0" y="0"/>
                </a:moveTo>
                <a:lnTo>
                  <a:pt x="3509404" y="0"/>
                </a:lnTo>
                <a:lnTo>
                  <a:pt x="3509404" y="2296240"/>
                </a:lnTo>
                <a:lnTo>
                  <a:pt x="0" y="22962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5741590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6AFA6EC-3227-40D4-93DA-529946519D8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18931" y="1736036"/>
            <a:ext cx="5285341" cy="4346713"/>
          </a:xfrm>
          <a:custGeom>
            <a:avLst/>
            <a:gdLst>
              <a:gd name="connsiteX0" fmla="*/ 0 w 5285341"/>
              <a:gd name="connsiteY0" fmla="*/ 0 h 4346713"/>
              <a:gd name="connsiteX1" fmla="*/ 5285341 w 5285341"/>
              <a:gd name="connsiteY1" fmla="*/ 0 h 4346713"/>
              <a:gd name="connsiteX2" fmla="*/ 5285341 w 5285341"/>
              <a:gd name="connsiteY2" fmla="*/ 4346713 h 4346713"/>
              <a:gd name="connsiteX3" fmla="*/ 0 w 5285341"/>
              <a:gd name="connsiteY3" fmla="*/ 4346713 h 4346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85341" h="4346713">
                <a:moveTo>
                  <a:pt x="0" y="0"/>
                </a:moveTo>
                <a:lnTo>
                  <a:pt x="5285341" y="0"/>
                </a:lnTo>
                <a:lnTo>
                  <a:pt x="5285341" y="4346713"/>
                </a:lnTo>
                <a:lnTo>
                  <a:pt x="0" y="43467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7CA5AE1-8D07-42FF-ACAF-CAA48DC1AD9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64537" y="1736035"/>
            <a:ext cx="5285341" cy="4346713"/>
          </a:xfrm>
          <a:custGeom>
            <a:avLst/>
            <a:gdLst>
              <a:gd name="connsiteX0" fmla="*/ 0 w 5285341"/>
              <a:gd name="connsiteY0" fmla="*/ 0 h 4346713"/>
              <a:gd name="connsiteX1" fmla="*/ 5285341 w 5285341"/>
              <a:gd name="connsiteY1" fmla="*/ 0 h 4346713"/>
              <a:gd name="connsiteX2" fmla="*/ 5285341 w 5285341"/>
              <a:gd name="connsiteY2" fmla="*/ 4346713 h 4346713"/>
              <a:gd name="connsiteX3" fmla="*/ 0 w 5285341"/>
              <a:gd name="connsiteY3" fmla="*/ 4346713 h 4346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85341" h="4346713">
                <a:moveTo>
                  <a:pt x="0" y="0"/>
                </a:moveTo>
                <a:lnTo>
                  <a:pt x="5285341" y="0"/>
                </a:lnTo>
                <a:lnTo>
                  <a:pt x="5285341" y="4346713"/>
                </a:lnTo>
                <a:lnTo>
                  <a:pt x="0" y="43467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6360809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858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38DE60AC-4672-4649-9861-031191EC44A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041481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E6FF46E-A613-44BF-9A87-7EAD44A621F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99039" y="920888"/>
            <a:ext cx="5242105" cy="5016224"/>
          </a:xfrm>
          <a:custGeom>
            <a:avLst/>
            <a:gdLst>
              <a:gd name="connsiteX0" fmla="*/ 1747369 w 5242105"/>
              <a:gd name="connsiteY0" fmla="*/ 0 h 5016224"/>
              <a:gd name="connsiteX1" fmla="*/ 3480414 w 5242105"/>
              <a:gd name="connsiteY1" fmla="*/ 0 h 5016224"/>
              <a:gd name="connsiteX2" fmla="*/ 3480414 w 5242105"/>
              <a:gd name="connsiteY2" fmla="*/ 1694855 h 5016224"/>
              <a:gd name="connsiteX3" fmla="*/ 5242105 w 5242105"/>
              <a:gd name="connsiteY3" fmla="*/ 1694855 h 5016224"/>
              <a:gd name="connsiteX4" fmla="*/ 5242105 w 5242105"/>
              <a:gd name="connsiteY4" fmla="*/ 3321369 h 5016224"/>
              <a:gd name="connsiteX5" fmla="*/ 3480414 w 5242105"/>
              <a:gd name="connsiteY5" fmla="*/ 3321369 h 5016224"/>
              <a:gd name="connsiteX6" fmla="*/ 3480414 w 5242105"/>
              <a:gd name="connsiteY6" fmla="*/ 5016224 h 5016224"/>
              <a:gd name="connsiteX7" fmla="*/ 1747369 w 5242105"/>
              <a:gd name="connsiteY7" fmla="*/ 5016224 h 5016224"/>
              <a:gd name="connsiteX8" fmla="*/ 1747369 w 5242105"/>
              <a:gd name="connsiteY8" fmla="*/ 3321369 h 5016224"/>
              <a:gd name="connsiteX9" fmla="*/ 0 w 5242105"/>
              <a:gd name="connsiteY9" fmla="*/ 3321369 h 5016224"/>
              <a:gd name="connsiteX10" fmla="*/ 0 w 5242105"/>
              <a:gd name="connsiteY10" fmla="*/ 1694855 h 5016224"/>
              <a:gd name="connsiteX11" fmla="*/ 1747369 w 5242105"/>
              <a:gd name="connsiteY11" fmla="*/ 1694855 h 5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42105" h="5016224">
                <a:moveTo>
                  <a:pt x="1747369" y="0"/>
                </a:moveTo>
                <a:lnTo>
                  <a:pt x="3480414" y="0"/>
                </a:lnTo>
                <a:lnTo>
                  <a:pt x="3480414" y="1694855"/>
                </a:lnTo>
                <a:lnTo>
                  <a:pt x="5242105" y="1694855"/>
                </a:lnTo>
                <a:lnTo>
                  <a:pt x="5242105" y="3321369"/>
                </a:lnTo>
                <a:lnTo>
                  <a:pt x="3480414" y="3321369"/>
                </a:lnTo>
                <a:lnTo>
                  <a:pt x="3480414" y="5016224"/>
                </a:lnTo>
                <a:lnTo>
                  <a:pt x="1747369" y="5016224"/>
                </a:lnTo>
                <a:lnTo>
                  <a:pt x="1747369" y="3321369"/>
                </a:lnTo>
                <a:lnTo>
                  <a:pt x="0" y="3321369"/>
                </a:lnTo>
                <a:lnTo>
                  <a:pt x="0" y="1694855"/>
                </a:lnTo>
                <a:lnTo>
                  <a:pt x="1747369" y="169485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797402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B1E13EF-03DE-49C9-9902-47975CC3208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064214" y="754683"/>
            <a:ext cx="2063574" cy="2063574"/>
          </a:xfrm>
          <a:custGeom>
            <a:avLst/>
            <a:gdLst>
              <a:gd name="connsiteX0" fmla="*/ 1031787 w 2063574"/>
              <a:gd name="connsiteY0" fmla="*/ 0 h 2063574"/>
              <a:gd name="connsiteX1" fmla="*/ 2063574 w 2063574"/>
              <a:gd name="connsiteY1" fmla="*/ 1031787 h 2063574"/>
              <a:gd name="connsiteX2" fmla="*/ 1031787 w 2063574"/>
              <a:gd name="connsiteY2" fmla="*/ 2063574 h 2063574"/>
              <a:gd name="connsiteX3" fmla="*/ 0 w 2063574"/>
              <a:gd name="connsiteY3" fmla="*/ 1031787 h 2063574"/>
              <a:gd name="connsiteX4" fmla="*/ 1031787 w 2063574"/>
              <a:gd name="connsiteY4" fmla="*/ 0 h 206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3574" h="2063574">
                <a:moveTo>
                  <a:pt x="1031787" y="0"/>
                </a:moveTo>
                <a:cubicBezTo>
                  <a:pt x="1601627" y="0"/>
                  <a:pt x="2063574" y="461947"/>
                  <a:pt x="2063574" y="1031787"/>
                </a:cubicBezTo>
                <a:cubicBezTo>
                  <a:pt x="2063574" y="1601627"/>
                  <a:pt x="1601627" y="2063574"/>
                  <a:pt x="1031787" y="2063574"/>
                </a:cubicBezTo>
                <a:cubicBezTo>
                  <a:pt x="461947" y="2063574"/>
                  <a:pt x="0" y="1601627"/>
                  <a:pt x="0" y="1031787"/>
                </a:cubicBezTo>
                <a:cubicBezTo>
                  <a:pt x="0" y="461947"/>
                  <a:pt x="461947" y="0"/>
                  <a:pt x="103178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429673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04224BD6-5BBD-4FAC-B350-C5A54FEA402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619935"/>
            <a:ext cx="12192000" cy="251663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409606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B330A1E-2B1A-4946-B50D-5F662938F73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799782" y="1915886"/>
            <a:ext cx="3077030" cy="3077030"/>
          </a:xfrm>
          <a:custGeom>
            <a:avLst/>
            <a:gdLst>
              <a:gd name="connsiteX0" fmla="*/ 1538515 w 3077030"/>
              <a:gd name="connsiteY0" fmla="*/ 0 h 3077030"/>
              <a:gd name="connsiteX1" fmla="*/ 3077030 w 3077030"/>
              <a:gd name="connsiteY1" fmla="*/ 1538515 h 3077030"/>
              <a:gd name="connsiteX2" fmla="*/ 1538515 w 3077030"/>
              <a:gd name="connsiteY2" fmla="*/ 3077030 h 3077030"/>
              <a:gd name="connsiteX3" fmla="*/ 0 w 3077030"/>
              <a:gd name="connsiteY3" fmla="*/ 1538515 h 3077030"/>
              <a:gd name="connsiteX4" fmla="*/ 1538515 w 3077030"/>
              <a:gd name="connsiteY4" fmla="*/ 0 h 3077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7030" h="3077030">
                <a:moveTo>
                  <a:pt x="1538515" y="0"/>
                </a:moveTo>
                <a:cubicBezTo>
                  <a:pt x="2388213" y="0"/>
                  <a:pt x="3077030" y="688817"/>
                  <a:pt x="3077030" y="1538515"/>
                </a:cubicBezTo>
                <a:cubicBezTo>
                  <a:pt x="3077030" y="2388213"/>
                  <a:pt x="2388213" y="3077030"/>
                  <a:pt x="1538515" y="3077030"/>
                </a:cubicBezTo>
                <a:cubicBezTo>
                  <a:pt x="688817" y="3077030"/>
                  <a:pt x="0" y="2388213"/>
                  <a:pt x="0" y="1538515"/>
                </a:cubicBezTo>
                <a:cubicBezTo>
                  <a:pt x="0" y="688817"/>
                  <a:pt x="688817" y="0"/>
                  <a:pt x="15385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2F8BDB5-3AB8-4FC1-AAE5-CF021899D4F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15189" y="1915886"/>
            <a:ext cx="3077030" cy="3077030"/>
          </a:xfrm>
          <a:custGeom>
            <a:avLst/>
            <a:gdLst>
              <a:gd name="connsiteX0" fmla="*/ 1538515 w 3077030"/>
              <a:gd name="connsiteY0" fmla="*/ 0 h 3077030"/>
              <a:gd name="connsiteX1" fmla="*/ 3077030 w 3077030"/>
              <a:gd name="connsiteY1" fmla="*/ 1538515 h 3077030"/>
              <a:gd name="connsiteX2" fmla="*/ 1538515 w 3077030"/>
              <a:gd name="connsiteY2" fmla="*/ 3077030 h 3077030"/>
              <a:gd name="connsiteX3" fmla="*/ 0 w 3077030"/>
              <a:gd name="connsiteY3" fmla="*/ 1538515 h 3077030"/>
              <a:gd name="connsiteX4" fmla="*/ 1538515 w 3077030"/>
              <a:gd name="connsiteY4" fmla="*/ 0 h 3077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7030" h="3077030">
                <a:moveTo>
                  <a:pt x="1538515" y="0"/>
                </a:moveTo>
                <a:cubicBezTo>
                  <a:pt x="2388213" y="0"/>
                  <a:pt x="3077030" y="688817"/>
                  <a:pt x="3077030" y="1538515"/>
                </a:cubicBezTo>
                <a:cubicBezTo>
                  <a:pt x="3077030" y="2388213"/>
                  <a:pt x="2388213" y="3077030"/>
                  <a:pt x="1538515" y="3077030"/>
                </a:cubicBezTo>
                <a:cubicBezTo>
                  <a:pt x="688817" y="3077030"/>
                  <a:pt x="0" y="2388213"/>
                  <a:pt x="0" y="1538515"/>
                </a:cubicBezTo>
                <a:cubicBezTo>
                  <a:pt x="0" y="688817"/>
                  <a:pt x="688817" y="0"/>
                  <a:pt x="15385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909074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94B3241-F022-42C2-BCCD-A5C5A809986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5783093" cy="6858000"/>
          </a:xfrm>
          <a:custGeom>
            <a:avLst/>
            <a:gdLst>
              <a:gd name="connsiteX0" fmla="*/ 0 w 5783093"/>
              <a:gd name="connsiteY0" fmla="*/ 0 h 6858000"/>
              <a:gd name="connsiteX1" fmla="*/ 5783093 w 5783093"/>
              <a:gd name="connsiteY1" fmla="*/ 0 h 6858000"/>
              <a:gd name="connsiteX2" fmla="*/ 5783093 w 5783093"/>
              <a:gd name="connsiteY2" fmla="*/ 6858000 h 6858000"/>
              <a:gd name="connsiteX3" fmla="*/ 0 w 578309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83093" h="6858000">
                <a:moveTo>
                  <a:pt x="0" y="0"/>
                </a:moveTo>
                <a:lnTo>
                  <a:pt x="5783093" y="0"/>
                </a:lnTo>
                <a:lnTo>
                  <a:pt x="5783093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231166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19107E00-9879-455A-A39C-9C346700666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222432" y="1749169"/>
            <a:ext cx="3594817" cy="129883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5" name="Picture Placeholder 8">
            <a:extLst>
              <a:ext uri="{FF2B5EF4-FFF2-40B4-BE49-F238E27FC236}">
                <a16:creationId xmlns:a16="http://schemas.microsoft.com/office/drawing/2014/main" id="{727E57ED-D204-4497-8AF2-97F24101A90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498204" y="3194431"/>
            <a:ext cx="3594817" cy="129883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BD1DB7A2-6467-4F00-BB0D-B9B48ED7CB0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773976" y="4638427"/>
            <a:ext cx="3594817" cy="129883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558930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66BEA751-F7A5-4AF2-9161-B1C255B5E6D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151073" y="2478156"/>
            <a:ext cx="2150584" cy="247210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5" name="Picture Placeholder 8">
            <a:extLst>
              <a:ext uri="{FF2B5EF4-FFF2-40B4-BE49-F238E27FC236}">
                <a16:creationId xmlns:a16="http://schemas.microsoft.com/office/drawing/2014/main" id="{3787B947-4AC0-4B52-AB3A-96E48BAD90E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737455" y="2478156"/>
            <a:ext cx="2150584" cy="247210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12BC455C-0ADD-4F62-BBF5-899EDF61B09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03962" y="2478156"/>
            <a:ext cx="2150584" cy="247210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5335E12A-98EF-4582-9168-BE866F8C980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910223" y="2478156"/>
            <a:ext cx="2150584" cy="247210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09762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microsoft.com/office/2007/relationships/hdphoto" Target="../media/hdphoto1.wdp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6257563-0C49-491B-B5E4-EA92D7828CA7}"/>
              </a:ext>
            </a:extLst>
          </p:cNvPr>
          <p:cNvSpPr/>
          <p:nvPr userDrawn="1"/>
        </p:nvSpPr>
        <p:spPr>
          <a:xfrm>
            <a:off x="0" y="6380480"/>
            <a:ext cx="12192000" cy="477520"/>
          </a:xfrm>
          <a:prstGeom prst="rect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B13DFB-4D42-49ED-89E4-4F0D5E151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CE2F2-50B7-45A7-A752-331D60C05B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81DB46D-77D7-499B-977A-D670A24E7767}"/>
              </a:ext>
            </a:extLst>
          </p:cNvPr>
          <p:cNvCxnSpPr>
            <a:cxnSpLocks/>
          </p:cNvCxnSpPr>
          <p:nvPr userDrawn="1"/>
        </p:nvCxnSpPr>
        <p:spPr>
          <a:xfrm>
            <a:off x="1657531" y="6498176"/>
            <a:ext cx="0" cy="242129"/>
          </a:xfrm>
          <a:prstGeom prst="line">
            <a:avLst/>
          </a:prstGeom>
          <a:ln w="1905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6B5FF849-AD70-4FFB-B722-87B9A2304A17}"/>
              </a:ext>
            </a:extLst>
          </p:cNvPr>
          <p:cNvSpPr/>
          <p:nvPr userDrawn="1"/>
        </p:nvSpPr>
        <p:spPr>
          <a:xfrm>
            <a:off x="11070507" y="6476672"/>
            <a:ext cx="285137" cy="2851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Chevron 16">
            <a:extLst>
              <a:ext uri="{FF2B5EF4-FFF2-40B4-BE49-F238E27FC236}">
                <a16:creationId xmlns:a16="http://schemas.microsoft.com/office/drawing/2014/main" id="{54D81A09-25D7-49A0-BFF0-B0FAA8FC9B85}"/>
              </a:ext>
            </a:extLst>
          </p:cNvPr>
          <p:cNvSpPr/>
          <p:nvPr userDrawn="1"/>
        </p:nvSpPr>
        <p:spPr>
          <a:xfrm>
            <a:off x="11187560" y="6554847"/>
            <a:ext cx="79863" cy="128786"/>
          </a:xfrm>
          <a:prstGeom prst="chevron">
            <a:avLst>
              <a:gd name="adj" fmla="val 765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164A0E9-5313-4004-96D2-E9320B6987A5}"/>
              </a:ext>
            </a:extLst>
          </p:cNvPr>
          <p:cNvSpPr/>
          <p:nvPr userDrawn="1"/>
        </p:nvSpPr>
        <p:spPr>
          <a:xfrm>
            <a:off x="10722246" y="6476672"/>
            <a:ext cx="285137" cy="2851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Chevron 19">
            <a:extLst>
              <a:ext uri="{FF2B5EF4-FFF2-40B4-BE49-F238E27FC236}">
                <a16:creationId xmlns:a16="http://schemas.microsoft.com/office/drawing/2014/main" id="{087EA94F-9EE3-4BB4-A44F-9E30426305DC}"/>
              </a:ext>
            </a:extLst>
          </p:cNvPr>
          <p:cNvSpPr/>
          <p:nvPr userDrawn="1"/>
        </p:nvSpPr>
        <p:spPr>
          <a:xfrm rot="10800000">
            <a:off x="10820249" y="6554847"/>
            <a:ext cx="79863" cy="128786"/>
          </a:xfrm>
          <a:prstGeom prst="chevron">
            <a:avLst>
              <a:gd name="adj" fmla="val 765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EAF94C3-1D8C-42D8-A345-1034DB5DE3FB}"/>
              </a:ext>
            </a:extLst>
          </p:cNvPr>
          <p:cNvSpPr/>
          <p:nvPr userDrawn="1"/>
        </p:nvSpPr>
        <p:spPr>
          <a:xfrm>
            <a:off x="10448015" y="0"/>
            <a:ext cx="905786" cy="3260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62DF5369-DAAC-4977-A00C-27A3C3821667}"/>
              </a:ext>
            </a:extLst>
          </p:cNvPr>
          <p:cNvSpPr txBox="1">
            <a:spLocks/>
          </p:cNvSpPr>
          <p:nvPr userDrawn="1"/>
        </p:nvSpPr>
        <p:spPr>
          <a:xfrm>
            <a:off x="10450225" y="66851"/>
            <a:ext cx="540688" cy="1926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b="0" i="0" kern="1200">
                <a:solidFill>
                  <a:srgbClr val="000000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00" b="0" i="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C439DD-3853-4254-9CC6-141635332C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5718" y="65063"/>
            <a:ext cx="464275" cy="1914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E25A1A-F191-4308-9847-26E21CFF8B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738862" y="6436678"/>
            <a:ext cx="17235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www.infobusiness.com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D0BDE94-A6B2-4C1D-AA35-70633E0A6EAC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356" y="6471241"/>
            <a:ext cx="729575" cy="29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375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7" r:id="rId2"/>
    <p:sldLayoutId id="2147483682" r:id="rId3"/>
    <p:sldLayoutId id="2147483668" r:id="rId4"/>
    <p:sldLayoutId id="2147483669" r:id="rId5"/>
    <p:sldLayoutId id="2147483673" r:id="rId6"/>
    <p:sldLayoutId id="2147483683" r:id="rId7"/>
    <p:sldLayoutId id="2147483674" r:id="rId8"/>
    <p:sldLayoutId id="2147483662" r:id="rId9"/>
    <p:sldLayoutId id="2147483676" r:id="rId10"/>
    <p:sldLayoutId id="2147483677" r:id="rId11"/>
    <p:sldLayoutId id="2147483678" r:id="rId12"/>
    <p:sldLayoutId id="2147483685" r:id="rId13"/>
    <p:sldLayoutId id="2147483684" r:id="rId14"/>
    <p:sldLayoutId id="2147483686" r:id="rId15"/>
    <p:sldLayoutId id="2147483687" r:id="rId16"/>
    <p:sldLayoutId id="2147483688" r:id="rId17"/>
    <p:sldLayoutId id="2147483671" r:id="rId18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000" b="0" kern="1200" spc="0" baseline="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5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1.jpeg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A3967A2C-F1E6-4940-8491-97ACA7BA41E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C61D77CB-C6C3-46E1-A67E-D6B1FD08CD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AE47F839-8B8F-4DB4-A590-FACE23381976}"/>
              </a:ext>
            </a:extLst>
          </p:cNvPr>
          <p:cNvSpPr>
            <a:spLocks/>
          </p:cNvSpPr>
          <p:nvPr/>
        </p:nvSpPr>
        <p:spPr bwMode="auto">
          <a:xfrm>
            <a:off x="5355773" y="2125211"/>
            <a:ext cx="1241017" cy="1439986"/>
          </a:xfrm>
          <a:custGeom>
            <a:avLst/>
            <a:gdLst>
              <a:gd name="T0" fmla="*/ 267 w 384"/>
              <a:gd name="T1" fmla="*/ 430 h 447"/>
              <a:gd name="T2" fmla="*/ 67 w 384"/>
              <a:gd name="T3" fmla="*/ 230 h 447"/>
              <a:gd name="T4" fmla="*/ 267 w 384"/>
              <a:gd name="T5" fmla="*/ 31 h 447"/>
              <a:gd name="T6" fmla="*/ 384 w 384"/>
              <a:gd name="T7" fmla="*/ 69 h 447"/>
              <a:gd name="T8" fmla="*/ 223 w 384"/>
              <a:gd name="T9" fmla="*/ 0 h 447"/>
              <a:gd name="T10" fmla="*/ 0 w 384"/>
              <a:gd name="T11" fmla="*/ 223 h 447"/>
              <a:gd name="T12" fmla="*/ 223 w 384"/>
              <a:gd name="T13" fmla="*/ 447 h 447"/>
              <a:gd name="T14" fmla="*/ 328 w 384"/>
              <a:gd name="T15" fmla="*/ 420 h 447"/>
              <a:gd name="T16" fmla="*/ 267 w 384"/>
              <a:gd name="T17" fmla="*/ 430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4" h="447">
                <a:moveTo>
                  <a:pt x="267" y="430"/>
                </a:moveTo>
                <a:cubicBezTo>
                  <a:pt x="157" y="430"/>
                  <a:pt x="67" y="340"/>
                  <a:pt x="67" y="230"/>
                </a:cubicBezTo>
                <a:cubicBezTo>
                  <a:pt x="67" y="120"/>
                  <a:pt x="157" y="31"/>
                  <a:pt x="267" y="31"/>
                </a:cubicBezTo>
                <a:cubicBezTo>
                  <a:pt x="310" y="31"/>
                  <a:pt x="351" y="45"/>
                  <a:pt x="384" y="69"/>
                </a:cubicBezTo>
                <a:cubicBezTo>
                  <a:pt x="343" y="27"/>
                  <a:pt x="286" y="0"/>
                  <a:pt x="223" y="0"/>
                </a:cubicBezTo>
                <a:cubicBezTo>
                  <a:pt x="99" y="0"/>
                  <a:pt x="0" y="100"/>
                  <a:pt x="0" y="223"/>
                </a:cubicBezTo>
                <a:cubicBezTo>
                  <a:pt x="0" y="347"/>
                  <a:pt x="99" y="447"/>
                  <a:pt x="223" y="447"/>
                </a:cubicBezTo>
                <a:cubicBezTo>
                  <a:pt x="261" y="447"/>
                  <a:pt x="297" y="437"/>
                  <a:pt x="328" y="420"/>
                </a:cubicBezTo>
                <a:cubicBezTo>
                  <a:pt x="309" y="426"/>
                  <a:pt x="288" y="430"/>
                  <a:pt x="267" y="43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775BE740-4457-4ACE-8CBF-4BE38A18C831}"/>
              </a:ext>
            </a:extLst>
          </p:cNvPr>
          <p:cNvSpPr>
            <a:spLocks/>
          </p:cNvSpPr>
          <p:nvPr/>
        </p:nvSpPr>
        <p:spPr bwMode="auto">
          <a:xfrm>
            <a:off x="5799235" y="2260104"/>
            <a:ext cx="1036992" cy="1205609"/>
          </a:xfrm>
          <a:custGeom>
            <a:avLst/>
            <a:gdLst>
              <a:gd name="T0" fmla="*/ 98 w 321"/>
              <a:gd name="T1" fmla="*/ 360 h 374"/>
              <a:gd name="T2" fmla="*/ 265 w 321"/>
              <a:gd name="T3" fmla="*/ 193 h 374"/>
              <a:gd name="T4" fmla="*/ 98 w 321"/>
              <a:gd name="T5" fmla="*/ 26 h 374"/>
              <a:gd name="T6" fmla="*/ 0 w 321"/>
              <a:gd name="T7" fmla="*/ 58 h 374"/>
              <a:gd name="T8" fmla="*/ 134 w 321"/>
              <a:gd name="T9" fmla="*/ 0 h 374"/>
              <a:gd name="T10" fmla="*/ 321 w 321"/>
              <a:gd name="T11" fmla="*/ 187 h 374"/>
              <a:gd name="T12" fmla="*/ 134 w 321"/>
              <a:gd name="T13" fmla="*/ 374 h 374"/>
              <a:gd name="T14" fmla="*/ 46 w 321"/>
              <a:gd name="T15" fmla="*/ 352 h 374"/>
              <a:gd name="T16" fmla="*/ 98 w 321"/>
              <a:gd name="T17" fmla="*/ 360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1" h="374">
                <a:moveTo>
                  <a:pt x="98" y="360"/>
                </a:moveTo>
                <a:cubicBezTo>
                  <a:pt x="190" y="360"/>
                  <a:pt x="265" y="285"/>
                  <a:pt x="265" y="193"/>
                </a:cubicBezTo>
                <a:cubicBezTo>
                  <a:pt x="265" y="101"/>
                  <a:pt x="190" y="26"/>
                  <a:pt x="98" y="26"/>
                </a:cubicBezTo>
                <a:cubicBezTo>
                  <a:pt x="61" y="26"/>
                  <a:pt x="27" y="38"/>
                  <a:pt x="0" y="58"/>
                </a:cubicBezTo>
                <a:cubicBezTo>
                  <a:pt x="34" y="22"/>
                  <a:pt x="81" y="0"/>
                  <a:pt x="134" y="0"/>
                </a:cubicBezTo>
                <a:cubicBezTo>
                  <a:pt x="238" y="0"/>
                  <a:pt x="321" y="84"/>
                  <a:pt x="321" y="187"/>
                </a:cubicBezTo>
                <a:cubicBezTo>
                  <a:pt x="321" y="290"/>
                  <a:pt x="238" y="374"/>
                  <a:pt x="134" y="374"/>
                </a:cubicBezTo>
                <a:cubicBezTo>
                  <a:pt x="102" y="374"/>
                  <a:pt x="72" y="366"/>
                  <a:pt x="46" y="352"/>
                </a:cubicBezTo>
                <a:cubicBezTo>
                  <a:pt x="62" y="357"/>
                  <a:pt x="80" y="360"/>
                  <a:pt x="98" y="3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176EFB22-D8E8-43DA-A1F1-38B5B8077594}"/>
              </a:ext>
            </a:extLst>
          </p:cNvPr>
          <p:cNvSpPr>
            <a:spLocks/>
          </p:cNvSpPr>
          <p:nvPr/>
        </p:nvSpPr>
        <p:spPr bwMode="auto">
          <a:xfrm>
            <a:off x="5799235" y="2553497"/>
            <a:ext cx="617136" cy="618824"/>
          </a:xfrm>
          <a:custGeom>
            <a:avLst/>
            <a:gdLst>
              <a:gd name="T0" fmla="*/ 366 w 366"/>
              <a:gd name="T1" fmla="*/ 124 h 367"/>
              <a:gd name="T2" fmla="*/ 243 w 366"/>
              <a:gd name="T3" fmla="*/ 124 h 367"/>
              <a:gd name="T4" fmla="*/ 243 w 366"/>
              <a:gd name="T5" fmla="*/ 0 h 367"/>
              <a:gd name="T6" fmla="*/ 122 w 366"/>
              <a:gd name="T7" fmla="*/ 0 h 367"/>
              <a:gd name="T8" fmla="*/ 122 w 366"/>
              <a:gd name="T9" fmla="*/ 124 h 367"/>
              <a:gd name="T10" fmla="*/ 0 w 366"/>
              <a:gd name="T11" fmla="*/ 124 h 367"/>
              <a:gd name="T12" fmla="*/ 0 w 366"/>
              <a:gd name="T13" fmla="*/ 243 h 367"/>
              <a:gd name="T14" fmla="*/ 122 w 366"/>
              <a:gd name="T15" fmla="*/ 243 h 367"/>
              <a:gd name="T16" fmla="*/ 122 w 366"/>
              <a:gd name="T17" fmla="*/ 367 h 367"/>
              <a:gd name="T18" fmla="*/ 243 w 366"/>
              <a:gd name="T19" fmla="*/ 367 h 367"/>
              <a:gd name="T20" fmla="*/ 243 w 366"/>
              <a:gd name="T21" fmla="*/ 243 h 367"/>
              <a:gd name="T22" fmla="*/ 366 w 366"/>
              <a:gd name="T23" fmla="*/ 243 h 367"/>
              <a:gd name="T24" fmla="*/ 366 w 366"/>
              <a:gd name="T25" fmla="*/ 124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6" h="367">
                <a:moveTo>
                  <a:pt x="366" y="124"/>
                </a:moveTo>
                <a:lnTo>
                  <a:pt x="243" y="124"/>
                </a:lnTo>
                <a:lnTo>
                  <a:pt x="243" y="0"/>
                </a:lnTo>
                <a:lnTo>
                  <a:pt x="122" y="0"/>
                </a:lnTo>
                <a:lnTo>
                  <a:pt x="122" y="124"/>
                </a:lnTo>
                <a:lnTo>
                  <a:pt x="0" y="124"/>
                </a:lnTo>
                <a:lnTo>
                  <a:pt x="0" y="243"/>
                </a:lnTo>
                <a:lnTo>
                  <a:pt x="122" y="243"/>
                </a:lnTo>
                <a:lnTo>
                  <a:pt x="122" y="367"/>
                </a:lnTo>
                <a:lnTo>
                  <a:pt x="243" y="367"/>
                </a:lnTo>
                <a:lnTo>
                  <a:pt x="243" y="243"/>
                </a:lnTo>
                <a:lnTo>
                  <a:pt x="366" y="243"/>
                </a:lnTo>
                <a:lnTo>
                  <a:pt x="366" y="12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itle 2">
            <a:extLst>
              <a:ext uri="{FF2B5EF4-FFF2-40B4-BE49-F238E27FC236}">
                <a16:creationId xmlns:a16="http://schemas.microsoft.com/office/drawing/2014/main" id="{DCFB115E-0EA5-455A-877C-D1AF545A9607}"/>
              </a:ext>
            </a:extLst>
          </p:cNvPr>
          <p:cNvSpPr txBox="1">
            <a:spLocks/>
          </p:cNvSpPr>
          <p:nvPr/>
        </p:nvSpPr>
        <p:spPr>
          <a:xfrm>
            <a:off x="2756464" y="3802649"/>
            <a:ext cx="6679073" cy="63678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spc="0" baseline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4000" b="1" dirty="0">
                <a:solidFill>
                  <a:schemeClr val="accent1"/>
                </a:solidFill>
                <a:latin typeface="Roboto Medium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MEDICAL</a:t>
            </a:r>
            <a:r>
              <a:rPr lang="en-US" sz="40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US" sz="4000" dirty="0">
                <a:solidFill>
                  <a:schemeClr val="bg1"/>
                </a:solidFill>
                <a:latin typeface="Roboto Light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PRESENTATION</a:t>
            </a:r>
            <a:endParaRPr lang="en-US" sz="4000" dirty="0">
              <a:solidFill>
                <a:schemeClr val="bg1"/>
              </a:solidFill>
              <a:latin typeface="Roboto Light" panose="02000000000000000000" pitchFamily="2" charset="0"/>
              <a:ea typeface="Roboto" panose="02000000000000000000" pitchFamily="2" charset="0"/>
              <a:cs typeface="Lato Black" panose="020F0502020204030203" pitchFamily="34" charset="0"/>
            </a:endParaRPr>
          </a:p>
        </p:txBody>
      </p:sp>
      <p:sp>
        <p:nvSpPr>
          <p:cNvPr id="24" name="Subtitle 3">
            <a:extLst>
              <a:ext uri="{FF2B5EF4-FFF2-40B4-BE49-F238E27FC236}">
                <a16:creationId xmlns:a16="http://schemas.microsoft.com/office/drawing/2014/main" id="{3544E96B-0ED9-408A-BEA7-0AB4603C7A83}"/>
              </a:ext>
            </a:extLst>
          </p:cNvPr>
          <p:cNvSpPr txBox="1">
            <a:spLocks/>
          </p:cNvSpPr>
          <p:nvPr/>
        </p:nvSpPr>
        <p:spPr>
          <a:xfrm>
            <a:off x="3786415" y="4352344"/>
            <a:ext cx="4619171" cy="2933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 baseline="0">
                <a:solidFill>
                  <a:schemeClr val="tx1"/>
                </a:solidFill>
                <a:latin typeface="Montserrat Light" panose="00000400000000000000" pitchFamily="50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spc="3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MEDICAL POWERPOINT TEMPLATE</a:t>
            </a:r>
          </a:p>
        </p:txBody>
      </p:sp>
    </p:spTree>
    <p:extLst>
      <p:ext uri="{BB962C8B-B14F-4D97-AF65-F5344CB8AC3E}">
        <p14:creationId xmlns:p14="http://schemas.microsoft.com/office/powerpoint/2010/main" val="3177173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0844F7B9-CD75-4A0C-B3A9-74F9EE1EA6B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B349393-CF3F-42F6-B585-CC08BAF07955}"/>
              </a:ext>
            </a:extLst>
          </p:cNvPr>
          <p:cNvSpPr txBox="1">
            <a:spLocks/>
          </p:cNvSpPr>
          <p:nvPr/>
        </p:nvSpPr>
        <p:spPr>
          <a:xfrm>
            <a:off x="6405370" y="427687"/>
            <a:ext cx="3269973" cy="679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sz="3000" b="1" spc="11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Why Choose Us?</a:t>
            </a:r>
          </a:p>
        </p:txBody>
      </p:sp>
      <p:sp>
        <p:nvSpPr>
          <p:cNvPr id="27" name="Rectangle 9">
            <a:extLst>
              <a:ext uri="{FF2B5EF4-FFF2-40B4-BE49-F238E27FC236}">
                <a16:creationId xmlns:a16="http://schemas.microsoft.com/office/drawing/2014/main" id="{BD0B1D92-35C8-4D4F-8619-C9529A70E00A}"/>
              </a:ext>
            </a:extLst>
          </p:cNvPr>
          <p:cNvSpPr>
            <a:spLocks/>
          </p:cNvSpPr>
          <p:nvPr/>
        </p:nvSpPr>
        <p:spPr bwMode="auto">
          <a:xfrm>
            <a:off x="6405370" y="1010248"/>
            <a:ext cx="5064438" cy="38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ts val="1800"/>
              </a:lnSpc>
            </a:pPr>
            <a:r>
              <a:rPr lang="en-US" sz="1050" dirty="0"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  <a:sym typeface="Montserrat-Regular" charset="0"/>
              </a:rPr>
              <a:t>Lorem simplicity lorem suggests strength and the </a:t>
            </a:r>
            <a:r>
              <a:rPr lang="en-US" sz="1050" dirty="0" err="1"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  <a:sym typeface="Montserrat-Regular" charset="0"/>
              </a:rPr>
              <a:t>spaciousn</a:t>
            </a:r>
            <a:r>
              <a:rPr lang="en-US" sz="1050" dirty="0"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  <a:sym typeface="Montserrat-Regular" charset="0"/>
              </a:rPr>
              <a:t> contributes dolor sit</a:t>
            </a:r>
          </a:p>
          <a:p>
            <a:pPr>
              <a:lnSpc>
                <a:spcPts val="1800"/>
              </a:lnSpc>
            </a:pPr>
            <a:r>
              <a:rPr lang="en-US" sz="1050" dirty="0"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  <a:sym typeface="Montserrat-Regular" charset="0"/>
              </a:rPr>
              <a:t>Dolor sit </a:t>
            </a:r>
            <a:r>
              <a:rPr lang="en-US" sz="1050" dirty="0" err="1"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  <a:sym typeface="Montserrat-Regular" charset="0"/>
              </a:rPr>
              <a:t>amet</a:t>
            </a:r>
            <a:r>
              <a:rPr lang="en-US" sz="1050" dirty="0"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  <a:sym typeface="Montserrat-Regular" charset="0"/>
              </a:rPr>
              <a:t> </a:t>
            </a:r>
            <a:r>
              <a:rPr lang="en-US" sz="1050" dirty="0" err="1"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  <a:sym typeface="Montserrat-Regular" charset="0"/>
              </a:rPr>
              <a:t>adiscing</a:t>
            </a:r>
            <a:r>
              <a:rPr lang="en-US" sz="1050" dirty="0"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  <a:sym typeface="Montserrat-Regular" charset="0"/>
              </a:rPr>
              <a:t> </a:t>
            </a:r>
            <a:r>
              <a:rPr lang="en-US" sz="1050" dirty="0" err="1"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  <a:sym typeface="Montserrat-Regular" charset="0"/>
              </a:rPr>
              <a:t>contectetour</a:t>
            </a:r>
            <a:r>
              <a:rPr lang="en-US" sz="1050" dirty="0"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  <a:sym typeface="Montserrat-Regular" charset="0"/>
              </a:rPr>
              <a:t> ipsum lorem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8DA5D5B-0E7C-4022-B49B-3C95321A4627}"/>
              </a:ext>
            </a:extLst>
          </p:cNvPr>
          <p:cNvSpPr txBox="1"/>
          <p:nvPr/>
        </p:nvSpPr>
        <p:spPr>
          <a:xfrm>
            <a:off x="6408907" y="2781495"/>
            <a:ext cx="4820515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300" i="1" dirty="0">
                <a:solidFill>
                  <a:srgbClr val="000000">
                    <a:alpha val="9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 is simply dummy text of the printing and dolor sit typesetting industry. Lorem Ipsum has been the industry’s </a:t>
            </a:r>
            <a:r>
              <a:rPr lang="en-US" sz="1300" i="1" dirty="0" err="1">
                <a:solidFill>
                  <a:srgbClr val="000000">
                    <a:alpha val="9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300" i="1" dirty="0">
                <a:solidFill>
                  <a:srgbClr val="000000">
                    <a:alpha val="9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standard dummy text ever since the 1500s, when an unknown specimen book. It has survived not only five centuries, but also the leap into electronic </a:t>
            </a:r>
            <a:r>
              <a:rPr lang="en-US" sz="1300" i="1" dirty="0" err="1">
                <a:solidFill>
                  <a:srgbClr val="000000">
                    <a:alpha val="9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</a:t>
            </a:r>
            <a:endParaRPr lang="en-US" sz="1300" i="1" dirty="0">
              <a:solidFill>
                <a:srgbClr val="000000">
                  <a:alpha val="90000"/>
                </a:srgb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94845C7-A001-4527-B208-516C73B23A50}"/>
              </a:ext>
            </a:extLst>
          </p:cNvPr>
          <p:cNvSpPr txBox="1"/>
          <p:nvPr/>
        </p:nvSpPr>
        <p:spPr>
          <a:xfrm>
            <a:off x="6408908" y="4243741"/>
            <a:ext cx="4099438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>
                <a:solidFill>
                  <a:srgbClr val="00000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 is simply</a:t>
            </a:r>
            <a:r>
              <a:rPr lang="en-US" sz="1300" dirty="0">
                <a:solidFill>
                  <a:srgbClr val="00000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Bodoni 72 Book" charset="0"/>
              </a:rPr>
              <a:t>: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Dummy text of the printing</a:t>
            </a:r>
          </a:p>
          <a:p>
            <a:endParaRPr lang="en-US" sz="1300" dirty="0">
              <a:solidFill>
                <a:schemeClr val="accent5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300" dirty="0">
                <a:solidFill>
                  <a:srgbClr val="00000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Typesetting industry: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Lorem ipsum has been the industry</a:t>
            </a:r>
          </a:p>
          <a:p>
            <a:endParaRPr lang="en-US" sz="1300" dirty="0">
              <a:solidFill>
                <a:schemeClr val="accent5">
                  <a:lumMod val="50000"/>
                </a:schemeClr>
              </a:solidFill>
              <a:latin typeface="Bodoni 72 Book" charset="0"/>
              <a:ea typeface="Bodoni 72 Book" charset="0"/>
              <a:cs typeface="Bodoni 72 Book" charset="0"/>
            </a:endParaRPr>
          </a:p>
          <a:p>
            <a:r>
              <a:rPr lang="en-US" sz="1300" dirty="0">
                <a:solidFill>
                  <a:srgbClr val="00000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Standard: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Dummy text ever since 1500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7FB50A5-33EE-4A23-B45E-E412488A7A05}"/>
              </a:ext>
            </a:extLst>
          </p:cNvPr>
          <p:cNvSpPr txBox="1">
            <a:spLocks/>
          </p:cNvSpPr>
          <p:nvPr/>
        </p:nvSpPr>
        <p:spPr>
          <a:xfrm>
            <a:off x="6405370" y="2092560"/>
            <a:ext cx="3269973" cy="679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sz="3000" b="1" spc="110" dirty="0">
                <a:solidFill>
                  <a:schemeClr val="accent1">
                    <a:alpha val="9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We Are The Best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328959-1E09-431E-9B23-4EB8A3CCD73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535395085"/>
      </p:ext>
    </p:extLst>
  </p:cSld>
  <p:clrMapOvr>
    <a:masterClrMapping/>
  </p:clrMapOvr>
  <p:transition spd="slow">
    <p:comb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523F912-E8B8-4B71-8481-5C66617E3A0D}"/>
              </a:ext>
            </a:extLst>
          </p:cNvPr>
          <p:cNvSpPr/>
          <p:nvPr/>
        </p:nvSpPr>
        <p:spPr>
          <a:xfrm>
            <a:off x="0" y="4557486"/>
            <a:ext cx="12192000" cy="2300514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400A23-909B-42B2-B8DA-455D36CAAC38}"/>
              </a:ext>
            </a:extLst>
          </p:cNvPr>
          <p:cNvSpPr txBox="1"/>
          <p:nvPr/>
        </p:nvSpPr>
        <p:spPr>
          <a:xfrm>
            <a:off x="1272209" y="5678179"/>
            <a:ext cx="9647582" cy="83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  <a:spcBef>
                <a:spcPts val="1000"/>
              </a:spcBef>
              <a:spcAft>
                <a:spcPts val="1000"/>
              </a:spcAft>
            </a:pP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Creeping is signs isn't deep abundantly is fish evening let hath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i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gathered fly earth two god them forth called unto replenish given male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DIpsum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lorem dolor sit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consectetur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dolor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adipiscing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aquam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lorem ipsum dolor sit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consecteture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adipicing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lorem ipsum dolor sit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adisciping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aqum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consecteture</a:t>
            </a:r>
            <a:endParaRPr lang="en-US" sz="1050" i="1" spc="1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14D04AD-698D-4738-9B86-000E4708207C}"/>
              </a:ext>
            </a:extLst>
          </p:cNvPr>
          <p:cNvCxnSpPr>
            <a:cxnSpLocks/>
          </p:cNvCxnSpPr>
          <p:nvPr/>
        </p:nvCxnSpPr>
        <p:spPr>
          <a:xfrm flipH="1">
            <a:off x="3604592" y="5622861"/>
            <a:ext cx="4982817" cy="12659"/>
          </a:xfrm>
          <a:prstGeom prst="line">
            <a:avLst/>
          </a:prstGeom>
          <a:ln w="952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CD4B5B7-EFB6-4866-AA14-5A4E14CEC425}"/>
              </a:ext>
            </a:extLst>
          </p:cNvPr>
          <p:cNvSpPr txBox="1"/>
          <p:nvPr/>
        </p:nvSpPr>
        <p:spPr>
          <a:xfrm>
            <a:off x="4166753" y="4888743"/>
            <a:ext cx="385849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200" spc="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Our Expert Team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895488-1B88-4710-BD4D-2909D0FB56D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2885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Footer Placeholder 3">
            <a:extLst>
              <a:ext uri="{FF2B5EF4-FFF2-40B4-BE49-F238E27FC236}">
                <a16:creationId xmlns:a16="http://schemas.microsoft.com/office/drawing/2014/main" id="{4F2F5A44-41F3-4F30-86FA-AA9C8AF09B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738862" y="6436678"/>
            <a:ext cx="1804438" cy="421316"/>
          </a:xfrm>
        </p:spPr>
        <p:txBody>
          <a:bodyPr/>
          <a:lstStyle/>
          <a:p>
            <a:r>
              <a:rPr lang="en-US" spc="12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www.infobusiness.com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3797225C-CBAB-4F25-88C5-27EE2B56C43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D4F770A0-E615-4337-8A3E-0467FD06990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9" b="10721"/>
          <a:stretch/>
        </p:blipFill>
        <p:spPr>
          <a:xfrm>
            <a:off x="1151073" y="2478156"/>
            <a:ext cx="2150584" cy="2472106"/>
          </a:xfrm>
        </p:spPr>
      </p:pic>
      <p:pic>
        <p:nvPicPr>
          <p:cNvPr id="62" name="Picture Placeholder 61">
            <a:extLst>
              <a:ext uri="{FF2B5EF4-FFF2-40B4-BE49-F238E27FC236}">
                <a16:creationId xmlns:a16="http://schemas.microsoft.com/office/drawing/2014/main" id="{416EA245-B354-46AA-9781-F01522399AB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16" t="1453" r="16009" b="13177"/>
          <a:stretch/>
        </p:blipFill>
        <p:spPr>
          <a:xfrm>
            <a:off x="3737455" y="2478156"/>
            <a:ext cx="2150584" cy="2472106"/>
          </a:xfr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4" name="Rectangle 9">
            <a:extLst>
              <a:ext uri="{FF2B5EF4-FFF2-40B4-BE49-F238E27FC236}">
                <a16:creationId xmlns:a16="http://schemas.microsoft.com/office/drawing/2014/main" id="{2E6D8D5D-7417-43F9-B822-FA54945FBBF6}"/>
              </a:ext>
            </a:extLst>
          </p:cNvPr>
          <p:cNvSpPr>
            <a:spLocks/>
          </p:cNvSpPr>
          <p:nvPr/>
        </p:nvSpPr>
        <p:spPr bwMode="auto">
          <a:xfrm>
            <a:off x="1164325" y="5271374"/>
            <a:ext cx="2124080" cy="52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This letterhead design is meant to professionalism and lorem ipsum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Dolor sit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consecteture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ECEF28A-09A3-4B25-AED5-989B7B6DDC76}"/>
              </a:ext>
            </a:extLst>
          </p:cNvPr>
          <p:cNvSpPr/>
          <p:nvPr/>
        </p:nvSpPr>
        <p:spPr>
          <a:xfrm>
            <a:off x="1151073" y="4421912"/>
            <a:ext cx="2150584" cy="528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A96FC4E-F51E-4FF4-9EF6-1150214AD9C2}"/>
              </a:ext>
            </a:extLst>
          </p:cNvPr>
          <p:cNvSpPr txBox="1"/>
          <p:nvPr/>
        </p:nvSpPr>
        <p:spPr>
          <a:xfrm>
            <a:off x="1468386" y="4530917"/>
            <a:ext cx="1515958" cy="310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Black" panose="020F0502020204030203" pitchFamily="34" charset="0"/>
              </a:rPr>
              <a:t>Sakawi</a:t>
            </a:r>
            <a:r>
              <a:rPr lang="en-US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Black" panose="020F0502020204030203" pitchFamily="34" charset="0"/>
              </a:rPr>
              <a:t> Beda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AA0C61D-736B-4580-B9CE-C2AECEA95B07}"/>
              </a:ext>
            </a:extLst>
          </p:cNvPr>
          <p:cNvSpPr txBox="1"/>
          <p:nvPr/>
        </p:nvSpPr>
        <p:spPr>
          <a:xfrm>
            <a:off x="1009944" y="988827"/>
            <a:ext cx="10144362" cy="611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Contrary to popular belief, Lorem Ipsum is not simply random text. It has roots in a piece of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lege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 in Virginia, looked up one of the more obscure Latin words,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consectetur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, dolor sit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amet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adiciscing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 sum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D703036E-D9E5-4519-81C7-112C17B5DE14}"/>
              </a:ext>
            </a:extLst>
          </p:cNvPr>
          <p:cNvSpPr txBox="1">
            <a:spLocks/>
          </p:cNvSpPr>
          <p:nvPr/>
        </p:nvSpPr>
        <p:spPr>
          <a:xfrm>
            <a:off x="838200" y="436287"/>
            <a:ext cx="10515600" cy="679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Our Amazing Team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4DA31C6-9C38-4499-A8FB-CC69B9EEEFB5}"/>
              </a:ext>
            </a:extLst>
          </p:cNvPr>
          <p:cNvCxnSpPr>
            <a:cxnSpLocks/>
          </p:cNvCxnSpPr>
          <p:nvPr/>
        </p:nvCxnSpPr>
        <p:spPr>
          <a:xfrm flipH="1">
            <a:off x="1164326" y="1989389"/>
            <a:ext cx="9863349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EE869A80-7013-4ADA-8D66-55EA6813D0BD}"/>
              </a:ext>
            </a:extLst>
          </p:cNvPr>
          <p:cNvSpPr/>
          <p:nvPr/>
        </p:nvSpPr>
        <p:spPr>
          <a:xfrm>
            <a:off x="3737456" y="4421912"/>
            <a:ext cx="2150584" cy="5283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 9">
            <a:extLst>
              <a:ext uri="{FF2B5EF4-FFF2-40B4-BE49-F238E27FC236}">
                <a16:creationId xmlns:a16="http://schemas.microsoft.com/office/drawing/2014/main" id="{97FFC447-31C7-496C-A33E-1E7D0C9AE4C1}"/>
              </a:ext>
            </a:extLst>
          </p:cNvPr>
          <p:cNvSpPr>
            <a:spLocks/>
          </p:cNvSpPr>
          <p:nvPr/>
        </p:nvSpPr>
        <p:spPr bwMode="auto">
          <a:xfrm>
            <a:off x="3750708" y="5271374"/>
            <a:ext cx="2124080" cy="52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This letterhead design is meant to professionalism and lorem ipsum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Dolor sit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consecteture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9AC7D0C-1A1A-415D-BDED-2FDBBAAE3E91}"/>
              </a:ext>
            </a:extLst>
          </p:cNvPr>
          <p:cNvSpPr/>
          <p:nvPr/>
        </p:nvSpPr>
        <p:spPr>
          <a:xfrm>
            <a:off x="6303962" y="4421912"/>
            <a:ext cx="2150584" cy="5283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9">
            <a:extLst>
              <a:ext uri="{FF2B5EF4-FFF2-40B4-BE49-F238E27FC236}">
                <a16:creationId xmlns:a16="http://schemas.microsoft.com/office/drawing/2014/main" id="{FC0FEBB8-A814-4608-A77E-68471B4FA6AA}"/>
              </a:ext>
            </a:extLst>
          </p:cNvPr>
          <p:cNvSpPr>
            <a:spLocks/>
          </p:cNvSpPr>
          <p:nvPr/>
        </p:nvSpPr>
        <p:spPr bwMode="auto">
          <a:xfrm>
            <a:off x="6337091" y="5271374"/>
            <a:ext cx="2124080" cy="52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This letterhead design is meant to professionalism and lorem ipsum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Dolor sit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consecteture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835928A-D168-4289-9F3F-8E8067C65C88}"/>
              </a:ext>
            </a:extLst>
          </p:cNvPr>
          <p:cNvSpPr/>
          <p:nvPr/>
        </p:nvSpPr>
        <p:spPr>
          <a:xfrm>
            <a:off x="8910223" y="4421912"/>
            <a:ext cx="2150584" cy="52835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ectangle 9">
            <a:extLst>
              <a:ext uri="{FF2B5EF4-FFF2-40B4-BE49-F238E27FC236}">
                <a16:creationId xmlns:a16="http://schemas.microsoft.com/office/drawing/2014/main" id="{9A976EC2-2C52-4281-B3FB-1B60B1D91849}"/>
              </a:ext>
            </a:extLst>
          </p:cNvPr>
          <p:cNvSpPr>
            <a:spLocks/>
          </p:cNvSpPr>
          <p:nvPr/>
        </p:nvSpPr>
        <p:spPr bwMode="auto">
          <a:xfrm>
            <a:off x="8923475" y="5271374"/>
            <a:ext cx="2124080" cy="52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This letterhead design is meant to professionalism and lorem ipsum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Dolor sit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consecteture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A51246B-2C5F-4799-A062-67C109DC9FB5}"/>
              </a:ext>
            </a:extLst>
          </p:cNvPr>
          <p:cNvSpPr txBox="1"/>
          <p:nvPr/>
        </p:nvSpPr>
        <p:spPr>
          <a:xfrm>
            <a:off x="4032668" y="4530917"/>
            <a:ext cx="1515958" cy="310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Black" panose="020F0502020204030203" pitchFamily="34" charset="0"/>
              </a:rPr>
              <a:t>Sakawi</a:t>
            </a:r>
            <a:r>
              <a:rPr lang="en-US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Black" panose="020F0502020204030203" pitchFamily="34" charset="0"/>
              </a:rPr>
              <a:t> Beda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8CC6AE4-18F0-4708-852F-DF3C97DE0F83}"/>
              </a:ext>
            </a:extLst>
          </p:cNvPr>
          <p:cNvSpPr txBox="1"/>
          <p:nvPr/>
        </p:nvSpPr>
        <p:spPr>
          <a:xfrm>
            <a:off x="6613844" y="4530917"/>
            <a:ext cx="1515958" cy="310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Black" panose="020F0502020204030203" pitchFamily="34" charset="0"/>
              </a:rPr>
              <a:t>Sakawi</a:t>
            </a:r>
            <a:r>
              <a:rPr lang="en-US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Black" panose="020F0502020204030203" pitchFamily="34" charset="0"/>
              </a:rPr>
              <a:t> Beda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C186897-516C-48F6-B57A-61C61BEE4704}"/>
              </a:ext>
            </a:extLst>
          </p:cNvPr>
          <p:cNvSpPr txBox="1"/>
          <p:nvPr/>
        </p:nvSpPr>
        <p:spPr>
          <a:xfrm>
            <a:off x="9228695" y="4530917"/>
            <a:ext cx="1515958" cy="310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Black" panose="020F0502020204030203" pitchFamily="34" charset="0"/>
              </a:rPr>
              <a:t>Sakawi</a:t>
            </a:r>
            <a:r>
              <a:rPr lang="en-US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Black" panose="020F0502020204030203" pitchFamily="34" charset="0"/>
              </a:rPr>
              <a:t> Beda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089B54-CB37-4486-8637-8025BC9F39D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E75D7A2-D5CE-4ED8-BE7D-3704D6F37BA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2591558934"/>
      </p:ext>
    </p:extLst>
  </p:cSld>
  <p:clrMapOvr>
    <a:masterClrMapping/>
  </p:clrMapOvr>
  <p:transition spd="slow">
    <p:comb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ooter Placeholder 3">
            <a:extLst>
              <a:ext uri="{FF2B5EF4-FFF2-40B4-BE49-F238E27FC236}">
                <a16:creationId xmlns:a16="http://schemas.microsoft.com/office/drawing/2014/main" id="{6A7D240A-4F9F-4C16-AFE8-4E90E4BC165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738862" y="6436678"/>
            <a:ext cx="1804438" cy="421316"/>
          </a:xfrm>
        </p:spPr>
        <p:txBody>
          <a:bodyPr/>
          <a:lstStyle/>
          <a:p>
            <a:r>
              <a:rPr lang="en-US" spc="12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www.infobusiness.com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403C477-0C74-4D35-98FF-41472BC874B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2CD2447-9A65-4858-BD17-59347ACDBAEC}"/>
              </a:ext>
            </a:extLst>
          </p:cNvPr>
          <p:cNvSpPr txBox="1"/>
          <p:nvPr/>
        </p:nvSpPr>
        <p:spPr>
          <a:xfrm>
            <a:off x="6219769" y="1749168"/>
            <a:ext cx="3960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 Black" panose="020F0502020204030203" pitchFamily="34" charset="0"/>
              </a:rPr>
              <a:t>AWESOME</a:t>
            </a:r>
          </a:p>
          <a:p>
            <a:pPr>
              <a:lnSpc>
                <a:spcPts val="3600"/>
              </a:lnSpc>
            </a:pPr>
            <a:r>
              <a:rPr lang="en-US" sz="3500" b="1" dirty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Lato Black" panose="020F0502020204030203" pitchFamily="34" charset="0"/>
              </a:rPr>
              <a:t>HEADLINE TEXT</a:t>
            </a:r>
          </a:p>
        </p:txBody>
      </p:sp>
      <p:sp>
        <p:nvSpPr>
          <p:cNvPr id="38" name="Rectangle 21">
            <a:extLst>
              <a:ext uri="{FF2B5EF4-FFF2-40B4-BE49-F238E27FC236}">
                <a16:creationId xmlns:a16="http://schemas.microsoft.com/office/drawing/2014/main" id="{93820D06-7FEB-48F5-89A5-6862B353D243}"/>
              </a:ext>
            </a:extLst>
          </p:cNvPr>
          <p:cNvSpPr>
            <a:spLocks/>
          </p:cNvSpPr>
          <p:nvPr/>
        </p:nvSpPr>
        <p:spPr bwMode="auto">
          <a:xfrm>
            <a:off x="7047612" y="3843847"/>
            <a:ext cx="3646184" cy="42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8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Design is meant to project an image of profession and reliability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.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C7874C7-6A17-465B-91A1-749799504472}"/>
              </a:ext>
            </a:extLst>
          </p:cNvPr>
          <p:cNvGrpSpPr/>
          <p:nvPr/>
        </p:nvGrpSpPr>
        <p:grpSpPr>
          <a:xfrm>
            <a:off x="6321367" y="3843847"/>
            <a:ext cx="469642" cy="469642"/>
            <a:chOff x="6770631" y="3483569"/>
            <a:chExt cx="469642" cy="469642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9621F55B-43A9-49C1-9A58-6AAFFF7E4BD6}"/>
                </a:ext>
              </a:extLst>
            </p:cNvPr>
            <p:cNvSpPr/>
            <p:nvPr/>
          </p:nvSpPr>
          <p:spPr bwMode="auto">
            <a:xfrm>
              <a:off x="6770631" y="3483569"/>
              <a:ext cx="469642" cy="469642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41" name="Rectangle 21">
              <a:extLst>
                <a:ext uri="{FF2B5EF4-FFF2-40B4-BE49-F238E27FC236}">
                  <a16:creationId xmlns:a16="http://schemas.microsoft.com/office/drawing/2014/main" id="{790C556B-699C-4A86-9877-A353BC24B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8292" y="3530986"/>
              <a:ext cx="274320" cy="374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10000"/>
                </a:lnSpc>
              </a:pPr>
              <a:r>
                <a:rPr lang="en-US" sz="1500" b="1" dirty="0">
                  <a:solidFill>
                    <a:srgbClr val="FFFFFF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  <a:sym typeface="Montserrat-Regular" charset="0"/>
                </a:rPr>
                <a:t>1</a:t>
              </a:r>
            </a:p>
          </p:txBody>
        </p:sp>
      </p:grpSp>
      <p:sp>
        <p:nvSpPr>
          <p:cNvPr id="34" name="Rectangle 21">
            <a:extLst>
              <a:ext uri="{FF2B5EF4-FFF2-40B4-BE49-F238E27FC236}">
                <a16:creationId xmlns:a16="http://schemas.microsoft.com/office/drawing/2014/main" id="{FF1922C1-44A2-4F14-8CD6-D52AB364ABEF}"/>
              </a:ext>
            </a:extLst>
          </p:cNvPr>
          <p:cNvSpPr>
            <a:spLocks/>
          </p:cNvSpPr>
          <p:nvPr/>
        </p:nvSpPr>
        <p:spPr bwMode="auto">
          <a:xfrm>
            <a:off x="7047612" y="4638427"/>
            <a:ext cx="3646184" cy="42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8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Design is meant to project an image of profession and reliability.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4551368-AE20-4AB1-B546-A20AC931FAAA}"/>
              </a:ext>
            </a:extLst>
          </p:cNvPr>
          <p:cNvGrpSpPr/>
          <p:nvPr/>
        </p:nvGrpSpPr>
        <p:grpSpPr>
          <a:xfrm>
            <a:off x="6321367" y="4638427"/>
            <a:ext cx="469642" cy="469642"/>
            <a:chOff x="6770631" y="3483569"/>
            <a:chExt cx="469642" cy="469642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2FF6CC9D-37A0-4C6B-9E4C-E85633A9C8E8}"/>
                </a:ext>
              </a:extLst>
            </p:cNvPr>
            <p:cNvSpPr/>
            <p:nvPr/>
          </p:nvSpPr>
          <p:spPr bwMode="auto">
            <a:xfrm>
              <a:off x="6770631" y="3483569"/>
              <a:ext cx="469642" cy="469642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37" name="Rectangle 21">
              <a:extLst>
                <a:ext uri="{FF2B5EF4-FFF2-40B4-BE49-F238E27FC236}">
                  <a16:creationId xmlns:a16="http://schemas.microsoft.com/office/drawing/2014/main" id="{0FA19FBD-998A-4679-A6D8-15C7B348D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8292" y="3530986"/>
              <a:ext cx="274320" cy="374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10000"/>
                </a:lnSpc>
              </a:pPr>
              <a:r>
                <a:rPr lang="en-US" sz="1500" b="1" dirty="0">
                  <a:solidFill>
                    <a:srgbClr val="FFFFFF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  <a:sym typeface="Montserrat-Regular" charset="0"/>
                </a:rPr>
                <a:t>2</a:t>
              </a:r>
            </a:p>
          </p:txBody>
        </p:sp>
      </p:grpSp>
      <p:sp>
        <p:nvSpPr>
          <p:cNvPr id="30" name="Rectangle 21">
            <a:extLst>
              <a:ext uri="{FF2B5EF4-FFF2-40B4-BE49-F238E27FC236}">
                <a16:creationId xmlns:a16="http://schemas.microsoft.com/office/drawing/2014/main" id="{46C4FB52-2D18-49D6-9C4D-658FC558221B}"/>
              </a:ext>
            </a:extLst>
          </p:cNvPr>
          <p:cNvSpPr>
            <a:spLocks/>
          </p:cNvSpPr>
          <p:nvPr/>
        </p:nvSpPr>
        <p:spPr bwMode="auto">
          <a:xfrm>
            <a:off x="7047612" y="5433007"/>
            <a:ext cx="3646184" cy="42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8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Design is meant to project an image of profession and reliability.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86D9BD8-F47C-43EF-BE93-3F38499CEAE9}"/>
              </a:ext>
            </a:extLst>
          </p:cNvPr>
          <p:cNvGrpSpPr/>
          <p:nvPr/>
        </p:nvGrpSpPr>
        <p:grpSpPr>
          <a:xfrm>
            <a:off x="6321367" y="5433007"/>
            <a:ext cx="469642" cy="469642"/>
            <a:chOff x="6770631" y="3483569"/>
            <a:chExt cx="469642" cy="469642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96BAA37D-3585-40D2-9A6B-66D389BD4211}"/>
                </a:ext>
              </a:extLst>
            </p:cNvPr>
            <p:cNvSpPr/>
            <p:nvPr/>
          </p:nvSpPr>
          <p:spPr bwMode="auto">
            <a:xfrm>
              <a:off x="6770631" y="3483569"/>
              <a:ext cx="469642" cy="469642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33" name="Rectangle 21">
              <a:extLst>
                <a:ext uri="{FF2B5EF4-FFF2-40B4-BE49-F238E27FC236}">
                  <a16:creationId xmlns:a16="http://schemas.microsoft.com/office/drawing/2014/main" id="{CB95E071-2A29-4E36-A7C9-6B67C7EEC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8292" y="3530986"/>
              <a:ext cx="274320" cy="374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10000"/>
                </a:lnSpc>
              </a:pPr>
              <a:r>
                <a:rPr lang="en-US" sz="1500" b="1" dirty="0">
                  <a:solidFill>
                    <a:srgbClr val="FFFFFF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  <a:sym typeface="Montserrat-Regular" charset="0"/>
                </a:rPr>
                <a:t>3</a:t>
              </a:r>
            </a:p>
          </p:txBody>
        </p:sp>
      </p:grpSp>
      <p:sp>
        <p:nvSpPr>
          <p:cNvPr id="42" name="Rectangle 9">
            <a:extLst>
              <a:ext uri="{FF2B5EF4-FFF2-40B4-BE49-F238E27FC236}">
                <a16:creationId xmlns:a16="http://schemas.microsoft.com/office/drawing/2014/main" id="{D96C6223-5D28-4DDE-9D60-40F04C174887}"/>
              </a:ext>
            </a:extLst>
          </p:cNvPr>
          <p:cNvSpPr>
            <a:spLocks/>
          </p:cNvSpPr>
          <p:nvPr/>
        </p:nvSpPr>
        <p:spPr bwMode="auto">
          <a:xfrm>
            <a:off x="6321367" y="2776349"/>
            <a:ext cx="4648201" cy="69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This letterhead design is meant to project an image professionalism</a:t>
            </a:r>
          </a:p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reliability. By using simple alignments we have created a very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spaciousy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23" name="Subtitle 3">
            <a:extLst>
              <a:ext uri="{FF2B5EF4-FFF2-40B4-BE49-F238E27FC236}">
                <a16:creationId xmlns:a16="http://schemas.microsoft.com/office/drawing/2014/main" id="{18813576-32AE-45F9-B3F0-722FE5589D17}"/>
              </a:ext>
            </a:extLst>
          </p:cNvPr>
          <p:cNvSpPr txBox="1">
            <a:spLocks/>
          </p:cNvSpPr>
          <p:nvPr/>
        </p:nvSpPr>
        <p:spPr>
          <a:xfrm>
            <a:off x="838200" y="939121"/>
            <a:ext cx="10515600" cy="264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 baseline="0">
                <a:solidFill>
                  <a:schemeClr val="tx1"/>
                </a:solidFill>
                <a:latin typeface="Montserrat Light" panose="00000400000000000000" pitchFamily="50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agam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facer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modo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data 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agam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facer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modo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data</a:t>
            </a:r>
          </a:p>
        </p:txBody>
      </p:sp>
      <p:sp>
        <p:nvSpPr>
          <p:cNvPr id="24" name="Rectangle 12">
            <a:extLst>
              <a:ext uri="{FF2B5EF4-FFF2-40B4-BE49-F238E27FC236}">
                <a16:creationId xmlns:a16="http://schemas.microsoft.com/office/drawing/2014/main" id="{336D0AB6-5F8E-47E6-9A9A-D3456880A498}"/>
              </a:ext>
            </a:extLst>
          </p:cNvPr>
          <p:cNvSpPr>
            <a:spLocks/>
          </p:cNvSpPr>
          <p:nvPr/>
        </p:nvSpPr>
        <p:spPr bwMode="auto">
          <a:xfrm>
            <a:off x="3788841" y="359730"/>
            <a:ext cx="4732305" cy="676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2800"/>
              </a:lnSpc>
            </a:pPr>
            <a:r>
              <a:rPr lang="en-US" sz="3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 Black" panose="020F0502020204030203" pitchFamily="34" charset="0"/>
                <a:sym typeface="Montserrat-Bold" charset="0"/>
              </a:rPr>
              <a:t>We </a:t>
            </a:r>
            <a:r>
              <a:rPr lang="en-US" sz="3000" b="1" spc="300" dirty="0">
                <a:solidFill>
                  <a:schemeClr val="accent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  <a:sym typeface="Montserrat-Bold" charset="0"/>
              </a:rPr>
              <a:t>Always </a:t>
            </a:r>
            <a:r>
              <a:rPr lang="en-US" sz="3000" b="1" spc="300" dirty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 Black" panose="020F0502020204030203" pitchFamily="34" charset="0"/>
                <a:sym typeface="Montserrat-Bold" charset="0"/>
              </a:rPr>
              <a:t>Care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EBFEE915-CBD4-4A7B-9C79-5A500ABA9B8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02" b="22902"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27097C8F-A062-42D6-94ED-4BC3CA5AD15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16" b="6688"/>
          <a:stretch/>
        </p:blipFill>
        <p:spPr>
          <a:xfrm>
            <a:off x="1498204" y="3194431"/>
            <a:ext cx="3594817" cy="1298832"/>
          </a:xfrm>
        </p:spPr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C3EC3128-4978-42FD-A661-ED5E0829FDD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28" b="167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02819403"/>
      </p:ext>
    </p:extLst>
  </p:cSld>
  <p:clrMapOvr>
    <a:masterClrMapping/>
  </p:clrMapOvr>
  <p:transition spd="slow">
    <p:comb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Footer Placeholder 3">
            <a:extLst>
              <a:ext uri="{FF2B5EF4-FFF2-40B4-BE49-F238E27FC236}">
                <a16:creationId xmlns:a16="http://schemas.microsoft.com/office/drawing/2014/main" id="{4F2F5A44-41F3-4F30-86FA-AA9C8AF09B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738862" y="6436678"/>
            <a:ext cx="1842537" cy="421322"/>
          </a:xfrm>
        </p:spPr>
        <p:txBody>
          <a:bodyPr/>
          <a:lstStyle/>
          <a:p>
            <a:r>
              <a:rPr lang="en-US" spc="12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www.infobusiness.com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5D64512-A598-4FA6-9C23-D87AE07F0E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14</a:t>
            </a:fld>
            <a:endParaRPr lang="en-US" dirty="0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4DA31C6-9C38-4499-A8FB-CC69B9EEEFB5}"/>
              </a:ext>
            </a:extLst>
          </p:cNvPr>
          <p:cNvCxnSpPr>
            <a:cxnSpLocks/>
          </p:cNvCxnSpPr>
          <p:nvPr/>
        </p:nvCxnSpPr>
        <p:spPr>
          <a:xfrm flipH="1">
            <a:off x="1164326" y="1989389"/>
            <a:ext cx="9863349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>
            <a:extLst>
              <a:ext uri="{FF2B5EF4-FFF2-40B4-BE49-F238E27FC236}">
                <a16:creationId xmlns:a16="http://schemas.microsoft.com/office/drawing/2014/main" id="{DC34618F-95C2-4F03-A4CC-E1AB812C1C22}"/>
              </a:ext>
            </a:extLst>
          </p:cNvPr>
          <p:cNvSpPr/>
          <p:nvPr/>
        </p:nvSpPr>
        <p:spPr>
          <a:xfrm>
            <a:off x="6058050" y="4155308"/>
            <a:ext cx="3125967" cy="18184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57" name="TextBox 24">
            <a:extLst>
              <a:ext uri="{FF2B5EF4-FFF2-40B4-BE49-F238E27FC236}">
                <a16:creationId xmlns:a16="http://schemas.microsoft.com/office/drawing/2014/main" id="{63282E8A-1A70-4670-A7A9-748CC9BAB1A2}"/>
              </a:ext>
            </a:extLst>
          </p:cNvPr>
          <p:cNvSpPr txBox="1"/>
          <p:nvPr/>
        </p:nvSpPr>
        <p:spPr>
          <a:xfrm>
            <a:off x="6106832" y="4556506"/>
            <a:ext cx="2798582" cy="33169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1800"/>
              </a:lnSpc>
            </a:pPr>
            <a:r>
              <a:rPr lang="en-US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Lato Black" panose="020F0502020204030203" pitchFamily="34" charset="0"/>
              </a:rPr>
              <a:t>ROSE JACKY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F83207B5-B7E7-4DCC-BA0E-7B379E8844F5}"/>
              </a:ext>
            </a:extLst>
          </p:cNvPr>
          <p:cNvCxnSpPr/>
          <p:nvPr/>
        </p:nvCxnSpPr>
        <p:spPr>
          <a:xfrm>
            <a:off x="8415466" y="5223076"/>
            <a:ext cx="350874" cy="0"/>
          </a:xfrm>
          <a:prstGeom prst="line">
            <a:avLst/>
          </a:prstGeom>
          <a:ln w="635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23">
            <a:extLst>
              <a:ext uri="{FF2B5EF4-FFF2-40B4-BE49-F238E27FC236}">
                <a16:creationId xmlns:a16="http://schemas.microsoft.com/office/drawing/2014/main" id="{779DD4A9-EA50-48B0-A648-882F28BCCFD9}"/>
              </a:ext>
            </a:extLst>
          </p:cNvPr>
          <p:cNvSpPr txBox="1"/>
          <p:nvPr/>
        </p:nvSpPr>
        <p:spPr>
          <a:xfrm>
            <a:off x="6424453" y="5289383"/>
            <a:ext cx="2480961" cy="42575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1300"/>
              </a:lnSpc>
            </a:pPr>
            <a:r>
              <a:rPr lang="en-US" sz="900" i="1" dirty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 simply dummy text of  printing and typeset industry dolor sit </a:t>
            </a:r>
            <a:r>
              <a:rPr lang="en-US" sz="900" i="1" dirty="0" err="1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endParaRPr lang="en-US" sz="900" i="1" dirty="0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61" name="TextBox 25">
            <a:extLst>
              <a:ext uri="{FF2B5EF4-FFF2-40B4-BE49-F238E27FC236}">
                <a16:creationId xmlns:a16="http://schemas.microsoft.com/office/drawing/2014/main" id="{140E47FF-47EC-4BCE-95D1-CCAD0D02EC0D}"/>
              </a:ext>
            </a:extLst>
          </p:cNvPr>
          <p:cNvSpPr txBox="1"/>
          <p:nvPr/>
        </p:nvSpPr>
        <p:spPr>
          <a:xfrm>
            <a:off x="6577486" y="4801272"/>
            <a:ext cx="2327928" cy="28469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1500"/>
              </a:lnSpc>
            </a:pPr>
            <a:r>
              <a:rPr lang="en-US" sz="12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POST TITLE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C09E6573-3278-4F8D-A486-2D00E5754ED5}"/>
              </a:ext>
            </a:extLst>
          </p:cNvPr>
          <p:cNvSpPr/>
          <p:nvPr/>
        </p:nvSpPr>
        <p:spPr>
          <a:xfrm>
            <a:off x="2973954" y="2348855"/>
            <a:ext cx="3125968" cy="18167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08A53A5C-7A07-4FFA-9C14-E7E49E458911}"/>
              </a:ext>
            </a:extLst>
          </p:cNvPr>
          <p:cNvSpPr/>
          <p:nvPr/>
        </p:nvSpPr>
        <p:spPr>
          <a:xfrm>
            <a:off x="8072792" y="2348855"/>
            <a:ext cx="3079190" cy="18167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5" name="TextBox 24">
            <a:extLst>
              <a:ext uri="{FF2B5EF4-FFF2-40B4-BE49-F238E27FC236}">
                <a16:creationId xmlns:a16="http://schemas.microsoft.com/office/drawing/2014/main" id="{5F60F54F-0F9B-496F-9DFE-EE320A45D11D}"/>
              </a:ext>
            </a:extLst>
          </p:cNvPr>
          <p:cNvSpPr txBox="1"/>
          <p:nvPr/>
        </p:nvSpPr>
        <p:spPr>
          <a:xfrm>
            <a:off x="8382945" y="2738964"/>
            <a:ext cx="2798582" cy="33169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800"/>
              </a:lnSpc>
            </a:pPr>
            <a:r>
              <a:rPr lang="en-US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Lato Black" panose="020F0502020204030203" pitchFamily="34" charset="0"/>
              </a:rPr>
              <a:t>JOHN SMITH</a:t>
            </a:r>
          </a:p>
        </p:txBody>
      </p:sp>
      <p:sp>
        <p:nvSpPr>
          <p:cNvPr id="66" name="TextBox 23">
            <a:extLst>
              <a:ext uri="{FF2B5EF4-FFF2-40B4-BE49-F238E27FC236}">
                <a16:creationId xmlns:a16="http://schemas.microsoft.com/office/drawing/2014/main" id="{5BA85204-72B9-41BC-87B3-EBAF918BB5FB}"/>
              </a:ext>
            </a:extLst>
          </p:cNvPr>
          <p:cNvSpPr txBox="1"/>
          <p:nvPr/>
        </p:nvSpPr>
        <p:spPr>
          <a:xfrm>
            <a:off x="8382945" y="3471841"/>
            <a:ext cx="2480961" cy="42575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00"/>
              </a:lnSpc>
            </a:pPr>
            <a:r>
              <a:rPr lang="en-US" sz="900" i="1" dirty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 simply dummy text of  printing and typeset industry dolor sit </a:t>
            </a:r>
            <a:r>
              <a:rPr lang="en-US" sz="900" i="1" dirty="0" err="1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endParaRPr lang="en-US" sz="900" i="1" dirty="0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67" name="TextBox 25">
            <a:extLst>
              <a:ext uri="{FF2B5EF4-FFF2-40B4-BE49-F238E27FC236}">
                <a16:creationId xmlns:a16="http://schemas.microsoft.com/office/drawing/2014/main" id="{5EC86CF1-3F3E-4239-AAF6-639A7A1C90EA}"/>
              </a:ext>
            </a:extLst>
          </p:cNvPr>
          <p:cNvSpPr txBox="1"/>
          <p:nvPr/>
        </p:nvSpPr>
        <p:spPr>
          <a:xfrm>
            <a:off x="8382945" y="2983730"/>
            <a:ext cx="2327928" cy="28469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en-US" sz="12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POST TITLE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BD35323C-5743-4179-8EA6-3EC37BFD97A6}"/>
              </a:ext>
            </a:extLst>
          </p:cNvPr>
          <p:cNvSpPr/>
          <p:nvPr/>
        </p:nvSpPr>
        <p:spPr>
          <a:xfrm>
            <a:off x="1010474" y="4157009"/>
            <a:ext cx="3125968" cy="181676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9" name="TextBox 24">
            <a:extLst>
              <a:ext uri="{FF2B5EF4-FFF2-40B4-BE49-F238E27FC236}">
                <a16:creationId xmlns:a16="http://schemas.microsoft.com/office/drawing/2014/main" id="{C5ABBEF2-CD29-4BE5-B448-C402CD96307B}"/>
              </a:ext>
            </a:extLst>
          </p:cNvPr>
          <p:cNvSpPr txBox="1"/>
          <p:nvPr/>
        </p:nvSpPr>
        <p:spPr>
          <a:xfrm>
            <a:off x="1043476" y="4556506"/>
            <a:ext cx="2798582" cy="33169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1800"/>
              </a:lnSpc>
            </a:pPr>
            <a:r>
              <a:rPr lang="en-US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Lato Black" panose="020F0502020204030203" pitchFamily="34" charset="0"/>
              </a:rPr>
              <a:t>MIKE HUSSEY</a:t>
            </a:r>
          </a:p>
        </p:txBody>
      </p:sp>
      <p:sp>
        <p:nvSpPr>
          <p:cNvPr id="70" name="TextBox 23">
            <a:extLst>
              <a:ext uri="{FF2B5EF4-FFF2-40B4-BE49-F238E27FC236}">
                <a16:creationId xmlns:a16="http://schemas.microsoft.com/office/drawing/2014/main" id="{514D5678-4786-4FAA-8794-76D1E3C23CB4}"/>
              </a:ext>
            </a:extLst>
          </p:cNvPr>
          <p:cNvSpPr txBox="1"/>
          <p:nvPr/>
        </p:nvSpPr>
        <p:spPr>
          <a:xfrm>
            <a:off x="3318046" y="3472881"/>
            <a:ext cx="2480961" cy="42575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00"/>
              </a:lnSpc>
            </a:pPr>
            <a:r>
              <a:rPr lang="en-US" sz="900" i="1" dirty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 simply dummy text of  printing and typeset industry dolor sit </a:t>
            </a:r>
            <a:r>
              <a:rPr lang="en-US" sz="900" i="1" dirty="0" err="1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endParaRPr lang="en-US" sz="900" i="1" dirty="0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71" name="TextBox 24">
            <a:extLst>
              <a:ext uri="{FF2B5EF4-FFF2-40B4-BE49-F238E27FC236}">
                <a16:creationId xmlns:a16="http://schemas.microsoft.com/office/drawing/2014/main" id="{96C98430-E09C-47A4-8A7C-CEB5D8DE4D18}"/>
              </a:ext>
            </a:extLst>
          </p:cNvPr>
          <p:cNvSpPr txBox="1"/>
          <p:nvPr/>
        </p:nvSpPr>
        <p:spPr>
          <a:xfrm>
            <a:off x="3318046" y="2740004"/>
            <a:ext cx="2798582" cy="33169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800"/>
              </a:lnSpc>
            </a:pPr>
            <a:r>
              <a:rPr lang="en-US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Lato Black" panose="020F0502020204030203" pitchFamily="34" charset="0"/>
              </a:rPr>
              <a:t>ISQRIA SAOLE</a:t>
            </a:r>
          </a:p>
        </p:txBody>
      </p:sp>
      <p:sp>
        <p:nvSpPr>
          <p:cNvPr id="72" name="TextBox 25">
            <a:extLst>
              <a:ext uri="{FF2B5EF4-FFF2-40B4-BE49-F238E27FC236}">
                <a16:creationId xmlns:a16="http://schemas.microsoft.com/office/drawing/2014/main" id="{C111F68C-3DE6-40C1-AF36-6876121693F3}"/>
              </a:ext>
            </a:extLst>
          </p:cNvPr>
          <p:cNvSpPr txBox="1"/>
          <p:nvPr/>
        </p:nvSpPr>
        <p:spPr>
          <a:xfrm>
            <a:off x="3318046" y="2984770"/>
            <a:ext cx="2327928" cy="28469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en-US" sz="12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POST TITLE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F8911398-8464-49BC-B55D-46EFDA429E06}"/>
              </a:ext>
            </a:extLst>
          </p:cNvPr>
          <p:cNvCxnSpPr/>
          <p:nvPr/>
        </p:nvCxnSpPr>
        <p:spPr>
          <a:xfrm>
            <a:off x="3440594" y="3379408"/>
            <a:ext cx="350874" cy="0"/>
          </a:xfrm>
          <a:prstGeom prst="line">
            <a:avLst/>
          </a:prstGeom>
          <a:ln w="635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EE0E34D9-2054-440B-A4CC-E32F680ABF11}"/>
              </a:ext>
            </a:extLst>
          </p:cNvPr>
          <p:cNvCxnSpPr/>
          <p:nvPr/>
        </p:nvCxnSpPr>
        <p:spPr>
          <a:xfrm>
            <a:off x="3352110" y="5223076"/>
            <a:ext cx="350874" cy="0"/>
          </a:xfrm>
          <a:prstGeom prst="line">
            <a:avLst/>
          </a:prstGeom>
          <a:ln w="635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9E04B6A5-454F-425A-92D9-46222EEE24EF}"/>
              </a:ext>
            </a:extLst>
          </p:cNvPr>
          <p:cNvCxnSpPr/>
          <p:nvPr/>
        </p:nvCxnSpPr>
        <p:spPr>
          <a:xfrm>
            <a:off x="8486114" y="3351127"/>
            <a:ext cx="350874" cy="0"/>
          </a:xfrm>
          <a:prstGeom prst="line">
            <a:avLst/>
          </a:prstGeom>
          <a:ln w="635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23">
            <a:extLst>
              <a:ext uri="{FF2B5EF4-FFF2-40B4-BE49-F238E27FC236}">
                <a16:creationId xmlns:a16="http://schemas.microsoft.com/office/drawing/2014/main" id="{AE8CA248-4BF1-410A-8694-8C8B1D3201E0}"/>
              </a:ext>
            </a:extLst>
          </p:cNvPr>
          <p:cNvSpPr txBox="1"/>
          <p:nvPr/>
        </p:nvSpPr>
        <p:spPr>
          <a:xfrm>
            <a:off x="1361097" y="5289383"/>
            <a:ext cx="2480961" cy="42575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1300"/>
              </a:lnSpc>
            </a:pPr>
            <a:r>
              <a:rPr lang="en-US" sz="900" i="1" dirty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 simply dummy text of  printing and typeset industry dolor sit </a:t>
            </a:r>
            <a:r>
              <a:rPr lang="en-US" sz="900" i="1" dirty="0" err="1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endParaRPr lang="en-US" sz="900" i="1" dirty="0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77" name="TextBox 25">
            <a:extLst>
              <a:ext uri="{FF2B5EF4-FFF2-40B4-BE49-F238E27FC236}">
                <a16:creationId xmlns:a16="http://schemas.microsoft.com/office/drawing/2014/main" id="{A3E52D84-307E-48D1-BD79-4FB2F88903DB}"/>
              </a:ext>
            </a:extLst>
          </p:cNvPr>
          <p:cNvSpPr txBox="1"/>
          <p:nvPr/>
        </p:nvSpPr>
        <p:spPr>
          <a:xfrm>
            <a:off x="1514130" y="4801272"/>
            <a:ext cx="2327928" cy="28469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1500"/>
              </a:lnSpc>
            </a:pPr>
            <a:r>
              <a:rPr lang="en-US" sz="12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POST TITLE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84B503-AB6D-4323-B215-B52109FCE052}"/>
              </a:ext>
            </a:extLst>
          </p:cNvPr>
          <p:cNvSpPr txBox="1"/>
          <p:nvPr/>
        </p:nvSpPr>
        <p:spPr>
          <a:xfrm>
            <a:off x="1009944" y="988827"/>
            <a:ext cx="10144362" cy="611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Contrary to popular belief, Lorem Ipsum is not simply random text. It has roots in a piece of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lege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 in Virginia, looked up one of the more obscure Latin words,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consectetur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, dolor sit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amet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adiciscing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 sum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FAD664D9-E1FD-48F2-B2DB-166C2DE5DFA0}"/>
              </a:ext>
            </a:extLst>
          </p:cNvPr>
          <p:cNvSpPr txBox="1">
            <a:spLocks/>
          </p:cNvSpPr>
          <p:nvPr/>
        </p:nvSpPr>
        <p:spPr>
          <a:xfrm>
            <a:off x="838200" y="396531"/>
            <a:ext cx="10515600" cy="679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Our Amazing Team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68C94605-D479-4EAA-92CE-211AA6B495A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91" t="6264" r="11534" b="15034"/>
          <a:stretch/>
        </p:blipFill>
        <p:spPr>
          <a:xfrm>
            <a:off x="6092605" y="2348854"/>
            <a:ext cx="1996893" cy="1806447"/>
          </a:xfrm>
        </p:spPr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D8ABA888-40B7-46C9-8C25-F20B342D476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57" t="8459" r="50253" b="63243"/>
          <a:stretch/>
        </p:blipFill>
        <p:spPr>
          <a:xfrm>
            <a:off x="4136441" y="4177651"/>
            <a:ext cx="1956164" cy="1794426"/>
          </a:xfrm>
        </p:spPr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1BE6595B-C283-4AA2-BCE4-A992B4E01EA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7" b="15557"/>
          <a:stretch>
            <a:fillRect/>
          </a:stretch>
        </p:blipFill>
        <p:spPr/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C4983960-5EC2-4A54-8D90-5EB02FC3059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27" r="1342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34748751"/>
      </p:ext>
    </p:extLst>
  </p:cSld>
  <p:clrMapOvr>
    <a:masterClrMapping/>
  </p:clrMapOvr>
  <p:transition spd="slow">
    <p:comb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Footer Placeholder 3">
            <a:extLst>
              <a:ext uri="{FF2B5EF4-FFF2-40B4-BE49-F238E27FC236}">
                <a16:creationId xmlns:a16="http://schemas.microsoft.com/office/drawing/2014/main" id="{4F2F5A44-41F3-4F30-86FA-AA9C8AF09B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738862" y="6436678"/>
            <a:ext cx="2031581" cy="421320"/>
          </a:xfrm>
        </p:spPr>
        <p:txBody>
          <a:bodyPr/>
          <a:lstStyle/>
          <a:p>
            <a:r>
              <a:rPr lang="en-US" spc="12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www.infobusiness.com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17123E22-DCB0-40C1-A694-599F47865BB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4B81DB27-0896-4BCE-BE95-6649D10F686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42" t="3321" r="12436" b="11825"/>
          <a:stretch/>
        </p:blipFill>
        <p:spPr>
          <a:xfrm>
            <a:off x="6382042" y="2375325"/>
            <a:ext cx="1954950" cy="1954950"/>
          </a:xfr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15</a:t>
            </a:fld>
            <a:endParaRPr lang="en-US" dirty="0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4DA31C6-9C38-4499-A8FB-CC69B9EEEFB5}"/>
              </a:ext>
            </a:extLst>
          </p:cNvPr>
          <p:cNvCxnSpPr>
            <a:cxnSpLocks/>
          </p:cNvCxnSpPr>
          <p:nvPr/>
        </p:nvCxnSpPr>
        <p:spPr>
          <a:xfrm flipH="1">
            <a:off x="1164326" y="1989389"/>
            <a:ext cx="9863349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9">
            <a:extLst>
              <a:ext uri="{FF2B5EF4-FFF2-40B4-BE49-F238E27FC236}">
                <a16:creationId xmlns:a16="http://schemas.microsoft.com/office/drawing/2014/main" id="{A083AC5C-C394-4C8A-86AE-30E20E7DB1E4}"/>
              </a:ext>
            </a:extLst>
          </p:cNvPr>
          <p:cNvSpPr>
            <a:spLocks/>
          </p:cNvSpPr>
          <p:nvPr/>
        </p:nvSpPr>
        <p:spPr bwMode="auto">
          <a:xfrm>
            <a:off x="6297477" y="4814174"/>
            <a:ext cx="2124080" cy="52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This letterhead design is meant to professionalism and lorem ipsum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Dolor sit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consecteture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D9DD3C33-728A-4B1C-BE75-191B5AB38FF0}"/>
              </a:ext>
            </a:extLst>
          </p:cNvPr>
          <p:cNvGrpSpPr/>
          <p:nvPr/>
        </p:nvGrpSpPr>
        <p:grpSpPr>
          <a:xfrm>
            <a:off x="6880103" y="5627317"/>
            <a:ext cx="958829" cy="305862"/>
            <a:chOff x="4052943" y="5412792"/>
            <a:chExt cx="958829" cy="305862"/>
          </a:xfrm>
        </p:grpSpPr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6772BDDB-71C5-4889-9872-949B007A332F}"/>
                </a:ext>
              </a:extLst>
            </p:cNvPr>
            <p:cNvGrpSpPr/>
            <p:nvPr/>
          </p:nvGrpSpPr>
          <p:grpSpPr>
            <a:xfrm>
              <a:off x="4052943" y="5412793"/>
              <a:ext cx="305861" cy="305861"/>
              <a:chOff x="1324575" y="5760204"/>
              <a:chExt cx="305861" cy="305861"/>
            </a:xfrm>
          </p:grpSpPr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6A423892-29B7-49CF-9765-71F6B33B4ACF}"/>
                  </a:ext>
                </a:extLst>
              </p:cNvPr>
              <p:cNvSpPr/>
              <p:nvPr/>
            </p:nvSpPr>
            <p:spPr>
              <a:xfrm>
                <a:off x="1324575" y="5760204"/>
                <a:ext cx="305861" cy="30586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1" name="AutoShape 1">
                <a:extLst>
                  <a:ext uri="{FF2B5EF4-FFF2-40B4-BE49-F238E27FC236}">
                    <a16:creationId xmlns:a16="http://schemas.microsoft.com/office/drawing/2014/main" id="{E0C67639-EAC5-4E28-97F3-FA18D9297A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8453" y="5848888"/>
                <a:ext cx="158105" cy="12849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2556"/>
                    </a:moveTo>
                    <a:cubicBezTo>
                      <a:pt x="20805" y="2990"/>
                      <a:pt x="19951" y="3284"/>
                      <a:pt x="19055" y="3415"/>
                    </a:cubicBezTo>
                    <a:cubicBezTo>
                      <a:pt x="19970" y="2740"/>
                      <a:pt x="20673" y="1672"/>
                      <a:pt x="21003" y="399"/>
                    </a:cubicBezTo>
                    <a:cubicBezTo>
                      <a:pt x="20147" y="1023"/>
                      <a:pt x="19199" y="1477"/>
                      <a:pt x="18189" y="1721"/>
                    </a:cubicBezTo>
                    <a:cubicBezTo>
                      <a:pt x="17381" y="662"/>
                      <a:pt x="16229" y="0"/>
                      <a:pt x="14954" y="0"/>
                    </a:cubicBezTo>
                    <a:cubicBezTo>
                      <a:pt x="12507" y="0"/>
                      <a:pt x="10523" y="2441"/>
                      <a:pt x="10523" y="5453"/>
                    </a:cubicBezTo>
                    <a:cubicBezTo>
                      <a:pt x="10523" y="5880"/>
                      <a:pt x="10562" y="6296"/>
                      <a:pt x="10638" y="6695"/>
                    </a:cubicBezTo>
                    <a:cubicBezTo>
                      <a:pt x="6955" y="6468"/>
                      <a:pt x="3690" y="4297"/>
                      <a:pt x="1504" y="998"/>
                    </a:cubicBezTo>
                    <a:cubicBezTo>
                      <a:pt x="1122" y="1803"/>
                      <a:pt x="904" y="2739"/>
                      <a:pt x="904" y="3739"/>
                    </a:cubicBezTo>
                    <a:cubicBezTo>
                      <a:pt x="904" y="5631"/>
                      <a:pt x="1686" y="7300"/>
                      <a:pt x="2876" y="8278"/>
                    </a:cubicBezTo>
                    <a:cubicBezTo>
                      <a:pt x="2149" y="8250"/>
                      <a:pt x="1466" y="8004"/>
                      <a:pt x="868" y="7596"/>
                    </a:cubicBezTo>
                    <a:cubicBezTo>
                      <a:pt x="867" y="7619"/>
                      <a:pt x="867" y="7642"/>
                      <a:pt x="867" y="7665"/>
                    </a:cubicBezTo>
                    <a:cubicBezTo>
                      <a:pt x="867" y="10307"/>
                      <a:pt x="2395" y="12510"/>
                      <a:pt x="4423" y="13011"/>
                    </a:cubicBezTo>
                    <a:cubicBezTo>
                      <a:pt x="4051" y="13136"/>
                      <a:pt x="3659" y="13203"/>
                      <a:pt x="3255" y="13203"/>
                    </a:cubicBezTo>
                    <a:cubicBezTo>
                      <a:pt x="2969" y="13203"/>
                      <a:pt x="2692" y="13169"/>
                      <a:pt x="2421" y="13105"/>
                    </a:cubicBezTo>
                    <a:cubicBezTo>
                      <a:pt x="2985" y="15271"/>
                      <a:pt x="4622" y="16848"/>
                      <a:pt x="6561" y="16892"/>
                    </a:cubicBezTo>
                    <a:cubicBezTo>
                      <a:pt x="5044" y="18355"/>
                      <a:pt x="3134" y="19226"/>
                      <a:pt x="1057" y="19226"/>
                    </a:cubicBezTo>
                    <a:cubicBezTo>
                      <a:pt x="699" y="19226"/>
                      <a:pt x="347" y="19201"/>
                      <a:pt x="0" y="19149"/>
                    </a:cubicBezTo>
                    <a:cubicBezTo>
                      <a:pt x="1961" y="20698"/>
                      <a:pt x="4291" y="21600"/>
                      <a:pt x="6793" y="21600"/>
                    </a:cubicBezTo>
                    <a:cubicBezTo>
                      <a:pt x="14944" y="21600"/>
                      <a:pt x="19401" y="13291"/>
                      <a:pt x="19401" y="6085"/>
                    </a:cubicBezTo>
                    <a:cubicBezTo>
                      <a:pt x="19401" y="5848"/>
                      <a:pt x="19397" y="5613"/>
                      <a:pt x="19389" y="5380"/>
                    </a:cubicBezTo>
                    <a:cubicBezTo>
                      <a:pt x="20255" y="4610"/>
                      <a:pt x="21006" y="3650"/>
                      <a:pt x="21600" y="2556"/>
                    </a:cubicBezTo>
                    <a:cubicBezTo>
                      <a:pt x="21600" y="2556"/>
                      <a:pt x="21600" y="2556"/>
                      <a:pt x="21600" y="2556"/>
                    </a:cubicBezTo>
                    <a:close/>
                    <a:moveTo>
                      <a:pt x="21600" y="2556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CBF2EF2E-3270-4CE0-ADA1-FA9309F9EA0C}"/>
                </a:ext>
              </a:extLst>
            </p:cNvPr>
            <p:cNvGrpSpPr/>
            <p:nvPr/>
          </p:nvGrpSpPr>
          <p:grpSpPr>
            <a:xfrm>
              <a:off x="4379427" y="5412793"/>
              <a:ext cx="305861" cy="305861"/>
              <a:chOff x="1684215" y="5760204"/>
              <a:chExt cx="305861" cy="305861"/>
            </a:xfrm>
          </p:grpSpPr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C108616D-2647-47B8-B78F-D6E5218362B8}"/>
                  </a:ext>
                </a:extLst>
              </p:cNvPr>
              <p:cNvSpPr/>
              <p:nvPr/>
            </p:nvSpPr>
            <p:spPr>
              <a:xfrm>
                <a:off x="1684215" y="5760204"/>
                <a:ext cx="305861" cy="30586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9" name="AutoShape 21">
                <a:extLst>
                  <a:ext uri="{FF2B5EF4-FFF2-40B4-BE49-F238E27FC236}">
                    <a16:creationId xmlns:a16="http://schemas.microsoft.com/office/drawing/2014/main" id="{A5CF2C8E-73E6-4D8A-AF9F-6A83794C79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9016" y="5855006"/>
                <a:ext cx="116258" cy="11625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8362" y="2163"/>
                    </a:moveTo>
                    <a:lnTo>
                      <a:pt x="18362" y="5400"/>
                    </a:lnTo>
                    <a:lnTo>
                      <a:pt x="16200" y="5400"/>
                    </a:lnTo>
                    <a:cubicBezTo>
                      <a:pt x="15551" y="5400"/>
                      <a:pt x="15119" y="5832"/>
                      <a:pt x="15119" y="6482"/>
                    </a:cubicBezTo>
                    <a:lnTo>
                      <a:pt x="15119" y="8638"/>
                    </a:lnTo>
                    <a:lnTo>
                      <a:pt x="18362" y="8638"/>
                    </a:lnTo>
                    <a:lnTo>
                      <a:pt x="18362" y="11881"/>
                    </a:lnTo>
                    <a:lnTo>
                      <a:pt x="15119" y="11881"/>
                    </a:lnTo>
                    <a:lnTo>
                      <a:pt x="15119" y="19438"/>
                    </a:lnTo>
                    <a:lnTo>
                      <a:pt x="11881" y="19438"/>
                    </a:lnTo>
                    <a:lnTo>
                      <a:pt x="11881" y="11881"/>
                    </a:lnTo>
                    <a:lnTo>
                      <a:pt x="9719" y="11881"/>
                    </a:lnTo>
                    <a:lnTo>
                      <a:pt x="9719" y="8638"/>
                    </a:lnTo>
                    <a:lnTo>
                      <a:pt x="11881" y="8638"/>
                    </a:lnTo>
                    <a:lnTo>
                      <a:pt x="11881" y="5938"/>
                    </a:lnTo>
                    <a:cubicBezTo>
                      <a:pt x="11881" y="3888"/>
                      <a:pt x="13606" y="2163"/>
                      <a:pt x="15662" y="2163"/>
                    </a:cubicBezTo>
                    <a:cubicBezTo>
                      <a:pt x="15662" y="2163"/>
                      <a:pt x="18362" y="2163"/>
                      <a:pt x="18362" y="2163"/>
                    </a:cubicBezTo>
                    <a:close/>
                    <a:moveTo>
                      <a:pt x="19438" y="0"/>
                    </a:moveTo>
                    <a:lnTo>
                      <a:pt x="2163" y="0"/>
                    </a:lnTo>
                    <a:cubicBezTo>
                      <a:pt x="971" y="0"/>
                      <a:pt x="0" y="971"/>
                      <a:pt x="0" y="2163"/>
                    </a:cubicBezTo>
                    <a:lnTo>
                      <a:pt x="0" y="19438"/>
                    </a:lnTo>
                    <a:cubicBezTo>
                      <a:pt x="0" y="20630"/>
                      <a:pt x="971" y="21600"/>
                      <a:pt x="2163" y="21600"/>
                    </a:cubicBezTo>
                    <a:lnTo>
                      <a:pt x="19438" y="21600"/>
                    </a:lnTo>
                    <a:cubicBezTo>
                      <a:pt x="20630" y="21600"/>
                      <a:pt x="21600" y="20630"/>
                      <a:pt x="21600" y="19438"/>
                    </a:cubicBezTo>
                    <a:lnTo>
                      <a:pt x="21600" y="2163"/>
                    </a:lnTo>
                    <a:cubicBezTo>
                      <a:pt x="21600" y="971"/>
                      <a:pt x="20630" y="0"/>
                      <a:pt x="19438" y="0"/>
                    </a:cubicBezTo>
                    <a:cubicBezTo>
                      <a:pt x="19438" y="0"/>
                      <a:pt x="19438" y="0"/>
                      <a:pt x="19438" y="0"/>
                    </a:cubicBezTo>
                    <a:close/>
                    <a:moveTo>
                      <a:pt x="19438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81BA6828-44E3-4183-B882-BB0F8CD51A7B}"/>
                </a:ext>
              </a:extLst>
            </p:cNvPr>
            <p:cNvGrpSpPr/>
            <p:nvPr/>
          </p:nvGrpSpPr>
          <p:grpSpPr>
            <a:xfrm>
              <a:off x="4705911" y="5412792"/>
              <a:ext cx="305861" cy="305861"/>
              <a:chOff x="2177216" y="5760204"/>
              <a:chExt cx="305861" cy="305861"/>
            </a:xfrm>
          </p:grpSpPr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07A6236B-16F1-4BC0-A16C-2FB52D9CC3D4}"/>
                  </a:ext>
                </a:extLst>
              </p:cNvPr>
              <p:cNvSpPr/>
              <p:nvPr/>
            </p:nvSpPr>
            <p:spPr>
              <a:xfrm>
                <a:off x="2177216" y="5760204"/>
                <a:ext cx="305861" cy="30586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7" name="AutoShape 18">
                <a:extLst>
                  <a:ext uri="{FF2B5EF4-FFF2-40B4-BE49-F238E27FC236}">
                    <a16:creationId xmlns:a16="http://schemas.microsoft.com/office/drawing/2014/main" id="{133C0276-E7B8-447B-AAB0-61212B09D0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3592" y="5857843"/>
                <a:ext cx="173108" cy="110583"/>
              </a:xfrm>
              <a:custGeom>
                <a:avLst/>
                <a:gdLst/>
                <a:ahLst/>
                <a:cxnLst/>
                <a:rect l="0" t="0" r="r" b="b"/>
                <a:pathLst>
                  <a:path w="21574" h="21486">
                    <a:moveTo>
                      <a:pt x="21169" y="9121"/>
                    </a:moveTo>
                    <a:lnTo>
                      <a:pt x="19513" y="9121"/>
                    </a:lnTo>
                    <a:lnTo>
                      <a:pt x="19513" y="6544"/>
                    </a:lnTo>
                    <a:cubicBezTo>
                      <a:pt x="19513" y="6195"/>
                      <a:pt x="19331" y="5914"/>
                      <a:pt x="19108" y="5914"/>
                    </a:cubicBezTo>
                    <a:lnTo>
                      <a:pt x="17714" y="5914"/>
                    </a:lnTo>
                    <a:cubicBezTo>
                      <a:pt x="17491" y="5914"/>
                      <a:pt x="17309" y="6195"/>
                      <a:pt x="17309" y="6544"/>
                    </a:cubicBezTo>
                    <a:lnTo>
                      <a:pt x="17309" y="9121"/>
                    </a:lnTo>
                    <a:lnTo>
                      <a:pt x="15653" y="9121"/>
                    </a:lnTo>
                    <a:cubicBezTo>
                      <a:pt x="15428" y="9121"/>
                      <a:pt x="15247" y="9404"/>
                      <a:pt x="15247" y="9753"/>
                    </a:cubicBezTo>
                    <a:lnTo>
                      <a:pt x="15247" y="11921"/>
                    </a:lnTo>
                    <a:cubicBezTo>
                      <a:pt x="15247" y="12270"/>
                      <a:pt x="15428" y="12553"/>
                      <a:pt x="15653" y="12553"/>
                    </a:cubicBezTo>
                    <a:lnTo>
                      <a:pt x="17309" y="12553"/>
                    </a:lnTo>
                    <a:lnTo>
                      <a:pt x="17309" y="15130"/>
                    </a:lnTo>
                    <a:cubicBezTo>
                      <a:pt x="17309" y="15479"/>
                      <a:pt x="17491" y="15762"/>
                      <a:pt x="17714" y="15762"/>
                    </a:cubicBezTo>
                    <a:lnTo>
                      <a:pt x="19108" y="15762"/>
                    </a:lnTo>
                    <a:cubicBezTo>
                      <a:pt x="19331" y="15762"/>
                      <a:pt x="19513" y="15479"/>
                      <a:pt x="19513" y="15130"/>
                    </a:cubicBezTo>
                    <a:lnTo>
                      <a:pt x="19513" y="12553"/>
                    </a:lnTo>
                    <a:lnTo>
                      <a:pt x="21169" y="12553"/>
                    </a:lnTo>
                    <a:cubicBezTo>
                      <a:pt x="21393" y="12553"/>
                      <a:pt x="21574" y="12270"/>
                      <a:pt x="21574" y="11921"/>
                    </a:cubicBezTo>
                    <a:lnTo>
                      <a:pt x="21574" y="9753"/>
                    </a:lnTo>
                    <a:cubicBezTo>
                      <a:pt x="21574" y="9404"/>
                      <a:pt x="21393" y="9121"/>
                      <a:pt x="21169" y="9121"/>
                    </a:cubicBezTo>
                    <a:close/>
                    <a:moveTo>
                      <a:pt x="7107" y="9603"/>
                    </a:moveTo>
                    <a:lnTo>
                      <a:pt x="7107" y="12241"/>
                    </a:lnTo>
                    <a:cubicBezTo>
                      <a:pt x="7107" y="12637"/>
                      <a:pt x="7314" y="12960"/>
                      <a:pt x="7569" y="12960"/>
                    </a:cubicBezTo>
                    <a:lnTo>
                      <a:pt x="10940" y="12960"/>
                    </a:lnTo>
                    <a:cubicBezTo>
                      <a:pt x="10349" y="15563"/>
                      <a:pt x="8746" y="17430"/>
                      <a:pt x="6870" y="17408"/>
                    </a:cubicBezTo>
                    <a:cubicBezTo>
                      <a:pt x="4594" y="17382"/>
                      <a:pt x="2712" y="14548"/>
                      <a:pt x="2623" y="11008"/>
                    </a:cubicBezTo>
                    <a:cubicBezTo>
                      <a:pt x="2529" y="7212"/>
                      <a:pt x="4485" y="4078"/>
                      <a:pt x="6902" y="4078"/>
                    </a:cubicBezTo>
                    <a:cubicBezTo>
                      <a:pt x="8007" y="4078"/>
                      <a:pt x="9016" y="4733"/>
                      <a:pt x="9776" y="5808"/>
                    </a:cubicBezTo>
                    <a:cubicBezTo>
                      <a:pt x="9957" y="6063"/>
                      <a:pt x="10231" y="6064"/>
                      <a:pt x="10409" y="5804"/>
                    </a:cubicBezTo>
                    <a:lnTo>
                      <a:pt x="11647" y="3991"/>
                    </a:lnTo>
                    <a:cubicBezTo>
                      <a:pt x="11840" y="3707"/>
                      <a:pt x="11840" y="3228"/>
                      <a:pt x="11648" y="2944"/>
                    </a:cubicBezTo>
                    <a:cubicBezTo>
                      <a:pt x="10442" y="1165"/>
                      <a:pt x="8824" y="57"/>
                      <a:pt x="7040" y="2"/>
                    </a:cubicBezTo>
                    <a:cubicBezTo>
                      <a:pt x="3235" y="-114"/>
                      <a:pt x="27" y="4743"/>
                      <a:pt x="0" y="10667"/>
                    </a:cubicBezTo>
                    <a:cubicBezTo>
                      <a:pt x="-26" y="16636"/>
                      <a:pt x="3074" y="21486"/>
                      <a:pt x="6902" y="21486"/>
                    </a:cubicBezTo>
                    <a:cubicBezTo>
                      <a:pt x="10584" y="21486"/>
                      <a:pt x="13591" y="16999"/>
                      <a:pt x="13793" y="11347"/>
                    </a:cubicBezTo>
                    <a:cubicBezTo>
                      <a:pt x="13798" y="11277"/>
                      <a:pt x="13802" y="8882"/>
                      <a:pt x="13802" y="8882"/>
                    </a:cubicBezTo>
                    <a:lnTo>
                      <a:pt x="7569" y="8882"/>
                    </a:lnTo>
                    <a:cubicBezTo>
                      <a:pt x="7314" y="8882"/>
                      <a:pt x="7107" y="9205"/>
                      <a:pt x="7107" y="9603"/>
                    </a:cubicBezTo>
                    <a:close/>
                    <a:moveTo>
                      <a:pt x="7107" y="9603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dirty="0"/>
              </a:p>
            </p:txBody>
          </p:sp>
        </p:grpSp>
      </p:grpSp>
      <p:sp>
        <p:nvSpPr>
          <p:cNvPr id="93" name="Rectangle 9">
            <a:extLst>
              <a:ext uri="{FF2B5EF4-FFF2-40B4-BE49-F238E27FC236}">
                <a16:creationId xmlns:a16="http://schemas.microsoft.com/office/drawing/2014/main" id="{E1A406E7-1DDE-409F-8B02-C273BCD2B4F4}"/>
              </a:ext>
            </a:extLst>
          </p:cNvPr>
          <p:cNvSpPr>
            <a:spLocks/>
          </p:cNvSpPr>
          <p:nvPr/>
        </p:nvSpPr>
        <p:spPr bwMode="auto">
          <a:xfrm>
            <a:off x="8824512" y="4814174"/>
            <a:ext cx="2124080" cy="52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This letterhead design is meant to professionalism and lorem ipsum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Dolor sit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consecteture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E8F7C993-38CD-480E-91BA-A12DA603EAD8}"/>
              </a:ext>
            </a:extLst>
          </p:cNvPr>
          <p:cNvGrpSpPr/>
          <p:nvPr/>
        </p:nvGrpSpPr>
        <p:grpSpPr>
          <a:xfrm>
            <a:off x="9407138" y="5627317"/>
            <a:ext cx="958829" cy="305862"/>
            <a:chOff x="4052943" y="5412792"/>
            <a:chExt cx="958829" cy="305862"/>
          </a:xfrm>
        </p:grpSpPr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76D6C1D8-5912-440F-983C-192B7921264E}"/>
                </a:ext>
              </a:extLst>
            </p:cNvPr>
            <p:cNvGrpSpPr/>
            <p:nvPr/>
          </p:nvGrpSpPr>
          <p:grpSpPr>
            <a:xfrm>
              <a:off x="4052943" y="5412793"/>
              <a:ext cx="305861" cy="305861"/>
              <a:chOff x="1324575" y="5760204"/>
              <a:chExt cx="305861" cy="305861"/>
            </a:xfrm>
          </p:grpSpPr>
          <p:sp>
            <p:nvSpPr>
              <p:cNvPr id="103" name="Oval 102">
                <a:extLst>
                  <a:ext uri="{FF2B5EF4-FFF2-40B4-BE49-F238E27FC236}">
                    <a16:creationId xmlns:a16="http://schemas.microsoft.com/office/drawing/2014/main" id="{99B567A3-C7BC-498C-801E-33E7D80ABACA}"/>
                  </a:ext>
                </a:extLst>
              </p:cNvPr>
              <p:cNvSpPr/>
              <p:nvPr/>
            </p:nvSpPr>
            <p:spPr>
              <a:xfrm>
                <a:off x="1324575" y="5760204"/>
                <a:ext cx="305861" cy="30586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4" name="AutoShape 1">
                <a:extLst>
                  <a:ext uri="{FF2B5EF4-FFF2-40B4-BE49-F238E27FC236}">
                    <a16:creationId xmlns:a16="http://schemas.microsoft.com/office/drawing/2014/main" id="{3C49D6AA-9B30-4B37-A131-0A550AADB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8453" y="5848888"/>
                <a:ext cx="158105" cy="12849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2556"/>
                    </a:moveTo>
                    <a:cubicBezTo>
                      <a:pt x="20805" y="2990"/>
                      <a:pt x="19951" y="3284"/>
                      <a:pt x="19055" y="3415"/>
                    </a:cubicBezTo>
                    <a:cubicBezTo>
                      <a:pt x="19970" y="2740"/>
                      <a:pt x="20673" y="1672"/>
                      <a:pt x="21003" y="399"/>
                    </a:cubicBezTo>
                    <a:cubicBezTo>
                      <a:pt x="20147" y="1023"/>
                      <a:pt x="19199" y="1477"/>
                      <a:pt x="18189" y="1721"/>
                    </a:cubicBezTo>
                    <a:cubicBezTo>
                      <a:pt x="17381" y="662"/>
                      <a:pt x="16229" y="0"/>
                      <a:pt x="14954" y="0"/>
                    </a:cubicBezTo>
                    <a:cubicBezTo>
                      <a:pt x="12507" y="0"/>
                      <a:pt x="10523" y="2441"/>
                      <a:pt x="10523" y="5453"/>
                    </a:cubicBezTo>
                    <a:cubicBezTo>
                      <a:pt x="10523" y="5880"/>
                      <a:pt x="10562" y="6296"/>
                      <a:pt x="10638" y="6695"/>
                    </a:cubicBezTo>
                    <a:cubicBezTo>
                      <a:pt x="6955" y="6468"/>
                      <a:pt x="3690" y="4297"/>
                      <a:pt x="1504" y="998"/>
                    </a:cubicBezTo>
                    <a:cubicBezTo>
                      <a:pt x="1122" y="1803"/>
                      <a:pt x="904" y="2739"/>
                      <a:pt x="904" y="3739"/>
                    </a:cubicBezTo>
                    <a:cubicBezTo>
                      <a:pt x="904" y="5631"/>
                      <a:pt x="1686" y="7300"/>
                      <a:pt x="2876" y="8278"/>
                    </a:cubicBezTo>
                    <a:cubicBezTo>
                      <a:pt x="2149" y="8250"/>
                      <a:pt x="1466" y="8004"/>
                      <a:pt x="868" y="7596"/>
                    </a:cubicBezTo>
                    <a:cubicBezTo>
                      <a:pt x="867" y="7619"/>
                      <a:pt x="867" y="7642"/>
                      <a:pt x="867" y="7665"/>
                    </a:cubicBezTo>
                    <a:cubicBezTo>
                      <a:pt x="867" y="10307"/>
                      <a:pt x="2395" y="12510"/>
                      <a:pt x="4423" y="13011"/>
                    </a:cubicBezTo>
                    <a:cubicBezTo>
                      <a:pt x="4051" y="13136"/>
                      <a:pt x="3659" y="13203"/>
                      <a:pt x="3255" y="13203"/>
                    </a:cubicBezTo>
                    <a:cubicBezTo>
                      <a:pt x="2969" y="13203"/>
                      <a:pt x="2692" y="13169"/>
                      <a:pt x="2421" y="13105"/>
                    </a:cubicBezTo>
                    <a:cubicBezTo>
                      <a:pt x="2985" y="15271"/>
                      <a:pt x="4622" y="16848"/>
                      <a:pt x="6561" y="16892"/>
                    </a:cubicBezTo>
                    <a:cubicBezTo>
                      <a:pt x="5044" y="18355"/>
                      <a:pt x="3134" y="19226"/>
                      <a:pt x="1057" y="19226"/>
                    </a:cubicBezTo>
                    <a:cubicBezTo>
                      <a:pt x="699" y="19226"/>
                      <a:pt x="347" y="19201"/>
                      <a:pt x="0" y="19149"/>
                    </a:cubicBezTo>
                    <a:cubicBezTo>
                      <a:pt x="1961" y="20698"/>
                      <a:pt x="4291" y="21600"/>
                      <a:pt x="6793" y="21600"/>
                    </a:cubicBezTo>
                    <a:cubicBezTo>
                      <a:pt x="14944" y="21600"/>
                      <a:pt x="19401" y="13291"/>
                      <a:pt x="19401" y="6085"/>
                    </a:cubicBezTo>
                    <a:cubicBezTo>
                      <a:pt x="19401" y="5848"/>
                      <a:pt x="19397" y="5613"/>
                      <a:pt x="19389" y="5380"/>
                    </a:cubicBezTo>
                    <a:cubicBezTo>
                      <a:pt x="20255" y="4610"/>
                      <a:pt x="21006" y="3650"/>
                      <a:pt x="21600" y="2556"/>
                    </a:cubicBezTo>
                    <a:cubicBezTo>
                      <a:pt x="21600" y="2556"/>
                      <a:pt x="21600" y="2556"/>
                      <a:pt x="21600" y="2556"/>
                    </a:cubicBezTo>
                    <a:close/>
                    <a:moveTo>
                      <a:pt x="21600" y="2556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AECF4A00-BA90-4A1E-903C-404B679DF85C}"/>
                </a:ext>
              </a:extLst>
            </p:cNvPr>
            <p:cNvGrpSpPr/>
            <p:nvPr/>
          </p:nvGrpSpPr>
          <p:grpSpPr>
            <a:xfrm>
              <a:off x="4379427" y="5412793"/>
              <a:ext cx="305861" cy="305861"/>
              <a:chOff x="1684215" y="5760204"/>
              <a:chExt cx="305861" cy="305861"/>
            </a:xfrm>
          </p:grpSpPr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id="{D0154332-33CF-443A-B93E-1A9A6EB0FAA3}"/>
                  </a:ext>
                </a:extLst>
              </p:cNvPr>
              <p:cNvSpPr/>
              <p:nvPr/>
            </p:nvSpPr>
            <p:spPr>
              <a:xfrm>
                <a:off x="1684215" y="5760204"/>
                <a:ext cx="305861" cy="30586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2" name="AutoShape 21">
                <a:extLst>
                  <a:ext uri="{FF2B5EF4-FFF2-40B4-BE49-F238E27FC236}">
                    <a16:creationId xmlns:a16="http://schemas.microsoft.com/office/drawing/2014/main" id="{79413F9A-53B9-4F75-B279-DC012700E6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9016" y="5855006"/>
                <a:ext cx="116258" cy="11625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8362" y="2163"/>
                    </a:moveTo>
                    <a:lnTo>
                      <a:pt x="18362" y="5400"/>
                    </a:lnTo>
                    <a:lnTo>
                      <a:pt x="16200" y="5400"/>
                    </a:lnTo>
                    <a:cubicBezTo>
                      <a:pt x="15551" y="5400"/>
                      <a:pt x="15119" y="5832"/>
                      <a:pt x="15119" y="6482"/>
                    </a:cubicBezTo>
                    <a:lnTo>
                      <a:pt x="15119" y="8638"/>
                    </a:lnTo>
                    <a:lnTo>
                      <a:pt x="18362" y="8638"/>
                    </a:lnTo>
                    <a:lnTo>
                      <a:pt x="18362" y="11881"/>
                    </a:lnTo>
                    <a:lnTo>
                      <a:pt x="15119" y="11881"/>
                    </a:lnTo>
                    <a:lnTo>
                      <a:pt x="15119" y="19438"/>
                    </a:lnTo>
                    <a:lnTo>
                      <a:pt x="11881" y="19438"/>
                    </a:lnTo>
                    <a:lnTo>
                      <a:pt x="11881" y="11881"/>
                    </a:lnTo>
                    <a:lnTo>
                      <a:pt x="9719" y="11881"/>
                    </a:lnTo>
                    <a:lnTo>
                      <a:pt x="9719" y="8638"/>
                    </a:lnTo>
                    <a:lnTo>
                      <a:pt x="11881" y="8638"/>
                    </a:lnTo>
                    <a:lnTo>
                      <a:pt x="11881" y="5938"/>
                    </a:lnTo>
                    <a:cubicBezTo>
                      <a:pt x="11881" y="3888"/>
                      <a:pt x="13606" y="2163"/>
                      <a:pt x="15662" y="2163"/>
                    </a:cubicBezTo>
                    <a:cubicBezTo>
                      <a:pt x="15662" y="2163"/>
                      <a:pt x="18362" y="2163"/>
                      <a:pt x="18362" y="2163"/>
                    </a:cubicBezTo>
                    <a:close/>
                    <a:moveTo>
                      <a:pt x="19438" y="0"/>
                    </a:moveTo>
                    <a:lnTo>
                      <a:pt x="2163" y="0"/>
                    </a:lnTo>
                    <a:cubicBezTo>
                      <a:pt x="971" y="0"/>
                      <a:pt x="0" y="971"/>
                      <a:pt x="0" y="2163"/>
                    </a:cubicBezTo>
                    <a:lnTo>
                      <a:pt x="0" y="19438"/>
                    </a:lnTo>
                    <a:cubicBezTo>
                      <a:pt x="0" y="20630"/>
                      <a:pt x="971" y="21600"/>
                      <a:pt x="2163" y="21600"/>
                    </a:cubicBezTo>
                    <a:lnTo>
                      <a:pt x="19438" y="21600"/>
                    </a:lnTo>
                    <a:cubicBezTo>
                      <a:pt x="20630" y="21600"/>
                      <a:pt x="21600" y="20630"/>
                      <a:pt x="21600" y="19438"/>
                    </a:cubicBezTo>
                    <a:lnTo>
                      <a:pt x="21600" y="2163"/>
                    </a:lnTo>
                    <a:cubicBezTo>
                      <a:pt x="21600" y="971"/>
                      <a:pt x="20630" y="0"/>
                      <a:pt x="19438" y="0"/>
                    </a:cubicBezTo>
                    <a:cubicBezTo>
                      <a:pt x="19438" y="0"/>
                      <a:pt x="19438" y="0"/>
                      <a:pt x="19438" y="0"/>
                    </a:cubicBezTo>
                    <a:close/>
                    <a:moveTo>
                      <a:pt x="19438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4566312B-4EAD-44F2-8C86-A15EAE43BA66}"/>
                </a:ext>
              </a:extLst>
            </p:cNvPr>
            <p:cNvGrpSpPr/>
            <p:nvPr/>
          </p:nvGrpSpPr>
          <p:grpSpPr>
            <a:xfrm>
              <a:off x="4705911" y="5412792"/>
              <a:ext cx="305861" cy="305861"/>
              <a:chOff x="2177216" y="5760204"/>
              <a:chExt cx="305861" cy="305861"/>
            </a:xfrm>
          </p:grpSpPr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26E1D597-DE5D-49E5-9E9C-75FB8FEE6402}"/>
                  </a:ext>
                </a:extLst>
              </p:cNvPr>
              <p:cNvSpPr/>
              <p:nvPr/>
            </p:nvSpPr>
            <p:spPr>
              <a:xfrm>
                <a:off x="2177216" y="5760204"/>
                <a:ext cx="305861" cy="30586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0" name="AutoShape 18">
                <a:extLst>
                  <a:ext uri="{FF2B5EF4-FFF2-40B4-BE49-F238E27FC236}">
                    <a16:creationId xmlns:a16="http://schemas.microsoft.com/office/drawing/2014/main" id="{28EF3FD8-ADE9-4ACB-98A5-10E699D0CC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3592" y="5857843"/>
                <a:ext cx="173108" cy="110583"/>
              </a:xfrm>
              <a:custGeom>
                <a:avLst/>
                <a:gdLst/>
                <a:ahLst/>
                <a:cxnLst/>
                <a:rect l="0" t="0" r="r" b="b"/>
                <a:pathLst>
                  <a:path w="21574" h="21486">
                    <a:moveTo>
                      <a:pt x="21169" y="9121"/>
                    </a:moveTo>
                    <a:lnTo>
                      <a:pt x="19513" y="9121"/>
                    </a:lnTo>
                    <a:lnTo>
                      <a:pt x="19513" y="6544"/>
                    </a:lnTo>
                    <a:cubicBezTo>
                      <a:pt x="19513" y="6195"/>
                      <a:pt x="19331" y="5914"/>
                      <a:pt x="19108" y="5914"/>
                    </a:cubicBezTo>
                    <a:lnTo>
                      <a:pt x="17714" y="5914"/>
                    </a:lnTo>
                    <a:cubicBezTo>
                      <a:pt x="17491" y="5914"/>
                      <a:pt x="17309" y="6195"/>
                      <a:pt x="17309" y="6544"/>
                    </a:cubicBezTo>
                    <a:lnTo>
                      <a:pt x="17309" y="9121"/>
                    </a:lnTo>
                    <a:lnTo>
                      <a:pt x="15653" y="9121"/>
                    </a:lnTo>
                    <a:cubicBezTo>
                      <a:pt x="15428" y="9121"/>
                      <a:pt x="15247" y="9404"/>
                      <a:pt x="15247" y="9753"/>
                    </a:cubicBezTo>
                    <a:lnTo>
                      <a:pt x="15247" y="11921"/>
                    </a:lnTo>
                    <a:cubicBezTo>
                      <a:pt x="15247" y="12270"/>
                      <a:pt x="15428" y="12553"/>
                      <a:pt x="15653" y="12553"/>
                    </a:cubicBezTo>
                    <a:lnTo>
                      <a:pt x="17309" y="12553"/>
                    </a:lnTo>
                    <a:lnTo>
                      <a:pt x="17309" y="15130"/>
                    </a:lnTo>
                    <a:cubicBezTo>
                      <a:pt x="17309" y="15479"/>
                      <a:pt x="17491" y="15762"/>
                      <a:pt x="17714" y="15762"/>
                    </a:cubicBezTo>
                    <a:lnTo>
                      <a:pt x="19108" y="15762"/>
                    </a:lnTo>
                    <a:cubicBezTo>
                      <a:pt x="19331" y="15762"/>
                      <a:pt x="19513" y="15479"/>
                      <a:pt x="19513" y="15130"/>
                    </a:cubicBezTo>
                    <a:lnTo>
                      <a:pt x="19513" y="12553"/>
                    </a:lnTo>
                    <a:lnTo>
                      <a:pt x="21169" y="12553"/>
                    </a:lnTo>
                    <a:cubicBezTo>
                      <a:pt x="21393" y="12553"/>
                      <a:pt x="21574" y="12270"/>
                      <a:pt x="21574" y="11921"/>
                    </a:cubicBezTo>
                    <a:lnTo>
                      <a:pt x="21574" y="9753"/>
                    </a:lnTo>
                    <a:cubicBezTo>
                      <a:pt x="21574" y="9404"/>
                      <a:pt x="21393" y="9121"/>
                      <a:pt x="21169" y="9121"/>
                    </a:cubicBezTo>
                    <a:close/>
                    <a:moveTo>
                      <a:pt x="7107" y="9603"/>
                    </a:moveTo>
                    <a:lnTo>
                      <a:pt x="7107" y="12241"/>
                    </a:lnTo>
                    <a:cubicBezTo>
                      <a:pt x="7107" y="12637"/>
                      <a:pt x="7314" y="12960"/>
                      <a:pt x="7569" y="12960"/>
                    </a:cubicBezTo>
                    <a:lnTo>
                      <a:pt x="10940" y="12960"/>
                    </a:lnTo>
                    <a:cubicBezTo>
                      <a:pt x="10349" y="15563"/>
                      <a:pt x="8746" y="17430"/>
                      <a:pt x="6870" y="17408"/>
                    </a:cubicBezTo>
                    <a:cubicBezTo>
                      <a:pt x="4594" y="17382"/>
                      <a:pt x="2712" y="14548"/>
                      <a:pt x="2623" y="11008"/>
                    </a:cubicBezTo>
                    <a:cubicBezTo>
                      <a:pt x="2529" y="7212"/>
                      <a:pt x="4485" y="4078"/>
                      <a:pt x="6902" y="4078"/>
                    </a:cubicBezTo>
                    <a:cubicBezTo>
                      <a:pt x="8007" y="4078"/>
                      <a:pt x="9016" y="4733"/>
                      <a:pt x="9776" y="5808"/>
                    </a:cubicBezTo>
                    <a:cubicBezTo>
                      <a:pt x="9957" y="6063"/>
                      <a:pt x="10231" y="6064"/>
                      <a:pt x="10409" y="5804"/>
                    </a:cubicBezTo>
                    <a:lnTo>
                      <a:pt x="11647" y="3991"/>
                    </a:lnTo>
                    <a:cubicBezTo>
                      <a:pt x="11840" y="3707"/>
                      <a:pt x="11840" y="3228"/>
                      <a:pt x="11648" y="2944"/>
                    </a:cubicBezTo>
                    <a:cubicBezTo>
                      <a:pt x="10442" y="1165"/>
                      <a:pt x="8824" y="57"/>
                      <a:pt x="7040" y="2"/>
                    </a:cubicBezTo>
                    <a:cubicBezTo>
                      <a:pt x="3235" y="-114"/>
                      <a:pt x="27" y="4743"/>
                      <a:pt x="0" y="10667"/>
                    </a:cubicBezTo>
                    <a:cubicBezTo>
                      <a:pt x="-26" y="16636"/>
                      <a:pt x="3074" y="21486"/>
                      <a:pt x="6902" y="21486"/>
                    </a:cubicBezTo>
                    <a:cubicBezTo>
                      <a:pt x="10584" y="21486"/>
                      <a:pt x="13591" y="16999"/>
                      <a:pt x="13793" y="11347"/>
                    </a:cubicBezTo>
                    <a:cubicBezTo>
                      <a:pt x="13798" y="11277"/>
                      <a:pt x="13802" y="8882"/>
                      <a:pt x="13802" y="8882"/>
                    </a:cubicBezTo>
                    <a:lnTo>
                      <a:pt x="7569" y="8882"/>
                    </a:lnTo>
                    <a:cubicBezTo>
                      <a:pt x="7314" y="8882"/>
                      <a:pt x="7107" y="9205"/>
                      <a:pt x="7107" y="9603"/>
                    </a:cubicBezTo>
                    <a:close/>
                    <a:moveTo>
                      <a:pt x="7107" y="9603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dirty="0"/>
              </a:p>
            </p:txBody>
          </p:sp>
        </p:grpSp>
      </p:grpSp>
      <p:sp>
        <p:nvSpPr>
          <p:cNvPr id="106" name="Oval 105">
            <a:extLst>
              <a:ext uri="{FF2B5EF4-FFF2-40B4-BE49-F238E27FC236}">
                <a16:creationId xmlns:a16="http://schemas.microsoft.com/office/drawing/2014/main" id="{ADA3F80A-C5F9-4F44-BB81-DE1EFA67E362}"/>
              </a:ext>
            </a:extLst>
          </p:cNvPr>
          <p:cNvSpPr/>
          <p:nvPr/>
        </p:nvSpPr>
        <p:spPr bwMode="auto">
          <a:xfrm>
            <a:off x="7124696" y="4133067"/>
            <a:ext cx="469642" cy="469642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A5C2C757-AE81-473F-B15E-D05AFA0943C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3" b="17496"/>
          <a:stretch/>
        </p:blipFill>
        <p:spPr>
          <a:xfrm>
            <a:off x="3855008" y="2375325"/>
            <a:ext cx="1954950" cy="1954950"/>
          </a:xfrm>
        </p:spPr>
      </p:pic>
      <p:sp>
        <p:nvSpPr>
          <p:cNvPr id="67" name="Rectangle 9">
            <a:extLst>
              <a:ext uri="{FF2B5EF4-FFF2-40B4-BE49-F238E27FC236}">
                <a16:creationId xmlns:a16="http://schemas.microsoft.com/office/drawing/2014/main" id="{495B3641-F371-4BB4-B0A0-E6EF48313354}"/>
              </a:ext>
            </a:extLst>
          </p:cNvPr>
          <p:cNvSpPr>
            <a:spLocks/>
          </p:cNvSpPr>
          <p:nvPr/>
        </p:nvSpPr>
        <p:spPr bwMode="auto">
          <a:xfrm>
            <a:off x="3770443" y="4814174"/>
            <a:ext cx="2124080" cy="52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This letterhead design is meant to professionalism and lorem ipsum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Dolor sit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consecteture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0E39DF15-97DC-40BC-BADA-90E991F98256}"/>
              </a:ext>
            </a:extLst>
          </p:cNvPr>
          <p:cNvGrpSpPr/>
          <p:nvPr/>
        </p:nvGrpSpPr>
        <p:grpSpPr>
          <a:xfrm>
            <a:off x="4353069" y="5627317"/>
            <a:ext cx="958829" cy="305862"/>
            <a:chOff x="4052943" y="5412792"/>
            <a:chExt cx="958829" cy="305862"/>
          </a:xfrm>
        </p:grpSpPr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432FE39F-0629-4A85-8369-DCED0C95EDFB}"/>
                </a:ext>
              </a:extLst>
            </p:cNvPr>
            <p:cNvGrpSpPr/>
            <p:nvPr/>
          </p:nvGrpSpPr>
          <p:grpSpPr>
            <a:xfrm>
              <a:off x="4052943" y="5412793"/>
              <a:ext cx="305861" cy="305861"/>
              <a:chOff x="1324575" y="5760204"/>
              <a:chExt cx="305861" cy="305861"/>
            </a:xfrm>
          </p:grpSpPr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D4D7490F-DD41-408C-89E9-2B97444074F3}"/>
                  </a:ext>
                </a:extLst>
              </p:cNvPr>
              <p:cNvSpPr/>
              <p:nvPr/>
            </p:nvSpPr>
            <p:spPr>
              <a:xfrm>
                <a:off x="1324575" y="5760204"/>
                <a:ext cx="305861" cy="30586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8" name="AutoShape 1">
                <a:extLst>
                  <a:ext uri="{FF2B5EF4-FFF2-40B4-BE49-F238E27FC236}">
                    <a16:creationId xmlns:a16="http://schemas.microsoft.com/office/drawing/2014/main" id="{283B6234-14F2-4E99-BDDD-F7B0710165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8453" y="5848888"/>
                <a:ext cx="158105" cy="12849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2556"/>
                    </a:moveTo>
                    <a:cubicBezTo>
                      <a:pt x="20805" y="2990"/>
                      <a:pt x="19951" y="3284"/>
                      <a:pt x="19055" y="3415"/>
                    </a:cubicBezTo>
                    <a:cubicBezTo>
                      <a:pt x="19970" y="2740"/>
                      <a:pt x="20673" y="1672"/>
                      <a:pt x="21003" y="399"/>
                    </a:cubicBezTo>
                    <a:cubicBezTo>
                      <a:pt x="20147" y="1023"/>
                      <a:pt x="19199" y="1477"/>
                      <a:pt x="18189" y="1721"/>
                    </a:cubicBezTo>
                    <a:cubicBezTo>
                      <a:pt x="17381" y="662"/>
                      <a:pt x="16229" y="0"/>
                      <a:pt x="14954" y="0"/>
                    </a:cubicBezTo>
                    <a:cubicBezTo>
                      <a:pt x="12507" y="0"/>
                      <a:pt x="10523" y="2441"/>
                      <a:pt x="10523" y="5453"/>
                    </a:cubicBezTo>
                    <a:cubicBezTo>
                      <a:pt x="10523" y="5880"/>
                      <a:pt x="10562" y="6296"/>
                      <a:pt x="10638" y="6695"/>
                    </a:cubicBezTo>
                    <a:cubicBezTo>
                      <a:pt x="6955" y="6468"/>
                      <a:pt x="3690" y="4297"/>
                      <a:pt x="1504" y="998"/>
                    </a:cubicBezTo>
                    <a:cubicBezTo>
                      <a:pt x="1122" y="1803"/>
                      <a:pt x="904" y="2739"/>
                      <a:pt x="904" y="3739"/>
                    </a:cubicBezTo>
                    <a:cubicBezTo>
                      <a:pt x="904" y="5631"/>
                      <a:pt x="1686" y="7300"/>
                      <a:pt x="2876" y="8278"/>
                    </a:cubicBezTo>
                    <a:cubicBezTo>
                      <a:pt x="2149" y="8250"/>
                      <a:pt x="1466" y="8004"/>
                      <a:pt x="868" y="7596"/>
                    </a:cubicBezTo>
                    <a:cubicBezTo>
                      <a:pt x="867" y="7619"/>
                      <a:pt x="867" y="7642"/>
                      <a:pt x="867" y="7665"/>
                    </a:cubicBezTo>
                    <a:cubicBezTo>
                      <a:pt x="867" y="10307"/>
                      <a:pt x="2395" y="12510"/>
                      <a:pt x="4423" y="13011"/>
                    </a:cubicBezTo>
                    <a:cubicBezTo>
                      <a:pt x="4051" y="13136"/>
                      <a:pt x="3659" y="13203"/>
                      <a:pt x="3255" y="13203"/>
                    </a:cubicBezTo>
                    <a:cubicBezTo>
                      <a:pt x="2969" y="13203"/>
                      <a:pt x="2692" y="13169"/>
                      <a:pt x="2421" y="13105"/>
                    </a:cubicBezTo>
                    <a:cubicBezTo>
                      <a:pt x="2985" y="15271"/>
                      <a:pt x="4622" y="16848"/>
                      <a:pt x="6561" y="16892"/>
                    </a:cubicBezTo>
                    <a:cubicBezTo>
                      <a:pt x="5044" y="18355"/>
                      <a:pt x="3134" y="19226"/>
                      <a:pt x="1057" y="19226"/>
                    </a:cubicBezTo>
                    <a:cubicBezTo>
                      <a:pt x="699" y="19226"/>
                      <a:pt x="347" y="19201"/>
                      <a:pt x="0" y="19149"/>
                    </a:cubicBezTo>
                    <a:cubicBezTo>
                      <a:pt x="1961" y="20698"/>
                      <a:pt x="4291" y="21600"/>
                      <a:pt x="6793" y="21600"/>
                    </a:cubicBezTo>
                    <a:cubicBezTo>
                      <a:pt x="14944" y="21600"/>
                      <a:pt x="19401" y="13291"/>
                      <a:pt x="19401" y="6085"/>
                    </a:cubicBezTo>
                    <a:cubicBezTo>
                      <a:pt x="19401" y="5848"/>
                      <a:pt x="19397" y="5613"/>
                      <a:pt x="19389" y="5380"/>
                    </a:cubicBezTo>
                    <a:cubicBezTo>
                      <a:pt x="20255" y="4610"/>
                      <a:pt x="21006" y="3650"/>
                      <a:pt x="21600" y="2556"/>
                    </a:cubicBezTo>
                    <a:cubicBezTo>
                      <a:pt x="21600" y="2556"/>
                      <a:pt x="21600" y="2556"/>
                      <a:pt x="21600" y="2556"/>
                    </a:cubicBezTo>
                    <a:close/>
                    <a:moveTo>
                      <a:pt x="21600" y="2556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633608AE-D1BF-4255-BC04-8D5CBF6BB8E9}"/>
                </a:ext>
              </a:extLst>
            </p:cNvPr>
            <p:cNvGrpSpPr/>
            <p:nvPr/>
          </p:nvGrpSpPr>
          <p:grpSpPr>
            <a:xfrm>
              <a:off x="4379427" y="5412793"/>
              <a:ext cx="305861" cy="305861"/>
              <a:chOff x="1684215" y="5760204"/>
              <a:chExt cx="305861" cy="305861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1FD8D6C6-FC5C-4D4B-993C-617A788AB1B5}"/>
                  </a:ext>
                </a:extLst>
              </p:cNvPr>
              <p:cNvSpPr/>
              <p:nvPr/>
            </p:nvSpPr>
            <p:spPr>
              <a:xfrm>
                <a:off x="1684215" y="5760204"/>
                <a:ext cx="305861" cy="30586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AutoShape 21">
                <a:extLst>
                  <a:ext uri="{FF2B5EF4-FFF2-40B4-BE49-F238E27FC236}">
                    <a16:creationId xmlns:a16="http://schemas.microsoft.com/office/drawing/2014/main" id="{E00426ED-662F-4CAA-8CBC-49132007CB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9016" y="5855006"/>
                <a:ext cx="116258" cy="11625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8362" y="2163"/>
                    </a:moveTo>
                    <a:lnTo>
                      <a:pt x="18362" y="5400"/>
                    </a:lnTo>
                    <a:lnTo>
                      <a:pt x="16200" y="5400"/>
                    </a:lnTo>
                    <a:cubicBezTo>
                      <a:pt x="15551" y="5400"/>
                      <a:pt x="15119" y="5832"/>
                      <a:pt x="15119" y="6482"/>
                    </a:cubicBezTo>
                    <a:lnTo>
                      <a:pt x="15119" y="8638"/>
                    </a:lnTo>
                    <a:lnTo>
                      <a:pt x="18362" y="8638"/>
                    </a:lnTo>
                    <a:lnTo>
                      <a:pt x="18362" y="11881"/>
                    </a:lnTo>
                    <a:lnTo>
                      <a:pt x="15119" y="11881"/>
                    </a:lnTo>
                    <a:lnTo>
                      <a:pt x="15119" y="19438"/>
                    </a:lnTo>
                    <a:lnTo>
                      <a:pt x="11881" y="19438"/>
                    </a:lnTo>
                    <a:lnTo>
                      <a:pt x="11881" y="11881"/>
                    </a:lnTo>
                    <a:lnTo>
                      <a:pt x="9719" y="11881"/>
                    </a:lnTo>
                    <a:lnTo>
                      <a:pt x="9719" y="8638"/>
                    </a:lnTo>
                    <a:lnTo>
                      <a:pt x="11881" y="8638"/>
                    </a:lnTo>
                    <a:lnTo>
                      <a:pt x="11881" y="5938"/>
                    </a:lnTo>
                    <a:cubicBezTo>
                      <a:pt x="11881" y="3888"/>
                      <a:pt x="13606" y="2163"/>
                      <a:pt x="15662" y="2163"/>
                    </a:cubicBezTo>
                    <a:cubicBezTo>
                      <a:pt x="15662" y="2163"/>
                      <a:pt x="18362" y="2163"/>
                      <a:pt x="18362" y="2163"/>
                    </a:cubicBezTo>
                    <a:close/>
                    <a:moveTo>
                      <a:pt x="19438" y="0"/>
                    </a:moveTo>
                    <a:lnTo>
                      <a:pt x="2163" y="0"/>
                    </a:lnTo>
                    <a:cubicBezTo>
                      <a:pt x="971" y="0"/>
                      <a:pt x="0" y="971"/>
                      <a:pt x="0" y="2163"/>
                    </a:cubicBezTo>
                    <a:lnTo>
                      <a:pt x="0" y="19438"/>
                    </a:lnTo>
                    <a:cubicBezTo>
                      <a:pt x="0" y="20630"/>
                      <a:pt x="971" y="21600"/>
                      <a:pt x="2163" y="21600"/>
                    </a:cubicBezTo>
                    <a:lnTo>
                      <a:pt x="19438" y="21600"/>
                    </a:lnTo>
                    <a:cubicBezTo>
                      <a:pt x="20630" y="21600"/>
                      <a:pt x="21600" y="20630"/>
                      <a:pt x="21600" y="19438"/>
                    </a:cubicBezTo>
                    <a:lnTo>
                      <a:pt x="21600" y="2163"/>
                    </a:lnTo>
                    <a:cubicBezTo>
                      <a:pt x="21600" y="971"/>
                      <a:pt x="20630" y="0"/>
                      <a:pt x="19438" y="0"/>
                    </a:cubicBezTo>
                    <a:cubicBezTo>
                      <a:pt x="19438" y="0"/>
                      <a:pt x="19438" y="0"/>
                      <a:pt x="19438" y="0"/>
                    </a:cubicBezTo>
                    <a:close/>
                    <a:moveTo>
                      <a:pt x="19438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12E93C96-51D3-4B87-AFAF-05C7FEDB7DE0}"/>
                </a:ext>
              </a:extLst>
            </p:cNvPr>
            <p:cNvGrpSpPr/>
            <p:nvPr/>
          </p:nvGrpSpPr>
          <p:grpSpPr>
            <a:xfrm>
              <a:off x="4705911" y="5412792"/>
              <a:ext cx="305861" cy="305861"/>
              <a:chOff x="2177216" y="5760204"/>
              <a:chExt cx="305861" cy="305861"/>
            </a:xfrm>
          </p:grpSpPr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FF86B773-8298-4692-BEFA-57F73027B6BD}"/>
                  </a:ext>
                </a:extLst>
              </p:cNvPr>
              <p:cNvSpPr/>
              <p:nvPr/>
            </p:nvSpPr>
            <p:spPr>
              <a:xfrm>
                <a:off x="2177216" y="5760204"/>
                <a:ext cx="305861" cy="30586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4" name="AutoShape 18">
                <a:extLst>
                  <a:ext uri="{FF2B5EF4-FFF2-40B4-BE49-F238E27FC236}">
                    <a16:creationId xmlns:a16="http://schemas.microsoft.com/office/drawing/2014/main" id="{00CD881A-3ECD-4F88-835F-3D46DDFE18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3592" y="5857843"/>
                <a:ext cx="173108" cy="110583"/>
              </a:xfrm>
              <a:custGeom>
                <a:avLst/>
                <a:gdLst/>
                <a:ahLst/>
                <a:cxnLst/>
                <a:rect l="0" t="0" r="r" b="b"/>
                <a:pathLst>
                  <a:path w="21574" h="21486">
                    <a:moveTo>
                      <a:pt x="21169" y="9121"/>
                    </a:moveTo>
                    <a:lnTo>
                      <a:pt x="19513" y="9121"/>
                    </a:lnTo>
                    <a:lnTo>
                      <a:pt x="19513" y="6544"/>
                    </a:lnTo>
                    <a:cubicBezTo>
                      <a:pt x="19513" y="6195"/>
                      <a:pt x="19331" y="5914"/>
                      <a:pt x="19108" y="5914"/>
                    </a:cubicBezTo>
                    <a:lnTo>
                      <a:pt x="17714" y="5914"/>
                    </a:lnTo>
                    <a:cubicBezTo>
                      <a:pt x="17491" y="5914"/>
                      <a:pt x="17309" y="6195"/>
                      <a:pt x="17309" y="6544"/>
                    </a:cubicBezTo>
                    <a:lnTo>
                      <a:pt x="17309" y="9121"/>
                    </a:lnTo>
                    <a:lnTo>
                      <a:pt x="15653" y="9121"/>
                    </a:lnTo>
                    <a:cubicBezTo>
                      <a:pt x="15428" y="9121"/>
                      <a:pt x="15247" y="9404"/>
                      <a:pt x="15247" y="9753"/>
                    </a:cubicBezTo>
                    <a:lnTo>
                      <a:pt x="15247" y="11921"/>
                    </a:lnTo>
                    <a:cubicBezTo>
                      <a:pt x="15247" y="12270"/>
                      <a:pt x="15428" y="12553"/>
                      <a:pt x="15653" y="12553"/>
                    </a:cubicBezTo>
                    <a:lnTo>
                      <a:pt x="17309" y="12553"/>
                    </a:lnTo>
                    <a:lnTo>
                      <a:pt x="17309" y="15130"/>
                    </a:lnTo>
                    <a:cubicBezTo>
                      <a:pt x="17309" y="15479"/>
                      <a:pt x="17491" y="15762"/>
                      <a:pt x="17714" y="15762"/>
                    </a:cubicBezTo>
                    <a:lnTo>
                      <a:pt x="19108" y="15762"/>
                    </a:lnTo>
                    <a:cubicBezTo>
                      <a:pt x="19331" y="15762"/>
                      <a:pt x="19513" y="15479"/>
                      <a:pt x="19513" y="15130"/>
                    </a:cubicBezTo>
                    <a:lnTo>
                      <a:pt x="19513" y="12553"/>
                    </a:lnTo>
                    <a:lnTo>
                      <a:pt x="21169" y="12553"/>
                    </a:lnTo>
                    <a:cubicBezTo>
                      <a:pt x="21393" y="12553"/>
                      <a:pt x="21574" y="12270"/>
                      <a:pt x="21574" y="11921"/>
                    </a:cubicBezTo>
                    <a:lnTo>
                      <a:pt x="21574" y="9753"/>
                    </a:lnTo>
                    <a:cubicBezTo>
                      <a:pt x="21574" y="9404"/>
                      <a:pt x="21393" y="9121"/>
                      <a:pt x="21169" y="9121"/>
                    </a:cubicBezTo>
                    <a:close/>
                    <a:moveTo>
                      <a:pt x="7107" y="9603"/>
                    </a:moveTo>
                    <a:lnTo>
                      <a:pt x="7107" y="12241"/>
                    </a:lnTo>
                    <a:cubicBezTo>
                      <a:pt x="7107" y="12637"/>
                      <a:pt x="7314" y="12960"/>
                      <a:pt x="7569" y="12960"/>
                    </a:cubicBezTo>
                    <a:lnTo>
                      <a:pt x="10940" y="12960"/>
                    </a:lnTo>
                    <a:cubicBezTo>
                      <a:pt x="10349" y="15563"/>
                      <a:pt x="8746" y="17430"/>
                      <a:pt x="6870" y="17408"/>
                    </a:cubicBezTo>
                    <a:cubicBezTo>
                      <a:pt x="4594" y="17382"/>
                      <a:pt x="2712" y="14548"/>
                      <a:pt x="2623" y="11008"/>
                    </a:cubicBezTo>
                    <a:cubicBezTo>
                      <a:pt x="2529" y="7212"/>
                      <a:pt x="4485" y="4078"/>
                      <a:pt x="6902" y="4078"/>
                    </a:cubicBezTo>
                    <a:cubicBezTo>
                      <a:pt x="8007" y="4078"/>
                      <a:pt x="9016" y="4733"/>
                      <a:pt x="9776" y="5808"/>
                    </a:cubicBezTo>
                    <a:cubicBezTo>
                      <a:pt x="9957" y="6063"/>
                      <a:pt x="10231" y="6064"/>
                      <a:pt x="10409" y="5804"/>
                    </a:cubicBezTo>
                    <a:lnTo>
                      <a:pt x="11647" y="3991"/>
                    </a:lnTo>
                    <a:cubicBezTo>
                      <a:pt x="11840" y="3707"/>
                      <a:pt x="11840" y="3228"/>
                      <a:pt x="11648" y="2944"/>
                    </a:cubicBezTo>
                    <a:cubicBezTo>
                      <a:pt x="10442" y="1165"/>
                      <a:pt x="8824" y="57"/>
                      <a:pt x="7040" y="2"/>
                    </a:cubicBezTo>
                    <a:cubicBezTo>
                      <a:pt x="3235" y="-114"/>
                      <a:pt x="27" y="4743"/>
                      <a:pt x="0" y="10667"/>
                    </a:cubicBezTo>
                    <a:cubicBezTo>
                      <a:pt x="-26" y="16636"/>
                      <a:pt x="3074" y="21486"/>
                      <a:pt x="6902" y="21486"/>
                    </a:cubicBezTo>
                    <a:cubicBezTo>
                      <a:pt x="10584" y="21486"/>
                      <a:pt x="13591" y="16999"/>
                      <a:pt x="13793" y="11347"/>
                    </a:cubicBezTo>
                    <a:cubicBezTo>
                      <a:pt x="13798" y="11277"/>
                      <a:pt x="13802" y="8882"/>
                      <a:pt x="13802" y="8882"/>
                    </a:cubicBezTo>
                    <a:lnTo>
                      <a:pt x="7569" y="8882"/>
                    </a:lnTo>
                    <a:cubicBezTo>
                      <a:pt x="7314" y="8882"/>
                      <a:pt x="7107" y="9205"/>
                      <a:pt x="7107" y="9603"/>
                    </a:cubicBezTo>
                    <a:close/>
                    <a:moveTo>
                      <a:pt x="7107" y="9603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dirty="0"/>
              </a:p>
            </p:txBody>
          </p:sp>
        </p:grp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FF2E9113-175B-450C-ACB4-5602FA849927}"/>
              </a:ext>
            </a:extLst>
          </p:cNvPr>
          <p:cNvGrpSpPr/>
          <p:nvPr/>
        </p:nvGrpSpPr>
        <p:grpSpPr>
          <a:xfrm>
            <a:off x="4597662" y="4133067"/>
            <a:ext cx="469642" cy="469642"/>
            <a:chOff x="6770631" y="3483569"/>
            <a:chExt cx="469642" cy="469642"/>
          </a:xfrm>
          <a:solidFill>
            <a:schemeClr val="accent2"/>
          </a:solidFill>
        </p:grpSpPr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F1FFD9E1-C0A9-4A3A-BAAE-A797A5755578}"/>
                </a:ext>
              </a:extLst>
            </p:cNvPr>
            <p:cNvSpPr/>
            <p:nvPr/>
          </p:nvSpPr>
          <p:spPr bwMode="auto">
            <a:xfrm>
              <a:off x="6770631" y="3483569"/>
              <a:ext cx="469642" cy="469642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10" name="Rectangle 21">
              <a:extLst>
                <a:ext uri="{FF2B5EF4-FFF2-40B4-BE49-F238E27FC236}">
                  <a16:creationId xmlns:a16="http://schemas.microsoft.com/office/drawing/2014/main" id="{C216443F-7300-4DA9-9FD1-146F2665B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8292" y="3530986"/>
              <a:ext cx="274320" cy="3748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10000"/>
                </a:lnSpc>
              </a:pPr>
              <a:r>
                <a:rPr lang="en-US" sz="1500" b="1" dirty="0">
                  <a:solidFill>
                    <a:srgbClr val="FFFFFF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  <a:sym typeface="Montserrat-Regular" charset="0"/>
                </a:rPr>
                <a:t>2</a:t>
              </a:r>
            </a:p>
          </p:txBody>
        </p:sp>
      </p:grpSp>
      <p:sp>
        <p:nvSpPr>
          <p:cNvPr id="112" name="Oval 111">
            <a:extLst>
              <a:ext uri="{FF2B5EF4-FFF2-40B4-BE49-F238E27FC236}">
                <a16:creationId xmlns:a16="http://schemas.microsoft.com/office/drawing/2014/main" id="{D3BB6625-7125-4826-B6FA-D20F2564BB50}"/>
              </a:ext>
            </a:extLst>
          </p:cNvPr>
          <p:cNvSpPr/>
          <p:nvPr/>
        </p:nvSpPr>
        <p:spPr bwMode="auto">
          <a:xfrm>
            <a:off x="9651731" y="4133067"/>
            <a:ext cx="469642" cy="469642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54" name="Rectangle 9">
            <a:extLst>
              <a:ext uri="{FF2B5EF4-FFF2-40B4-BE49-F238E27FC236}">
                <a16:creationId xmlns:a16="http://schemas.microsoft.com/office/drawing/2014/main" id="{2E6D8D5D-7417-43F9-B822-FA54945FBBF6}"/>
              </a:ext>
            </a:extLst>
          </p:cNvPr>
          <p:cNvSpPr>
            <a:spLocks/>
          </p:cNvSpPr>
          <p:nvPr/>
        </p:nvSpPr>
        <p:spPr bwMode="auto">
          <a:xfrm>
            <a:off x="1243409" y="4814174"/>
            <a:ext cx="2124080" cy="52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This letterhead design is meant to professionalism and lorem ipsum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Dolor sit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consecteture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712CC4D9-355E-4860-BE29-F2D27A37BD1D}"/>
              </a:ext>
            </a:extLst>
          </p:cNvPr>
          <p:cNvGrpSpPr/>
          <p:nvPr/>
        </p:nvGrpSpPr>
        <p:grpSpPr>
          <a:xfrm>
            <a:off x="1826035" y="5627317"/>
            <a:ext cx="958829" cy="305862"/>
            <a:chOff x="4052943" y="5412792"/>
            <a:chExt cx="958829" cy="305862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9517823A-3DF3-4F88-9551-022EB4D8609B}"/>
                </a:ext>
              </a:extLst>
            </p:cNvPr>
            <p:cNvGrpSpPr/>
            <p:nvPr/>
          </p:nvGrpSpPr>
          <p:grpSpPr>
            <a:xfrm>
              <a:off x="4052943" y="5412793"/>
              <a:ext cx="305861" cy="305861"/>
              <a:chOff x="1324575" y="5760204"/>
              <a:chExt cx="305861" cy="305861"/>
            </a:xfrm>
          </p:grpSpPr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47EE17F4-8043-4013-8D7B-50B6532BC1E2}"/>
                  </a:ext>
                </a:extLst>
              </p:cNvPr>
              <p:cNvSpPr/>
              <p:nvPr/>
            </p:nvSpPr>
            <p:spPr>
              <a:xfrm>
                <a:off x="1324575" y="5760204"/>
                <a:ext cx="305861" cy="30586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5" name="AutoShape 1">
                <a:extLst>
                  <a:ext uri="{FF2B5EF4-FFF2-40B4-BE49-F238E27FC236}">
                    <a16:creationId xmlns:a16="http://schemas.microsoft.com/office/drawing/2014/main" id="{C6E5BCE4-F321-440E-9CB2-DF42DC21E3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8453" y="5848888"/>
                <a:ext cx="158105" cy="12849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2556"/>
                    </a:moveTo>
                    <a:cubicBezTo>
                      <a:pt x="20805" y="2990"/>
                      <a:pt x="19951" y="3284"/>
                      <a:pt x="19055" y="3415"/>
                    </a:cubicBezTo>
                    <a:cubicBezTo>
                      <a:pt x="19970" y="2740"/>
                      <a:pt x="20673" y="1672"/>
                      <a:pt x="21003" y="399"/>
                    </a:cubicBezTo>
                    <a:cubicBezTo>
                      <a:pt x="20147" y="1023"/>
                      <a:pt x="19199" y="1477"/>
                      <a:pt x="18189" y="1721"/>
                    </a:cubicBezTo>
                    <a:cubicBezTo>
                      <a:pt x="17381" y="662"/>
                      <a:pt x="16229" y="0"/>
                      <a:pt x="14954" y="0"/>
                    </a:cubicBezTo>
                    <a:cubicBezTo>
                      <a:pt x="12507" y="0"/>
                      <a:pt x="10523" y="2441"/>
                      <a:pt x="10523" y="5453"/>
                    </a:cubicBezTo>
                    <a:cubicBezTo>
                      <a:pt x="10523" y="5880"/>
                      <a:pt x="10562" y="6296"/>
                      <a:pt x="10638" y="6695"/>
                    </a:cubicBezTo>
                    <a:cubicBezTo>
                      <a:pt x="6955" y="6468"/>
                      <a:pt x="3690" y="4297"/>
                      <a:pt x="1504" y="998"/>
                    </a:cubicBezTo>
                    <a:cubicBezTo>
                      <a:pt x="1122" y="1803"/>
                      <a:pt x="904" y="2739"/>
                      <a:pt x="904" y="3739"/>
                    </a:cubicBezTo>
                    <a:cubicBezTo>
                      <a:pt x="904" y="5631"/>
                      <a:pt x="1686" y="7300"/>
                      <a:pt x="2876" y="8278"/>
                    </a:cubicBezTo>
                    <a:cubicBezTo>
                      <a:pt x="2149" y="8250"/>
                      <a:pt x="1466" y="8004"/>
                      <a:pt x="868" y="7596"/>
                    </a:cubicBezTo>
                    <a:cubicBezTo>
                      <a:pt x="867" y="7619"/>
                      <a:pt x="867" y="7642"/>
                      <a:pt x="867" y="7665"/>
                    </a:cubicBezTo>
                    <a:cubicBezTo>
                      <a:pt x="867" y="10307"/>
                      <a:pt x="2395" y="12510"/>
                      <a:pt x="4423" y="13011"/>
                    </a:cubicBezTo>
                    <a:cubicBezTo>
                      <a:pt x="4051" y="13136"/>
                      <a:pt x="3659" y="13203"/>
                      <a:pt x="3255" y="13203"/>
                    </a:cubicBezTo>
                    <a:cubicBezTo>
                      <a:pt x="2969" y="13203"/>
                      <a:pt x="2692" y="13169"/>
                      <a:pt x="2421" y="13105"/>
                    </a:cubicBezTo>
                    <a:cubicBezTo>
                      <a:pt x="2985" y="15271"/>
                      <a:pt x="4622" y="16848"/>
                      <a:pt x="6561" y="16892"/>
                    </a:cubicBezTo>
                    <a:cubicBezTo>
                      <a:pt x="5044" y="18355"/>
                      <a:pt x="3134" y="19226"/>
                      <a:pt x="1057" y="19226"/>
                    </a:cubicBezTo>
                    <a:cubicBezTo>
                      <a:pt x="699" y="19226"/>
                      <a:pt x="347" y="19201"/>
                      <a:pt x="0" y="19149"/>
                    </a:cubicBezTo>
                    <a:cubicBezTo>
                      <a:pt x="1961" y="20698"/>
                      <a:pt x="4291" y="21600"/>
                      <a:pt x="6793" y="21600"/>
                    </a:cubicBezTo>
                    <a:cubicBezTo>
                      <a:pt x="14944" y="21600"/>
                      <a:pt x="19401" y="13291"/>
                      <a:pt x="19401" y="6085"/>
                    </a:cubicBezTo>
                    <a:cubicBezTo>
                      <a:pt x="19401" y="5848"/>
                      <a:pt x="19397" y="5613"/>
                      <a:pt x="19389" y="5380"/>
                    </a:cubicBezTo>
                    <a:cubicBezTo>
                      <a:pt x="20255" y="4610"/>
                      <a:pt x="21006" y="3650"/>
                      <a:pt x="21600" y="2556"/>
                    </a:cubicBezTo>
                    <a:cubicBezTo>
                      <a:pt x="21600" y="2556"/>
                      <a:pt x="21600" y="2556"/>
                      <a:pt x="21600" y="2556"/>
                    </a:cubicBezTo>
                    <a:close/>
                    <a:moveTo>
                      <a:pt x="21600" y="2556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6FD59548-1301-4B84-A0A9-56C1D1DC1B5F}"/>
                </a:ext>
              </a:extLst>
            </p:cNvPr>
            <p:cNvGrpSpPr/>
            <p:nvPr/>
          </p:nvGrpSpPr>
          <p:grpSpPr>
            <a:xfrm>
              <a:off x="4379427" y="5412793"/>
              <a:ext cx="305861" cy="305861"/>
              <a:chOff x="1684215" y="5760204"/>
              <a:chExt cx="305861" cy="305861"/>
            </a:xfrm>
          </p:grpSpPr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FE0B2BEE-E07A-4F69-87AD-D94EF7F0AF67}"/>
                  </a:ext>
                </a:extLst>
              </p:cNvPr>
              <p:cNvSpPr/>
              <p:nvPr/>
            </p:nvSpPr>
            <p:spPr>
              <a:xfrm>
                <a:off x="1684215" y="5760204"/>
                <a:ext cx="305861" cy="30586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3" name="AutoShape 21">
                <a:extLst>
                  <a:ext uri="{FF2B5EF4-FFF2-40B4-BE49-F238E27FC236}">
                    <a16:creationId xmlns:a16="http://schemas.microsoft.com/office/drawing/2014/main" id="{86C6D159-63BF-44B0-AC0B-07AF40667A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9016" y="5855006"/>
                <a:ext cx="116258" cy="11625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8362" y="2163"/>
                    </a:moveTo>
                    <a:lnTo>
                      <a:pt x="18362" y="5400"/>
                    </a:lnTo>
                    <a:lnTo>
                      <a:pt x="16200" y="5400"/>
                    </a:lnTo>
                    <a:cubicBezTo>
                      <a:pt x="15551" y="5400"/>
                      <a:pt x="15119" y="5832"/>
                      <a:pt x="15119" y="6482"/>
                    </a:cubicBezTo>
                    <a:lnTo>
                      <a:pt x="15119" y="8638"/>
                    </a:lnTo>
                    <a:lnTo>
                      <a:pt x="18362" y="8638"/>
                    </a:lnTo>
                    <a:lnTo>
                      <a:pt x="18362" y="11881"/>
                    </a:lnTo>
                    <a:lnTo>
                      <a:pt x="15119" y="11881"/>
                    </a:lnTo>
                    <a:lnTo>
                      <a:pt x="15119" y="19438"/>
                    </a:lnTo>
                    <a:lnTo>
                      <a:pt x="11881" y="19438"/>
                    </a:lnTo>
                    <a:lnTo>
                      <a:pt x="11881" y="11881"/>
                    </a:lnTo>
                    <a:lnTo>
                      <a:pt x="9719" y="11881"/>
                    </a:lnTo>
                    <a:lnTo>
                      <a:pt x="9719" y="8638"/>
                    </a:lnTo>
                    <a:lnTo>
                      <a:pt x="11881" y="8638"/>
                    </a:lnTo>
                    <a:lnTo>
                      <a:pt x="11881" y="5938"/>
                    </a:lnTo>
                    <a:cubicBezTo>
                      <a:pt x="11881" y="3888"/>
                      <a:pt x="13606" y="2163"/>
                      <a:pt x="15662" y="2163"/>
                    </a:cubicBezTo>
                    <a:cubicBezTo>
                      <a:pt x="15662" y="2163"/>
                      <a:pt x="18362" y="2163"/>
                      <a:pt x="18362" y="2163"/>
                    </a:cubicBezTo>
                    <a:close/>
                    <a:moveTo>
                      <a:pt x="19438" y="0"/>
                    </a:moveTo>
                    <a:lnTo>
                      <a:pt x="2163" y="0"/>
                    </a:lnTo>
                    <a:cubicBezTo>
                      <a:pt x="971" y="0"/>
                      <a:pt x="0" y="971"/>
                      <a:pt x="0" y="2163"/>
                    </a:cubicBezTo>
                    <a:lnTo>
                      <a:pt x="0" y="19438"/>
                    </a:lnTo>
                    <a:cubicBezTo>
                      <a:pt x="0" y="20630"/>
                      <a:pt x="971" y="21600"/>
                      <a:pt x="2163" y="21600"/>
                    </a:cubicBezTo>
                    <a:lnTo>
                      <a:pt x="19438" y="21600"/>
                    </a:lnTo>
                    <a:cubicBezTo>
                      <a:pt x="20630" y="21600"/>
                      <a:pt x="21600" y="20630"/>
                      <a:pt x="21600" y="19438"/>
                    </a:cubicBezTo>
                    <a:lnTo>
                      <a:pt x="21600" y="2163"/>
                    </a:lnTo>
                    <a:cubicBezTo>
                      <a:pt x="21600" y="971"/>
                      <a:pt x="20630" y="0"/>
                      <a:pt x="19438" y="0"/>
                    </a:cubicBezTo>
                    <a:cubicBezTo>
                      <a:pt x="19438" y="0"/>
                      <a:pt x="19438" y="0"/>
                      <a:pt x="19438" y="0"/>
                    </a:cubicBezTo>
                    <a:close/>
                    <a:moveTo>
                      <a:pt x="19438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27A41ED5-03CE-4C14-BE27-6AD7EC6D77A0}"/>
                </a:ext>
              </a:extLst>
            </p:cNvPr>
            <p:cNvGrpSpPr/>
            <p:nvPr/>
          </p:nvGrpSpPr>
          <p:grpSpPr>
            <a:xfrm>
              <a:off x="4705911" y="5412792"/>
              <a:ext cx="305861" cy="305861"/>
              <a:chOff x="2177216" y="5760204"/>
              <a:chExt cx="305861" cy="305861"/>
            </a:xfrm>
          </p:grpSpPr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FC7B4CDF-CA3A-4433-9159-6550B43F0B48}"/>
                  </a:ext>
                </a:extLst>
              </p:cNvPr>
              <p:cNvSpPr/>
              <p:nvPr/>
            </p:nvSpPr>
            <p:spPr>
              <a:xfrm>
                <a:off x="2177216" y="5760204"/>
                <a:ext cx="305861" cy="30586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1" name="AutoShape 18">
                <a:extLst>
                  <a:ext uri="{FF2B5EF4-FFF2-40B4-BE49-F238E27FC236}">
                    <a16:creationId xmlns:a16="http://schemas.microsoft.com/office/drawing/2014/main" id="{262AD882-D205-4404-A1EB-7F66829C50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3592" y="5857843"/>
                <a:ext cx="173108" cy="110583"/>
              </a:xfrm>
              <a:custGeom>
                <a:avLst/>
                <a:gdLst/>
                <a:ahLst/>
                <a:cxnLst/>
                <a:rect l="0" t="0" r="r" b="b"/>
                <a:pathLst>
                  <a:path w="21574" h="21486">
                    <a:moveTo>
                      <a:pt x="21169" y="9121"/>
                    </a:moveTo>
                    <a:lnTo>
                      <a:pt x="19513" y="9121"/>
                    </a:lnTo>
                    <a:lnTo>
                      <a:pt x="19513" y="6544"/>
                    </a:lnTo>
                    <a:cubicBezTo>
                      <a:pt x="19513" y="6195"/>
                      <a:pt x="19331" y="5914"/>
                      <a:pt x="19108" y="5914"/>
                    </a:cubicBezTo>
                    <a:lnTo>
                      <a:pt x="17714" y="5914"/>
                    </a:lnTo>
                    <a:cubicBezTo>
                      <a:pt x="17491" y="5914"/>
                      <a:pt x="17309" y="6195"/>
                      <a:pt x="17309" y="6544"/>
                    </a:cubicBezTo>
                    <a:lnTo>
                      <a:pt x="17309" y="9121"/>
                    </a:lnTo>
                    <a:lnTo>
                      <a:pt x="15653" y="9121"/>
                    </a:lnTo>
                    <a:cubicBezTo>
                      <a:pt x="15428" y="9121"/>
                      <a:pt x="15247" y="9404"/>
                      <a:pt x="15247" y="9753"/>
                    </a:cubicBezTo>
                    <a:lnTo>
                      <a:pt x="15247" y="11921"/>
                    </a:lnTo>
                    <a:cubicBezTo>
                      <a:pt x="15247" y="12270"/>
                      <a:pt x="15428" y="12553"/>
                      <a:pt x="15653" y="12553"/>
                    </a:cubicBezTo>
                    <a:lnTo>
                      <a:pt x="17309" y="12553"/>
                    </a:lnTo>
                    <a:lnTo>
                      <a:pt x="17309" y="15130"/>
                    </a:lnTo>
                    <a:cubicBezTo>
                      <a:pt x="17309" y="15479"/>
                      <a:pt x="17491" y="15762"/>
                      <a:pt x="17714" y="15762"/>
                    </a:cubicBezTo>
                    <a:lnTo>
                      <a:pt x="19108" y="15762"/>
                    </a:lnTo>
                    <a:cubicBezTo>
                      <a:pt x="19331" y="15762"/>
                      <a:pt x="19513" y="15479"/>
                      <a:pt x="19513" y="15130"/>
                    </a:cubicBezTo>
                    <a:lnTo>
                      <a:pt x="19513" y="12553"/>
                    </a:lnTo>
                    <a:lnTo>
                      <a:pt x="21169" y="12553"/>
                    </a:lnTo>
                    <a:cubicBezTo>
                      <a:pt x="21393" y="12553"/>
                      <a:pt x="21574" y="12270"/>
                      <a:pt x="21574" y="11921"/>
                    </a:cubicBezTo>
                    <a:lnTo>
                      <a:pt x="21574" y="9753"/>
                    </a:lnTo>
                    <a:cubicBezTo>
                      <a:pt x="21574" y="9404"/>
                      <a:pt x="21393" y="9121"/>
                      <a:pt x="21169" y="9121"/>
                    </a:cubicBezTo>
                    <a:close/>
                    <a:moveTo>
                      <a:pt x="7107" y="9603"/>
                    </a:moveTo>
                    <a:lnTo>
                      <a:pt x="7107" y="12241"/>
                    </a:lnTo>
                    <a:cubicBezTo>
                      <a:pt x="7107" y="12637"/>
                      <a:pt x="7314" y="12960"/>
                      <a:pt x="7569" y="12960"/>
                    </a:cubicBezTo>
                    <a:lnTo>
                      <a:pt x="10940" y="12960"/>
                    </a:lnTo>
                    <a:cubicBezTo>
                      <a:pt x="10349" y="15563"/>
                      <a:pt x="8746" y="17430"/>
                      <a:pt x="6870" y="17408"/>
                    </a:cubicBezTo>
                    <a:cubicBezTo>
                      <a:pt x="4594" y="17382"/>
                      <a:pt x="2712" y="14548"/>
                      <a:pt x="2623" y="11008"/>
                    </a:cubicBezTo>
                    <a:cubicBezTo>
                      <a:pt x="2529" y="7212"/>
                      <a:pt x="4485" y="4078"/>
                      <a:pt x="6902" y="4078"/>
                    </a:cubicBezTo>
                    <a:cubicBezTo>
                      <a:pt x="8007" y="4078"/>
                      <a:pt x="9016" y="4733"/>
                      <a:pt x="9776" y="5808"/>
                    </a:cubicBezTo>
                    <a:cubicBezTo>
                      <a:pt x="9957" y="6063"/>
                      <a:pt x="10231" y="6064"/>
                      <a:pt x="10409" y="5804"/>
                    </a:cubicBezTo>
                    <a:lnTo>
                      <a:pt x="11647" y="3991"/>
                    </a:lnTo>
                    <a:cubicBezTo>
                      <a:pt x="11840" y="3707"/>
                      <a:pt x="11840" y="3228"/>
                      <a:pt x="11648" y="2944"/>
                    </a:cubicBezTo>
                    <a:cubicBezTo>
                      <a:pt x="10442" y="1165"/>
                      <a:pt x="8824" y="57"/>
                      <a:pt x="7040" y="2"/>
                    </a:cubicBezTo>
                    <a:cubicBezTo>
                      <a:pt x="3235" y="-114"/>
                      <a:pt x="27" y="4743"/>
                      <a:pt x="0" y="10667"/>
                    </a:cubicBezTo>
                    <a:cubicBezTo>
                      <a:pt x="-26" y="16636"/>
                      <a:pt x="3074" y="21486"/>
                      <a:pt x="6902" y="21486"/>
                    </a:cubicBezTo>
                    <a:cubicBezTo>
                      <a:pt x="10584" y="21486"/>
                      <a:pt x="13591" y="16999"/>
                      <a:pt x="13793" y="11347"/>
                    </a:cubicBezTo>
                    <a:cubicBezTo>
                      <a:pt x="13798" y="11277"/>
                      <a:pt x="13802" y="8882"/>
                      <a:pt x="13802" y="8882"/>
                    </a:cubicBezTo>
                    <a:lnTo>
                      <a:pt x="7569" y="8882"/>
                    </a:lnTo>
                    <a:cubicBezTo>
                      <a:pt x="7314" y="8882"/>
                      <a:pt x="7107" y="9205"/>
                      <a:pt x="7107" y="9603"/>
                    </a:cubicBezTo>
                    <a:close/>
                    <a:moveTo>
                      <a:pt x="7107" y="9603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dirty="0"/>
              </a:p>
            </p:txBody>
          </p:sp>
        </p:grpSp>
      </p:grpSp>
      <p:sp>
        <p:nvSpPr>
          <p:cNvPr id="115" name="Oval 114">
            <a:extLst>
              <a:ext uri="{FF2B5EF4-FFF2-40B4-BE49-F238E27FC236}">
                <a16:creationId xmlns:a16="http://schemas.microsoft.com/office/drawing/2014/main" id="{489FD91B-9FEF-486B-B3CF-9794BE879F25}"/>
              </a:ext>
            </a:extLst>
          </p:cNvPr>
          <p:cNvSpPr/>
          <p:nvPr/>
        </p:nvSpPr>
        <p:spPr bwMode="auto">
          <a:xfrm>
            <a:off x="2070628" y="4133067"/>
            <a:ext cx="469642" cy="469642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16" name="Rectangle 21">
            <a:extLst>
              <a:ext uri="{FF2B5EF4-FFF2-40B4-BE49-F238E27FC236}">
                <a16:creationId xmlns:a16="http://schemas.microsoft.com/office/drawing/2014/main" id="{39FF8CCE-31A9-4E2F-BBD2-F7A0EBBE7BD1}"/>
              </a:ext>
            </a:extLst>
          </p:cNvPr>
          <p:cNvSpPr>
            <a:spLocks/>
          </p:cNvSpPr>
          <p:nvPr/>
        </p:nvSpPr>
        <p:spPr bwMode="auto">
          <a:xfrm>
            <a:off x="2168289" y="4180484"/>
            <a:ext cx="274320" cy="37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500" b="1" dirty="0">
                <a:solidFill>
                  <a:srgbClr val="FFFFFF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  <a:sym typeface="Montserrat-Regular" charset="0"/>
              </a:rPr>
              <a:t>1</a:t>
            </a:r>
          </a:p>
        </p:txBody>
      </p:sp>
      <p:sp>
        <p:nvSpPr>
          <p:cNvPr id="79" name="Rectangle 21">
            <a:extLst>
              <a:ext uri="{FF2B5EF4-FFF2-40B4-BE49-F238E27FC236}">
                <a16:creationId xmlns:a16="http://schemas.microsoft.com/office/drawing/2014/main" id="{EB08FC5C-7B33-4A4C-BFAD-67194BCD3848}"/>
              </a:ext>
            </a:extLst>
          </p:cNvPr>
          <p:cNvSpPr>
            <a:spLocks/>
          </p:cNvSpPr>
          <p:nvPr/>
        </p:nvSpPr>
        <p:spPr bwMode="auto">
          <a:xfrm>
            <a:off x="7202328" y="4180484"/>
            <a:ext cx="274320" cy="37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500" b="1" dirty="0">
                <a:solidFill>
                  <a:srgbClr val="FFFFFF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  <a:sym typeface="Montserrat-Regular" charset="0"/>
              </a:rPr>
              <a:t>3</a:t>
            </a:r>
          </a:p>
        </p:txBody>
      </p:sp>
      <p:sp>
        <p:nvSpPr>
          <p:cNvPr id="81" name="Rectangle 21">
            <a:extLst>
              <a:ext uri="{FF2B5EF4-FFF2-40B4-BE49-F238E27FC236}">
                <a16:creationId xmlns:a16="http://schemas.microsoft.com/office/drawing/2014/main" id="{04561A89-8D6F-4B1D-8B48-6F12C0B8CB26}"/>
              </a:ext>
            </a:extLst>
          </p:cNvPr>
          <p:cNvSpPr>
            <a:spLocks/>
          </p:cNvSpPr>
          <p:nvPr/>
        </p:nvSpPr>
        <p:spPr bwMode="auto">
          <a:xfrm>
            <a:off x="9743439" y="4180484"/>
            <a:ext cx="274320" cy="37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500" b="1" dirty="0">
                <a:solidFill>
                  <a:srgbClr val="FFFFFF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  <a:sym typeface="Montserrat-Regular" charset="0"/>
              </a:rPr>
              <a:t>4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04C4568B-87D0-4C3E-9CE9-1175BA182E01}"/>
              </a:ext>
            </a:extLst>
          </p:cNvPr>
          <p:cNvSpPr txBox="1"/>
          <p:nvPr/>
        </p:nvSpPr>
        <p:spPr>
          <a:xfrm>
            <a:off x="1009944" y="988827"/>
            <a:ext cx="10144362" cy="611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Contrary to popular belief, Lorem Ipsum is not simply random text. It has roots in a piece of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lege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 in Virginia, looked up one of the more obscure Latin words,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consectetur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, dolor sit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amet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adiciscing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 sum</a:t>
            </a:r>
          </a:p>
        </p:txBody>
      </p:sp>
      <p:sp>
        <p:nvSpPr>
          <p:cNvPr id="94" name="Title 1">
            <a:extLst>
              <a:ext uri="{FF2B5EF4-FFF2-40B4-BE49-F238E27FC236}">
                <a16:creationId xmlns:a16="http://schemas.microsoft.com/office/drawing/2014/main" id="{58AAD3BF-D94F-4CAB-A48F-EE4D87C119AB}"/>
              </a:ext>
            </a:extLst>
          </p:cNvPr>
          <p:cNvSpPr txBox="1">
            <a:spLocks/>
          </p:cNvSpPr>
          <p:nvPr/>
        </p:nvSpPr>
        <p:spPr>
          <a:xfrm>
            <a:off x="838200" y="396531"/>
            <a:ext cx="10515600" cy="679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Our Amazing Team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D6F930-D464-4FDC-8498-E05781ACB33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24D43BD-EFF4-4C90-83E1-7B5F85C1ABB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1142528343"/>
      </p:ext>
    </p:extLst>
  </p:cSld>
  <p:clrMapOvr>
    <a:masterClrMapping/>
  </p:clrMapOvr>
  <p:transition spd="slow">
    <p:comb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Footer Placeholder 3">
            <a:extLst>
              <a:ext uri="{FF2B5EF4-FFF2-40B4-BE49-F238E27FC236}">
                <a16:creationId xmlns:a16="http://schemas.microsoft.com/office/drawing/2014/main" id="{4F2F5A44-41F3-4F30-86FA-AA9C8AF09B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738862" y="6436678"/>
            <a:ext cx="1817138" cy="421322"/>
          </a:xfrm>
        </p:spPr>
        <p:txBody>
          <a:bodyPr/>
          <a:lstStyle/>
          <a:p>
            <a:r>
              <a:rPr lang="en-US" spc="12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www.infobusiness.com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844F7B9-CD75-4A0C-B3A9-74F9EE1EA6B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94" name="TextBox 57">
            <a:extLst>
              <a:ext uri="{FF2B5EF4-FFF2-40B4-BE49-F238E27FC236}">
                <a16:creationId xmlns:a16="http://schemas.microsoft.com/office/drawing/2014/main" id="{3539FFEF-C25E-4A9D-A9A9-AE9AA430919F}"/>
              </a:ext>
            </a:extLst>
          </p:cNvPr>
          <p:cNvSpPr txBox="1"/>
          <p:nvPr/>
        </p:nvSpPr>
        <p:spPr>
          <a:xfrm>
            <a:off x="5943153" y="2769167"/>
            <a:ext cx="451666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 has been the industry's standard dummy text ever since the 1500s, to when an unknown printer took a galley of type and scrambled it to make a type &amp; specimen book. It has survived not only five centuries, but also the leap dolor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ipsum lorem</a:t>
            </a:r>
          </a:p>
        </p:txBody>
      </p:sp>
      <p:sp>
        <p:nvSpPr>
          <p:cNvPr id="129" name="TextBox 75">
            <a:extLst>
              <a:ext uri="{FF2B5EF4-FFF2-40B4-BE49-F238E27FC236}">
                <a16:creationId xmlns:a16="http://schemas.microsoft.com/office/drawing/2014/main" id="{0F884517-BD06-4372-8AB6-A34350128BF0}"/>
              </a:ext>
            </a:extLst>
          </p:cNvPr>
          <p:cNvSpPr txBox="1"/>
          <p:nvPr/>
        </p:nvSpPr>
        <p:spPr>
          <a:xfrm>
            <a:off x="5927506" y="2258898"/>
            <a:ext cx="3139111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300"/>
              </a:lnSpc>
            </a:pPr>
            <a:r>
              <a:rPr lang="en-US" sz="2400" b="1" dirty="0">
                <a:solidFill>
                  <a:schemeClr val="accent1"/>
                </a:solidFill>
                <a:latin typeface="Lato "/>
                <a:ea typeface="Open Sans" panose="020B0606030504020204" pitchFamily="34" charset="0"/>
                <a:cs typeface="Open Sans" panose="020B0606030504020204" pitchFamily="34" charset="0"/>
              </a:rPr>
              <a:t>Amazing Team</a:t>
            </a:r>
          </a:p>
        </p:txBody>
      </p:sp>
      <p:sp>
        <p:nvSpPr>
          <p:cNvPr id="131" name="Rectangle 21">
            <a:extLst>
              <a:ext uri="{FF2B5EF4-FFF2-40B4-BE49-F238E27FC236}">
                <a16:creationId xmlns:a16="http://schemas.microsoft.com/office/drawing/2014/main" id="{2312BFBF-9E0F-4B92-9B6D-D29F934D3FD3}"/>
              </a:ext>
            </a:extLst>
          </p:cNvPr>
          <p:cNvSpPr>
            <a:spLocks/>
          </p:cNvSpPr>
          <p:nvPr/>
        </p:nvSpPr>
        <p:spPr bwMode="auto">
          <a:xfrm>
            <a:off x="6669399" y="3958147"/>
            <a:ext cx="3646184" cy="42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8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Design is meant to project an image of profession and reliability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.</a:t>
            </a:r>
          </a:p>
        </p:txBody>
      </p: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AB2C1F28-193B-4F86-B907-E04FCCB5F629}"/>
              </a:ext>
            </a:extLst>
          </p:cNvPr>
          <p:cNvGrpSpPr/>
          <p:nvPr/>
        </p:nvGrpSpPr>
        <p:grpSpPr>
          <a:xfrm>
            <a:off x="5943154" y="3958147"/>
            <a:ext cx="469642" cy="469642"/>
            <a:chOff x="6770631" y="3483569"/>
            <a:chExt cx="469642" cy="469642"/>
          </a:xfrm>
        </p:grpSpPr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4A285EB0-EB6E-43C8-94DB-A48C4753E8BE}"/>
                </a:ext>
              </a:extLst>
            </p:cNvPr>
            <p:cNvSpPr/>
            <p:nvPr/>
          </p:nvSpPr>
          <p:spPr bwMode="auto">
            <a:xfrm>
              <a:off x="6770631" y="3483569"/>
              <a:ext cx="469642" cy="469642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34" name="Rectangle 21">
              <a:extLst>
                <a:ext uri="{FF2B5EF4-FFF2-40B4-BE49-F238E27FC236}">
                  <a16:creationId xmlns:a16="http://schemas.microsoft.com/office/drawing/2014/main" id="{8EF943AE-2FB1-4000-B651-B7663FFFE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8292" y="3530986"/>
              <a:ext cx="274320" cy="374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10000"/>
                </a:lnSpc>
              </a:pPr>
              <a:r>
                <a:rPr lang="en-US" sz="1500" b="1" dirty="0">
                  <a:solidFill>
                    <a:srgbClr val="FFFFFF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  <a:sym typeface="Montserrat-Regular" charset="0"/>
                </a:rPr>
                <a:t>1</a:t>
              </a:r>
            </a:p>
          </p:txBody>
        </p:sp>
      </p:grpSp>
      <p:sp>
        <p:nvSpPr>
          <p:cNvPr id="135" name="Rectangle 21">
            <a:extLst>
              <a:ext uri="{FF2B5EF4-FFF2-40B4-BE49-F238E27FC236}">
                <a16:creationId xmlns:a16="http://schemas.microsoft.com/office/drawing/2014/main" id="{26095230-CE6D-4525-9CD8-977E81BB23D3}"/>
              </a:ext>
            </a:extLst>
          </p:cNvPr>
          <p:cNvSpPr>
            <a:spLocks/>
          </p:cNvSpPr>
          <p:nvPr/>
        </p:nvSpPr>
        <p:spPr bwMode="auto">
          <a:xfrm>
            <a:off x="6669399" y="4676527"/>
            <a:ext cx="3646184" cy="42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8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Design is meant to project an image of profession and reliability.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432C4A3E-155D-413D-917A-78649261B42D}"/>
              </a:ext>
            </a:extLst>
          </p:cNvPr>
          <p:cNvGrpSpPr/>
          <p:nvPr/>
        </p:nvGrpSpPr>
        <p:grpSpPr>
          <a:xfrm>
            <a:off x="5943154" y="4676527"/>
            <a:ext cx="469642" cy="469642"/>
            <a:chOff x="6770631" y="3483569"/>
            <a:chExt cx="469642" cy="469642"/>
          </a:xfrm>
        </p:grpSpPr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F40DD7B2-FB99-4058-A036-C261242E7E31}"/>
                </a:ext>
              </a:extLst>
            </p:cNvPr>
            <p:cNvSpPr/>
            <p:nvPr/>
          </p:nvSpPr>
          <p:spPr bwMode="auto">
            <a:xfrm>
              <a:off x="6770631" y="3483569"/>
              <a:ext cx="469642" cy="469642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38" name="Rectangle 21">
              <a:extLst>
                <a:ext uri="{FF2B5EF4-FFF2-40B4-BE49-F238E27FC236}">
                  <a16:creationId xmlns:a16="http://schemas.microsoft.com/office/drawing/2014/main" id="{B2EF7A93-D2E0-4972-810B-F949690486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8292" y="3530986"/>
              <a:ext cx="274320" cy="374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10000"/>
                </a:lnSpc>
              </a:pPr>
              <a:r>
                <a:rPr lang="en-US" sz="1500" b="1" dirty="0">
                  <a:solidFill>
                    <a:srgbClr val="FFFFFF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  <a:sym typeface="Montserrat-Regular" charset="0"/>
                </a:rPr>
                <a:t>2</a:t>
              </a:r>
            </a:p>
          </p:txBody>
        </p:sp>
      </p:grpSp>
      <p:sp>
        <p:nvSpPr>
          <p:cNvPr id="139" name="Rectangle 21">
            <a:extLst>
              <a:ext uri="{FF2B5EF4-FFF2-40B4-BE49-F238E27FC236}">
                <a16:creationId xmlns:a16="http://schemas.microsoft.com/office/drawing/2014/main" id="{68C13FC7-4455-426C-9A12-066179F8E676}"/>
              </a:ext>
            </a:extLst>
          </p:cNvPr>
          <p:cNvSpPr>
            <a:spLocks/>
          </p:cNvSpPr>
          <p:nvPr/>
        </p:nvSpPr>
        <p:spPr bwMode="auto">
          <a:xfrm>
            <a:off x="6669399" y="5394907"/>
            <a:ext cx="3646184" cy="42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8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Design is meant to project an image of profession and reliability.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C9E6FF4E-705B-4D64-A52D-69FBBD98A18F}"/>
              </a:ext>
            </a:extLst>
          </p:cNvPr>
          <p:cNvGrpSpPr/>
          <p:nvPr/>
        </p:nvGrpSpPr>
        <p:grpSpPr>
          <a:xfrm>
            <a:off x="5943154" y="5394907"/>
            <a:ext cx="469642" cy="469642"/>
            <a:chOff x="6770631" y="3483569"/>
            <a:chExt cx="469642" cy="469642"/>
          </a:xfrm>
        </p:grpSpPr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826DC4DE-C3D7-4504-9F19-C889CC1F5EA3}"/>
                </a:ext>
              </a:extLst>
            </p:cNvPr>
            <p:cNvSpPr/>
            <p:nvPr/>
          </p:nvSpPr>
          <p:spPr bwMode="auto">
            <a:xfrm>
              <a:off x="6770631" y="3483569"/>
              <a:ext cx="469642" cy="46964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42" name="Rectangle 21">
              <a:extLst>
                <a:ext uri="{FF2B5EF4-FFF2-40B4-BE49-F238E27FC236}">
                  <a16:creationId xmlns:a16="http://schemas.microsoft.com/office/drawing/2014/main" id="{305B617E-F12B-4A2B-AE09-F6CDD51AA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8292" y="3530986"/>
              <a:ext cx="274320" cy="374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10000"/>
                </a:lnSpc>
              </a:pPr>
              <a:r>
                <a:rPr lang="en-US" sz="1500" b="1" dirty="0">
                  <a:solidFill>
                    <a:srgbClr val="FFFFFF"/>
                  </a:solidFill>
                  <a:latin typeface="Lato Black" panose="020F0502020204030203" pitchFamily="34" charset="0"/>
                  <a:ea typeface="Lato Black" panose="020F0502020204030203" pitchFamily="34" charset="0"/>
                  <a:cs typeface="Lato Black" panose="020F0502020204030203" pitchFamily="34" charset="0"/>
                  <a:sym typeface="Montserrat-Regular" charset="0"/>
                </a:rPr>
                <a:t>3</a:t>
              </a:r>
            </a:p>
          </p:txBody>
        </p:sp>
      </p:grpSp>
      <p:sp>
        <p:nvSpPr>
          <p:cNvPr id="144" name="Oval 143">
            <a:extLst>
              <a:ext uri="{FF2B5EF4-FFF2-40B4-BE49-F238E27FC236}">
                <a16:creationId xmlns:a16="http://schemas.microsoft.com/office/drawing/2014/main" id="{5355FF02-70DD-48FA-8AE4-25E579A4001F}"/>
              </a:ext>
            </a:extLst>
          </p:cNvPr>
          <p:cNvSpPr/>
          <p:nvPr/>
        </p:nvSpPr>
        <p:spPr bwMode="auto">
          <a:xfrm>
            <a:off x="4058403" y="2339612"/>
            <a:ext cx="935866" cy="935866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46" name="AutoShape 23">
            <a:extLst>
              <a:ext uri="{FF2B5EF4-FFF2-40B4-BE49-F238E27FC236}">
                <a16:creationId xmlns:a16="http://schemas.microsoft.com/office/drawing/2014/main" id="{B06CB9DF-949A-4C4C-981B-8CE3E8942B03}"/>
              </a:ext>
            </a:extLst>
          </p:cNvPr>
          <p:cNvSpPr>
            <a:spLocks/>
          </p:cNvSpPr>
          <p:nvPr/>
        </p:nvSpPr>
        <p:spPr bwMode="auto">
          <a:xfrm>
            <a:off x="4345283" y="2597283"/>
            <a:ext cx="362106" cy="420524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9371" y="3866"/>
                </a:moveTo>
                <a:lnTo>
                  <a:pt x="19371" y="4855"/>
                </a:lnTo>
                <a:cubicBezTo>
                  <a:pt x="19371" y="5883"/>
                  <a:pt x="18402" y="6722"/>
                  <a:pt x="17208" y="6722"/>
                </a:cubicBezTo>
                <a:lnTo>
                  <a:pt x="17208" y="3866"/>
                </a:lnTo>
                <a:cubicBezTo>
                  <a:pt x="17208" y="3866"/>
                  <a:pt x="19371" y="3866"/>
                  <a:pt x="19371" y="3866"/>
                </a:cubicBezTo>
                <a:close/>
                <a:moveTo>
                  <a:pt x="13708" y="5371"/>
                </a:moveTo>
                <a:lnTo>
                  <a:pt x="12391" y="6329"/>
                </a:lnTo>
                <a:lnTo>
                  <a:pt x="12801" y="7772"/>
                </a:lnTo>
                <a:cubicBezTo>
                  <a:pt x="12878" y="8041"/>
                  <a:pt x="12535" y="8258"/>
                  <a:pt x="12258" y="8112"/>
                </a:cubicBezTo>
                <a:lnTo>
                  <a:pt x="10797" y="7327"/>
                </a:lnTo>
                <a:lnTo>
                  <a:pt x="9332" y="8108"/>
                </a:lnTo>
                <a:cubicBezTo>
                  <a:pt x="9055" y="8254"/>
                  <a:pt x="8711" y="8041"/>
                  <a:pt x="8788" y="7768"/>
                </a:cubicBezTo>
                <a:lnTo>
                  <a:pt x="9199" y="6325"/>
                </a:lnTo>
                <a:lnTo>
                  <a:pt x="7887" y="5371"/>
                </a:lnTo>
                <a:cubicBezTo>
                  <a:pt x="7640" y="5191"/>
                  <a:pt x="7769" y="4842"/>
                  <a:pt x="8092" y="4824"/>
                </a:cubicBezTo>
                <a:lnTo>
                  <a:pt x="9809" y="4718"/>
                </a:lnTo>
                <a:lnTo>
                  <a:pt x="10464" y="3341"/>
                </a:lnTo>
                <a:cubicBezTo>
                  <a:pt x="10587" y="3081"/>
                  <a:pt x="11013" y="3081"/>
                  <a:pt x="11136" y="3341"/>
                </a:cubicBezTo>
                <a:lnTo>
                  <a:pt x="11786" y="4714"/>
                </a:lnTo>
                <a:lnTo>
                  <a:pt x="13503" y="4820"/>
                </a:lnTo>
                <a:cubicBezTo>
                  <a:pt x="13826" y="4842"/>
                  <a:pt x="13954" y="5191"/>
                  <a:pt x="13708" y="5371"/>
                </a:cubicBezTo>
                <a:cubicBezTo>
                  <a:pt x="13708" y="5371"/>
                  <a:pt x="13708" y="5371"/>
                  <a:pt x="13708" y="5371"/>
                </a:cubicBezTo>
                <a:close/>
                <a:moveTo>
                  <a:pt x="4386" y="6722"/>
                </a:moveTo>
                <a:cubicBezTo>
                  <a:pt x="3193" y="6722"/>
                  <a:pt x="2219" y="5883"/>
                  <a:pt x="2219" y="4855"/>
                </a:cubicBezTo>
                <a:lnTo>
                  <a:pt x="2219" y="3866"/>
                </a:lnTo>
                <a:lnTo>
                  <a:pt x="4386" y="3866"/>
                </a:lnTo>
                <a:cubicBezTo>
                  <a:pt x="4386" y="3866"/>
                  <a:pt x="4386" y="6722"/>
                  <a:pt x="4386" y="6722"/>
                </a:cubicBezTo>
                <a:close/>
                <a:moveTo>
                  <a:pt x="17208" y="0"/>
                </a:moveTo>
                <a:lnTo>
                  <a:pt x="4386" y="0"/>
                </a:lnTo>
                <a:lnTo>
                  <a:pt x="4386" y="1955"/>
                </a:lnTo>
                <a:lnTo>
                  <a:pt x="0" y="1955"/>
                </a:lnTo>
                <a:lnTo>
                  <a:pt x="0" y="4855"/>
                </a:lnTo>
                <a:cubicBezTo>
                  <a:pt x="0" y="6938"/>
                  <a:pt x="1968" y="8633"/>
                  <a:pt x="4386" y="8633"/>
                </a:cubicBezTo>
                <a:lnTo>
                  <a:pt x="4463" y="8633"/>
                </a:lnTo>
                <a:cubicBezTo>
                  <a:pt x="4868" y="10897"/>
                  <a:pt x="6872" y="12702"/>
                  <a:pt x="9444" y="13179"/>
                </a:cubicBezTo>
                <a:lnTo>
                  <a:pt x="9444" y="16308"/>
                </a:lnTo>
                <a:lnTo>
                  <a:pt x="7871" y="16308"/>
                </a:lnTo>
                <a:cubicBezTo>
                  <a:pt x="7384" y="16308"/>
                  <a:pt x="6995" y="16648"/>
                  <a:pt x="6995" y="17062"/>
                </a:cubicBezTo>
                <a:lnTo>
                  <a:pt x="6995" y="18056"/>
                </a:lnTo>
                <a:lnTo>
                  <a:pt x="5652" y="18056"/>
                </a:lnTo>
                <a:lnTo>
                  <a:pt x="5652" y="21600"/>
                </a:lnTo>
                <a:lnTo>
                  <a:pt x="15948" y="21600"/>
                </a:lnTo>
                <a:lnTo>
                  <a:pt x="15948" y="18056"/>
                </a:lnTo>
                <a:lnTo>
                  <a:pt x="14605" y="18056"/>
                </a:lnTo>
                <a:lnTo>
                  <a:pt x="14605" y="17062"/>
                </a:lnTo>
                <a:cubicBezTo>
                  <a:pt x="14605" y="16643"/>
                  <a:pt x="14210" y="16308"/>
                  <a:pt x="13729" y="16308"/>
                </a:cubicBezTo>
                <a:lnTo>
                  <a:pt x="12155" y="16308"/>
                </a:lnTo>
                <a:lnTo>
                  <a:pt x="12155" y="13179"/>
                </a:lnTo>
                <a:cubicBezTo>
                  <a:pt x="14733" y="12702"/>
                  <a:pt x="16731" y="10893"/>
                  <a:pt x="17137" y="8633"/>
                </a:cubicBezTo>
                <a:lnTo>
                  <a:pt x="17214" y="8633"/>
                </a:lnTo>
                <a:cubicBezTo>
                  <a:pt x="19632" y="8633"/>
                  <a:pt x="21600" y="6938"/>
                  <a:pt x="21600" y="4855"/>
                </a:cubicBezTo>
                <a:lnTo>
                  <a:pt x="21600" y="1955"/>
                </a:lnTo>
                <a:lnTo>
                  <a:pt x="17214" y="1955"/>
                </a:lnTo>
                <a:lnTo>
                  <a:pt x="17214" y="0"/>
                </a:lnTo>
                <a:cubicBezTo>
                  <a:pt x="17214" y="0"/>
                  <a:pt x="17208" y="0"/>
                  <a:pt x="17208" y="0"/>
                </a:cubicBezTo>
                <a:close/>
                <a:moveTo>
                  <a:pt x="17208" y="0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683751E-FDE6-4410-B4BD-C22685F2CA02}"/>
              </a:ext>
            </a:extLst>
          </p:cNvPr>
          <p:cNvSpPr txBox="1"/>
          <p:nvPr/>
        </p:nvSpPr>
        <p:spPr>
          <a:xfrm>
            <a:off x="1009944" y="949071"/>
            <a:ext cx="10144362" cy="611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Contrary to popular belief, Lorem Ipsum is not simply random text. It has roots in a piece of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lege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 in Virginia, looked up one of the more obscure Latin words,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consectetur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, dolor sit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amet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adiciscing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 lorem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doloripsum</a:t>
            </a:r>
            <a:endParaRPr lang="en-US" sz="1500" dirty="0">
              <a:solidFill>
                <a:schemeClr val="tx1">
                  <a:lumMod val="65000"/>
                  <a:lumOff val="3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053E656-1D8B-4B6A-8F7A-8928A17C2E81}"/>
              </a:ext>
            </a:extLst>
          </p:cNvPr>
          <p:cNvSpPr txBox="1">
            <a:spLocks/>
          </p:cNvSpPr>
          <p:nvPr/>
        </p:nvSpPr>
        <p:spPr>
          <a:xfrm>
            <a:off x="838200" y="356775"/>
            <a:ext cx="10515600" cy="679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Our Amazing Team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9E0C0D-1A3C-4950-8C52-747FE251DE1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4108591869"/>
      </p:ext>
    </p:extLst>
  </p:cSld>
  <p:clrMapOvr>
    <a:masterClrMapping/>
  </p:clrMapOvr>
  <p:transition spd="slow">
    <p:comb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C9639626-802C-4B7A-9D47-A5C25A374C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523F912-E8B8-4B71-8481-5C66617E3A0D}"/>
              </a:ext>
            </a:extLst>
          </p:cNvPr>
          <p:cNvSpPr/>
          <p:nvPr/>
        </p:nvSpPr>
        <p:spPr>
          <a:xfrm>
            <a:off x="0" y="4557486"/>
            <a:ext cx="12192000" cy="2300514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400A23-909B-42B2-B8DA-455D36CAAC38}"/>
              </a:ext>
            </a:extLst>
          </p:cNvPr>
          <p:cNvSpPr txBox="1"/>
          <p:nvPr/>
        </p:nvSpPr>
        <p:spPr>
          <a:xfrm>
            <a:off x="1272209" y="5678179"/>
            <a:ext cx="9647582" cy="83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  <a:spcBef>
                <a:spcPts val="1000"/>
              </a:spcBef>
              <a:spcAft>
                <a:spcPts val="1000"/>
              </a:spcAft>
            </a:pP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Creeping is signs isn't deep abundantly is fish evening let hath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i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gathered fly earth two god them forth called unto replenish given male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DIpsum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lorem dolor sit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consectetur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dolor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adipiscing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aquam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lorem ipsum dolor sit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consecteture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adipicing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lorem ipsum dolor sit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adisciping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aqum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consecteture</a:t>
            </a:r>
            <a:endParaRPr lang="en-US" sz="1050" i="1" spc="1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14D04AD-698D-4738-9B86-000E4708207C}"/>
              </a:ext>
            </a:extLst>
          </p:cNvPr>
          <p:cNvCxnSpPr>
            <a:cxnSpLocks/>
          </p:cNvCxnSpPr>
          <p:nvPr/>
        </p:nvCxnSpPr>
        <p:spPr>
          <a:xfrm flipH="1">
            <a:off x="3604592" y="5622861"/>
            <a:ext cx="4982817" cy="12659"/>
          </a:xfrm>
          <a:prstGeom prst="line">
            <a:avLst/>
          </a:prstGeom>
          <a:ln w="952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CD4B5B7-EFB6-4866-AA14-5A4E14CEC425}"/>
              </a:ext>
            </a:extLst>
          </p:cNvPr>
          <p:cNvSpPr txBox="1"/>
          <p:nvPr/>
        </p:nvSpPr>
        <p:spPr>
          <a:xfrm>
            <a:off x="4166753" y="4888743"/>
            <a:ext cx="385849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200" spc="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Our Service</a:t>
            </a:r>
          </a:p>
        </p:txBody>
      </p:sp>
    </p:spTree>
    <p:extLst>
      <p:ext uri="{BB962C8B-B14F-4D97-AF65-F5344CB8AC3E}">
        <p14:creationId xmlns:p14="http://schemas.microsoft.com/office/powerpoint/2010/main" val="406692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F4B1175C-6A0B-4CE9-9F82-2EC7BB69AA5C}"/>
              </a:ext>
            </a:extLst>
          </p:cNvPr>
          <p:cNvSpPr txBox="1"/>
          <p:nvPr/>
        </p:nvSpPr>
        <p:spPr>
          <a:xfrm>
            <a:off x="1023819" y="949071"/>
            <a:ext cx="10144362" cy="34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Contrary to popular belief, Lorem Ipsum is not simply random text. It has roots in a piece of </a:t>
            </a:r>
            <a:r>
              <a:rPr lang="en-US" sz="15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lege</a:t>
            </a:r>
            <a:r>
              <a: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 in Virginia, </a:t>
            </a:r>
            <a:r>
              <a:rPr lang="en-US" sz="15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looke</a:t>
            </a:r>
            <a:endParaRPr lang="en-US" sz="1500" dirty="0">
              <a:solidFill>
                <a:schemeClr val="tx1">
                  <a:lumMod val="85000"/>
                  <a:lumOff val="1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10F4AC0A-5A1C-4953-846A-52C89345903E}"/>
              </a:ext>
            </a:extLst>
          </p:cNvPr>
          <p:cNvSpPr txBox="1">
            <a:spLocks/>
          </p:cNvSpPr>
          <p:nvPr/>
        </p:nvSpPr>
        <p:spPr>
          <a:xfrm>
            <a:off x="838200" y="356775"/>
            <a:ext cx="10515600" cy="679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ctr"/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Our Service</a:t>
            </a:r>
          </a:p>
        </p:txBody>
      </p:sp>
      <p:pic>
        <p:nvPicPr>
          <p:cNvPr id="65" name="Picture Placeholder 64">
            <a:extLst>
              <a:ext uri="{FF2B5EF4-FFF2-40B4-BE49-F238E27FC236}">
                <a16:creationId xmlns:a16="http://schemas.microsoft.com/office/drawing/2014/main" id="{81147601-A2D3-4E6E-B36B-8336CB3C59D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1" r="16691"/>
          <a:stretch>
            <a:fillRect/>
          </a:stretch>
        </p:blipFill>
        <p:spPr/>
      </p:pic>
      <p:pic>
        <p:nvPicPr>
          <p:cNvPr id="61" name="Picture Placeholder 60">
            <a:extLst>
              <a:ext uri="{FF2B5EF4-FFF2-40B4-BE49-F238E27FC236}">
                <a16:creationId xmlns:a16="http://schemas.microsoft.com/office/drawing/2014/main" id="{FBFF3967-2544-4E20-BF5F-DE0AAD46B98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7" r="10877"/>
          <a:stretch>
            <a:fillRect/>
          </a:stretch>
        </p:blipFill>
        <p:spPr/>
      </p:pic>
      <p:pic>
        <p:nvPicPr>
          <p:cNvPr id="63" name="Picture Placeholder 62">
            <a:extLst>
              <a:ext uri="{FF2B5EF4-FFF2-40B4-BE49-F238E27FC236}">
                <a16:creationId xmlns:a16="http://schemas.microsoft.com/office/drawing/2014/main" id="{90268A7A-5B15-40EB-A805-098016D843F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84" r="22884"/>
          <a:stretch>
            <a:fillRect/>
          </a:stretch>
        </p:blipFill>
        <p:spPr/>
      </p:pic>
      <p:pic>
        <p:nvPicPr>
          <p:cNvPr id="59" name="Picture Placeholder 58">
            <a:extLst>
              <a:ext uri="{FF2B5EF4-FFF2-40B4-BE49-F238E27FC236}">
                <a16:creationId xmlns:a16="http://schemas.microsoft.com/office/drawing/2014/main" id="{C2543323-D11B-4542-B3C8-5ABC1EA782C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sp>
        <p:nvSpPr>
          <p:cNvPr id="24" name="Rectangle 9">
            <a:extLst>
              <a:ext uri="{FF2B5EF4-FFF2-40B4-BE49-F238E27FC236}">
                <a16:creationId xmlns:a16="http://schemas.microsoft.com/office/drawing/2014/main" id="{40FE59CA-62AC-4B8D-94F4-B752140B6CF8}"/>
              </a:ext>
            </a:extLst>
          </p:cNvPr>
          <p:cNvSpPr>
            <a:spLocks/>
          </p:cNvSpPr>
          <p:nvPr/>
        </p:nvSpPr>
        <p:spPr bwMode="auto">
          <a:xfrm>
            <a:off x="42199" y="5212013"/>
            <a:ext cx="3141626" cy="804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  <a:p>
            <a:pPr algn="ctr">
              <a:lnSpc>
                <a:spcPts val="1600"/>
              </a:lnSpc>
            </a:pP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ofessionalism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and lorem ipsum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ut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  <a:p>
            <a:pPr algn="ctr"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is</a:t>
            </a:r>
          </a:p>
          <a:p>
            <a:pPr algn="ctr"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Ipsum lorem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con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6527C1A-0D3A-4F5D-9096-BCE3A4C4BF64}"/>
              </a:ext>
            </a:extLst>
          </p:cNvPr>
          <p:cNvSpPr txBox="1">
            <a:spLocks/>
          </p:cNvSpPr>
          <p:nvPr/>
        </p:nvSpPr>
        <p:spPr>
          <a:xfrm>
            <a:off x="299391" y="4643092"/>
            <a:ext cx="2627243" cy="578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ctr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Sample Text</a:t>
            </a:r>
          </a:p>
        </p:txBody>
      </p:sp>
      <p:sp>
        <p:nvSpPr>
          <p:cNvPr id="45" name="Rectangle 9">
            <a:extLst>
              <a:ext uri="{FF2B5EF4-FFF2-40B4-BE49-F238E27FC236}">
                <a16:creationId xmlns:a16="http://schemas.microsoft.com/office/drawing/2014/main" id="{12EF2722-515F-46B4-96A4-17CC0F310AD6}"/>
              </a:ext>
            </a:extLst>
          </p:cNvPr>
          <p:cNvSpPr>
            <a:spLocks/>
          </p:cNvSpPr>
          <p:nvPr/>
        </p:nvSpPr>
        <p:spPr bwMode="auto">
          <a:xfrm>
            <a:off x="3028112" y="5212013"/>
            <a:ext cx="3141626" cy="804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  <a:p>
            <a:pPr algn="ctr">
              <a:lnSpc>
                <a:spcPts val="1600"/>
              </a:lnSpc>
            </a:pP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ofessionalism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and lorem ipsum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ut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  <a:p>
            <a:pPr algn="ctr"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is</a:t>
            </a:r>
          </a:p>
          <a:p>
            <a:pPr algn="ctr"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Ipsum lorem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con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B7365A96-0ED7-43E1-93DC-8556619EE601}"/>
              </a:ext>
            </a:extLst>
          </p:cNvPr>
          <p:cNvSpPr txBox="1">
            <a:spLocks/>
          </p:cNvSpPr>
          <p:nvPr/>
        </p:nvSpPr>
        <p:spPr>
          <a:xfrm>
            <a:off x="3285304" y="4643092"/>
            <a:ext cx="2627243" cy="578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ctr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Sample Text</a:t>
            </a:r>
          </a:p>
        </p:txBody>
      </p:sp>
      <p:sp>
        <p:nvSpPr>
          <p:cNvPr id="49" name="Rectangle 9">
            <a:extLst>
              <a:ext uri="{FF2B5EF4-FFF2-40B4-BE49-F238E27FC236}">
                <a16:creationId xmlns:a16="http://schemas.microsoft.com/office/drawing/2014/main" id="{ED16D65A-C042-4FFD-9740-273F153E4AC5}"/>
              </a:ext>
            </a:extLst>
          </p:cNvPr>
          <p:cNvSpPr>
            <a:spLocks/>
          </p:cNvSpPr>
          <p:nvPr/>
        </p:nvSpPr>
        <p:spPr bwMode="auto">
          <a:xfrm>
            <a:off x="6014025" y="5212013"/>
            <a:ext cx="3141626" cy="804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  <a:p>
            <a:pPr algn="ctr">
              <a:lnSpc>
                <a:spcPts val="1600"/>
              </a:lnSpc>
            </a:pP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ofessionalism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and lorem ipsum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ut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  <a:p>
            <a:pPr algn="ctr"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is</a:t>
            </a:r>
          </a:p>
          <a:p>
            <a:pPr algn="ctr"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Ipsum lorem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con</a:t>
            </a:r>
          </a:p>
        </p:txBody>
      </p:sp>
      <p:sp>
        <p:nvSpPr>
          <p:cNvPr id="50" name="Title 1">
            <a:extLst>
              <a:ext uri="{FF2B5EF4-FFF2-40B4-BE49-F238E27FC236}">
                <a16:creationId xmlns:a16="http://schemas.microsoft.com/office/drawing/2014/main" id="{9BB7A43E-217E-4973-8D39-750838D41C40}"/>
              </a:ext>
            </a:extLst>
          </p:cNvPr>
          <p:cNvSpPr txBox="1">
            <a:spLocks/>
          </p:cNvSpPr>
          <p:nvPr/>
        </p:nvSpPr>
        <p:spPr>
          <a:xfrm>
            <a:off x="6271217" y="4643092"/>
            <a:ext cx="2627243" cy="578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ctr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Sample Text</a:t>
            </a:r>
          </a:p>
        </p:txBody>
      </p:sp>
      <p:sp>
        <p:nvSpPr>
          <p:cNvPr id="52" name="Rectangle 9">
            <a:extLst>
              <a:ext uri="{FF2B5EF4-FFF2-40B4-BE49-F238E27FC236}">
                <a16:creationId xmlns:a16="http://schemas.microsoft.com/office/drawing/2014/main" id="{DA8F37F0-9300-4750-855C-7092C8EC5D3B}"/>
              </a:ext>
            </a:extLst>
          </p:cNvPr>
          <p:cNvSpPr>
            <a:spLocks/>
          </p:cNvSpPr>
          <p:nvPr/>
        </p:nvSpPr>
        <p:spPr bwMode="auto">
          <a:xfrm>
            <a:off x="8999939" y="5212013"/>
            <a:ext cx="3141626" cy="804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  <a:p>
            <a:pPr algn="ctr">
              <a:lnSpc>
                <a:spcPts val="1600"/>
              </a:lnSpc>
            </a:pP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ofessionalism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and lorem ipsum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ut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  <a:p>
            <a:pPr algn="ctr"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is</a:t>
            </a:r>
          </a:p>
          <a:p>
            <a:pPr algn="ctr"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Ipsum lorem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con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FDFD3725-9799-4D6D-8489-D116D9B6BB74}"/>
              </a:ext>
            </a:extLst>
          </p:cNvPr>
          <p:cNvSpPr txBox="1">
            <a:spLocks/>
          </p:cNvSpPr>
          <p:nvPr/>
        </p:nvSpPr>
        <p:spPr>
          <a:xfrm>
            <a:off x="9257131" y="4643092"/>
            <a:ext cx="2627243" cy="578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ctr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Sample Text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C0ED2341-9F00-4FFD-9C6E-88ACC0661C61}"/>
              </a:ext>
            </a:extLst>
          </p:cNvPr>
          <p:cNvSpPr/>
          <p:nvPr/>
        </p:nvSpPr>
        <p:spPr>
          <a:xfrm rot="19754937">
            <a:off x="7615624" y="1816478"/>
            <a:ext cx="87749" cy="3015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B86B3B7C-67AD-4DD4-BD98-BC7E115B466B}"/>
              </a:ext>
            </a:extLst>
          </p:cNvPr>
          <p:cNvSpPr/>
          <p:nvPr/>
        </p:nvSpPr>
        <p:spPr>
          <a:xfrm rot="19754937">
            <a:off x="10601536" y="1816478"/>
            <a:ext cx="87749" cy="3015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AFFA06D5-0627-485A-AF84-7BFFF726ED07}"/>
              </a:ext>
            </a:extLst>
          </p:cNvPr>
          <p:cNvSpPr/>
          <p:nvPr/>
        </p:nvSpPr>
        <p:spPr>
          <a:xfrm rot="19754937">
            <a:off x="1699472" y="1816478"/>
            <a:ext cx="87749" cy="3015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203343B0-E230-4297-BB1E-BEE243009E99}"/>
              </a:ext>
            </a:extLst>
          </p:cNvPr>
          <p:cNvSpPr/>
          <p:nvPr/>
        </p:nvSpPr>
        <p:spPr>
          <a:xfrm rot="19754937">
            <a:off x="4685384" y="1816478"/>
            <a:ext cx="87749" cy="3015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372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C35594F-4E58-47BF-83D8-5B5BBF306CE4}"/>
              </a:ext>
            </a:extLst>
          </p:cNvPr>
          <p:cNvSpPr/>
          <p:nvPr/>
        </p:nvSpPr>
        <p:spPr>
          <a:xfrm>
            <a:off x="-2990" y="0"/>
            <a:ext cx="12194990" cy="3220278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46000">
                <a:schemeClr val="accent2">
                  <a:lumMod val="95000"/>
                  <a:lumOff val="5000"/>
                </a:schemeClr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4B1175C-6A0B-4CE9-9F82-2EC7BB69AA5C}"/>
              </a:ext>
            </a:extLst>
          </p:cNvPr>
          <p:cNvSpPr txBox="1"/>
          <p:nvPr/>
        </p:nvSpPr>
        <p:spPr>
          <a:xfrm>
            <a:off x="1023819" y="949071"/>
            <a:ext cx="10144362" cy="34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Contrary to popular belief, Lorem Ipsum is not simply random text. It has roots in a piece of </a:t>
            </a:r>
            <a:r>
              <a:rPr lang="en-US" sz="15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lege</a:t>
            </a:r>
            <a:r>
              <a:rPr lang="en-US" sz="1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 in Virginia, </a:t>
            </a:r>
            <a:r>
              <a:rPr lang="en-US" sz="15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looke</a:t>
            </a:r>
            <a:endParaRPr lang="en-US" sz="1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3BB112C-51AB-4A22-BBF8-19EECA00284C}"/>
              </a:ext>
            </a:extLst>
          </p:cNvPr>
          <p:cNvSpPr/>
          <p:nvPr/>
        </p:nvSpPr>
        <p:spPr>
          <a:xfrm>
            <a:off x="5014453" y="2133599"/>
            <a:ext cx="2160105" cy="21601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10F4AC0A-5A1C-4953-846A-52C89345903E}"/>
              </a:ext>
            </a:extLst>
          </p:cNvPr>
          <p:cNvSpPr txBox="1">
            <a:spLocks/>
          </p:cNvSpPr>
          <p:nvPr/>
        </p:nvSpPr>
        <p:spPr>
          <a:xfrm>
            <a:off x="838200" y="356775"/>
            <a:ext cx="10515600" cy="679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ctr"/>
            <a:r>
              <a:rPr lang="en-US" sz="32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Our Service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ED77B15-975C-4934-8B2B-11064B81A0FB}"/>
              </a:ext>
            </a:extLst>
          </p:cNvPr>
          <p:cNvSpPr/>
          <p:nvPr/>
        </p:nvSpPr>
        <p:spPr>
          <a:xfrm>
            <a:off x="1290773" y="2133599"/>
            <a:ext cx="2160105" cy="21601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676D667-3106-48A9-9DC1-56CC6991E5A8}"/>
              </a:ext>
            </a:extLst>
          </p:cNvPr>
          <p:cNvSpPr/>
          <p:nvPr/>
        </p:nvSpPr>
        <p:spPr>
          <a:xfrm>
            <a:off x="8738133" y="2133599"/>
            <a:ext cx="2160105" cy="21601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7B911097-10BF-416D-ABA3-987092538E4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43" r="22843"/>
          <a:stretch>
            <a:fillRect/>
          </a:stretch>
        </p:blipFill>
        <p:spPr/>
      </p:pic>
      <p:pic>
        <p:nvPicPr>
          <p:cNvPr id="41" name="Picture Placeholder 40">
            <a:extLst>
              <a:ext uri="{FF2B5EF4-FFF2-40B4-BE49-F238E27FC236}">
                <a16:creationId xmlns:a16="http://schemas.microsoft.com/office/drawing/2014/main" id="{D94A556B-B4A8-408B-BE38-312FB3B9BD9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sp>
        <p:nvSpPr>
          <p:cNvPr id="24" name="Rectangle 9">
            <a:extLst>
              <a:ext uri="{FF2B5EF4-FFF2-40B4-BE49-F238E27FC236}">
                <a16:creationId xmlns:a16="http://schemas.microsoft.com/office/drawing/2014/main" id="{40FE59CA-62AC-4B8D-94F4-B752140B6CF8}"/>
              </a:ext>
            </a:extLst>
          </p:cNvPr>
          <p:cNvSpPr>
            <a:spLocks/>
          </p:cNvSpPr>
          <p:nvPr/>
        </p:nvSpPr>
        <p:spPr bwMode="auto">
          <a:xfrm>
            <a:off x="800012" y="5212013"/>
            <a:ext cx="3141626" cy="804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6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  <a:p>
            <a:pPr algn="ctr">
              <a:lnSpc>
                <a:spcPts val="16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professionalism and 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ut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  <a:p>
            <a:pPr algn="ctr">
              <a:lnSpc>
                <a:spcPts val="16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is</a:t>
            </a:r>
          </a:p>
          <a:p>
            <a:pPr algn="ctr">
              <a:lnSpc>
                <a:spcPts val="16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Ipsum lorem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con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6527C1A-0D3A-4F5D-9096-BCE3A4C4BF64}"/>
              </a:ext>
            </a:extLst>
          </p:cNvPr>
          <p:cNvSpPr txBox="1">
            <a:spLocks/>
          </p:cNvSpPr>
          <p:nvPr/>
        </p:nvSpPr>
        <p:spPr>
          <a:xfrm>
            <a:off x="1057204" y="4643092"/>
            <a:ext cx="2627243" cy="578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ctr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Sample Text</a:t>
            </a:r>
          </a:p>
        </p:txBody>
      </p:sp>
      <p:sp>
        <p:nvSpPr>
          <p:cNvPr id="27" name="Rectangle 9">
            <a:extLst>
              <a:ext uri="{FF2B5EF4-FFF2-40B4-BE49-F238E27FC236}">
                <a16:creationId xmlns:a16="http://schemas.microsoft.com/office/drawing/2014/main" id="{3B8E20FD-A7B1-4AA6-BC79-3FC578378665}"/>
              </a:ext>
            </a:extLst>
          </p:cNvPr>
          <p:cNvSpPr>
            <a:spLocks/>
          </p:cNvSpPr>
          <p:nvPr/>
        </p:nvSpPr>
        <p:spPr bwMode="auto">
          <a:xfrm>
            <a:off x="4523692" y="5212013"/>
            <a:ext cx="3141626" cy="804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6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  <a:p>
            <a:pPr algn="ctr">
              <a:lnSpc>
                <a:spcPts val="16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professionalism and 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ut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  <a:p>
            <a:pPr algn="ctr">
              <a:lnSpc>
                <a:spcPts val="16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is</a:t>
            </a:r>
          </a:p>
          <a:p>
            <a:pPr algn="ctr">
              <a:lnSpc>
                <a:spcPts val="16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Ipsum lorem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con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602D4AE-C3A2-4ABD-94B6-BF95989322CE}"/>
              </a:ext>
            </a:extLst>
          </p:cNvPr>
          <p:cNvSpPr txBox="1">
            <a:spLocks/>
          </p:cNvSpPr>
          <p:nvPr/>
        </p:nvSpPr>
        <p:spPr>
          <a:xfrm>
            <a:off x="4780884" y="4643092"/>
            <a:ext cx="2627243" cy="578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ctr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Sample Text</a:t>
            </a:r>
          </a:p>
        </p:txBody>
      </p:sp>
      <p:sp>
        <p:nvSpPr>
          <p:cNvPr id="29" name="Rectangle 9">
            <a:extLst>
              <a:ext uri="{FF2B5EF4-FFF2-40B4-BE49-F238E27FC236}">
                <a16:creationId xmlns:a16="http://schemas.microsoft.com/office/drawing/2014/main" id="{8B007C99-D58D-453D-B62F-A81FE4F7B19A}"/>
              </a:ext>
            </a:extLst>
          </p:cNvPr>
          <p:cNvSpPr>
            <a:spLocks/>
          </p:cNvSpPr>
          <p:nvPr/>
        </p:nvSpPr>
        <p:spPr bwMode="auto">
          <a:xfrm>
            <a:off x="8247372" y="5212013"/>
            <a:ext cx="3141626" cy="804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6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  <a:p>
            <a:pPr algn="ctr">
              <a:lnSpc>
                <a:spcPts val="16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professionalism and 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ut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  <a:p>
            <a:pPr algn="ctr">
              <a:lnSpc>
                <a:spcPts val="16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is</a:t>
            </a:r>
          </a:p>
          <a:p>
            <a:pPr algn="ctr">
              <a:lnSpc>
                <a:spcPts val="16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Ipsum lorem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con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8BD788C-465B-471E-BBE9-C3FCBCA59003}"/>
              </a:ext>
            </a:extLst>
          </p:cNvPr>
          <p:cNvSpPr txBox="1">
            <a:spLocks/>
          </p:cNvSpPr>
          <p:nvPr/>
        </p:nvSpPr>
        <p:spPr>
          <a:xfrm>
            <a:off x="8504564" y="4643092"/>
            <a:ext cx="2627243" cy="578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ctr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Sample Text</a:t>
            </a:r>
          </a:p>
        </p:txBody>
      </p:sp>
      <p:pic>
        <p:nvPicPr>
          <p:cNvPr id="47" name="Picture Placeholder 46">
            <a:extLst>
              <a:ext uri="{FF2B5EF4-FFF2-40B4-BE49-F238E27FC236}">
                <a16:creationId xmlns:a16="http://schemas.microsoft.com/office/drawing/2014/main" id="{C4A5161A-168A-4486-A444-5333BF7D0E7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1324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2C1324EE-42E1-4CF0-9E51-ECD654351FF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C61D77CB-C6C3-46E1-A67E-D6B1FD08CD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176EFB22-D8E8-43DA-A1F1-38B5B8077594}"/>
              </a:ext>
            </a:extLst>
          </p:cNvPr>
          <p:cNvSpPr>
            <a:spLocks/>
          </p:cNvSpPr>
          <p:nvPr/>
        </p:nvSpPr>
        <p:spPr bwMode="auto">
          <a:xfrm>
            <a:off x="5469174" y="2219854"/>
            <a:ext cx="1253652" cy="1257082"/>
          </a:xfrm>
          <a:custGeom>
            <a:avLst/>
            <a:gdLst>
              <a:gd name="T0" fmla="*/ 366 w 366"/>
              <a:gd name="T1" fmla="*/ 124 h 367"/>
              <a:gd name="T2" fmla="*/ 243 w 366"/>
              <a:gd name="T3" fmla="*/ 124 h 367"/>
              <a:gd name="T4" fmla="*/ 243 w 366"/>
              <a:gd name="T5" fmla="*/ 0 h 367"/>
              <a:gd name="T6" fmla="*/ 122 w 366"/>
              <a:gd name="T7" fmla="*/ 0 h 367"/>
              <a:gd name="T8" fmla="*/ 122 w 366"/>
              <a:gd name="T9" fmla="*/ 124 h 367"/>
              <a:gd name="T10" fmla="*/ 0 w 366"/>
              <a:gd name="T11" fmla="*/ 124 h 367"/>
              <a:gd name="T12" fmla="*/ 0 w 366"/>
              <a:gd name="T13" fmla="*/ 243 h 367"/>
              <a:gd name="T14" fmla="*/ 122 w 366"/>
              <a:gd name="T15" fmla="*/ 243 h 367"/>
              <a:gd name="T16" fmla="*/ 122 w 366"/>
              <a:gd name="T17" fmla="*/ 367 h 367"/>
              <a:gd name="T18" fmla="*/ 243 w 366"/>
              <a:gd name="T19" fmla="*/ 367 h 367"/>
              <a:gd name="T20" fmla="*/ 243 w 366"/>
              <a:gd name="T21" fmla="*/ 243 h 367"/>
              <a:gd name="T22" fmla="*/ 366 w 366"/>
              <a:gd name="T23" fmla="*/ 243 h 367"/>
              <a:gd name="T24" fmla="*/ 366 w 366"/>
              <a:gd name="T25" fmla="*/ 124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6" h="367">
                <a:moveTo>
                  <a:pt x="366" y="124"/>
                </a:moveTo>
                <a:lnTo>
                  <a:pt x="243" y="124"/>
                </a:lnTo>
                <a:lnTo>
                  <a:pt x="243" y="0"/>
                </a:lnTo>
                <a:lnTo>
                  <a:pt x="122" y="0"/>
                </a:lnTo>
                <a:lnTo>
                  <a:pt x="122" y="124"/>
                </a:lnTo>
                <a:lnTo>
                  <a:pt x="0" y="124"/>
                </a:lnTo>
                <a:lnTo>
                  <a:pt x="0" y="243"/>
                </a:lnTo>
                <a:lnTo>
                  <a:pt x="122" y="243"/>
                </a:lnTo>
                <a:lnTo>
                  <a:pt x="122" y="367"/>
                </a:lnTo>
                <a:lnTo>
                  <a:pt x="243" y="367"/>
                </a:lnTo>
                <a:lnTo>
                  <a:pt x="243" y="243"/>
                </a:lnTo>
                <a:lnTo>
                  <a:pt x="366" y="243"/>
                </a:lnTo>
                <a:lnTo>
                  <a:pt x="366" y="124"/>
                </a:lnTo>
                <a:close/>
              </a:path>
            </a:pathLst>
          </a:custGeom>
          <a:noFill/>
          <a:ln w="76200">
            <a:solidFill>
              <a:srgbClr val="00B0F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itle 2">
            <a:extLst>
              <a:ext uri="{FF2B5EF4-FFF2-40B4-BE49-F238E27FC236}">
                <a16:creationId xmlns:a16="http://schemas.microsoft.com/office/drawing/2014/main" id="{DCFB115E-0EA5-455A-877C-D1AF545A9607}"/>
              </a:ext>
            </a:extLst>
          </p:cNvPr>
          <p:cNvSpPr txBox="1">
            <a:spLocks/>
          </p:cNvSpPr>
          <p:nvPr/>
        </p:nvSpPr>
        <p:spPr>
          <a:xfrm>
            <a:off x="2756464" y="3802649"/>
            <a:ext cx="6679073" cy="63678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spc="0" baseline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4000" b="1" dirty="0">
                <a:solidFill>
                  <a:schemeClr val="accent1"/>
                </a:solidFill>
                <a:latin typeface="Roboto Medium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MEDICAL</a:t>
            </a:r>
            <a:r>
              <a:rPr lang="en-US" sz="40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US" sz="4000" dirty="0">
                <a:solidFill>
                  <a:schemeClr val="bg1"/>
                </a:solidFill>
                <a:latin typeface="Roboto Light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PRESENTATION</a:t>
            </a:r>
            <a:endParaRPr lang="en-US" sz="4000" dirty="0">
              <a:solidFill>
                <a:schemeClr val="bg1"/>
              </a:solidFill>
              <a:latin typeface="Roboto Light" panose="02000000000000000000" pitchFamily="2" charset="0"/>
              <a:ea typeface="Roboto" panose="02000000000000000000" pitchFamily="2" charset="0"/>
              <a:cs typeface="Lato Black" panose="020F0502020204030203" pitchFamily="34" charset="0"/>
            </a:endParaRPr>
          </a:p>
        </p:txBody>
      </p:sp>
      <p:sp>
        <p:nvSpPr>
          <p:cNvPr id="24" name="Subtitle 3">
            <a:extLst>
              <a:ext uri="{FF2B5EF4-FFF2-40B4-BE49-F238E27FC236}">
                <a16:creationId xmlns:a16="http://schemas.microsoft.com/office/drawing/2014/main" id="{3544E96B-0ED9-408A-BEA7-0AB4603C7A83}"/>
              </a:ext>
            </a:extLst>
          </p:cNvPr>
          <p:cNvSpPr txBox="1">
            <a:spLocks/>
          </p:cNvSpPr>
          <p:nvPr/>
        </p:nvSpPr>
        <p:spPr>
          <a:xfrm>
            <a:off x="3786415" y="4352344"/>
            <a:ext cx="4619171" cy="2933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 baseline="0">
                <a:solidFill>
                  <a:schemeClr val="tx1"/>
                </a:solidFill>
                <a:latin typeface="Montserrat Light" panose="00000400000000000000" pitchFamily="50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spc="3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MEDICAL POWERPOINT TEMPLATE</a:t>
            </a:r>
          </a:p>
        </p:txBody>
      </p:sp>
    </p:spTree>
    <p:extLst>
      <p:ext uri="{BB962C8B-B14F-4D97-AF65-F5344CB8AC3E}">
        <p14:creationId xmlns:p14="http://schemas.microsoft.com/office/powerpoint/2010/main" val="1877036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523F912-E8B8-4B71-8481-5C66617E3A0D}"/>
              </a:ext>
            </a:extLst>
          </p:cNvPr>
          <p:cNvSpPr/>
          <p:nvPr/>
        </p:nvSpPr>
        <p:spPr>
          <a:xfrm>
            <a:off x="0" y="4557486"/>
            <a:ext cx="12192000" cy="2300514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400A23-909B-42B2-B8DA-455D36CAAC38}"/>
              </a:ext>
            </a:extLst>
          </p:cNvPr>
          <p:cNvSpPr txBox="1"/>
          <p:nvPr/>
        </p:nvSpPr>
        <p:spPr>
          <a:xfrm>
            <a:off x="1272209" y="5678179"/>
            <a:ext cx="9647582" cy="83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  <a:spcBef>
                <a:spcPts val="1000"/>
              </a:spcBef>
              <a:spcAft>
                <a:spcPts val="1000"/>
              </a:spcAft>
            </a:pP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Creeping is signs isn't deep abundantly is fish evening let hath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i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gathered fly earth two god them forth called unto replenish given male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DIpsum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lorem dolor sit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consectetur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dolor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adipiscing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aquam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lorem ipsum dolor sit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consecteture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adipicing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lorem ipsum dolor sit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adisciping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aqum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consecteture</a:t>
            </a:r>
            <a:endParaRPr lang="en-US" sz="1050" i="1" spc="1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14D04AD-698D-4738-9B86-000E4708207C}"/>
              </a:ext>
            </a:extLst>
          </p:cNvPr>
          <p:cNvCxnSpPr>
            <a:cxnSpLocks/>
          </p:cNvCxnSpPr>
          <p:nvPr/>
        </p:nvCxnSpPr>
        <p:spPr>
          <a:xfrm flipH="1">
            <a:off x="3604592" y="5622861"/>
            <a:ext cx="4982817" cy="12659"/>
          </a:xfrm>
          <a:prstGeom prst="line">
            <a:avLst/>
          </a:prstGeom>
          <a:ln w="952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CD4B5B7-EFB6-4866-AA14-5A4E14CEC425}"/>
              </a:ext>
            </a:extLst>
          </p:cNvPr>
          <p:cNvSpPr txBox="1"/>
          <p:nvPr/>
        </p:nvSpPr>
        <p:spPr>
          <a:xfrm>
            <a:off x="4166753" y="4888743"/>
            <a:ext cx="385849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200" spc="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Our Portfolio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6A5ABFE-686C-4201-9165-381ECE98811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7988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Footer Placeholder 3">
            <a:extLst>
              <a:ext uri="{FF2B5EF4-FFF2-40B4-BE49-F238E27FC236}">
                <a16:creationId xmlns:a16="http://schemas.microsoft.com/office/drawing/2014/main" id="{4F2F5A44-41F3-4F30-86FA-AA9C8AF09B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pc="12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www.infobusiness.com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5D64512-A598-4FA6-9C23-D87AE07F0E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5187B978-CC9E-4375-9E17-EC1C965B4B3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7" b="607"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9BEFB65D-E875-4B01-B27E-CCC62C3F32F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0" b="950"/>
          <a:stretch>
            <a:fillRect/>
          </a:stretch>
        </p:blipFill>
        <p:spPr/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68ACFA67-11C4-4432-A077-3CAA3E3D251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6" b="916"/>
          <a:stretch>
            <a:fillRect/>
          </a:stretch>
        </p:blipFill>
        <p:spPr/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FAD664D9-E1FD-48F2-B2DB-166C2DE5DFA0}"/>
              </a:ext>
            </a:extLst>
          </p:cNvPr>
          <p:cNvSpPr txBox="1">
            <a:spLocks/>
          </p:cNvSpPr>
          <p:nvPr/>
        </p:nvSpPr>
        <p:spPr>
          <a:xfrm>
            <a:off x="4023069" y="315127"/>
            <a:ext cx="4118113" cy="679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Portfolio Showcase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820EAF9-A778-4912-B134-12AD5C13E68D}"/>
              </a:ext>
            </a:extLst>
          </p:cNvPr>
          <p:cNvSpPr/>
          <p:nvPr/>
        </p:nvSpPr>
        <p:spPr>
          <a:xfrm>
            <a:off x="4320209" y="1599892"/>
            <a:ext cx="3509759" cy="22962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CCF84EA-7384-4844-82B9-6491F4005970}"/>
              </a:ext>
            </a:extLst>
          </p:cNvPr>
          <p:cNvSpPr/>
          <p:nvPr/>
        </p:nvSpPr>
        <p:spPr>
          <a:xfrm>
            <a:off x="7830022" y="3896134"/>
            <a:ext cx="3509759" cy="229624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7987CE2-6D7A-4284-9980-7E96A7A4ABC1}"/>
              </a:ext>
            </a:extLst>
          </p:cNvPr>
          <p:cNvGrpSpPr/>
          <p:nvPr/>
        </p:nvGrpSpPr>
        <p:grpSpPr>
          <a:xfrm>
            <a:off x="810450" y="3896134"/>
            <a:ext cx="3509759" cy="2296242"/>
            <a:chOff x="810450" y="3896134"/>
            <a:chExt cx="3509759" cy="2296242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C99AA14-89FE-4602-85C2-01D7C6D6CE9A}"/>
                </a:ext>
              </a:extLst>
            </p:cNvPr>
            <p:cNvSpPr/>
            <p:nvPr/>
          </p:nvSpPr>
          <p:spPr>
            <a:xfrm>
              <a:off x="810450" y="3896134"/>
              <a:ext cx="3509759" cy="22962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5C5C3AD-B706-4AB2-8F55-780ED8C99B26}"/>
                </a:ext>
              </a:extLst>
            </p:cNvPr>
            <p:cNvGrpSpPr/>
            <p:nvPr/>
          </p:nvGrpSpPr>
          <p:grpSpPr>
            <a:xfrm>
              <a:off x="994516" y="4357559"/>
              <a:ext cx="3141626" cy="1373392"/>
              <a:chOff x="994516" y="4431060"/>
              <a:chExt cx="3141626" cy="1373392"/>
            </a:xfrm>
          </p:grpSpPr>
          <p:sp>
            <p:nvSpPr>
              <p:cNvPr id="48" name="Rectangle 9">
                <a:extLst>
                  <a:ext uri="{FF2B5EF4-FFF2-40B4-BE49-F238E27FC236}">
                    <a16:creationId xmlns:a16="http://schemas.microsoft.com/office/drawing/2014/main" id="{45FC82D6-6470-4DB5-8348-4EEC41A1A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4516" y="4999981"/>
                <a:ext cx="3141626" cy="8044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6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Roboto Light" panose="02000000000000000000" pitchFamily="2" charset="0"/>
                    <a:ea typeface="Roboto Light" panose="02000000000000000000" pitchFamily="2" charset="0"/>
                    <a:cs typeface="Lato" panose="020F0502020204030203" pitchFamily="34" charset="0"/>
                    <a:sym typeface="Montserrat-Regular" charset="0"/>
                  </a:rPr>
                  <a:t>Lorem ipsum dolor sit </a:t>
                </a:r>
                <a:r>
                  <a:rPr lang="en-US" sz="1200" dirty="0" err="1">
                    <a:solidFill>
                      <a:schemeClr val="bg1"/>
                    </a:solidFill>
                    <a:latin typeface="Roboto Light" panose="02000000000000000000" pitchFamily="2" charset="0"/>
                    <a:ea typeface="Roboto Light" panose="02000000000000000000" pitchFamily="2" charset="0"/>
                    <a:cs typeface="Lato" panose="020F0502020204030203" pitchFamily="34" charset="0"/>
                    <a:sym typeface="Montserrat-Regular" charset="0"/>
                  </a:rPr>
                  <a:t>amet</a:t>
                </a:r>
                <a:r>
                  <a:rPr lang="en-US" sz="1200" dirty="0">
                    <a:solidFill>
                      <a:schemeClr val="bg1"/>
                    </a:solidFill>
                    <a:latin typeface="Roboto Light" panose="02000000000000000000" pitchFamily="2" charset="0"/>
                    <a:ea typeface="Roboto Light" panose="02000000000000000000" pitchFamily="2" charset="0"/>
                    <a:cs typeface="Lato" panose="020F0502020204030203" pitchFamily="34" charset="0"/>
                    <a:sym typeface="Montserrat-Regular" charset="0"/>
                  </a:rPr>
                  <a:t>, </a:t>
                </a:r>
                <a:r>
                  <a:rPr lang="en-US" sz="1200" dirty="0" err="1">
                    <a:solidFill>
                      <a:schemeClr val="bg1"/>
                    </a:solidFill>
                    <a:latin typeface="Roboto Light" panose="02000000000000000000" pitchFamily="2" charset="0"/>
                    <a:ea typeface="Roboto Light" panose="02000000000000000000" pitchFamily="2" charset="0"/>
                    <a:cs typeface="Lato" panose="020F0502020204030203" pitchFamily="34" charset="0"/>
                    <a:sym typeface="Montserrat-Regular" charset="0"/>
                  </a:rPr>
                  <a:t>consectetur</a:t>
                </a:r>
                <a:endPara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endParaRPr>
              </a:p>
              <a:p>
                <a:pPr algn="ctr">
                  <a:lnSpc>
                    <a:spcPts val="16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Roboto Light" panose="02000000000000000000" pitchFamily="2" charset="0"/>
                    <a:ea typeface="Roboto Light" panose="02000000000000000000" pitchFamily="2" charset="0"/>
                    <a:cs typeface="Lato" panose="020F0502020204030203" pitchFamily="34" charset="0"/>
                    <a:sym typeface="Montserrat-Regular" charset="0"/>
                  </a:rPr>
                  <a:t>professionalism and lorem ipsum dolor sit </a:t>
                </a:r>
                <a:r>
                  <a:rPr lang="en-US" sz="1200" dirty="0" err="1">
                    <a:solidFill>
                      <a:schemeClr val="bg1"/>
                    </a:solidFill>
                    <a:latin typeface="Roboto Light" panose="02000000000000000000" pitchFamily="2" charset="0"/>
                    <a:ea typeface="Roboto Light" panose="02000000000000000000" pitchFamily="2" charset="0"/>
                    <a:cs typeface="Lato" panose="020F0502020204030203" pitchFamily="34" charset="0"/>
                    <a:sym typeface="Montserrat-Regular" charset="0"/>
                  </a:rPr>
                  <a:t>ut</a:t>
                </a:r>
                <a:endPara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endParaRPr>
              </a:p>
              <a:p>
                <a:pPr algn="ctr">
                  <a:lnSpc>
                    <a:spcPts val="16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Roboto Light" panose="02000000000000000000" pitchFamily="2" charset="0"/>
                    <a:ea typeface="Roboto Light" panose="02000000000000000000" pitchFamily="2" charset="0"/>
                    <a:cs typeface="Lato" panose="020F0502020204030203" pitchFamily="34" charset="0"/>
                    <a:sym typeface="Montserrat-Regular" charset="0"/>
                  </a:rPr>
                  <a:t>Dolor sit </a:t>
                </a:r>
                <a:r>
                  <a:rPr lang="en-US" sz="1200" dirty="0" err="1">
                    <a:solidFill>
                      <a:schemeClr val="bg1"/>
                    </a:solidFill>
                    <a:latin typeface="Roboto Light" panose="02000000000000000000" pitchFamily="2" charset="0"/>
                    <a:ea typeface="Roboto Light" panose="02000000000000000000" pitchFamily="2" charset="0"/>
                    <a:cs typeface="Lato" panose="020F0502020204030203" pitchFamily="34" charset="0"/>
                    <a:sym typeface="Montserrat-Regular" charset="0"/>
                  </a:rPr>
                  <a:t>amet</a:t>
                </a:r>
                <a:r>
                  <a:rPr lang="en-US" sz="1200" dirty="0">
                    <a:solidFill>
                      <a:schemeClr val="bg1"/>
                    </a:solidFill>
                    <a:latin typeface="Roboto Light" panose="02000000000000000000" pitchFamily="2" charset="0"/>
                    <a:ea typeface="Roboto Light" panose="02000000000000000000" pitchFamily="2" charset="0"/>
                    <a:cs typeface="Lato" panose="020F0502020204030203" pitchFamily="34" charset="0"/>
                    <a:sym typeface="Montserrat-Regular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Roboto Light" panose="02000000000000000000" pitchFamily="2" charset="0"/>
                    <a:ea typeface="Roboto Light" panose="02000000000000000000" pitchFamily="2" charset="0"/>
                    <a:cs typeface="Lato" panose="020F0502020204030203" pitchFamily="34" charset="0"/>
                    <a:sym typeface="Montserrat-Regular" charset="0"/>
                  </a:rPr>
                  <a:t>consecteture</a:t>
                </a:r>
                <a:r>
                  <a:rPr lang="en-US" sz="1200" dirty="0">
                    <a:solidFill>
                      <a:schemeClr val="bg1"/>
                    </a:solidFill>
                    <a:latin typeface="Roboto Light" panose="02000000000000000000" pitchFamily="2" charset="0"/>
                    <a:ea typeface="Roboto Light" panose="02000000000000000000" pitchFamily="2" charset="0"/>
                    <a:cs typeface="Lato" panose="020F0502020204030203" pitchFamily="34" charset="0"/>
                    <a:sym typeface="Montserrat-Regular" charset="0"/>
                  </a:rPr>
                  <a:t> </a:t>
                </a:r>
                <a:r>
                  <a:rPr lang="en-US" sz="1200" dirty="0" err="1">
                    <a:solidFill>
                      <a:schemeClr val="bg1"/>
                    </a:solidFill>
                    <a:latin typeface="Roboto Light" panose="02000000000000000000" pitchFamily="2" charset="0"/>
                    <a:ea typeface="Roboto Light" panose="02000000000000000000" pitchFamily="2" charset="0"/>
                    <a:cs typeface="Lato" panose="020F0502020204030203" pitchFamily="34" charset="0"/>
                    <a:sym typeface="Montserrat-Regular" charset="0"/>
                  </a:rPr>
                  <a:t>domet</a:t>
                </a:r>
                <a:r>
                  <a:rPr lang="en-US" sz="1200" dirty="0">
                    <a:solidFill>
                      <a:schemeClr val="bg1"/>
                    </a:solidFill>
                    <a:latin typeface="Roboto Light" panose="02000000000000000000" pitchFamily="2" charset="0"/>
                    <a:ea typeface="Roboto Light" panose="02000000000000000000" pitchFamily="2" charset="0"/>
                    <a:cs typeface="Lato" panose="020F0502020204030203" pitchFamily="34" charset="0"/>
                    <a:sym typeface="Montserrat-Regular" charset="0"/>
                  </a:rPr>
                  <a:t> is</a:t>
                </a:r>
              </a:p>
              <a:p>
                <a:pPr algn="ctr">
                  <a:lnSpc>
                    <a:spcPts val="16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Roboto Light" panose="02000000000000000000" pitchFamily="2" charset="0"/>
                    <a:ea typeface="Roboto Light" panose="02000000000000000000" pitchFamily="2" charset="0"/>
                    <a:cs typeface="Lato" panose="020F0502020204030203" pitchFamily="34" charset="0"/>
                    <a:sym typeface="Montserrat-Regular" charset="0"/>
                  </a:rPr>
                  <a:t>Ipsum lorem dolor sit </a:t>
                </a:r>
                <a:r>
                  <a:rPr lang="en-US" sz="1200" dirty="0" err="1">
                    <a:solidFill>
                      <a:schemeClr val="bg1"/>
                    </a:solidFill>
                    <a:latin typeface="Roboto Light" panose="02000000000000000000" pitchFamily="2" charset="0"/>
                    <a:ea typeface="Roboto Light" panose="02000000000000000000" pitchFamily="2" charset="0"/>
                    <a:cs typeface="Lato" panose="020F0502020204030203" pitchFamily="34" charset="0"/>
                    <a:sym typeface="Montserrat-Regular" charset="0"/>
                  </a:rPr>
                  <a:t>amet</a:t>
                </a:r>
                <a:r>
                  <a:rPr lang="en-US" sz="1200" dirty="0">
                    <a:solidFill>
                      <a:schemeClr val="bg1"/>
                    </a:solidFill>
                    <a:latin typeface="Roboto Light" panose="02000000000000000000" pitchFamily="2" charset="0"/>
                    <a:ea typeface="Roboto Light" panose="02000000000000000000" pitchFamily="2" charset="0"/>
                    <a:cs typeface="Lato" panose="020F0502020204030203" pitchFamily="34" charset="0"/>
                    <a:sym typeface="Montserrat-Regular" charset="0"/>
                  </a:rPr>
                  <a:t> con</a:t>
                </a:r>
              </a:p>
            </p:txBody>
          </p:sp>
          <p:sp>
            <p:nvSpPr>
              <p:cNvPr id="49" name="Title 1">
                <a:extLst>
                  <a:ext uri="{FF2B5EF4-FFF2-40B4-BE49-F238E27FC236}">
                    <a16:creationId xmlns:a16="http://schemas.microsoft.com/office/drawing/2014/main" id="{DB79535F-82B2-4008-92C5-19C0829C217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51708" y="4431060"/>
                <a:ext cx="2627243" cy="578265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500" b="0" i="0" kern="1200" baseline="0">
                    <a:solidFill>
                      <a:schemeClr val="tx1"/>
                    </a:solidFill>
                    <a:latin typeface="Montserrat" panose="000005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defRPr>
                </a:lvl1pPr>
              </a:lstStyle>
              <a:p>
                <a:pPr algn="ctr"/>
                <a:r>
                  <a:rPr lang="en-US" sz="2800" dirty="0">
                    <a:solidFill>
                      <a:schemeClr val="bg1"/>
                    </a:solidFill>
                    <a:latin typeface="Roboto Light" panose="02000000000000000000" pitchFamily="2" charset="0"/>
                    <a:ea typeface="Roboto Light" panose="02000000000000000000" pitchFamily="2" charset="0"/>
                    <a:cs typeface="Lato" panose="020F0502020204030203" pitchFamily="34" charset="0"/>
                  </a:rPr>
                  <a:t>Sample Text</a:t>
                </a:r>
              </a:p>
            </p:txBody>
          </p:sp>
        </p:grp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680B0DF9-2C8F-4E22-95B8-839900CFEEDF}"/>
              </a:ext>
            </a:extLst>
          </p:cNvPr>
          <p:cNvGrpSpPr/>
          <p:nvPr/>
        </p:nvGrpSpPr>
        <p:grpSpPr>
          <a:xfrm>
            <a:off x="4504221" y="2061317"/>
            <a:ext cx="3141626" cy="1373392"/>
            <a:chOff x="994516" y="4431060"/>
            <a:chExt cx="3141626" cy="1373392"/>
          </a:xfrm>
        </p:grpSpPr>
        <p:sp>
          <p:nvSpPr>
            <p:cNvPr id="56" name="Rectangle 9">
              <a:extLst>
                <a:ext uri="{FF2B5EF4-FFF2-40B4-BE49-F238E27FC236}">
                  <a16:creationId xmlns:a16="http://schemas.microsoft.com/office/drawing/2014/main" id="{8EFD531C-5CE6-4E3F-AFE7-E0D613D0A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516" y="4999981"/>
              <a:ext cx="3141626" cy="804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Lorem ipsum dolor sit </a:t>
              </a:r>
              <a:r>
                <a:rPr lang="en-US" sz="120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, </a:t>
              </a:r>
              <a:r>
                <a:rPr lang="en-US" sz="120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consectetur</a:t>
              </a:r>
              <a:endParaRPr lang="en-US" sz="12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endParaRPr>
            </a:p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professionalism and lorem ipsum dolor sit </a:t>
              </a:r>
              <a:r>
                <a:rPr lang="en-US" sz="120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ut</a:t>
              </a:r>
              <a:endParaRPr lang="en-US" sz="12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endParaRPr>
            </a:p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Dolor sit </a:t>
              </a:r>
              <a:r>
                <a:rPr lang="en-US" sz="120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consecteture</a:t>
              </a:r>
              <a:r>
                <a: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domet</a:t>
              </a:r>
              <a:r>
                <a: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 is</a:t>
              </a:r>
            </a:p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Ipsum lorem dolor sit </a:t>
              </a:r>
              <a:r>
                <a:rPr lang="en-US" sz="120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 con</a:t>
              </a:r>
            </a:p>
          </p:txBody>
        </p:sp>
        <p:sp>
          <p:nvSpPr>
            <p:cNvPr id="58" name="Title 1">
              <a:extLst>
                <a:ext uri="{FF2B5EF4-FFF2-40B4-BE49-F238E27FC236}">
                  <a16:creationId xmlns:a16="http://schemas.microsoft.com/office/drawing/2014/main" id="{3DDE833C-6E10-46FE-9138-D06D5823B051}"/>
                </a:ext>
              </a:extLst>
            </p:cNvPr>
            <p:cNvSpPr txBox="1">
              <a:spLocks/>
            </p:cNvSpPr>
            <p:nvPr/>
          </p:nvSpPr>
          <p:spPr>
            <a:xfrm>
              <a:off x="1251708" y="4431060"/>
              <a:ext cx="2627243" cy="57826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500" b="0" i="0" kern="1200" baseline="0">
                  <a:solidFill>
                    <a:schemeClr val="tx1"/>
                  </a:solidFill>
                  <a:latin typeface="Montserrat" panose="000005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defRPr>
              </a:lvl1pPr>
            </a:lstStyle>
            <a:p>
              <a:pPr algn="ctr"/>
              <a:r>
                <a:rPr lang="en-US" sz="28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</a:rPr>
                <a:t>Sample Text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235B7BB2-5A56-4BEF-854B-91673976E1FA}"/>
              </a:ext>
            </a:extLst>
          </p:cNvPr>
          <p:cNvGrpSpPr/>
          <p:nvPr/>
        </p:nvGrpSpPr>
        <p:grpSpPr>
          <a:xfrm>
            <a:off x="8014088" y="4357559"/>
            <a:ext cx="3141626" cy="1373392"/>
            <a:chOff x="994516" y="4431060"/>
            <a:chExt cx="3141626" cy="1373392"/>
          </a:xfrm>
        </p:grpSpPr>
        <p:sp>
          <p:nvSpPr>
            <p:cNvPr id="80" name="Rectangle 9">
              <a:extLst>
                <a:ext uri="{FF2B5EF4-FFF2-40B4-BE49-F238E27FC236}">
                  <a16:creationId xmlns:a16="http://schemas.microsoft.com/office/drawing/2014/main" id="{5BC8843A-76C6-48C3-B7F8-1FB0CABED0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516" y="4999981"/>
              <a:ext cx="3141626" cy="804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Lorem ipsum dolor sit </a:t>
              </a:r>
              <a:r>
                <a:rPr lang="en-US" sz="120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, </a:t>
              </a:r>
              <a:r>
                <a:rPr lang="en-US" sz="120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consectetur</a:t>
              </a:r>
              <a:endParaRPr lang="en-US" sz="12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endParaRPr>
            </a:p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professionalism and lorem ipsum dolor sit </a:t>
              </a:r>
              <a:r>
                <a:rPr lang="en-US" sz="120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ut</a:t>
              </a:r>
              <a:endParaRPr lang="en-US" sz="12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endParaRPr>
            </a:p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Dolor sit </a:t>
              </a:r>
              <a:r>
                <a:rPr lang="en-US" sz="120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consecteture</a:t>
              </a:r>
              <a:r>
                <a: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domet</a:t>
              </a:r>
              <a:r>
                <a: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 is</a:t>
              </a:r>
            </a:p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Ipsum lorem dolor sit </a:t>
              </a:r>
              <a:r>
                <a:rPr lang="en-US" sz="120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 con</a:t>
              </a:r>
            </a:p>
          </p:txBody>
        </p:sp>
        <p:sp>
          <p:nvSpPr>
            <p:cNvPr id="81" name="Title 1">
              <a:extLst>
                <a:ext uri="{FF2B5EF4-FFF2-40B4-BE49-F238E27FC236}">
                  <a16:creationId xmlns:a16="http://schemas.microsoft.com/office/drawing/2014/main" id="{85D4CE64-B8D6-404C-9CE0-C143E71AD505}"/>
                </a:ext>
              </a:extLst>
            </p:cNvPr>
            <p:cNvSpPr txBox="1">
              <a:spLocks/>
            </p:cNvSpPr>
            <p:nvPr/>
          </p:nvSpPr>
          <p:spPr>
            <a:xfrm>
              <a:off x="1251708" y="4431060"/>
              <a:ext cx="2627243" cy="57826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500" b="0" i="0" kern="1200" baseline="0">
                  <a:solidFill>
                    <a:schemeClr val="tx1"/>
                  </a:solidFill>
                  <a:latin typeface="Montserrat" panose="000005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defRPr>
              </a:lvl1pPr>
            </a:lstStyle>
            <a:p>
              <a:pPr algn="ctr"/>
              <a:r>
                <a:rPr lang="en-US" sz="28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</a:rPr>
                <a:t>Sample Text</a:t>
              </a: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91E8B2CC-B3CB-4161-A968-DC26D2751781}"/>
              </a:ext>
            </a:extLst>
          </p:cNvPr>
          <p:cNvSpPr txBox="1"/>
          <p:nvPr/>
        </p:nvSpPr>
        <p:spPr>
          <a:xfrm>
            <a:off x="1009944" y="905529"/>
            <a:ext cx="10144362" cy="34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Contrary to popular belief, Lorem Ipsum is not simply random text. It has roots in a piece of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lege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 in Virginia, looked up</a:t>
            </a:r>
          </a:p>
        </p:txBody>
      </p:sp>
    </p:spTree>
    <p:extLst>
      <p:ext uri="{BB962C8B-B14F-4D97-AF65-F5344CB8AC3E}">
        <p14:creationId xmlns:p14="http://schemas.microsoft.com/office/powerpoint/2010/main" val="3563387081"/>
      </p:ext>
    </p:extLst>
  </p:cSld>
  <p:clrMapOvr>
    <a:masterClrMapping/>
  </p:clrMapOvr>
  <p:transition spd="slow">
    <p:comb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Footer Placeholder 3">
            <a:extLst>
              <a:ext uri="{FF2B5EF4-FFF2-40B4-BE49-F238E27FC236}">
                <a16:creationId xmlns:a16="http://schemas.microsoft.com/office/drawing/2014/main" id="{4F2F5A44-41F3-4F30-86FA-AA9C8AF09B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pc="12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www.infobusiness.com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5D64512-A598-4FA6-9C23-D87AE07F0E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Placeholder 40">
            <a:extLst>
              <a:ext uri="{FF2B5EF4-FFF2-40B4-BE49-F238E27FC236}">
                <a16:creationId xmlns:a16="http://schemas.microsoft.com/office/drawing/2014/main" id="{602691BE-676D-4939-BE54-3CC61404664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8" b="928"/>
          <a:stretch>
            <a:fillRect/>
          </a:stretch>
        </p:blipFill>
        <p:spPr/>
      </p:pic>
      <p:pic>
        <p:nvPicPr>
          <p:cNvPr id="44" name="Picture Placeholder 43">
            <a:extLst>
              <a:ext uri="{FF2B5EF4-FFF2-40B4-BE49-F238E27FC236}">
                <a16:creationId xmlns:a16="http://schemas.microsoft.com/office/drawing/2014/main" id="{2520CA9E-A5F8-4456-BCE7-71D9C162B0A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4" b="894"/>
          <a:stretch>
            <a:fillRect/>
          </a:stretch>
        </p:blipFill>
        <p:spPr/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60188CCC-B377-499C-A8B9-F8E28A984683}"/>
              </a:ext>
            </a:extLst>
          </p:cNvPr>
          <p:cNvSpPr/>
          <p:nvPr/>
        </p:nvSpPr>
        <p:spPr>
          <a:xfrm>
            <a:off x="4327869" y="1599892"/>
            <a:ext cx="3509759" cy="22962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3963405-46E7-455F-9034-A015D6ECDA8F}"/>
              </a:ext>
            </a:extLst>
          </p:cNvPr>
          <p:cNvGrpSpPr/>
          <p:nvPr/>
        </p:nvGrpSpPr>
        <p:grpSpPr>
          <a:xfrm>
            <a:off x="4511935" y="2061317"/>
            <a:ext cx="3141626" cy="1373392"/>
            <a:chOff x="994516" y="4431060"/>
            <a:chExt cx="3141626" cy="1373392"/>
          </a:xfrm>
        </p:grpSpPr>
        <p:sp>
          <p:nvSpPr>
            <p:cNvPr id="39" name="Rectangle 9">
              <a:extLst>
                <a:ext uri="{FF2B5EF4-FFF2-40B4-BE49-F238E27FC236}">
                  <a16:creationId xmlns:a16="http://schemas.microsoft.com/office/drawing/2014/main" id="{A661B328-8EF3-43EE-994B-895B16D82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516" y="4999981"/>
              <a:ext cx="3141626" cy="804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Lorem ipsum dolor sit </a:t>
              </a:r>
              <a:r>
                <a:rPr lang="en-US" sz="120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, </a:t>
              </a:r>
              <a:r>
                <a:rPr lang="en-US" sz="120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consectetur</a:t>
              </a:r>
              <a:endParaRPr lang="en-US" sz="12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endParaRPr>
            </a:p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professionalism and lorem ipsum dolor sit </a:t>
              </a:r>
              <a:r>
                <a:rPr lang="en-US" sz="120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ut</a:t>
              </a:r>
              <a:endParaRPr lang="en-US" sz="12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endParaRPr>
            </a:p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Dolor sit </a:t>
              </a:r>
              <a:r>
                <a:rPr lang="en-US" sz="120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consecteture</a:t>
              </a:r>
              <a:r>
                <a: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domet</a:t>
              </a:r>
              <a:r>
                <a: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 is</a:t>
              </a:r>
            </a:p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Ipsum lorem dolor sit </a:t>
              </a:r>
              <a:r>
                <a:rPr lang="en-US" sz="120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 con</a:t>
              </a:r>
            </a:p>
          </p:txBody>
        </p:sp>
        <p:sp>
          <p:nvSpPr>
            <p:cNvPr id="40" name="Title 1">
              <a:extLst>
                <a:ext uri="{FF2B5EF4-FFF2-40B4-BE49-F238E27FC236}">
                  <a16:creationId xmlns:a16="http://schemas.microsoft.com/office/drawing/2014/main" id="{5ECE66B7-F5DB-4CA1-ACAE-219E2022C12F}"/>
                </a:ext>
              </a:extLst>
            </p:cNvPr>
            <p:cNvSpPr txBox="1">
              <a:spLocks/>
            </p:cNvSpPr>
            <p:nvPr/>
          </p:nvSpPr>
          <p:spPr>
            <a:xfrm>
              <a:off x="1251708" y="4431060"/>
              <a:ext cx="2627243" cy="57826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500" b="0" i="0" kern="1200" baseline="0">
                  <a:solidFill>
                    <a:schemeClr val="tx1"/>
                  </a:solidFill>
                  <a:latin typeface="Montserrat" panose="000005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defRPr>
              </a:lvl1pPr>
            </a:lstStyle>
            <a:p>
              <a:pPr algn="ctr"/>
              <a:r>
                <a:rPr lang="en-US" sz="28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</a:rPr>
                <a:t>Sample Text</a:t>
              </a:r>
            </a:p>
          </p:txBody>
        </p:sp>
      </p:grpSp>
      <p:pic>
        <p:nvPicPr>
          <p:cNvPr id="67" name="Picture Placeholder 66">
            <a:extLst>
              <a:ext uri="{FF2B5EF4-FFF2-40B4-BE49-F238E27FC236}">
                <a16:creationId xmlns:a16="http://schemas.microsoft.com/office/drawing/2014/main" id="{B8107E10-D529-4E5A-BF1A-2022BF7C968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0" b="8210"/>
          <a:stretch>
            <a:fillRect/>
          </a:stretch>
        </p:blipFill>
        <p:spPr/>
      </p:pic>
      <p:pic>
        <p:nvPicPr>
          <p:cNvPr id="65" name="Picture Placeholder 64">
            <a:extLst>
              <a:ext uri="{FF2B5EF4-FFF2-40B4-BE49-F238E27FC236}">
                <a16:creationId xmlns:a16="http://schemas.microsoft.com/office/drawing/2014/main" id="{80595109-4AD0-417E-BE4E-74507B5AB16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1" r="4801"/>
          <a:stretch>
            <a:fillRect/>
          </a:stretch>
        </p:blipFill>
        <p:spPr/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5955EFC7-1D11-46DD-A6BD-56C7E0DCF912}"/>
              </a:ext>
            </a:extLst>
          </p:cNvPr>
          <p:cNvSpPr txBox="1">
            <a:spLocks/>
          </p:cNvSpPr>
          <p:nvPr/>
        </p:nvSpPr>
        <p:spPr>
          <a:xfrm>
            <a:off x="4023069" y="315127"/>
            <a:ext cx="4118113" cy="679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Portfolio Showcase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AFB819-56E4-4441-AECC-994ACEFBD9C9}"/>
              </a:ext>
            </a:extLst>
          </p:cNvPr>
          <p:cNvSpPr txBox="1"/>
          <p:nvPr/>
        </p:nvSpPr>
        <p:spPr>
          <a:xfrm>
            <a:off x="1009944" y="905529"/>
            <a:ext cx="10144362" cy="34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Contrary to popular belief, Lorem Ipsum is not simply random text. It has roots in a piece of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lege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 in Virginia, looked up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585E34-9819-4447-A3D3-7C424279D35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181183808"/>
      </p:ext>
    </p:extLst>
  </p:cSld>
  <p:clrMapOvr>
    <a:masterClrMapping/>
  </p:clrMapOvr>
  <p:transition spd="slow">
    <p:comb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5D64512-A598-4FA6-9C23-D87AE07F0E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81EFE79-DA70-4FB1-843E-9CBBDE6CE13C}"/>
              </a:ext>
            </a:extLst>
          </p:cNvPr>
          <p:cNvGrpSpPr/>
          <p:nvPr/>
        </p:nvGrpSpPr>
        <p:grpSpPr>
          <a:xfrm>
            <a:off x="4890780" y="2705540"/>
            <a:ext cx="2410440" cy="2410440"/>
            <a:chOff x="4890780" y="2705540"/>
            <a:chExt cx="2410440" cy="241044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82B8FEB6-764D-4F38-8489-2B462778EC05}"/>
                </a:ext>
              </a:extLst>
            </p:cNvPr>
            <p:cNvSpPr/>
            <p:nvPr/>
          </p:nvSpPr>
          <p:spPr>
            <a:xfrm>
              <a:off x="4890780" y="2705540"/>
              <a:ext cx="2410440" cy="24104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2F7C999-D99F-48AC-A0EC-B240CF7718FD}"/>
                </a:ext>
              </a:extLst>
            </p:cNvPr>
            <p:cNvSpPr/>
            <p:nvPr/>
          </p:nvSpPr>
          <p:spPr>
            <a:xfrm>
              <a:off x="4930846" y="2745606"/>
              <a:ext cx="2330308" cy="23303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B794D7F-59F8-4860-A680-2BD258F11A7E}"/>
              </a:ext>
            </a:extLst>
          </p:cNvPr>
          <p:cNvGrpSpPr/>
          <p:nvPr/>
        </p:nvGrpSpPr>
        <p:grpSpPr>
          <a:xfrm>
            <a:off x="5223632" y="3152524"/>
            <a:ext cx="1744736" cy="1516473"/>
            <a:chOff x="5160011" y="3280814"/>
            <a:chExt cx="1744736" cy="1516473"/>
          </a:xfrm>
        </p:grpSpPr>
        <p:sp>
          <p:nvSpPr>
            <p:cNvPr id="35" name="Rectangle 9">
              <a:extLst>
                <a:ext uri="{FF2B5EF4-FFF2-40B4-BE49-F238E27FC236}">
                  <a16:creationId xmlns:a16="http://schemas.microsoft.com/office/drawing/2014/main" id="{D2BE33B8-5C02-4302-BA4B-4770C6D01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0011" y="3612010"/>
              <a:ext cx="1744736" cy="1185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Lorem ipsum dolor sit </a:t>
              </a:r>
              <a:r>
                <a:rPr lang="en-US" sz="100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amet</a:t>
              </a:r>
              <a:r>
                <a:rPr lang="en-US" sz="10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, professionalism and lorem ipsum dolor sit </a:t>
              </a:r>
              <a:r>
                <a:rPr lang="en-US" sz="100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ut</a:t>
              </a:r>
              <a:r>
                <a:rPr lang="en-US" sz="10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 dolor sit</a:t>
              </a:r>
            </a:p>
            <a:p>
              <a:pPr algn="ctr"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Dolor sit </a:t>
              </a:r>
              <a:r>
                <a:rPr lang="en-US" sz="100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amet</a:t>
              </a:r>
              <a:r>
                <a:rPr lang="en-US" sz="10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consecteture</a:t>
              </a:r>
              <a:r>
                <a:rPr lang="en-US" sz="10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 Ipsum lorem dolor sit </a:t>
              </a:r>
              <a:r>
                <a:rPr lang="en-US" sz="100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amet</a:t>
              </a:r>
              <a:r>
                <a:rPr lang="en-US" sz="10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  <a:sym typeface="Montserrat-Regular" charset="0"/>
                </a:rPr>
                <a:t> con ipsum</a:t>
              </a:r>
            </a:p>
          </p:txBody>
        </p:sp>
        <p:sp>
          <p:nvSpPr>
            <p:cNvPr id="36" name="Title 1">
              <a:extLst>
                <a:ext uri="{FF2B5EF4-FFF2-40B4-BE49-F238E27FC236}">
                  <a16:creationId xmlns:a16="http://schemas.microsoft.com/office/drawing/2014/main" id="{581F3884-9C98-4711-8581-E7D351BB7556}"/>
                </a:ext>
              </a:extLst>
            </p:cNvPr>
            <p:cNvSpPr txBox="1">
              <a:spLocks/>
            </p:cNvSpPr>
            <p:nvPr/>
          </p:nvSpPr>
          <p:spPr>
            <a:xfrm>
              <a:off x="5160011" y="3280814"/>
              <a:ext cx="1744736" cy="34696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500" b="0" i="0" kern="1200" baseline="0">
                  <a:solidFill>
                    <a:schemeClr val="tx1"/>
                  </a:solidFill>
                  <a:latin typeface="Montserrat" panose="000005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defRPr>
              </a:lvl1pPr>
            </a:lstStyle>
            <a:p>
              <a:pPr algn="ctr"/>
              <a:r>
                <a:rPr lang="en-US" sz="18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Lato" panose="020F0502020204030203" pitchFamily="34" charset="0"/>
                </a:rPr>
                <a:t>Sample Text</a:t>
              </a:r>
            </a:p>
          </p:txBody>
        </p:sp>
      </p:grpSp>
      <p:sp>
        <p:nvSpPr>
          <p:cNvPr id="13" name="Title 1">
            <a:extLst>
              <a:ext uri="{FF2B5EF4-FFF2-40B4-BE49-F238E27FC236}">
                <a16:creationId xmlns:a16="http://schemas.microsoft.com/office/drawing/2014/main" id="{1E7AD853-DE9A-4080-92BE-EC04639B8D51}"/>
              </a:ext>
            </a:extLst>
          </p:cNvPr>
          <p:cNvSpPr txBox="1">
            <a:spLocks/>
          </p:cNvSpPr>
          <p:nvPr/>
        </p:nvSpPr>
        <p:spPr>
          <a:xfrm>
            <a:off x="4023069" y="315127"/>
            <a:ext cx="4118113" cy="679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Portfolio Showcase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57A872-392D-4467-BB44-8365B046F024}"/>
              </a:ext>
            </a:extLst>
          </p:cNvPr>
          <p:cNvSpPr txBox="1"/>
          <p:nvPr/>
        </p:nvSpPr>
        <p:spPr>
          <a:xfrm>
            <a:off x="1009944" y="905529"/>
            <a:ext cx="10144362" cy="34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Contrary to popular belief, Lorem Ipsum is not simply random text. It has roots in a piece of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lege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 in Virginia, looked up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C85857-7394-4825-9199-543C6336FB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03C10D1-8534-44E3-B641-2DC10DE7F6A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218130450"/>
      </p:ext>
    </p:extLst>
  </p:cSld>
  <p:clrMapOvr>
    <a:masterClrMapping/>
  </p:clrMapOvr>
  <p:transition spd="slow">
    <p:comb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523F912-E8B8-4B71-8481-5C66617E3A0D}"/>
              </a:ext>
            </a:extLst>
          </p:cNvPr>
          <p:cNvSpPr/>
          <p:nvPr/>
        </p:nvSpPr>
        <p:spPr>
          <a:xfrm>
            <a:off x="0" y="4557486"/>
            <a:ext cx="12192000" cy="2300514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400A23-909B-42B2-B8DA-455D36CAAC38}"/>
              </a:ext>
            </a:extLst>
          </p:cNvPr>
          <p:cNvSpPr txBox="1"/>
          <p:nvPr/>
        </p:nvSpPr>
        <p:spPr>
          <a:xfrm>
            <a:off x="1272209" y="5678179"/>
            <a:ext cx="9647582" cy="83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  <a:spcBef>
                <a:spcPts val="1000"/>
              </a:spcBef>
              <a:spcAft>
                <a:spcPts val="1000"/>
              </a:spcAft>
            </a:pP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Creeping is signs isn't deep abundantly is fish evening let hath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i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gathered fly earth two god them forth called unto replenish given male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DIpsum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lorem dolor sit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consectetur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dolor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adipiscing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aquam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lorem ipsum dolor sit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consecteture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adipicing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lorem ipsum dolor sit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amet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adisciping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aqum</a:t>
            </a:r>
            <a:r>
              <a:rPr lang="en-US" sz="1050" i="1" spc="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1050" i="1" spc="1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consecteture</a:t>
            </a:r>
            <a:endParaRPr lang="en-US" sz="1050" i="1" spc="1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14D04AD-698D-4738-9B86-000E4708207C}"/>
              </a:ext>
            </a:extLst>
          </p:cNvPr>
          <p:cNvCxnSpPr>
            <a:cxnSpLocks/>
          </p:cNvCxnSpPr>
          <p:nvPr/>
        </p:nvCxnSpPr>
        <p:spPr>
          <a:xfrm flipH="1">
            <a:off x="3604592" y="5622861"/>
            <a:ext cx="4982817" cy="12659"/>
          </a:xfrm>
          <a:prstGeom prst="line">
            <a:avLst/>
          </a:prstGeom>
          <a:ln w="952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CD4B5B7-EFB6-4866-AA14-5A4E14CEC425}"/>
              </a:ext>
            </a:extLst>
          </p:cNvPr>
          <p:cNvSpPr txBox="1"/>
          <p:nvPr/>
        </p:nvSpPr>
        <p:spPr>
          <a:xfrm>
            <a:off x="4166753" y="4888743"/>
            <a:ext cx="385849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200" spc="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Infographic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8C6F85-A91D-4F8F-BE21-FACA3949CD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06812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5D64512-A598-4FA6-9C23-D87AE07F0E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E7AD853-DE9A-4080-92BE-EC04639B8D51}"/>
              </a:ext>
            </a:extLst>
          </p:cNvPr>
          <p:cNvSpPr txBox="1">
            <a:spLocks/>
          </p:cNvSpPr>
          <p:nvPr/>
        </p:nvSpPr>
        <p:spPr>
          <a:xfrm>
            <a:off x="4023069" y="315127"/>
            <a:ext cx="4118113" cy="679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Medical Infographic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57A872-392D-4467-BB44-8365B046F024}"/>
              </a:ext>
            </a:extLst>
          </p:cNvPr>
          <p:cNvSpPr txBox="1"/>
          <p:nvPr/>
        </p:nvSpPr>
        <p:spPr>
          <a:xfrm>
            <a:off x="1009944" y="905529"/>
            <a:ext cx="10144362" cy="34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Contrary to popular belief, Lorem Ipsum is not simply random text. It has roots in a piece of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lege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 in Virginia, looked up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E3A5952-5D74-4A89-8E2D-85449D16EDC6}"/>
              </a:ext>
            </a:extLst>
          </p:cNvPr>
          <p:cNvSpPr/>
          <p:nvPr/>
        </p:nvSpPr>
        <p:spPr>
          <a:xfrm>
            <a:off x="1226456" y="2325896"/>
            <a:ext cx="1465944" cy="14659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BCA97D2-D4CA-4C2C-B88A-B0EE79506E9E}"/>
              </a:ext>
            </a:extLst>
          </p:cNvPr>
          <p:cNvSpPr/>
          <p:nvPr/>
        </p:nvSpPr>
        <p:spPr>
          <a:xfrm>
            <a:off x="827314" y="1926754"/>
            <a:ext cx="2264229" cy="2264229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8BFC0801-DD47-4743-BEFB-85F5E01ABCC8}"/>
              </a:ext>
            </a:extLst>
          </p:cNvPr>
          <p:cNvSpPr>
            <a:spLocks/>
          </p:cNvSpPr>
          <p:nvPr/>
        </p:nvSpPr>
        <p:spPr bwMode="auto">
          <a:xfrm>
            <a:off x="714370" y="5109877"/>
            <a:ext cx="2519143" cy="804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Lorem ipsum dolor sit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,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  <a:p>
            <a:pPr algn="ctr">
              <a:lnSpc>
                <a:spcPts val="1600"/>
              </a:lnSpc>
            </a:pP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ofessionalism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and lorem ipsum dolor sit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ut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Dolor sit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consecteture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domet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is</a:t>
            </a:r>
          </a:p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Ipsum lorem dolor sit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con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DB4AEAE6-AF0D-4033-AC4E-D11313B577ED}"/>
              </a:ext>
            </a:extLst>
          </p:cNvPr>
          <p:cNvSpPr txBox="1">
            <a:spLocks/>
          </p:cNvSpPr>
          <p:nvPr/>
        </p:nvSpPr>
        <p:spPr>
          <a:xfrm>
            <a:off x="1201656" y="4633526"/>
            <a:ext cx="1544571" cy="3484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ctr"/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Sample Text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68F71D7F-EBCD-4FA3-B281-A68BDE9E16BC}"/>
              </a:ext>
            </a:extLst>
          </p:cNvPr>
          <p:cNvSpPr/>
          <p:nvPr/>
        </p:nvSpPr>
        <p:spPr>
          <a:xfrm>
            <a:off x="3991045" y="2326594"/>
            <a:ext cx="1465944" cy="14659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6265CF05-0256-479C-9629-6382D1F36664}"/>
              </a:ext>
            </a:extLst>
          </p:cNvPr>
          <p:cNvSpPr/>
          <p:nvPr/>
        </p:nvSpPr>
        <p:spPr>
          <a:xfrm>
            <a:off x="3591903" y="1927452"/>
            <a:ext cx="2264229" cy="2264229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9">
            <a:extLst>
              <a:ext uri="{FF2B5EF4-FFF2-40B4-BE49-F238E27FC236}">
                <a16:creationId xmlns:a16="http://schemas.microsoft.com/office/drawing/2014/main" id="{9FBD0400-05F7-48E2-9EA4-D300442201FA}"/>
              </a:ext>
            </a:extLst>
          </p:cNvPr>
          <p:cNvSpPr>
            <a:spLocks/>
          </p:cNvSpPr>
          <p:nvPr/>
        </p:nvSpPr>
        <p:spPr bwMode="auto">
          <a:xfrm>
            <a:off x="3478959" y="5110575"/>
            <a:ext cx="2519143" cy="804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Lorem ipsum dolor sit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,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  <a:p>
            <a:pPr algn="ctr">
              <a:lnSpc>
                <a:spcPts val="1600"/>
              </a:lnSpc>
            </a:pP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ofessionalism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and lorem ipsum dolor sit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ut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Dolor sit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consecteture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domet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is</a:t>
            </a:r>
          </a:p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Ipsum lorem dolor sit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con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67BB1169-04C5-4840-8D76-42BC0720B622}"/>
              </a:ext>
            </a:extLst>
          </p:cNvPr>
          <p:cNvSpPr txBox="1">
            <a:spLocks/>
          </p:cNvSpPr>
          <p:nvPr/>
        </p:nvSpPr>
        <p:spPr>
          <a:xfrm>
            <a:off x="3966245" y="4634224"/>
            <a:ext cx="1544571" cy="3484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ctr"/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Sample Text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E026E99F-986E-4C2E-9B0D-79452C31F8BD}"/>
              </a:ext>
            </a:extLst>
          </p:cNvPr>
          <p:cNvSpPr/>
          <p:nvPr/>
        </p:nvSpPr>
        <p:spPr>
          <a:xfrm>
            <a:off x="6755634" y="2324498"/>
            <a:ext cx="1465944" cy="14659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3D13004F-3071-4030-BD12-FE25E828FFD4}"/>
              </a:ext>
            </a:extLst>
          </p:cNvPr>
          <p:cNvSpPr/>
          <p:nvPr/>
        </p:nvSpPr>
        <p:spPr>
          <a:xfrm>
            <a:off x="6356492" y="1925356"/>
            <a:ext cx="2264229" cy="2264229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9">
            <a:extLst>
              <a:ext uri="{FF2B5EF4-FFF2-40B4-BE49-F238E27FC236}">
                <a16:creationId xmlns:a16="http://schemas.microsoft.com/office/drawing/2014/main" id="{105E0FC2-6095-473A-A218-ADAFD1D43A67}"/>
              </a:ext>
            </a:extLst>
          </p:cNvPr>
          <p:cNvSpPr>
            <a:spLocks/>
          </p:cNvSpPr>
          <p:nvPr/>
        </p:nvSpPr>
        <p:spPr bwMode="auto">
          <a:xfrm>
            <a:off x="6243548" y="5108479"/>
            <a:ext cx="2519143" cy="804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Lorem ipsum dolor sit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,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  <a:p>
            <a:pPr algn="ctr">
              <a:lnSpc>
                <a:spcPts val="1600"/>
              </a:lnSpc>
            </a:pP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ofessionalism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and lorem ipsum dolor sit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ut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Dolor sit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consecteture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domet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is</a:t>
            </a:r>
          </a:p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Ipsum lorem dolor sit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con</a:t>
            </a: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id="{D786331E-B8C8-40BA-86CB-F60872AA3980}"/>
              </a:ext>
            </a:extLst>
          </p:cNvPr>
          <p:cNvSpPr txBox="1">
            <a:spLocks/>
          </p:cNvSpPr>
          <p:nvPr/>
        </p:nvSpPr>
        <p:spPr>
          <a:xfrm>
            <a:off x="6730834" y="4632128"/>
            <a:ext cx="1544571" cy="3484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ctr"/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Sample Text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51040E0B-2B85-4CB3-BD1A-A6FB50725E78}"/>
              </a:ext>
            </a:extLst>
          </p:cNvPr>
          <p:cNvSpPr/>
          <p:nvPr/>
        </p:nvSpPr>
        <p:spPr>
          <a:xfrm>
            <a:off x="9520222" y="2324498"/>
            <a:ext cx="1465944" cy="14659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87B57D0D-164C-4F89-9385-4416E3AE47A7}"/>
              </a:ext>
            </a:extLst>
          </p:cNvPr>
          <p:cNvSpPr/>
          <p:nvPr/>
        </p:nvSpPr>
        <p:spPr>
          <a:xfrm>
            <a:off x="9121080" y="1925356"/>
            <a:ext cx="2264229" cy="2264229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9">
            <a:extLst>
              <a:ext uri="{FF2B5EF4-FFF2-40B4-BE49-F238E27FC236}">
                <a16:creationId xmlns:a16="http://schemas.microsoft.com/office/drawing/2014/main" id="{B618ED8F-CF7B-4775-844D-3AA49DF88069}"/>
              </a:ext>
            </a:extLst>
          </p:cNvPr>
          <p:cNvSpPr>
            <a:spLocks/>
          </p:cNvSpPr>
          <p:nvPr/>
        </p:nvSpPr>
        <p:spPr bwMode="auto">
          <a:xfrm>
            <a:off x="9008136" y="5108479"/>
            <a:ext cx="2519143" cy="804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Lorem ipsum dolor sit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,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  <a:p>
            <a:pPr algn="ctr">
              <a:lnSpc>
                <a:spcPts val="1600"/>
              </a:lnSpc>
            </a:pP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ofessionalism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and lorem ipsum dolor sit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ut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Dolor sit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consecteture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domet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is</a:t>
            </a:r>
          </a:p>
          <a:p>
            <a:pPr algn="ctr">
              <a:lnSpc>
                <a:spcPts val="1600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Ipsum lorem dolor sit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con</a:t>
            </a:r>
          </a:p>
        </p:txBody>
      </p:sp>
      <p:sp>
        <p:nvSpPr>
          <p:cNvPr id="56" name="Title 1">
            <a:extLst>
              <a:ext uri="{FF2B5EF4-FFF2-40B4-BE49-F238E27FC236}">
                <a16:creationId xmlns:a16="http://schemas.microsoft.com/office/drawing/2014/main" id="{F5A30898-7611-4C59-96AC-DAA88A9E8E6B}"/>
              </a:ext>
            </a:extLst>
          </p:cNvPr>
          <p:cNvSpPr txBox="1">
            <a:spLocks/>
          </p:cNvSpPr>
          <p:nvPr/>
        </p:nvSpPr>
        <p:spPr>
          <a:xfrm>
            <a:off x="9495422" y="4632128"/>
            <a:ext cx="1544571" cy="3484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algn="ctr"/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Sample Text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5AD3478-26F3-47A2-A0AF-63085FF865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104" y="2777017"/>
            <a:ext cx="960984" cy="56090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DCD452-FE3A-443F-8541-9D1654616E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4232" y="2601995"/>
            <a:ext cx="628596" cy="9109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71C270B-ACFE-4203-AC48-AE10A7F4C0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9210" y="2658201"/>
            <a:ext cx="607818" cy="76115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8C1DE1C-46AB-4BD6-A803-3482205E24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29124" y="2658200"/>
            <a:ext cx="877166" cy="76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275291"/>
      </p:ext>
    </p:extLst>
  </p:cSld>
  <p:clrMapOvr>
    <a:masterClrMapping/>
  </p:clrMapOvr>
  <p:transition spd="slow">
    <p:comb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5D64512-A598-4FA6-9C23-D87AE07F0E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E7AD853-DE9A-4080-92BE-EC04639B8D51}"/>
              </a:ext>
            </a:extLst>
          </p:cNvPr>
          <p:cNvSpPr txBox="1">
            <a:spLocks/>
          </p:cNvSpPr>
          <p:nvPr/>
        </p:nvSpPr>
        <p:spPr>
          <a:xfrm>
            <a:off x="4023069" y="315127"/>
            <a:ext cx="4118113" cy="679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Medical Infographic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57A872-392D-4467-BB44-8365B046F024}"/>
              </a:ext>
            </a:extLst>
          </p:cNvPr>
          <p:cNvSpPr txBox="1"/>
          <p:nvPr/>
        </p:nvSpPr>
        <p:spPr>
          <a:xfrm>
            <a:off x="1009944" y="905529"/>
            <a:ext cx="10144362" cy="34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Contrary to popular belief, Lorem Ipsum is not simply random text. It has roots in a piece of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lege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 in Virginia, looked up</a:t>
            </a:r>
          </a:p>
        </p:txBody>
      </p:sp>
      <p:sp>
        <p:nvSpPr>
          <p:cNvPr id="8" name="Rectangle 17">
            <a:extLst>
              <a:ext uri="{FF2B5EF4-FFF2-40B4-BE49-F238E27FC236}">
                <a16:creationId xmlns:a16="http://schemas.microsoft.com/office/drawing/2014/main" id="{1639E868-280F-4921-83D0-FFFCA50BB56C}"/>
              </a:ext>
            </a:extLst>
          </p:cNvPr>
          <p:cNvSpPr>
            <a:spLocks/>
          </p:cNvSpPr>
          <p:nvPr/>
        </p:nvSpPr>
        <p:spPr bwMode="auto">
          <a:xfrm>
            <a:off x="7985039" y="5805662"/>
            <a:ext cx="2366150" cy="671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4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This letterhead design meant lorem project an profess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ionalism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lorem</a:t>
            </a:r>
          </a:p>
          <a:p>
            <a:pPr algn="ctr">
              <a:lnSpc>
                <a:spcPts val="14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ipsum text dolor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amets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9" name="Rectangle 17">
            <a:extLst>
              <a:ext uri="{FF2B5EF4-FFF2-40B4-BE49-F238E27FC236}">
                <a16:creationId xmlns:a16="http://schemas.microsoft.com/office/drawing/2014/main" id="{8B140732-AB7C-4E50-A3EF-55715E94AA93}"/>
              </a:ext>
            </a:extLst>
          </p:cNvPr>
          <p:cNvSpPr>
            <a:spLocks/>
          </p:cNvSpPr>
          <p:nvPr/>
        </p:nvSpPr>
        <p:spPr bwMode="auto">
          <a:xfrm>
            <a:off x="8438332" y="5589585"/>
            <a:ext cx="1459565" cy="21607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000"/>
              </a:lnSpc>
            </a:pP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  <a:sym typeface="Montserrat-Regular" charset="0"/>
              </a:rPr>
              <a:t>Headline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  <a:sym typeface="Montserrat-Regular" charset="0"/>
              </a:rPr>
              <a:t>Gose</a:t>
            </a:r>
            <a:endParaRPr lang="en-US" sz="1700" dirty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11" name="Rectangle 17">
            <a:extLst>
              <a:ext uri="{FF2B5EF4-FFF2-40B4-BE49-F238E27FC236}">
                <a16:creationId xmlns:a16="http://schemas.microsoft.com/office/drawing/2014/main" id="{3E70A0F4-0AA9-468F-ABEF-057F95A7BCDC}"/>
              </a:ext>
            </a:extLst>
          </p:cNvPr>
          <p:cNvSpPr>
            <a:spLocks/>
          </p:cNvSpPr>
          <p:nvPr/>
        </p:nvSpPr>
        <p:spPr bwMode="auto">
          <a:xfrm>
            <a:off x="8527666" y="3855725"/>
            <a:ext cx="2366150" cy="671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4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This letterhead design meant lorem project an profess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ionalism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lorem</a:t>
            </a:r>
          </a:p>
          <a:p>
            <a:pPr algn="ctr">
              <a:lnSpc>
                <a:spcPts val="14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ipsum text dolor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amets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12" name="Rectangle 17">
            <a:extLst>
              <a:ext uri="{FF2B5EF4-FFF2-40B4-BE49-F238E27FC236}">
                <a16:creationId xmlns:a16="http://schemas.microsoft.com/office/drawing/2014/main" id="{9251F8DC-CE74-4256-A232-AC9AF03066AE}"/>
              </a:ext>
            </a:extLst>
          </p:cNvPr>
          <p:cNvSpPr>
            <a:spLocks/>
          </p:cNvSpPr>
          <p:nvPr/>
        </p:nvSpPr>
        <p:spPr bwMode="auto">
          <a:xfrm>
            <a:off x="8980959" y="3639648"/>
            <a:ext cx="1459565" cy="21607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000"/>
              </a:lnSpc>
            </a:pP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  <a:sym typeface="Montserrat-Regular" charset="0"/>
              </a:rPr>
              <a:t>Headline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  <a:sym typeface="Montserrat-Regular" charset="0"/>
              </a:rPr>
              <a:t>Gose</a:t>
            </a:r>
            <a:endParaRPr lang="en-US" sz="1700" dirty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16" name="Rectangle 17">
            <a:extLst>
              <a:ext uri="{FF2B5EF4-FFF2-40B4-BE49-F238E27FC236}">
                <a16:creationId xmlns:a16="http://schemas.microsoft.com/office/drawing/2014/main" id="{23EFA77C-E536-4EC9-BE4F-B22097F65901}"/>
              </a:ext>
            </a:extLst>
          </p:cNvPr>
          <p:cNvSpPr>
            <a:spLocks/>
          </p:cNvSpPr>
          <p:nvPr/>
        </p:nvSpPr>
        <p:spPr bwMode="auto">
          <a:xfrm>
            <a:off x="8101316" y="2018741"/>
            <a:ext cx="2366150" cy="671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4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This letterhead design meant lorem project an profess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ionalism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lorem</a:t>
            </a:r>
          </a:p>
          <a:p>
            <a:pPr algn="ctr">
              <a:lnSpc>
                <a:spcPts val="14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ipsum text dolor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amets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17" name="Rectangle 17">
            <a:extLst>
              <a:ext uri="{FF2B5EF4-FFF2-40B4-BE49-F238E27FC236}">
                <a16:creationId xmlns:a16="http://schemas.microsoft.com/office/drawing/2014/main" id="{29D02F8A-D959-4DF6-B005-0C124EDB2A44}"/>
              </a:ext>
            </a:extLst>
          </p:cNvPr>
          <p:cNvSpPr>
            <a:spLocks/>
          </p:cNvSpPr>
          <p:nvPr/>
        </p:nvSpPr>
        <p:spPr bwMode="auto">
          <a:xfrm>
            <a:off x="8554609" y="1802664"/>
            <a:ext cx="1459565" cy="21607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000"/>
              </a:lnSpc>
            </a:pP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  <a:sym typeface="Montserrat-Regular" charset="0"/>
              </a:rPr>
              <a:t>Headline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  <a:sym typeface="Montserrat-Regular" charset="0"/>
              </a:rPr>
              <a:t>Gose</a:t>
            </a:r>
            <a:endParaRPr lang="en-US" sz="1700" dirty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BE2343B3-2227-4AFD-8F01-A27F8EDB6F2C}"/>
              </a:ext>
            </a:extLst>
          </p:cNvPr>
          <p:cNvSpPr>
            <a:spLocks/>
          </p:cNvSpPr>
          <p:nvPr/>
        </p:nvSpPr>
        <p:spPr bwMode="auto">
          <a:xfrm>
            <a:off x="1865312" y="5799113"/>
            <a:ext cx="2366150" cy="671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4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This letterhead design meant lorem project an profess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ionalism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lorem</a:t>
            </a:r>
          </a:p>
          <a:p>
            <a:pPr algn="ctr">
              <a:lnSpc>
                <a:spcPts val="14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ipsum text dolor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amets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20" name="Rectangle 17">
            <a:extLst>
              <a:ext uri="{FF2B5EF4-FFF2-40B4-BE49-F238E27FC236}">
                <a16:creationId xmlns:a16="http://schemas.microsoft.com/office/drawing/2014/main" id="{F7ABB60F-A75E-48B6-80D9-CEA6575F66E2}"/>
              </a:ext>
            </a:extLst>
          </p:cNvPr>
          <p:cNvSpPr>
            <a:spLocks/>
          </p:cNvSpPr>
          <p:nvPr/>
        </p:nvSpPr>
        <p:spPr bwMode="auto">
          <a:xfrm>
            <a:off x="2318605" y="5583036"/>
            <a:ext cx="1459565" cy="21607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000"/>
              </a:lnSpc>
            </a:pP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  <a:sym typeface="Montserrat-Regular" charset="0"/>
              </a:rPr>
              <a:t>Headline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  <a:sym typeface="Montserrat-Regular" charset="0"/>
              </a:rPr>
              <a:t>Gose</a:t>
            </a:r>
            <a:endParaRPr lang="en-US" sz="1700" dirty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22" name="Rectangle 17">
            <a:extLst>
              <a:ext uri="{FF2B5EF4-FFF2-40B4-BE49-F238E27FC236}">
                <a16:creationId xmlns:a16="http://schemas.microsoft.com/office/drawing/2014/main" id="{69F9FEE4-7DF6-4321-AAFD-50C35DB432A3}"/>
              </a:ext>
            </a:extLst>
          </p:cNvPr>
          <p:cNvSpPr>
            <a:spLocks/>
          </p:cNvSpPr>
          <p:nvPr/>
        </p:nvSpPr>
        <p:spPr bwMode="auto">
          <a:xfrm>
            <a:off x="1357141" y="3863755"/>
            <a:ext cx="2366150" cy="671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4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This letterhead design meant lorem project an profess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ionalism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lorem</a:t>
            </a:r>
          </a:p>
          <a:p>
            <a:pPr algn="ctr">
              <a:lnSpc>
                <a:spcPts val="14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ipsum text dolor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amets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23" name="Rectangle 17">
            <a:extLst>
              <a:ext uri="{FF2B5EF4-FFF2-40B4-BE49-F238E27FC236}">
                <a16:creationId xmlns:a16="http://schemas.microsoft.com/office/drawing/2014/main" id="{A8A140FF-0D48-4285-96E7-FE42F486C241}"/>
              </a:ext>
            </a:extLst>
          </p:cNvPr>
          <p:cNvSpPr>
            <a:spLocks/>
          </p:cNvSpPr>
          <p:nvPr/>
        </p:nvSpPr>
        <p:spPr bwMode="auto">
          <a:xfrm>
            <a:off x="1810434" y="3647678"/>
            <a:ext cx="1459565" cy="21607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000"/>
              </a:lnSpc>
            </a:pP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  <a:sym typeface="Montserrat-Regular" charset="0"/>
              </a:rPr>
              <a:t>Headline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  <a:sym typeface="Montserrat-Regular" charset="0"/>
              </a:rPr>
              <a:t>Gose</a:t>
            </a:r>
            <a:endParaRPr lang="en-US" sz="1700" dirty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8A5ECDA0-6312-4078-B397-3FFD9D01F8AA}"/>
              </a:ext>
            </a:extLst>
          </p:cNvPr>
          <p:cNvSpPr>
            <a:spLocks/>
          </p:cNvSpPr>
          <p:nvPr/>
        </p:nvSpPr>
        <p:spPr bwMode="auto">
          <a:xfrm>
            <a:off x="3868971" y="3118966"/>
            <a:ext cx="1318543" cy="2061698"/>
          </a:xfrm>
          <a:custGeom>
            <a:avLst/>
            <a:gdLst>
              <a:gd name="T0" fmla="*/ 654 w 703"/>
              <a:gd name="T1" fmla="*/ 551 h 1102"/>
              <a:gd name="T2" fmla="*/ 703 w 703"/>
              <a:gd name="T3" fmla="*/ 775 h 1102"/>
              <a:gd name="T4" fmla="*/ 135 w 703"/>
              <a:gd name="T5" fmla="*/ 1102 h 1102"/>
              <a:gd name="T6" fmla="*/ 0 w 703"/>
              <a:gd name="T7" fmla="*/ 551 h 1102"/>
              <a:gd name="T8" fmla="*/ 135 w 703"/>
              <a:gd name="T9" fmla="*/ 0 h 1102"/>
              <a:gd name="T10" fmla="*/ 703 w 703"/>
              <a:gd name="T11" fmla="*/ 327 h 1102"/>
              <a:gd name="T12" fmla="*/ 654 w 703"/>
              <a:gd name="T13" fmla="*/ 551 h 1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3" h="1102">
                <a:moveTo>
                  <a:pt x="654" y="551"/>
                </a:moveTo>
                <a:cubicBezTo>
                  <a:pt x="654" y="631"/>
                  <a:pt x="672" y="707"/>
                  <a:pt x="703" y="775"/>
                </a:cubicBezTo>
                <a:cubicBezTo>
                  <a:pt x="135" y="1102"/>
                  <a:pt x="135" y="1102"/>
                  <a:pt x="135" y="1102"/>
                </a:cubicBezTo>
                <a:cubicBezTo>
                  <a:pt x="49" y="938"/>
                  <a:pt x="0" y="750"/>
                  <a:pt x="0" y="551"/>
                </a:cubicBezTo>
                <a:cubicBezTo>
                  <a:pt x="0" y="352"/>
                  <a:pt x="49" y="164"/>
                  <a:pt x="135" y="0"/>
                </a:cubicBezTo>
                <a:cubicBezTo>
                  <a:pt x="703" y="327"/>
                  <a:pt x="703" y="327"/>
                  <a:pt x="703" y="327"/>
                </a:cubicBezTo>
                <a:cubicBezTo>
                  <a:pt x="672" y="395"/>
                  <a:pt x="654" y="471"/>
                  <a:pt x="654" y="551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6">
            <a:extLst>
              <a:ext uri="{FF2B5EF4-FFF2-40B4-BE49-F238E27FC236}">
                <a16:creationId xmlns:a16="http://schemas.microsoft.com/office/drawing/2014/main" id="{30DA9DEC-4E04-4145-9F03-151B89ADC4A3}"/>
              </a:ext>
            </a:extLst>
          </p:cNvPr>
          <p:cNvSpPr>
            <a:spLocks/>
          </p:cNvSpPr>
          <p:nvPr/>
        </p:nvSpPr>
        <p:spPr bwMode="auto">
          <a:xfrm>
            <a:off x="4213680" y="4725858"/>
            <a:ext cx="1790387" cy="1644902"/>
          </a:xfrm>
          <a:custGeom>
            <a:avLst/>
            <a:gdLst>
              <a:gd name="T0" fmla="*/ 955 w 955"/>
              <a:gd name="T1" fmla="*/ 224 h 879"/>
              <a:gd name="T2" fmla="*/ 955 w 955"/>
              <a:gd name="T3" fmla="*/ 879 h 879"/>
              <a:gd name="T4" fmla="*/ 0 w 955"/>
              <a:gd name="T5" fmla="*/ 328 h 879"/>
              <a:gd name="T6" fmla="*/ 568 w 955"/>
              <a:gd name="T7" fmla="*/ 0 h 879"/>
              <a:gd name="T8" fmla="*/ 955 w 955"/>
              <a:gd name="T9" fmla="*/ 224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5" h="879">
                <a:moveTo>
                  <a:pt x="955" y="224"/>
                </a:moveTo>
                <a:cubicBezTo>
                  <a:pt x="955" y="879"/>
                  <a:pt x="955" y="879"/>
                  <a:pt x="955" y="879"/>
                </a:cubicBezTo>
                <a:cubicBezTo>
                  <a:pt x="553" y="863"/>
                  <a:pt x="203" y="647"/>
                  <a:pt x="0" y="328"/>
                </a:cubicBezTo>
                <a:cubicBezTo>
                  <a:pt x="568" y="0"/>
                  <a:pt x="568" y="0"/>
                  <a:pt x="568" y="0"/>
                </a:cubicBezTo>
                <a:cubicBezTo>
                  <a:pt x="656" y="124"/>
                  <a:pt x="795" y="209"/>
                  <a:pt x="955" y="224"/>
                </a:cubicBez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7">
            <a:extLst>
              <a:ext uri="{FF2B5EF4-FFF2-40B4-BE49-F238E27FC236}">
                <a16:creationId xmlns:a16="http://schemas.microsoft.com/office/drawing/2014/main" id="{C3635E6C-FC84-4E8F-ADF2-A9B57DB2176D}"/>
              </a:ext>
            </a:extLst>
          </p:cNvPr>
          <p:cNvSpPr>
            <a:spLocks/>
          </p:cNvSpPr>
          <p:nvPr/>
        </p:nvSpPr>
        <p:spPr bwMode="auto">
          <a:xfrm>
            <a:off x="6187562" y="4725858"/>
            <a:ext cx="1791698" cy="1644902"/>
          </a:xfrm>
          <a:custGeom>
            <a:avLst/>
            <a:gdLst>
              <a:gd name="T0" fmla="*/ 955 w 955"/>
              <a:gd name="T1" fmla="*/ 328 h 879"/>
              <a:gd name="T2" fmla="*/ 0 w 955"/>
              <a:gd name="T3" fmla="*/ 879 h 879"/>
              <a:gd name="T4" fmla="*/ 0 w 955"/>
              <a:gd name="T5" fmla="*/ 224 h 879"/>
              <a:gd name="T6" fmla="*/ 387 w 955"/>
              <a:gd name="T7" fmla="*/ 0 h 879"/>
              <a:gd name="T8" fmla="*/ 955 w 955"/>
              <a:gd name="T9" fmla="*/ 328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5" h="879">
                <a:moveTo>
                  <a:pt x="955" y="328"/>
                </a:moveTo>
                <a:cubicBezTo>
                  <a:pt x="752" y="647"/>
                  <a:pt x="402" y="863"/>
                  <a:pt x="0" y="879"/>
                </a:cubicBezTo>
                <a:cubicBezTo>
                  <a:pt x="0" y="224"/>
                  <a:pt x="0" y="224"/>
                  <a:pt x="0" y="224"/>
                </a:cubicBezTo>
                <a:cubicBezTo>
                  <a:pt x="160" y="209"/>
                  <a:pt x="299" y="124"/>
                  <a:pt x="387" y="0"/>
                </a:cubicBezTo>
                <a:lnTo>
                  <a:pt x="955" y="3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8">
            <a:extLst>
              <a:ext uri="{FF2B5EF4-FFF2-40B4-BE49-F238E27FC236}">
                <a16:creationId xmlns:a16="http://schemas.microsoft.com/office/drawing/2014/main" id="{5678A173-1900-4346-8D61-063FE35FFE9F}"/>
              </a:ext>
            </a:extLst>
          </p:cNvPr>
          <p:cNvSpPr>
            <a:spLocks/>
          </p:cNvSpPr>
          <p:nvPr/>
        </p:nvSpPr>
        <p:spPr bwMode="auto">
          <a:xfrm>
            <a:off x="7005425" y="3118966"/>
            <a:ext cx="1318543" cy="2061698"/>
          </a:xfrm>
          <a:custGeom>
            <a:avLst/>
            <a:gdLst>
              <a:gd name="T0" fmla="*/ 703 w 703"/>
              <a:gd name="T1" fmla="*/ 551 h 1102"/>
              <a:gd name="T2" fmla="*/ 568 w 703"/>
              <a:gd name="T3" fmla="*/ 1102 h 1102"/>
              <a:gd name="T4" fmla="*/ 0 w 703"/>
              <a:gd name="T5" fmla="*/ 775 h 1102"/>
              <a:gd name="T6" fmla="*/ 49 w 703"/>
              <a:gd name="T7" fmla="*/ 551 h 1102"/>
              <a:gd name="T8" fmla="*/ 0 w 703"/>
              <a:gd name="T9" fmla="*/ 327 h 1102"/>
              <a:gd name="T10" fmla="*/ 568 w 703"/>
              <a:gd name="T11" fmla="*/ 0 h 1102"/>
              <a:gd name="T12" fmla="*/ 703 w 703"/>
              <a:gd name="T13" fmla="*/ 551 h 1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3" h="1102">
                <a:moveTo>
                  <a:pt x="703" y="551"/>
                </a:moveTo>
                <a:cubicBezTo>
                  <a:pt x="703" y="750"/>
                  <a:pt x="654" y="938"/>
                  <a:pt x="568" y="1102"/>
                </a:cubicBezTo>
                <a:cubicBezTo>
                  <a:pt x="0" y="775"/>
                  <a:pt x="0" y="775"/>
                  <a:pt x="0" y="775"/>
                </a:cubicBezTo>
                <a:cubicBezTo>
                  <a:pt x="31" y="707"/>
                  <a:pt x="49" y="631"/>
                  <a:pt x="49" y="551"/>
                </a:cubicBezTo>
                <a:cubicBezTo>
                  <a:pt x="49" y="471"/>
                  <a:pt x="31" y="395"/>
                  <a:pt x="0" y="327"/>
                </a:cubicBezTo>
                <a:cubicBezTo>
                  <a:pt x="568" y="0"/>
                  <a:pt x="568" y="0"/>
                  <a:pt x="568" y="0"/>
                </a:cubicBezTo>
                <a:cubicBezTo>
                  <a:pt x="654" y="164"/>
                  <a:pt x="703" y="352"/>
                  <a:pt x="703" y="551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9" name="Freeform 9">
            <a:extLst>
              <a:ext uri="{FF2B5EF4-FFF2-40B4-BE49-F238E27FC236}">
                <a16:creationId xmlns:a16="http://schemas.microsoft.com/office/drawing/2014/main" id="{B35C1FED-748F-4966-8427-61EC6F6F32F0}"/>
              </a:ext>
            </a:extLst>
          </p:cNvPr>
          <p:cNvSpPr>
            <a:spLocks/>
          </p:cNvSpPr>
          <p:nvPr/>
        </p:nvSpPr>
        <p:spPr bwMode="auto">
          <a:xfrm>
            <a:off x="6187562" y="1930181"/>
            <a:ext cx="1791698" cy="1643591"/>
          </a:xfrm>
          <a:custGeom>
            <a:avLst/>
            <a:gdLst>
              <a:gd name="T0" fmla="*/ 955 w 955"/>
              <a:gd name="T1" fmla="*/ 551 h 879"/>
              <a:gd name="T2" fmla="*/ 387 w 955"/>
              <a:gd name="T3" fmla="*/ 879 h 879"/>
              <a:gd name="T4" fmla="*/ 0 w 955"/>
              <a:gd name="T5" fmla="*/ 655 h 879"/>
              <a:gd name="T6" fmla="*/ 0 w 955"/>
              <a:gd name="T7" fmla="*/ 0 h 879"/>
              <a:gd name="T8" fmla="*/ 955 w 955"/>
              <a:gd name="T9" fmla="*/ 551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5" h="879">
                <a:moveTo>
                  <a:pt x="955" y="551"/>
                </a:moveTo>
                <a:cubicBezTo>
                  <a:pt x="387" y="879"/>
                  <a:pt x="387" y="879"/>
                  <a:pt x="387" y="879"/>
                </a:cubicBezTo>
                <a:cubicBezTo>
                  <a:pt x="299" y="755"/>
                  <a:pt x="160" y="670"/>
                  <a:pt x="0" y="655"/>
                </a:cubicBezTo>
                <a:cubicBezTo>
                  <a:pt x="0" y="0"/>
                  <a:pt x="0" y="0"/>
                  <a:pt x="0" y="0"/>
                </a:cubicBezTo>
                <a:cubicBezTo>
                  <a:pt x="402" y="16"/>
                  <a:pt x="752" y="232"/>
                  <a:pt x="955" y="551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10">
            <a:extLst>
              <a:ext uri="{FF2B5EF4-FFF2-40B4-BE49-F238E27FC236}">
                <a16:creationId xmlns:a16="http://schemas.microsoft.com/office/drawing/2014/main" id="{E181BBDB-9043-4980-97C3-61C9641795C2}"/>
              </a:ext>
            </a:extLst>
          </p:cNvPr>
          <p:cNvSpPr>
            <a:spLocks/>
          </p:cNvSpPr>
          <p:nvPr/>
        </p:nvSpPr>
        <p:spPr bwMode="auto">
          <a:xfrm>
            <a:off x="4213680" y="1930181"/>
            <a:ext cx="1790387" cy="1643591"/>
          </a:xfrm>
          <a:custGeom>
            <a:avLst/>
            <a:gdLst>
              <a:gd name="T0" fmla="*/ 955 w 955"/>
              <a:gd name="T1" fmla="*/ 0 h 879"/>
              <a:gd name="T2" fmla="*/ 955 w 955"/>
              <a:gd name="T3" fmla="*/ 655 h 879"/>
              <a:gd name="T4" fmla="*/ 568 w 955"/>
              <a:gd name="T5" fmla="*/ 879 h 879"/>
              <a:gd name="T6" fmla="*/ 0 w 955"/>
              <a:gd name="T7" fmla="*/ 551 h 879"/>
              <a:gd name="T8" fmla="*/ 955 w 955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5" h="879">
                <a:moveTo>
                  <a:pt x="955" y="0"/>
                </a:moveTo>
                <a:cubicBezTo>
                  <a:pt x="955" y="655"/>
                  <a:pt x="955" y="655"/>
                  <a:pt x="955" y="655"/>
                </a:cubicBezTo>
                <a:cubicBezTo>
                  <a:pt x="795" y="670"/>
                  <a:pt x="656" y="755"/>
                  <a:pt x="568" y="879"/>
                </a:cubicBezTo>
                <a:cubicBezTo>
                  <a:pt x="0" y="551"/>
                  <a:pt x="0" y="551"/>
                  <a:pt x="0" y="551"/>
                </a:cubicBezTo>
                <a:cubicBezTo>
                  <a:pt x="203" y="232"/>
                  <a:pt x="553" y="16"/>
                  <a:pt x="955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1" name="Freeform 11">
            <a:extLst>
              <a:ext uri="{FF2B5EF4-FFF2-40B4-BE49-F238E27FC236}">
                <a16:creationId xmlns:a16="http://schemas.microsoft.com/office/drawing/2014/main" id="{9D1307C9-9144-429C-BB9E-33AE7084466C}"/>
              </a:ext>
            </a:extLst>
          </p:cNvPr>
          <p:cNvSpPr>
            <a:spLocks noEditPoints="1"/>
          </p:cNvSpPr>
          <p:nvPr/>
        </p:nvSpPr>
        <p:spPr bwMode="auto">
          <a:xfrm>
            <a:off x="6668581" y="2466248"/>
            <a:ext cx="524271" cy="570146"/>
          </a:xfrm>
          <a:custGeom>
            <a:avLst/>
            <a:gdLst>
              <a:gd name="T0" fmla="*/ 0 w 280"/>
              <a:gd name="T1" fmla="*/ 191 h 305"/>
              <a:gd name="T2" fmla="*/ 20 w 280"/>
              <a:gd name="T3" fmla="*/ 132 h 305"/>
              <a:gd name="T4" fmla="*/ 0 w 280"/>
              <a:gd name="T5" fmla="*/ 251 h 305"/>
              <a:gd name="T6" fmla="*/ 264 w 280"/>
              <a:gd name="T7" fmla="*/ 31 h 305"/>
              <a:gd name="T8" fmla="*/ 210 w 280"/>
              <a:gd name="T9" fmla="*/ 46 h 305"/>
              <a:gd name="T10" fmla="*/ 156 w 280"/>
              <a:gd name="T11" fmla="*/ 56 h 305"/>
              <a:gd name="T12" fmla="*/ 175 w 280"/>
              <a:gd name="T13" fmla="*/ 69 h 305"/>
              <a:gd name="T14" fmla="*/ 213 w 280"/>
              <a:gd name="T15" fmla="*/ 83 h 305"/>
              <a:gd name="T16" fmla="*/ 68 w 280"/>
              <a:gd name="T17" fmla="*/ 102 h 305"/>
              <a:gd name="T18" fmla="*/ 84 w 280"/>
              <a:gd name="T19" fmla="*/ 83 h 305"/>
              <a:gd name="T20" fmla="*/ 104 w 280"/>
              <a:gd name="T21" fmla="*/ 76 h 305"/>
              <a:gd name="T22" fmla="*/ 124 w 280"/>
              <a:gd name="T23" fmla="*/ 68 h 305"/>
              <a:gd name="T24" fmla="*/ 125 w 280"/>
              <a:gd name="T25" fmla="*/ 46 h 305"/>
              <a:gd name="T26" fmla="*/ 20 w 280"/>
              <a:gd name="T27" fmla="*/ 43 h 305"/>
              <a:gd name="T28" fmla="*/ 21 w 280"/>
              <a:gd name="T29" fmla="*/ 18 h 305"/>
              <a:gd name="T30" fmla="*/ 111 w 280"/>
              <a:gd name="T31" fmla="*/ 16 h 305"/>
              <a:gd name="T32" fmla="*/ 150 w 280"/>
              <a:gd name="T33" fmla="*/ 1 h 305"/>
              <a:gd name="T34" fmla="*/ 169 w 280"/>
              <a:gd name="T35" fmla="*/ 16 h 305"/>
              <a:gd name="T36" fmla="*/ 261 w 280"/>
              <a:gd name="T37" fmla="*/ 18 h 305"/>
              <a:gd name="T38" fmla="*/ 235 w 280"/>
              <a:gd name="T39" fmla="*/ 145 h 305"/>
              <a:gd name="T40" fmla="*/ 255 w 280"/>
              <a:gd name="T41" fmla="*/ 132 h 305"/>
              <a:gd name="T42" fmla="*/ 235 w 280"/>
              <a:gd name="T43" fmla="*/ 251 h 305"/>
              <a:gd name="T44" fmla="*/ 235 w 280"/>
              <a:gd name="T45" fmla="*/ 231 h 305"/>
              <a:gd name="T46" fmla="*/ 196 w 280"/>
              <a:gd name="T47" fmla="*/ 230 h 305"/>
              <a:gd name="T48" fmla="*/ 195 w 280"/>
              <a:gd name="T49" fmla="*/ 253 h 305"/>
              <a:gd name="T50" fmla="*/ 132 w 280"/>
              <a:gd name="T51" fmla="*/ 303 h 305"/>
              <a:gd name="T52" fmla="*/ 87 w 280"/>
              <a:gd name="T53" fmla="*/ 231 h 305"/>
              <a:gd name="T54" fmla="*/ 45 w 280"/>
              <a:gd name="T55" fmla="*/ 230 h 305"/>
              <a:gd name="T56" fmla="*/ 27 w 280"/>
              <a:gd name="T57" fmla="*/ 251 h 305"/>
              <a:gd name="T58" fmla="*/ 45 w 280"/>
              <a:gd name="T59" fmla="*/ 132 h 305"/>
              <a:gd name="T60" fmla="*/ 65 w 280"/>
              <a:gd name="T61" fmla="*/ 153 h 305"/>
              <a:gd name="T62" fmla="*/ 87 w 280"/>
              <a:gd name="T63" fmla="*/ 127 h 305"/>
              <a:gd name="T64" fmla="*/ 68 w 280"/>
              <a:gd name="T65" fmla="*/ 127 h 305"/>
              <a:gd name="T66" fmla="*/ 68 w 280"/>
              <a:gd name="T67" fmla="*/ 109 h 305"/>
              <a:gd name="T68" fmla="*/ 212 w 280"/>
              <a:gd name="T69" fmla="*/ 109 h 305"/>
              <a:gd name="T70" fmla="*/ 195 w 280"/>
              <a:gd name="T71" fmla="*/ 127 h 305"/>
              <a:gd name="T72" fmla="*/ 235 w 280"/>
              <a:gd name="T73" fmla="*/ 153 h 305"/>
              <a:gd name="T74" fmla="*/ 280 w 280"/>
              <a:gd name="T75" fmla="*/ 251 h 305"/>
              <a:gd name="T76" fmla="*/ 262 w 280"/>
              <a:gd name="T77" fmla="*/ 191 h 305"/>
              <a:gd name="T78" fmla="*/ 280 w 280"/>
              <a:gd name="T79" fmla="*/ 132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80" h="305">
                <a:moveTo>
                  <a:pt x="0" y="251"/>
                </a:moveTo>
                <a:cubicBezTo>
                  <a:pt x="0" y="244"/>
                  <a:pt x="0" y="224"/>
                  <a:pt x="0" y="191"/>
                </a:cubicBezTo>
                <a:cubicBezTo>
                  <a:pt x="0" y="167"/>
                  <a:pt x="0" y="147"/>
                  <a:pt x="1" y="132"/>
                </a:cubicBezTo>
                <a:cubicBezTo>
                  <a:pt x="20" y="132"/>
                  <a:pt x="20" y="132"/>
                  <a:pt x="20" y="132"/>
                </a:cubicBezTo>
                <a:cubicBezTo>
                  <a:pt x="20" y="251"/>
                  <a:pt x="20" y="251"/>
                  <a:pt x="20" y="251"/>
                </a:cubicBezTo>
                <a:lnTo>
                  <a:pt x="0" y="251"/>
                </a:lnTo>
                <a:close/>
                <a:moveTo>
                  <a:pt x="261" y="18"/>
                </a:moveTo>
                <a:cubicBezTo>
                  <a:pt x="263" y="20"/>
                  <a:pt x="264" y="25"/>
                  <a:pt x="264" y="31"/>
                </a:cubicBezTo>
                <a:cubicBezTo>
                  <a:pt x="264" y="37"/>
                  <a:pt x="263" y="42"/>
                  <a:pt x="261" y="44"/>
                </a:cubicBezTo>
                <a:cubicBezTo>
                  <a:pt x="249" y="46"/>
                  <a:pt x="232" y="47"/>
                  <a:pt x="210" y="46"/>
                </a:cubicBezTo>
                <a:cubicBezTo>
                  <a:pt x="181" y="46"/>
                  <a:pt x="163" y="46"/>
                  <a:pt x="158" y="46"/>
                </a:cubicBezTo>
                <a:cubicBezTo>
                  <a:pt x="157" y="48"/>
                  <a:pt x="156" y="51"/>
                  <a:pt x="156" y="56"/>
                </a:cubicBezTo>
                <a:cubicBezTo>
                  <a:pt x="157" y="63"/>
                  <a:pt x="157" y="66"/>
                  <a:pt x="157" y="68"/>
                </a:cubicBezTo>
                <a:cubicBezTo>
                  <a:pt x="169" y="68"/>
                  <a:pt x="175" y="69"/>
                  <a:pt x="175" y="69"/>
                </a:cubicBezTo>
                <a:cubicBezTo>
                  <a:pt x="177" y="70"/>
                  <a:pt x="177" y="75"/>
                  <a:pt x="177" y="82"/>
                </a:cubicBezTo>
                <a:cubicBezTo>
                  <a:pt x="176" y="82"/>
                  <a:pt x="188" y="82"/>
                  <a:pt x="213" y="83"/>
                </a:cubicBezTo>
                <a:cubicBezTo>
                  <a:pt x="212" y="96"/>
                  <a:pt x="212" y="103"/>
                  <a:pt x="212" y="102"/>
                </a:cubicBezTo>
                <a:cubicBezTo>
                  <a:pt x="68" y="102"/>
                  <a:pt x="68" y="102"/>
                  <a:pt x="68" y="102"/>
                </a:cubicBezTo>
                <a:cubicBezTo>
                  <a:pt x="68" y="83"/>
                  <a:pt x="68" y="83"/>
                  <a:pt x="68" y="83"/>
                </a:cubicBezTo>
                <a:cubicBezTo>
                  <a:pt x="84" y="83"/>
                  <a:pt x="84" y="83"/>
                  <a:pt x="84" y="83"/>
                </a:cubicBezTo>
                <a:cubicBezTo>
                  <a:pt x="92" y="83"/>
                  <a:pt x="99" y="83"/>
                  <a:pt x="102" y="83"/>
                </a:cubicBezTo>
                <a:cubicBezTo>
                  <a:pt x="103" y="82"/>
                  <a:pt x="103" y="80"/>
                  <a:pt x="104" y="76"/>
                </a:cubicBezTo>
                <a:cubicBezTo>
                  <a:pt x="104" y="72"/>
                  <a:pt x="105" y="70"/>
                  <a:pt x="106" y="69"/>
                </a:cubicBezTo>
                <a:cubicBezTo>
                  <a:pt x="105" y="69"/>
                  <a:pt x="111" y="69"/>
                  <a:pt x="124" y="68"/>
                </a:cubicBezTo>
                <a:cubicBezTo>
                  <a:pt x="124" y="65"/>
                  <a:pt x="125" y="62"/>
                  <a:pt x="125" y="57"/>
                </a:cubicBezTo>
                <a:cubicBezTo>
                  <a:pt x="125" y="51"/>
                  <a:pt x="125" y="47"/>
                  <a:pt x="125" y="46"/>
                </a:cubicBezTo>
                <a:cubicBezTo>
                  <a:pt x="119" y="46"/>
                  <a:pt x="101" y="46"/>
                  <a:pt x="70" y="46"/>
                </a:cubicBezTo>
                <a:cubicBezTo>
                  <a:pt x="48" y="47"/>
                  <a:pt x="31" y="46"/>
                  <a:pt x="20" y="43"/>
                </a:cubicBezTo>
                <a:cubicBezTo>
                  <a:pt x="18" y="40"/>
                  <a:pt x="17" y="36"/>
                  <a:pt x="17" y="30"/>
                </a:cubicBezTo>
                <a:cubicBezTo>
                  <a:pt x="17" y="24"/>
                  <a:pt x="18" y="20"/>
                  <a:pt x="21" y="18"/>
                </a:cubicBezTo>
                <a:cubicBezTo>
                  <a:pt x="31" y="16"/>
                  <a:pt x="46" y="16"/>
                  <a:pt x="65" y="16"/>
                </a:cubicBezTo>
                <a:cubicBezTo>
                  <a:pt x="91" y="16"/>
                  <a:pt x="106" y="16"/>
                  <a:pt x="111" y="16"/>
                </a:cubicBezTo>
                <a:cubicBezTo>
                  <a:pt x="110" y="5"/>
                  <a:pt x="117" y="0"/>
                  <a:pt x="131" y="0"/>
                </a:cubicBezTo>
                <a:cubicBezTo>
                  <a:pt x="135" y="0"/>
                  <a:pt x="141" y="0"/>
                  <a:pt x="150" y="1"/>
                </a:cubicBezTo>
                <a:cubicBezTo>
                  <a:pt x="158" y="2"/>
                  <a:pt x="164" y="2"/>
                  <a:pt x="167" y="2"/>
                </a:cubicBezTo>
                <a:cubicBezTo>
                  <a:pt x="168" y="3"/>
                  <a:pt x="169" y="8"/>
                  <a:pt x="169" y="16"/>
                </a:cubicBezTo>
                <a:cubicBezTo>
                  <a:pt x="174" y="16"/>
                  <a:pt x="190" y="16"/>
                  <a:pt x="216" y="16"/>
                </a:cubicBezTo>
                <a:cubicBezTo>
                  <a:pt x="235" y="16"/>
                  <a:pt x="250" y="16"/>
                  <a:pt x="261" y="18"/>
                </a:cubicBezTo>
                <a:moveTo>
                  <a:pt x="235" y="153"/>
                </a:moveTo>
                <a:cubicBezTo>
                  <a:pt x="235" y="152"/>
                  <a:pt x="235" y="149"/>
                  <a:pt x="235" y="145"/>
                </a:cubicBezTo>
                <a:cubicBezTo>
                  <a:pt x="235" y="139"/>
                  <a:pt x="235" y="135"/>
                  <a:pt x="235" y="132"/>
                </a:cubicBezTo>
                <a:cubicBezTo>
                  <a:pt x="255" y="132"/>
                  <a:pt x="255" y="132"/>
                  <a:pt x="255" y="132"/>
                </a:cubicBezTo>
                <a:cubicBezTo>
                  <a:pt x="255" y="251"/>
                  <a:pt x="255" y="251"/>
                  <a:pt x="255" y="251"/>
                </a:cubicBezTo>
                <a:cubicBezTo>
                  <a:pt x="235" y="251"/>
                  <a:pt x="235" y="251"/>
                  <a:pt x="235" y="251"/>
                </a:cubicBezTo>
                <a:cubicBezTo>
                  <a:pt x="235" y="250"/>
                  <a:pt x="235" y="247"/>
                  <a:pt x="235" y="242"/>
                </a:cubicBezTo>
                <a:cubicBezTo>
                  <a:pt x="235" y="237"/>
                  <a:pt x="235" y="234"/>
                  <a:pt x="235" y="231"/>
                </a:cubicBezTo>
                <a:cubicBezTo>
                  <a:pt x="231" y="230"/>
                  <a:pt x="224" y="230"/>
                  <a:pt x="216" y="230"/>
                </a:cubicBezTo>
                <a:cubicBezTo>
                  <a:pt x="205" y="230"/>
                  <a:pt x="198" y="230"/>
                  <a:pt x="196" y="230"/>
                </a:cubicBezTo>
                <a:cubicBezTo>
                  <a:pt x="195" y="234"/>
                  <a:pt x="194" y="238"/>
                  <a:pt x="195" y="242"/>
                </a:cubicBezTo>
                <a:cubicBezTo>
                  <a:pt x="195" y="248"/>
                  <a:pt x="195" y="252"/>
                  <a:pt x="195" y="253"/>
                </a:cubicBezTo>
                <a:cubicBezTo>
                  <a:pt x="193" y="271"/>
                  <a:pt x="186" y="284"/>
                  <a:pt x="173" y="293"/>
                </a:cubicBezTo>
                <a:cubicBezTo>
                  <a:pt x="161" y="302"/>
                  <a:pt x="148" y="305"/>
                  <a:pt x="132" y="303"/>
                </a:cubicBezTo>
                <a:cubicBezTo>
                  <a:pt x="117" y="300"/>
                  <a:pt x="105" y="294"/>
                  <a:pt x="96" y="282"/>
                </a:cubicBezTo>
                <a:cubicBezTo>
                  <a:pt x="86" y="268"/>
                  <a:pt x="83" y="252"/>
                  <a:pt x="87" y="231"/>
                </a:cubicBezTo>
                <a:cubicBezTo>
                  <a:pt x="82" y="230"/>
                  <a:pt x="76" y="230"/>
                  <a:pt x="67" y="230"/>
                </a:cubicBezTo>
                <a:cubicBezTo>
                  <a:pt x="55" y="230"/>
                  <a:pt x="48" y="230"/>
                  <a:pt x="45" y="230"/>
                </a:cubicBezTo>
                <a:cubicBezTo>
                  <a:pt x="45" y="251"/>
                  <a:pt x="45" y="251"/>
                  <a:pt x="45" y="251"/>
                </a:cubicBezTo>
                <a:cubicBezTo>
                  <a:pt x="27" y="251"/>
                  <a:pt x="27" y="251"/>
                  <a:pt x="27" y="251"/>
                </a:cubicBezTo>
                <a:cubicBezTo>
                  <a:pt x="27" y="132"/>
                  <a:pt x="27" y="132"/>
                  <a:pt x="27" y="132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50" y="153"/>
                  <a:pt x="56" y="153"/>
                  <a:pt x="65" y="153"/>
                </a:cubicBezTo>
                <a:cubicBezTo>
                  <a:pt x="76" y="153"/>
                  <a:pt x="83" y="153"/>
                  <a:pt x="86" y="153"/>
                </a:cubicBezTo>
                <a:cubicBezTo>
                  <a:pt x="86" y="153"/>
                  <a:pt x="86" y="145"/>
                  <a:pt x="87" y="127"/>
                </a:cubicBezTo>
                <a:cubicBezTo>
                  <a:pt x="84" y="127"/>
                  <a:pt x="81" y="127"/>
                  <a:pt x="76" y="128"/>
                </a:cubicBezTo>
                <a:cubicBezTo>
                  <a:pt x="74" y="128"/>
                  <a:pt x="71" y="128"/>
                  <a:pt x="68" y="127"/>
                </a:cubicBezTo>
                <a:cubicBezTo>
                  <a:pt x="68" y="125"/>
                  <a:pt x="68" y="122"/>
                  <a:pt x="68" y="119"/>
                </a:cubicBezTo>
                <a:cubicBezTo>
                  <a:pt x="68" y="115"/>
                  <a:pt x="68" y="111"/>
                  <a:pt x="68" y="109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212" y="109"/>
                  <a:pt x="212" y="109"/>
                  <a:pt x="212" y="109"/>
                </a:cubicBezTo>
                <a:cubicBezTo>
                  <a:pt x="212" y="108"/>
                  <a:pt x="212" y="114"/>
                  <a:pt x="213" y="127"/>
                </a:cubicBezTo>
                <a:cubicBezTo>
                  <a:pt x="205" y="128"/>
                  <a:pt x="199" y="128"/>
                  <a:pt x="195" y="127"/>
                </a:cubicBezTo>
                <a:cubicBezTo>
                  <a:pt x="195" y="153"/>
                  <a:pt x="195" y="153"/>
                  <a:pt x="195" y="153"/>
                </a:cubicBezTo>
                <a:lnTo>
                  <a:pt x="235" y="153"/>
                </a:lnTo>
                <a:close/>
                <a:moveTo>
                  <a:pt x="280" y="132"/>
                </a:moveTo>
                <a:cubicBezTo>
                  <a:pt x="280" y="251"/>
                  <a:pt x="280" y="251"/>
                  <a:pt x="280" y="251"/>
                </a:cubicBezTo>
                <a:cubicBezTo>
                  <a:pt x="262" y="251"/>
                  <a:pt x="262" y="251"/>
                  <a:pt x="262" y="251"/>
                </a:cubicBezTo>
                <a:cubicBezTo>
                  <a:pt x="262" y="244"/>
                  <a:pt x="262" y="224"/>
                  <a:pt x="262" y="191"/>
                </a:cubicBezTo>
                <a:cubicBezTo>
                  <a:pt x="261" y="167"/>
                  <a:pt x="262" y="147"/>
                  <a:pt x="263" y="132"/>
                </a:cubicBezTo>
                <a:lnTo>
                  <a:pt x="280" y="1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12">
            <a:extLst>
              <a:ext uri="{FF2B5EF4-FFF2-40B4-BE49-F238E27FC236}">
                <a16:creationId xmlns:a16="http://schemas.microsoft.com/office/drawing/2014/main" id="{CBCF3F15-6F57-436D-8432-76F9D4D0A261}"/>
              </a:ext>
            </a:extLst>
          </p:cNvPr>
          <p:cNvSpPr>
            <a:spLocks noEditPoints="1"/>
          </p:cNvSpPr>
          <p:nvPr/>
        </p:nvSpPr>
        <p:spPr bwMode="auto">
          <a:xfrm>
            <a:off x="6664649" y="5268479"/>
            <a:ext cx="408932" cy="498058"/>
          </a:xfrm>
          <a:custGeom>
            <a:avLst/>
            <a:gdLst>
              <a:gd name="T0" fmla="*/ 217 w 218"/>
              <a:gd name="T1" fmla="*/ 220 h 266"/>
              <a:gd name="T2" fmla="*/ 208 w 218"/>
              <a:gd name="T3" fmla="*/ 264 h 266"/>
              <a:gd name="T4" fmla="*/ 80 w 218"/>
              <a:gd name="T5" fmla="*/ 266 h 266"/>
              <a:gd name="T6" fmla="*/ 48 w 218"/>
              <a:gd name="T7" fmla="*/ 266 h 266"/>
              <a:gd name="T8" fmla="*/ 26 w 218"/>
              <a:gd name="T9" fmla="*/ 217 h 266"/>
              <a:gd name="T10" fmla="*/ 26 w 218"/>
              <a:gd name="T11" fmla="*/ 118 h 266"/>
              <a:gd name="T12" fmla="*/ 16 w 218"/>
              <a:gd name="T13" fmla="*/ 83 h 266"/>
              <a:gd name="T14" fmla="*/ 6 w 218"/>
              <a:gd name="T15" fmla="*/ 84 h 266"/>
              <a:gd name="T16" fmla="*/ 0 w 218"/>
              <a:gd name="T17" fmla="*/ 77 h 266"/>
              <a:gd name="T18" fmla="*/ 57 w 218"/>
              <a:gd name="T19" fmla="*/ 21 h 266"/>
              <a:gd name="T20" fmla="*/ 61 w 218"/>
              <a:gd name="T21" fmla="*/ 34 h 266"/>
              <a:gd name="T22" fmla="*/ 73 w 218"/>
              <a:gd name="T23" fmla="*/ 46 h 266"/>
              <a:gd name="T24" fmla="*/ 120 w 218"/>
              <a:gd name="T25" fmla="*/ 2 h 266"/>
              <a:gd name="T26" fmla="*/ 178 w 218"/>
              <a:gd name="T27" fmla="*/ 2 h 266"/>
              <a:gd name="T28" fmla="*/ 213 w 218"/>
              <a:gd name="T29" fmla="*/ 5 h 266"/>
              <a:gd name="T30" fmla="*/ 217 w 218"/>
              <a:gd name="T31" fmla="*/ 54 h 266"/>
              <a:gd name="T32" fmla="*/ 216 w 218"/>
              <a:gd name="T33" fmla="*/ 202 h 266"/>
              <a:gd name="T34" fmla="*/ 185 w 218"/>
              <a:gd name="T35" fmla="*/ 217 h 266"/>
              <a:gd name="T36" fmla="*/ 161 w 218"/>
              <a:gd name="T37" fmla="*/ 190 h 266"/>
              <a:gd name="T38" fmla="*/ 161 w 218"/>
              <a:gd name="T39" fmla="*/ 134 h 266"/>
              <a:gd name="T40" fmla="*/ 187 w 218"/>
              <a:gd name="T41" fmla="*/ 101 h 266"/>
              <a:gd name="T42" fmla="*/ 167 w 218"/>
              <a:gd name="T43" fmla="*/ 106 h 266"/>
              <a:gd name="T44" fmla="*/ 121 w 218"/>
              <a:gd name="T45" fmla="*/ 122 h 266"/>
              <a:gd name="T46" fmla="*/ 77 w 218"/>
              <a:gd name="T47" fmla="*/ 107 h 266"/>
              <a:gd name="T48" fmla="*/ 63 w 218"/>
              <a:gd name="T49" fmla="*/ 115 h 266"/>
              <a:gd name="T50" fmla="*/ 81 w 218"/>
              <a:gd name="T51" fmla="*/ 192 h 266"/>
              <a:gd name="T52" fmla="*/ 76 w 218"/>
              <a:gd name="T53" fmla="*/ 219 h 266"/>
              <a:gd name="T54" fmla="*/ 121 w 218"/>
              <a:gd name="T55" fmla="*/ 203 h 266"/>
              <a:gd name="T56" fmla="*/ 166 w 218"/>
              <a:gd name="T57" fmla="*/ 218 h 266"/>
              <a:gd name="T58" fmla="*/ 182 w 218"/>
              <a:gd name="T59" fmla="*/ 228 h 266"/>
              <a:gd name="T60" fmla="*/ 147 w 218"/>
              <a:gd name="T61" fmla="*/ 137 h 266"/>
              <a:gd name="T62" fmla="*/ 95 w 218"/>
              <a:gd name="T63" fmla="*/ 188 h 266"/>
              <a:gd name="T64" fmla="*/ 193 w 218"/>
              <a:gd name="T65" fmla="*/ 26 h 266"/>
              <a:gd name="T66" fmla="*/ 118 w 218"/>
              <a:gd name="T67" fmla="*/ 36 h 266"/>
              <a:gd name="T68" fmla="*/ 193 w 218"/>
              <a:gd name="T69" fmla="*/ 46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8" h="266">
                <a:moveTo>
                  <a:pt x="216" y="202"/>
                </a:moveTo>
                <a:cubicBezTo>
                  <a:pt x="216" y="204"/>
                  <a:pt x="217" y="210"/>
                  <a:pt x="217" y="220"/>
                </a:cubicBezTo>
                <a:cubicBezTo>
                  <a:pt x="217" y="227"/>
                  <a:pt x="217" y="234"/>
                  <a:pt x="217" y="238"/>
                </a:cubicBezTo>
                <a:cubicBezTo>
                  <a:pt x="216" y="252"/>
                  <a:pt x="213" y="261"/>
                  <a:pt x="208" y="264"/>
                </a:cubicBezTo>
                <a:cubicBezTo>
                  <a:pt x="206" y="265"/>
                  <a:pt x="192" y="266"/>
                  <a:pt x="166" y="266"/>
                </a:cubicBezTo>
                <a:cubicBezTo>
                  <a:pt x="80" y="266"/>
                  <a:pt x="80" y="266"/>
                  <a:pt x="80" y="266"/>
                </a:cubicBezTo>
                <a:cubicBezTo>
                  <a:pt x="77" y="266"/>
                  <a:pt x="72" y="266"/>
                  <a:pt x="63" y="266"/>
                </a:cubicBezTo>
                <a:cubicBezTo>
                  <a:pt x="56" y="266"/>
                  <a:pt x="51" y="266"/>
                  <a:pt x="48" y="266"/>
                </a:cubicBezTo>
                <a:cubicBezTo>
                  <a:pt x="37" y="266"/>
                  <a:pt x="30" y="262"/>
                  <a:pt x="27" y="256"/>
                </a:cubicBezTo>
                <a:cubicBezTo>
                  <a:pt x="26" y="254"/>
                  <a:pt x="26" y="241"/>
                  <a:pt x="26" y="217"/>
                </a:cubicBezTo>
                <a:cubicBezTo>
                  <a:pt x="26" y="134"/>
                  <a:pt x="26" y="134"/>
                  <a:pt x="26" y="134"/>
                </a:cubicBezTo>
                <a:cubicBezTo>
                  <a:pt x="26" y="132"/>
                  <a:pt x="26" y="126"/>
                  <a:pt x="26" y="118"/>
                </a:cubicBezTo>
                <a:cubicBezTo>
                  <a:pt x="26" y="112"/>
                  <a:pt x="26" y="107"/>
                  <a:pt x="26" y="103"/>
                </a:cubicBezTo>
                <a:cubicBezTo>
                  <a:pt x="25" y="93"/>
                  <a:pt x="22" y="86"/>
                  <a:pt x="16" y="83"/>
                </a:cubicBezTo>
                <a:cubicBezTo>
                  <a:pt x="15" y="82"/>
                  <a:pt x="14" y="82"/>
                  <a:pt x="12" y="83"/>
                </a:cubicBezTo>
                <a:cubicBezTo>
                  <a:pt x="10" y="84"/>
                  <a:pt x="8" y="84"/>
                  <a:pt x="6" y="84"/>
                </a:cubicBezTo>
                <a:cubicBezTo>
                  <a:pt x="5" y="83"/>
                  <a:pt x="4" y="82"/>
                  <a:pt x="3" y="80"/>
                </a:cubicBezTo>
                <a:cubicBezTo>
                  <a:pt x="2" y="78"/>
                  <a:pt x="1" y="77"/>
                  <a:pt x="0" y="77"/>
                </a:cubicBezTo>
                <a:cubicBezTo>
                  <a:pt x="4" y="71"/>
                  <a:pt x="13" y="61"/>
                  <a:pt x="27" y="46"/>
                </a:cubicBezTo>
                <a:cubicBezTo>
                  <a:pt x="42" y="32"/>
                  <a:pt x="52" y="23"/>
                  <a:pt x="57" y="21"/>
                </a:cubicBezTo>
                <a:cubicBezTo>
                  <a:pt x="60" y="21"/>
                  <a:pt x="63" y="23"/>
                  <a:pt x="64" y="26"/>
                </a:cubicBezTo>
                <a:cubicBezTo>
                  <a:pt x="65" y="30"/>
                  <a:pt x="65" y="32"/>
                  <a:pt x="61" y="34"/>
                </a:cubicBezTo>
                <a:cubicBezTo>
                  <a:pt x="63" y="35"/>
                  <a:pt x="65" y="37"/>
                  <a:pt x="68" y="40"/>
                </a:cubicBezTo>
                <a:cubicBezTo>
                  <a:pt x="70" y="44"/>
                  <a:pt x="72" y="46"/>
                  <a:pt x="73" y="46"/>
                </a:cubicBezTo>
                <a:cubicBezTo>
                  <a:pt x="73" y="46"/>
                  <a:pt x="80" y="39"/>
                  <a:pt x="94" y="24"/>
                </a:cubicBezTo>
                <a:cubicBezTo>
                  <a:pt x="108" y="10"/>
                  <a:pt x="117" y="3"/>
                  <a:pt x="120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9" y="2"/>
                  <a:pt x="173" y="2"/>
                  <a:pt x="178" y="2"/>
                </a:cubicBezTo>
                <a:cubicBezTo>
                  <a:pt x="183" y="1"/>
                  <a:pt x="188" y="1"/>
                  <a:pt x="191" y="1"/>
                </a:cubicBezTo>
                <a:cubicBezTo>
                  <a:pt x="202" y="0"/>
                  <a:pt x="209" y="2"/>
                  <a:pt x="213" y="5"/>
                </a:cubicBezTo>
                <a:cubicBezTo>
                  <a:pt x="216" y="8"/>
                  <a:pt x="218" y="18"/>
                  <a:pt x="218" y="34"/>
                </a:cubicBezTo>
                <a:cubicBezTo>
                  <a:pt x="218" y="39"/>
                  <a:pt x="217" y="45"/>
                  <a:pt x="217" y="54"/>
                </a:cubicBezTo>
                <a:cubicBezTo>
                  <a:pt x="217" y="62"/>
                  <a:pt x="216" y="67"/>
                  <a:pt x="216" y="69"/>
                </a:cubicBezTo>
                <a:lnTo>
                  <a:pt x="216" y="202"/>
                </a:lnTo>
                <a:close/>
                <a:moveTo>
                  <a:pt x="182" y="228"/>
                </a:moveTo>
                <a:cubicBezTo>
                  <a:pt x="188" y="226"/>
                  <a:pt x="189" y="223"/>
                  <a:pt x="185" y="217"/>
                </a:cubicBezTo>
                <a:cubicBezTo>
                  <a:pt x="184" y="215"/>
                  <a:pt x="181" y="212"/>
                  <a:pt x="175" y="206"/>
                </a:cubicBezTo>
                <a:cubicBezTo>
                  <a:pt x="167" y="198"/>
                  <a:pt x="163" y="193"/>
                  <a:pt x="161" y="190"/>
                </a:cubicBezTo>
                <a:cubicBezTo>
                  <a:pt x="162" y="182"/>
                  <a:pt x="162" y="173"/>
                  <a:pt x="162" y="163"/>
                </a:cubicBezTo>
                <a:cubicBezTo>
                  <a:pt x="161" y="147"/>
                  <a:pt x="161" y="137"/>
                  <a:pt x="161" y="134"/>
                </a:cubicBezTo>
                <a:cubicBezTo>
                  <a:pt x="162" y="131"/>
                  <a:pt x="167" y="126"/>
                  <a:pt x="176" y="119"/>
                </a:cubicBezTo>
                <a:cubicBezTo>
                  <a:pt x="185" y="112"/>
                  <a:pt x="188" y="107"/>
                  <a:pt x="187" y="101"/>
                </a:cubicBezTo>
                <a:cubicBezTo>
                  <a:pt x="186" y="99"/>
                  <a:pt x="185" y="98"/>
                  <a:pt x="181" y="97"/>
                </a:cubicBezTo>
                <a:cubicBezTo>
                  <a:pt x="177" y="95"/>
                  <a:pt x="172" y="99"/>
                  <a:pt x="167" y="106"/>
                </a:cubicBezTo>
                <a:cubicBezTo>
                  <a:pt x="160" y="115"/>
                  <a:pt x="155" y="120"/>
                  <a:pt x="150" y="121"/>
                </a:cubicBezTo>
                <a:cubicBezTo>
                  <a:pt x="143" y="124"/>
                  <a:pt x="133" y="124"/>
                  <a:pt x="121" y="122"/>
                </a:cubicBezTo>
                <a:cubicBezTo>
                  <a:pt x="108" y="120"/>
                  <a:pt x="99" y="120"/>
                  <a:pt x="92" y="121"/>
                </a:cubicBezTo>
                <a:cubicBezTo>
                  <a:pt x="89" y="121"/>
                  <a:pt x="84" y="116"/>
                  <a:pt x="77" y="107"/>
                </a:cubicBezTo>
                <a:cubicBezTo>
                  <a:pt x="70" y="99"/>
                  <a:pt x="64" y="95"/>
                  <a:pt x="60" y="97"/>
                </a:cubicBezTo>
                <a:cubicBezTo>
                  <a:pt x="53" y="99"/>
                  <a:pt x="54" y="105"/>
                  <a:pt x="63" y="115"/>
                </a:cubicBezTo>
                <a:cubicBezTo>
                  <a:pt x="81" y="134"/>
                  <a:pt x="81" y="134"/>
                  <a:pt x="81" y="134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66" y="220"/>
                  <a:pt x="58" y="231"/>
                  <a:pt x="57" y="226"/>
                </a:cubicBezTo>
                <a:cubicBezTo>
                  <a:pt x="63" y="229"/>
                  <a:pt x="70" y="227"/>
                  <a:pt x="76" y="219"/>
                </a:cubicBezTo>
                <a:cubicBezTo>
                  <a:pt x="84" y="209"/>
                  <a:pt x="89" y="204"/>
                  <a:pt x="92" y="203"/>
                </a:cubicBezTo>
                <a:cubicBezTo>
                  <a:pt x="99" y="202"/>
                  <a:pt x="108" y="201"/>
                  <a:pt x="121" y="203"/>
                </a:cubicBezTo>
                <a:cubicBezTo>
                  <a:pt x="134" y="204"/>
                  <a:pt x="144" y="204"/>
                  <a:pt x="151" y="203"/>
                </a:cubicBezTo>
                <a:cubicBezTo>
                  <a:pt x="153" y="204"/>
                  <a:pt x="158" y="209"/>
                  <a:pt x="166" y="218"/>
                </a:cubicBezTo>
                <a:cubicBezTo>
                  <a:pt x="172" y="226"/>
                  <a:pt x="175" y="230"/>
                  <a:pt x="175" y="230"/>
                </a:cubicBezTo>
                <a:cubicBezTo>
                  <a:pt x="175" y="230"/>
                  <a:pt x="178" y="229"/>
                  <a:pt x="182" y="228"/>
                </a:cubicBezTo>
                <a:moveTo>
                  <a:pt x="95" y="137"/>
                </a:moveTo>
                <a:cubicBezTo>
                  <a:pt x="147" y="137"/>
                  <a:pt x="147" y="137"/>
                  <a:pt x="147" y="137"/>
                </a:cubicBezTo>
                <a:cubicBezTo>
                  <a:pt x="147" y="188"/>
                  <a:pt x="147" y="188"/>
                  <a:pt x="147" y="188"/>
                </a:cubicBezTo>
                <a:cubicBezTo>
                  <a:pt x="95" y="188"/>
                  <a:pt x="95" y="188"/>
                  <a:pt x="95" y="188"/>
                </a:cubicBezTo>
                <a:lnTo>
                  <a:pt x="95" y="137"/>
                </a:lnTo>
                <a:close/>
                <a:moveTo>
                  <a:pt x="193" y="26"/>
                </a:moveTo>
                <a:cubicBezTo>
                  <a:pt x="128" y="26"/>
                  <a:pt x="128" y="26"/>
                  <a:pt x="128" y="26"/>
                </a:cubicBezTo>
                <a:cubicBezTo>
                  <a:pt x="126" y="28"/>
                  <a:pt x="122" y="32"/>
                  <a:pt x="118" y="36"/>
                </a:cubicBezTo>
                <a:cubicBezTo>
                  <a:pt x="113" y="41"/>
                  <a:pt x="110" y="44"/>
                  <a:pt x="107" y="46"/>
                </a:cubicBezTo>
                <a:cubicBezTo>
                  <a:pt x="193" y="46"/>
                  <a:pt x="193" y="46"/>
                  <a:pt x="193" y="46"/>
                </a:cubicBezTo>
                <a:lnTo>
                  <a:pt x="193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13">
            <a:extLst>
              <a:ext uri="{FF2B5EF4-FFF2-40B4-BE49-F238E27FC236}">
                <a16:creationId xmlns:a16="http://schemas.microsoft.com/office/drawing/2014/main" id="{CABEE7A1-1FAF-456A-90D5-A5B77F673BE1}"/>
              </a:ext>
            </a:extLst>
          </p:cNvPr>
          <p:cNvSpPr>
            <a:spLocks noEditPoints="1"/>
          </p:cNvSpPr>
          <p:nvPr/>
        </p:nvSpPr>
        <p:spPr bwMode="auto">
          <a:xfrm>
            <a:off x="4892611" y="2565860"/>
            <a:ext cx="593738" cy="369611"/>
          </a:xfrm>
          <a:custGeom>
            <a:avLst/>
            <a:gdLst>
              <a:gd name="T0" fmla="*/ 202 w 317"/>
              <a:gd name="T1" fmla="*/ 128 h 198"/>
              <a:gd name="T2" fmla="*/ 95 w 317"/>
              <a:gd name="T3" fmla="*/ 126 h 198"/>
              <a:gd name="T4" fmla="*/ 16 w 317"/>
              <a:gd name="T5" fmla="*/ 159 h 198"/>
              <a:gd name="T6" fmla="*/ 5 w 317"/>
              <a:gd name="T7" fmla="*/ 105 h 198"/>
              <a:gd name="T8" fmla="*/ 53 w 317"/>
              <a:gd name="T9" fmla="*/ 83 h 198"/>
              <a:gd name="T10" fmla="*/ 104 w 317"/>
              <a:gd name="T11" fmla="*/ 33 h 198"/>
              <a:gd name="T12" fmla="*/ 124 w 317"/>
              <a:gd name="T13" fmla="*/ 119 h 198"/>
              <a:gd name="T14" fmla="*/ 209 w 317"/>
              <a:gd name="T15" fmla="*/ 120 h 198"/>
              <a:gd name="T16" fmla="*/ 98 w 317"/>
              <a:gd name="T17" fmla="*/ 153 h 198"/>
              <a:gd name="T18" fmla="*/ 26 w 317"/>
              <a:gd name="T19" fmla="*/ 167 h 198"/>
              <a:gd name="T20" fmla="*/ 77 w 317"/>
              <a:gd name="T21" fmla="*/ 125 h 198"/>
              <a:gd name="T22" fmla="*/ 83 w 317"/>
              <a:gd name="T23" fmla="*/ 159 h 198"/>
              <a:gd name="T24" fmla="*/ 46 w 317"/>
              <a:gd name="T25" fmla="*/ 148 h 198"/>
              <a:gd name="T26" fmla="*/ 60 w 317"/>
              <a:gd name="T27" fmla="*/ 180 h 198"/>
              <a:gd name="T28" fmla="*/ 75 w 317"/>
              <a:gd name="T29" fmla="*/ 156 h 198"/>
              <a:gd name="T30" fmla="*/ 57 w 317"/>
              <a:gd name="T31" fmla="*/ 171 h 198"/>
              <a:gd name="T32" fmla="*/ 58 w 317"/>
              <a:gd name="T33" fmla="*/ 147 h 198"/>
              <a:gd name="T34" fmla="*/ 81 w 317"/>
              <a:gd name="T35" fmla="*/ 55 h 198"/>
              <a:gd name="T36" fmla="*/ 111 w 317"/>
              <a:gd name="T37" fmla="*/ 85 h 198"/>
              <a:gd name="T38" fmla="*/ 312 w 317"/>
              <a:gd name="T39" fmla="*/ 94 h 198"/>
              <a:gd name="T40" fmla="*/ 226 w 317"/>
              <a:gd name="T41" fmla="*/ 109 h 198"/>
              <a:gd name="T42" fmla="*/ 136 w 317"/>
              <a:gd name="T43" fmla="*/ 89 h 198"/>
              <a:gd name="T44" fmla="*/ 148 w 317"/>
              <a:gd name="T45" fmla="*/ 19 h 198"/>
              <a:gd name="T46" fmla="*/ 203 w 317"/>
              <a:gd name="T47" fmla="*/ 1 h 198"/>
              <a:gd name="T48" fmla="*/ 216 w 317"/>
              <a:gd name="T49" fmla="*/ 11 h 198"/>
              <a:gd name="T50" fmla="*/ 234 w 317"/>
              <a:gd name="T51" fmla="*/ 8 h 198"/>
              <a:gd name="T52" fmla="*/ 276 w 317"/>
              <a:gd name="T53" fmla="*/ 7 h 198"/>
              <a:gd name="T54" fmla="*/ 314 w 317"/>
              <a:gd name="T55" fmla="*/ 35 h 198"/>
              <a:gd name="T56" fmla="*/ 205 w 317"/>
              <a:gd name="T57" fmla="*/ 79 h 198"/>
              <a:gd name="T58" fmla="*/ 209 w 317"/>
              <a:gd name="T59" fmla="*/ 42 h 198"/>
              <a:gd name="T60" fmla="*/ 182 w 317"/>
              <a:gd name="T61" fmla="*/ 71 h 198"/>
              <a:gd name="T62" fmla="*/ 192 w 317"/>
              <a:gd name="T63" fmla="*/ 57 h 198"/>
              <a:gd name="T64" fmla="*/ 204 w 317"/>
              <a:gd name="T65" fmla="*/ 64 h 198"/>
              <a:gd name="T66" fmla="*/ 259 w 317"/>
              <a:gd name="T67" fmla="*/ 131 h 198"/>
              <a:gd name="T68" fmla="*/ 246 w 317"/>
              <a:gd name="T69" fmla="*/ 194 h 198"/>
              <a:gd name="T70" fmla="*/ 204 w 317"/>
              <a:gd name="T71" fmla="*/ 141 h 198"/>
              <a:gd name="T72" fmla="*/ 221 w 317"/>
              <a:gd name="T73" fmla="*/ 174 h 198"/>
              <a:gd name="T74" fmla="*/ 257 w 317"/>
              <a:gd name="T75" fmla="*/ 159 h 198"/>
              <a:gd name="T76" fmla="*/ 215 w 317"/>
              <a:gd name="T77" fmla="*/ 159 h 198"/>
              <a:gd name="T78" fmla="*/ 249 w 317"/>
              <a:gd name="T79" fmla="*/ 159 h 198"/>
              <a:gd name="T80" fmla="*/ 225 w 317"/>
              <a:gd name="T81" fmla="*/ 166 h 198"/>
              <a:gd name="T82" fmla="*/ 235 w 317"/>
              <a:gd name="T83" fmla="*/ 40 h 198"/>
              <a:gd name="T84" fmla="*/ 235 w 317"/>
              <a:gd name="T85" fmla="*/ 79 h 198"/>
              <a:gd name="T86" fmla="*/ 255 w 317"/>
              <a:gd name="T87" fmla="*/ 68 h 198"/>
              <a:gd name="T88" fmla="*/ 244 w 317"/>
              <a:gd name="T89" fmla="*/ 79 h 198"/>
              <a:gd name="T90" fmla="*/ 260 w 317"/>
              <a:gd name="T91" fmla="*/ 121 h 198"/>
              <a:gd name="T92" fmla="*/ 282 w 317"/>
              <a:gd name="T93" fmla="*/ 159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7" h="198">
                <a:moveTo>
                  <a:pt x="209" y="120"/>
                </a:moveTo>
                <a:cubicBezTo>
                  <a:pt x="210" y="121"/>
                  <a:pt x="209" y="122"/>
                  <a:pt x="208" y="123"/>
                </a:cubicBezTo>
                <a:cubicBezTo>
                  <a:pt x="202" y="128"/>
                  <a:pt x="202" y="128"/>
                  <a:pt x="202" y="128"/>
                </a:cubicBezTo>
                <a:cubicBezTo>
                  <a:pt x="194" y="137"/>
                  <a:pt x="189" y="148"/>
                  <a:pt x="190" y="159"/>
                </a:cubicBezTo>
                <a:cubicBezTo>
                  <a:pt x="109" y="159"/>
                  <a:pt x="109" y="159"/>
                  <a:pt x="109" y="159"/>
                </a:cubicBezTo>
                <a:cubicBezTo>
                  <a:pt x="109" y="145"/>
                  <a:pt x="104" y="134"/>
                  <a:pt x="95" y="126"/>
                </a:cubicBezTo>
                <a:cubicBezTo>
                  <a:pt x="86" y="118"/>
                  <a:pt x="75" y="114"/>
                  <a:pt x="63" y="114"/>
                </a:cubicBezTo>
                <a:cubicBezTo>
                  <a:pt x="50" y="114"/>
                  <a:pt x="39" y="118"/>
                  <a:pt x="30" y="126"/>
                </a:cubicBezTo>
                <a:cubicBezTo>
                  <a:pt x="21" y="134"/>
                  <a:pt x="16" y="145"/>
                  <a:pt x="16" y="159"/>
                </a:cubicBezTo>
                <a:cubicBezTo>
                  <a:pt x="12" y="161"/>
                  <a:pt x="8" y="159"/>
                  <a:pt x="5" y="155"/>
                </a:cubicBezTo>
                <a:cubicBezTo>
                  <a:pt x="3" y="151"/>
                  <a:pt x="2" y="146"/>
                  <a:pt x="1" y="138"/>
                </a:cubicBezTo>
                <a:cubicBezTo>
                  <a:pt x="0" y="124"/>
                  <a:pt x="1" y="113"/>
                  <a:pt x="5" y="105"/>
                </a:cubicBezTo>
                <a:cubicBezTo>
                  <a:pt x="8" y="99"/>
                  <a:pt x="15" y="94"/>
                  <a:pt x="26" y="91"/>
                </a:cubicBezTo>
                <a:cubicBezTo>
                  <a:pt x="29" y="90"/>
                  <a:pt x="33" y="88"/>
                  <a:pt x="40" y="87"/>
                </a:cubicBezTo>
                <a:cubicBezTo>
                  <a:pt x="46" y="85"/>
                  <a:pt x="50" y="84"/>
                  <a:pt x="53" y="83"/>
                </a:cubicBezTo>
                <a:cubicBezTo>
                  <a:pt x="56" y="80"/>
                  <a:pt x="61" y="72"/>
                  <a:pt x="68" y="56"/>
                </a:cubicBezTo>
                <a:cubicBezTo>
                  <a:pt x="75" y="42"/>
                  <a:pt x="81" y="35"/>
                  <a:pt x="87" y="33"/>
                </a:cubicBezTo>
                <a:cubicBezTo>
                  <a:pt x="91" y="32"/>
                  <a:pt x="96" y="32"/>
                  <a:pt x="104" y="33"/>
                </a:cubicBezTo>
                <a:cubicBezTo>
                  <a:pt x="114" y="34"/>
                  <a:pt x="120" y="34"/>
                  <a:pt x="123" y="34"/>
                </a:cubicBezTo>
                <a:cubicBezTo>
                  <a:pt x="124" y="44"/>
                  <a:pt x="125" y="57"/>
                  <a:pt x="125" y="75"/>
                </a:cubicBezTo>
                <a:cubicBezTo>
                  <a:pt x="124" y="100"/>
                  <a:pt x="124" y="114"/>
                  <a:pt x="124" y="119"/>
                </a:cubicBezTo>
                <a:cubicBezTo>
                  <a:pt x="135" y="120"/>
                  <a:pt x="150" y="120"/>
                  <a:pt x="166" y="120"/>
                </a:cubicBezTo>
                <a:cubicBezTo>
                  <a:pt x="191" y="120"/>
                  <a:pt x="203" y="120"/>
                  <a:pt x="203" y="120"/>
                </a:cubicBezTo>
                <a:cubicBezTo>
                  <a:pt x="203" y="120"/>
                  <a:pt x="205" y="120"/>
                  <a:pt x="209" y="120"/>
                </a:cubicBezTo>
                <a:moveTo>
                  <a:pt x="77" y="125"/>
                </a:moveTo>
                <a:cubicBezTo>
                  <a:pt x="82" y="127"/>
                  <a:pt x="87" y="131"/>
                  <a:pt x="91" y="136"/>
                </a:cubicBezTo>
                <a:cubicBezTo>
                  <a:pt x="95" y="141"/>
                  <a:pt x="97" y="147"/>
                  <a:pt x="98" y="153"/>
                </a:cubicBezTo>
                <a:cubicBezTo>
                  <a:pt x="101" y="168"/>
                  <a:pt x="97" y="180"/>
                  <a:pt x="86" y="189"/>
                </a:cubicBezTo>
                <a:cubicBezTo>
                  <a:pt x="75" y="196"/>
                  <a:pt x="63" y="198"/>
                  <a:pt x="50" y="194"/>
                </a:cubicBezTo>
                <a:cubicBezTo>
                  <a:pt x="36" y="189"/>
                  <a:pt x="29" y="180"/>
                  <a:pt x="26" y="167"/>
                </a:cubicBezTo>
                <a:cubicBezTo>
                  <a:pt x="24" y="155"/>
                  <a:pt x="27" y="145"/>
                  <a:pt x="33" y="137"/>
                </a:cubicBezTo>
                <a:cubicBezTo>
                  <a:pt x="39" y="129"/>
                  <a:pt x="48" y="125"/>
                  <a:pt x="59" y="123"/>
                </a:cubicBezTo>
                <a:cubicBezTo>
                  <a:pt x="66" y="123"/>
                  <a:pt x="72" y="123"/>
                  <a:pt x="77" y="125"/>
                </a:cubicBezTo>
                <a:moveTo>
                  <a:pt x="60" y="180"/>
                </a:moveTo>
                <a:cubicBezTo>
                  <a:pt x="67" y="181"/>
                  <a:pt x="73" y="179"/>
                  <a:pt x="77" y="174"/>
                </a:cubicBezTo>
                <a:cubicBezTo>
                  <a:pt x="81" y="170"/>
                  <a:pt x="83" y="165"/>
                  <a:pt x="83" y="159"/>
                </a:cubicBezTo>
                <a:cubicBezTo>
                  <a:pt x="83" y="152"/>
                  <a:pt x="80" y="147"/>
                  <a:pt x="76" y="144"/>
                </a:cubicBezTo>
                <a:cubicBezTo>
                  <a:pt x="72" y="139"/>
                  <a:pt x="65" y="138"/>
                  <a:pt x="58" y="140"/>
                </a:cubicBezTo>
                <a:cubicBezTo>
                  <a:pt x="53" y="141"/>
                  <a:pt x="49" y="143"/>
                  <a:pt x="46" y="148"/>
                </a:cubicBezTo>
                <a:cubicBezTo>
                  <a:pt x="43" y="151"/>
                  <a:pt x="42" y="156"/>
                  <a:pt x="42" y="161"/>
                </a:cubicBezTo>
                <a:cubicBezTo>
                  <a:pt x="43" y="166"/>
                  <a:pt x="44" y="170"/>
                  <a:pt x="47" y="173"/>
                </a:cubicBezTo>
                <a:cubicBezTo>
                  <a:pt x="50" y="177"/>
                  <a:pt x="55" y="180"/>
                  <a:pt x="60" y="180"/>
                </a:cubicBezTo>
                <a:moveTo>
                  <a:pt x="58" y="147"/>
                </a:moveTo>
                <a:cubicBezTo>
                  <a:pt x="63" y="146"/>
                  <a:pt x="67" y="146"/>
                  <a:pt x="70" y="148"/>
                </a:cubicBezTo>
                <a:cubicBezTo>
                  <a:pt x="72" y="150"/>
                  <a:pt x="74" y="153"/>
                  <a:pt x="75" y="156"/>
                </a:cubicBezTo>
                <a:cubicBezTo>
                  <a:pt x="76" y="160"/>
                  <a:pt x="75" y="163"/>
                  <a:pt x="74" y="166"/>
                </a:cubicBezTo>
                <a:cubicBezTo>
                  <a:pt x="72" y="169"/>
                  <a:pt x="70" y="172"/>
                  <a:pt x="67" y="172"/>
                </a:cubicBezTo>
                <a:cubicBezTo>
                  <a:pt x="63" y="173"/>
                  <a:pt x="60" y="173"/>
                  <a:pt x="57" y="171"/>
                </a:cubicBezTo>
                <a:cubicBezTo>
                  <a:pt x="54" y="169"/>
                  <a:pt x="52" y="166"/>
                  <a:pt x="51" y="163"/>
                </a:cubicBezTo>
                <a:cubicBezTo>
                  <a:pt x="49" y="160"/>
                  <a:pt x="49" y="157"/>
                  <a:pt x="50" y="154"/>
                </a:cubicBezTo>
                <a:cubicBezTo>
                  <a:pt x="52" y="151"/>
                  <a:pt x="54" y="149"/>
                  <a:pt x="58" y="147"/>
                </a:cubicBezTo>
                <a:moveTo>
                  <a:pt x="111" y="85"/>
                </a:moveTo>
                <a:cubicBezTo>
                  <a:pt x="113" y="66"/>
                  <a:pt x="113" y="54"/>
                  <a:pt x="111" y="47"/>
                </a:cubicBezTo>
                <a:cubicBezTo>
                  <a:pt x="97" y="42"/>
                  <a:pt x="87" y="45"/>
                  <a:pt x="81" y="55"/>
                </a:cubicBezTo>
                <a:cubicBezTo>
                  <a:pt x="80" y="59"/>
                  <a:pt x="78" y="64"/>
                  <a:pt x="76" y="71"/>
                </a:cubicBezTo>
                <a:cubicBezTo>
                  <a:pt x="74" y="78"/>
                  <a:pt x="72" y="82"/>
                  <a:pt x="71" y="85"/>
                </a:cubicBezTo>
                <a:cubicBezTo>
                  <a:pt x="78" y="87"/>
                  <a:pt x="91" y="87"/>
                  <a:pt x="111" y="85"/>
                </a:cubicBezTo>
                <a:moveTo>
                  <a:pt x="314" y="35"/>
                </a:moveTo>
                <a:cubicBezTo>
                  <a:pt x="316" y="43"/>
                  <a:pt x="317" y="54"/>
                  <a:pt x="316" y="66"/>
                </a:cubicBezTo>
                <a:cubicBezTo>
                  <a:pt x="316" y="80"/>
                  <a:pt x="315" y="89"/>
                  <a:pt x="312" y="94"/>
                </a:cubicBezTo>
                <a:cubicBezTo>
                  <a:pt x="309" y="103"/>
                  <a:pt x="297" y="108"/>
                  <a:pt x="278" y="109"/>
                </a:cubicBezTo>
                <a:cubicBezTo>
                  <a:pt x="272" y="110"/>
                  <a:pt x="263" y="110"/>
                  <a:pt x="252" y="109"/>
                </a:cubicBezTo>
                <a:cubicBezTo>
                  <a:pt x="238" y="109"/>
                  <a:pt x="229" y="109"/>
                  <a:pt x="226" y="109"/>
                </a:cubicBezTo>
                <a:cubicBezTo>
                  <a:pt x="156" y="109"/>
                  <a:pt x="156" y="109"/>
                  <a:pt x="156" y="109"/>
                </a:cubicBezTo>
                <a:cubicBezTo>
                  <a:pt x="152" y="108"/>
                  <a:pt x="148" y="106"/>
                  <a:pt x="144" y="102"/>
                </a:cubicBezTo>
                <a:cubicBezTo>
                  <a:pt x="140" y="98"/>
                  <a:pt x="137" y="93"/>
                  <a:pt x="136" y="89"/>
                </a:cubicBezTo>
                <a:cubicBezTo>
                  <a:pt x="137" y="90"/>
                  <a:pt x="137" y="81"/>
                  <a:pt x="136" y="62"/>
                </a:cubicBezTo>
                <a:cubicBezTo>
                  <a:pt x="136" y="45"/>
                  <a:pt x="136" y="36"/>
                  <a:pt x="136" y="35"/>
                </a:cubicBezTo>
                <a:cubicBezTo>
                  <a:pt x="138" y="28"/>
                  <a:pt x="142" y="22"/>
                  <a:pt x="148" y="19"/>
                </a:cubicBezTo>
                <a:cubicBezTo>
                  <a:pt x="155" y="15"/>
                  <a:pt x="163" y="14"/>
                  <a:pt x="173" y="14"/>
                </a:cubicBezTo>
                <a:cubicBezTo>
                  <a:pt x="172" y="5"/>
                  <a:pt x="177" y="1"/>
                  <a:pt x="188" y="1"/>
                </a:cubicBezTo>
                <a:cubicBezTo>
                  <a:pt x="192" y="0"/>
                  <a:pt x="196" y="1"/>
                  <a:pt x="203" y="1"/>
                </a:cubicBezTo>
                <a:cubicBezTo>
                  <a:pt x="209" y="2"/>
                  <a:pt x="213" y="2"/>
                  <a:pt x="215" y="2"/>
                </a:cubicBezTo>
                <a:cubicBezTo>
                  <a:pt x="216" y="3"/>
                  <a:pt x="216" y="5"/>
                  <a:pt x="216" y="7"/>
                </a:cubicBezTo>
                <a:cubicBezTo>
                  <a:pt x="216" y="11"/>
                  <a:pt x="216" y="11"/>
                  <a:pt x="216" y="11"/>
                </a:cubicBezTo>
                <a:cubicBezTo>
                  <a:pt x="216" y="12"/>
                  <a:pt x="216" y="13"/>
                  <a:pt x="216" y="14"/>
                </a:cubicBezTo>
                <a:cubicBezTo>
                  <a:pt x="233" y="14"/>
                  <a:pt x="233" y="14"/>
                  <a:pt x="233" y="14"/>
                </a:cubicBezTo>
                <a:cubicBezTo>
                  <a:pt x="234" y="13"/>
                  <a:pt x="234" y="11"/>
                  <a:pt x="234" y="8"/>
                </a:cubicBezTo>
                <a:cubicBezTo>
                  <a:pt x="234" y="5"/>
                  <a:pt x="235" y="3"/>
                  <a:pt x="236" y="2"/>
                </a:cubicBezTo>
                <a:cubicBezTo>
                  <a:pt x="248" y="0"/>
                  <a:pt x="261" y="0"/>
                  <a:pt x="275" y="2"/>
                </a:cubicBezTo>
                <a:cubicBezTo>
                  <a:pt x="276" y="3"/>
                  <a:pt x="276" y="5"/>
                  <a:pt x="276" y="7"/>
                </a:cubicBezTo>
                <a:cubicBezTo>
                  <a:pt x="276" y="11"/>
                  <a:pt x="276" y="11"/>
                  <a:pt x="276" y="11"/>
                </a:cubicBezTo>
                <a:cubicBezTo>
                  <a:pt x="276" y="12"/>
                  <a:pt x="276" y="13"/>
                  <a:pt x="276" y="14"/>
                </a:cubicBezTo>
                <a:cubicBezTo>
                  <a:pt x="299" y="13"/>
                  <a:pt x="312" y="20"/>
                  <a:pt x="314" y="35"/>
                </a:cubicBezTo>
                <a:moveTo>
                  <a:pt x="182" y="71"/>
                </a:moveTo>
                <a:cubicBezTo>
                  <a:pt x="184" y="76"/>
                  <a:pt x="187" y="79"/>
                  <a:pt x="191" y="80"/>
                </a:cubicBezTo>
                <a:cubicBezTo>
                  <a:pt x="196" y="81"/>
                  <a:pt x="200" y="81"/>
                  <a:pt x="205" y="79"/>
                </a:cubicBezTo>
                <a:cubicBezTo>
                  <a:pt x="209" y="77"/>
                  <a:pt x="212" y="73"/>
                  <a:pt x="215" y="68"/>
                </a:cubicBezTo>
                <a:cubicBezTo>
                  <a:pt x="217" y="63"/>
                  <a:pt x="217" y="57"/>
                  <a:pt x="215" y="50"/>
                </a:cubicBezTo>
                <a:cubicBezTo>
                  <a:pt x="214" y="47"/>
                  <a:pt x="212" y="44"/>
                  <a:pt x="209" y="42"/>
                </a:cubicBezTo>
                <a:cubicBezTo>
                  <a:pt x="205" y="39"/>
                  <a:pt x="200" y="39"/>
                  <a:pt x="194" y="40"/>
                </a:cubicBezTo>
                <a:cubicBezTo>
                  <a:pt x="188" y="41"/>
                  <a:pt x="184" y="45"/>
                  <a:pt x="182" y="51"/>
                </a:cubicBezTo>
                <a:cubicBezTo>
                  <a:pt x="179" y="58"/>
                  <a:pt x="179" y="64"/>
                  <a:pt x="182" y="71"/>
                </a:cubicBezTo>
                <a:moveTo>
                  <a:pt x="199" y="69"/>
                </a:moveTo>
                <a:cubicBezTo>
                  <a:pt x="196" y="69"/>
                  <a:pt x="194" y="68"/>
                  <a:pt x="193" y="65"/>
                </a:cubicBezTo>
                <a:cubicBezTo>
                  <a:pt x="192" y="63"/>
                  <a:pt x="191" y="60"/>
                  <a:pt x="192" y="57"/>
                </a:cubicBezTo>
                <a:cubicBezTo>
                  <a:pt x="193" y="53"/>
                  <a:pt x="195" y="51"/>
                  <a:pt x="197" y="50"/>
                </a:cubicBezTo>
                <a:cubicBezTo>
                  <a:pt x="199" y="49"/>
                  <a:pt x="201" y="50"/>
                  <a:pt x="204" y="54"/>
                </a:cubicBezTo>
                <a:cubicBezTo>
                  <a:pt x="204" y="59"/>
                  <a:pt x="204" y="63"/>
                  <a:pt x="204" y="64"/>
                </a:cubicBezTo>
                <a:cubicBezTo>
                  <a:pt x="203" y="67"/>
                  <a:pt x="202" y="69"/>
                  <a:pt x="199" y="69"/>
                </a:cubicBezTo>
                <a:moveTo>
                  <a:pt x="232" y="123"/>
                </a:moveTo>
                <a:cubicBezTo>
                  <a:pt x="242" y="122"/>
                  <a:pt x="251" y="125"/>
                  <a:pt x="259" y="131"/>
                </a:cubicBezTo>
                <a:cubicBezTo>
                  <a:pt x="267" y="137"/>
                  <a:pt x="271" y="145"/>
                  <a:pt x="272" y="154"/>
                </a:cubicBezTo>
                <a:cubicBezTo>
                  <a:pt x="273" y="164"/>
                  <a:pt x="271" y="172"/>
                  <a:pt x="266" y="180"/>
                </a:cubicBezTo>
                <a:cubicBezTo>
                  <a:pt x="261" y="187"/>
                  <a:pt x="254" y="191"/>
                  <a:pt x="246" y="194"/>
                </a:cubicBezTo>
                <a:cubicBezTo>
                  <a:pt x="237" y="197"/>
                  <a:pt x="229" y="197"/>
                  <a:pt x="221" y="194"/>
                </a:cubicBezTo>
                <a:cubicBezTo>
                  <a:pt x="213" y="191"/>
                  <a:pt x="207" y="185"/>
                  <a:pt x="202" y="177"/>
                </a:cubicBezTo>
                <a:cubicBezTo>
                  <a:pt x="196" y="164"/>
                  <a:pt x="197" y="153"/>
                  <a:pt x="204" y="141"/>
                </a:cubicBezTo>
                <a:cubicBezTo>
                  <a:pt x="210" y="131"/>
                  <a:pt x="219" y="125"/>
                  <a:pt x="232" y="123"/>
                </a:cubicBezTo>
                <a:moveTo>
                  <a:pt x="215" y="159"/>
                </a:moveTo>
                <a:cubicBezTo>
                  <a:pt x="214" y="165"/>
                  <a:pt x="216" y="170"/>
                  <a:pt x="221" y="174"/>
                </a:cubicBezTo>
                <a:cubicBezTo>
                  <a:pt x="225" y="177"/>
                  <a:pt x="230" y="179"/>
                  <a:pt x="235" y="180"/>
                </a:cubicBezTo>
                <a:cubicBezTo>
                  <a:pt x="241" y="180"/>
                  <a:pt x="246" y="178"/>
                  <a:pt x="250" y="175"/>
                </a:cubicBezTo>
                <a:cubicBezTo>
                  <a:pt x="254" y="171"/>
                  <a:pt x="257" y="166"/>
                  <a:pt x="257" y="159"/>
                </a:cubicBezTo>
                <a:cubicBezTo>
                  <a:pt x="257" y="152"/>
                  <a:pt x="254" y="147"/>
                  <a:pt x="249" y="143"/>
                </a:cubicBezTo>
                <a:cubicBezTo>
                  <a:pt x="244" y="139"/>
                  <a:pt x="238" y="138"/>
                  <a:pt x="231" y="140"/>
                </a:cubicBezTo>
                <a:cubicBezTo>
                  <a:pt x="220" y="142"/>
                  <a:pt x="215" y="149"/>
                  <a:pt x="215" y="159"/>
                </a:cubicBezTo>
                <a:moveTo>
                  <a:pt x="232" y="147"/>
                </a:moveTo>
                <a:cubicBezTo>
                  <a:pt x="237" y="146"/>
                  <a:pt x="241" y="146"/>
                  <a:pt x="244" y="149"/>
                </a:cubicBezTo>
                <a:cubicBezTo>
                  <a:pt x="247" y="151"/>
                  <a:pt x="249" y="155"/>
                  <a:pt x="249" y="159"/>
                </a:cubicBezTo>
                <a:cubicBezTo>
                  <a:pt x="249" y="164"/>
                  <a:pt x="247" y="168"/>
                  <a:pt x="244" y="170"/>
                </a:cubicBezTo>
                <a:cubicBezTo>
                  <a:pt x="241" y="172"/>
                  <a:pt x="238" y="173"/>
                  <a:pt x="234" y="172"/>
                </a:cubicBezTo>
                <a:cubicBezTo>
                  <a:pt x="230" y="171"/>
                  <a:pt x="227" y="169"/>
                  <a:pt x="225" y="166"/>
                </a:cubicBezTo>
                <a:cubicBezTo>
                  <a:pt x="222" y="162"/>
                  <a:pt x="222" y="158"/>
                  <a:pt x="223" y="154"/>
                </a:cubicBezTo>
                <a:cubicBezTo>
                  <a:pt x="224" y="151"/>
                  <a:pt x="227" y="149"/>
                  <a:pt x="232" y="147"/>
                </a:cubicBezTo>
                <a:moveTo>
                  <a:pt x="235" y="40"/>
                </a:moveTo>
                <a:cubicBezTo>
                  <a:pt x="224" y="40"/>
                  <a:pt x="224" y="40"/>
                  <a:pt x="224" y="40"/>
                </a:cubicBezTo>
                <a:cubicBezTo>
                  <a:pt x="224" y="79"/>
                  <a:pt x="224" y="79"/>
                  <a:pt x="224" y="79"/>
                </a:cubicBezTo>
                <a:cubicBezTo>
                  <a:pt x="235" y="79"/>
                  <a:pt x="235" y="79"/>
                  <a:pt x="235" y="79"/>
                </a:cubicBezTo>
                <a:lnTo>
                  <a:pt x="235" y="40"/>
                </a:lnTo>
                <a:close/>
                <a:moveTo>
                  <a:pt x="270" y="68"/>
                </a:moveTo>
                <a:cubicBezTo>
                  <a:pt x="255" y="68"/>
                  <a:pt x="255" y="68"/>
                  <a:pt x="255" y="68"/>
                </a:cubicBezTo>
                <a:cubicBezTo>
                  <a:pt x="255" y="40"/>
                  <a:pt x="255" y="40"/>
                  <a:pt x="255" y="40"/>
                </a:cubicBezTo>
                <a:cubicBezTo>
                  <a:pt x="244" y="40"/>
                  <a:pt x="244" y="40"/>
                  <a:pt x="244" y="40"/>
                </a:cubicBezTo>
                <a:cubicBezTo>
                  <a:pt x="243" y="53"/>
                  <a:pt x="243" y="66"/>
                  <a:pt x="244" y="79"/>
                </a:cubicBezTo>
                <a:cubicBezTo>
                  <a:pt x="270" y="79"/>
                  <a:pt x="270" y="79"/>
                  <a:pt x="270" y="79"/>
                </a:cubicBezTo>
                <a:lnTo>
                  <a:pt x="270" y="68"/>
                </a:lnTo>
                <a:close/>
                <a:moveTo>
                  <a:pt x="260" y="121"/>
                </a:moveTo>
                <a:cubicBezTo>
                  <a:pt x="273" y="118"/>
                  <a:pt x="283" y="119"/>
                  <a:pt x="290" y="122"/>
                </a:cubicBezTo>
                <a:cubicBezTo>
                  <a:pt x="291" y="136"/>
                  <a:pt x="291" y="143"/>
                  <a:pt x="291" y="145"/>
                </a:cubicBezTo>
                <a:cubicBezTo>
                  <a:pt x="291" y="154"/>
                  <a:pt x="288" y="159"/>
                  <a:pt x="282" y="159"/>
                </a:cubicBezTo>
                <a:cubicBezTo>
                  <a:pt x="280" y="140"/>
                  <a:pt x="272" y="127"/>
                  <a:pt x="260" y="12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14">
            <a:extLst>
              <a:ext uri="{FF2B5EF4-FFF2-40B4-BE49-F238E27FC236}">
                <a16:creationId xmlns:a16="http://schemas.microsoft.com/office/drawing/2014/main" id="{6850BAD8-7D87-4EFB-9950-9A2410E99B96}"/>
              </a:ext>
            </a:extLst>
          </p:cNvPr>
          <p:cNvSpPr>
            <a:spLocks noEditPoints="1"/>
          </p:cNvSpPr>
          <p:nvPr/>
        </p:nvSpPr>
        <p:spPr bwMode="auto">
          <a:xfrm>
            <a:off x="4966009" y="5264547"/>
            <a:ext cx="629126" cy="432524"/>
          </a:xfrm>
          <a:custGeom>
            <a:avLst/>
            <a:gdLst>
              <a:gd name="T0" fmla="*/ 11 w 336"/>
              <a:gd name="T1" fmla="*/ 102 h 231"/>
              <a:gd name="T2" fmla="*/ 33 w 336"/>
              <a:gd name="T3" fmla="*/ 101 h 231"/>
              <a:gd name="T4" fmla="*/ 36 w 336"/>
              <a:gd name="T5" fmla="*/ 146 h 231"/>
              <a:gd name="T6" fmla="*/ 8 w 336"/>
              <a:gd name="T7" fmla="*/ 146 h 231"/>
              <a:gd name="T8" fmla="*/ 336 w 336"/>
              <a:gd name="T9" fmla="*/ 87 h 231"/>
              <a:gd name="T10" fmla="*/ 322 w 336"/>
              <a:gd name="T11" fmla="*/ 213 h 231"/>
              <a:gd name="T12" fmla="*/ 221 w 336"/>
              <a:gd name="T13" fmla="*/ 231 h 231"/>
              <a:gd name="T14" fmla="*/ 113 w 336"/>
              <a:gd name="T15" fmla="*/ 210 h 231"/>
              <a:gd name="T16" fmla="*/ 101 w 336"/>
              <a:gd name="T17" fmla="*/ 93 h 231"/>
              <a:gd name="T18" fmla="*/ 106 w 336"/>
              <a:gd name="T19" fmla="*/ 67 h 231"/>
              <a:gd name="T20" fmla="*/ 82 w 336"/>
              <a:gd name="T21" fmla="*/ 32 h 231"/>
              <a:gd name="T22" fmla="*/ 51 w 336"/>
              <a:gd name="T23" fmla="*/ 49 h 231"/>
              <a:gd name="T24" fmla="*/ 47 w 336"/>
              <a:gd name="T25" fmla="*/ 19 h 231"/>
              <a:gd name="T26" fmla="*/ 81 w 336"/>
              <a:gd name="T27" fmla="*/ 2 h 231"/>
              <a:gd name="T28" fmla="*/ 123 w 336"/>
              <a:gd name="T29" fmla="*/ 34 h 231"/>
              <a:gd name="T30" fmla="*/ 148 w 336"/>
              <a:gd name="T31" fmla="*/ 30 h 231"/>
              <a:gd name="T32" fmla="*/ 219 w 336"/>
              <a:gd name="T33" fmla="*/ 26 h 231"/>
              <a:gd name="T34" fmla="*/ 283 w 336"/>
              <a:gd name="T35" fmla="*/ 26 h 231"/>
              <a:gd name="T36" fmla="*/ 304 w 336"/>
              <a:gd name="T37" fmla="*/ 48 h 231"/>
              <a:gd name="T38" fmla="*/ 336 w 336"/>
              <a:gd name="T39" fmla="*/ 87 h 231"/>
              <a:gd name="T40" fmla="*/ 240 w 336"/>
              <a:gd name="T41" fmla="*/ 158 h 231"/>
              <a:gd name="T42" fmla="*/ 258 w 336"/>
              <a:gd name="T43" fmla="*/ 103 h 231"/>
              <a:gd name="T44" fmla="*/ 190 w 336"/>
              <a:gd name="T45" fmla="*/ 123 h 231"/>
              <a:gd name="T46" fmla="*/ 169 w 336"/>
              <a:gd name="T47" fmla="*/ 101 h 231"/>
              <a:gd name="T48" fmla="*/ 187 w 336"/>
              <a:gd name="T49" fmla="*/ 126 h 231"/>
              <a:gd name="T50" fmla="*/ 187 w 336"/>
              <a:gd name="T51" fmla="*/ 169 h 231"/>
              <a:gd name="T52" fmla="*/ 170 w 336"/>
              <a:gd name="T53" fmla="*/ 193 h 231"/>
              <a:gd name="T54" fmla="*/ 237 w 336"/>
              <a:gd name="T55" fmla="*/ 171 h 231"/>
              <a:gd name="T56" fmla="*/ 258 w 336"/>
              <a:gd name="T57" fmla="*/ 189 h 231"/>
              <a:gd name="T58" fmla="*/ 233 w 336"/>
              <a:gd name="T59" fmla="*/ 79 h 231"/>
              <a:gd name="T60" fmla="*/ 204 w 336"/>
              <a:gd name="T61" fmla="*/ 43 h 231"/>
              <a:gd name="T62" fmla="*/ 190 w 336"/>
              <a:gd name="T63" fmla="*/ 124 h 231"/>
              <a:gd name="T64" fmla="*/ 237 w 336"/>
              <a:gd name="T65" fmla="*/ 169 h 231"/>
              <a:gd name="T66" fmla="*/ 190 w 336"/>
              <a:gd name="T67" fmla="*/ 124 h 231"/>
              <a:gd name="T68" fmla="*/ 305 w 336"/>
              <a:gd name="T69" fmla="*/ 86 h 231"/>
              <a:gd name="T70" fmla="*/ 283 w 336"/>
              <a:gd name="T71" fmla="*/ 3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36" h="231">
                <a:moveTo>
                  <a:pt x="0" y="131"/>
                </a:moveTo>
                <a:cubicBezTo>
                  <a:pt x="0" y="123"/>
                  <a:pt x="3" y="114"/>
                  <a:pt x="11" y="102"/>
                </a:cubicBezTo>
                <a:cubicBezTo>
                  <a:pt x="18" y="90"/>
                  <a:pt x="22" y="80"/>
                  <a:pt x="22" y="71"/>
                </a:cubicBezTo>
                <a:cubicBezTo>
                  <a:pt x="21" y="78"/>
                  <a:pt x="25" y="88"/>
                  <a:pt x="33" y="101"/>
                </a:cubicBezTo>
                <a:cubicBezTo>
                  <a:pt x="40" y="113"/>
                  <a:pt x="44" y="124"/>
                  <a:pt x="43" y="131"/>
                </a:cubicBezTo>
                <a:cubicBezTo>
                  <a:pt x="42" y="137"/>
                  <a:pt x="40" y="142"/>
                  <a:pt x="36" y="146"/>
                </a:cubicBezTo>
                <a:cubicBezTo>
                  <a:pt x="32" y="149"/>
                  <a:pt x="27" y="151"/>
                  <a:pt x="22" y="151"/>
                </a:cubicBezTo>
                <a:cubicBezTo>
                  <a:pt x="16" y="151"/>
                  <a:pt x="12" y="149"/>
                  <a:pt x="8" y="146"/>
                </a:cubicBezTo>
                <a:cubicBezTo>
                  <a:pt x="3" y="142"/>
                  <a:pt x="1" y="137"/>
                  <a:pt x="0" y="131"/>
                </a:cubicBezTo>
                <a:moveTo>
                  <a:pt x="336" y="87"/>
                </a:moveTo>
                <a:cubicBezTo>
                  <a:pt x="336" y="143"/>
                  <a:pt x="335" y="174"/>
                  <a:pt x="334" y="179"/>
                </a:cubicBezTo>
                <a:cubicBezTo>
                  <a:pt x="332" y="194"/>
                  <a:pt x="328" y="205"/>
                  <a:pt x="322" y="213"/>
                </a:cubicBezTo>
                <a:cubicBezTo>
                  <a:pt x="315" y="223"/>
                  <a:pt x="305" y="229"/>
                  <a:pt x="292" y="231"/>
                </a:cubicBezTo>
                <a:cubicBezTo>
                  <a:pt x="221" y="231"/>
                  <a:pt x="221" y="231"/>
                  <a:pt x="221" y="231"/>
                </a:cubicBezTo>
                <a:cubicBezTo>
                  <a:pt x="176" y="231"/>
                  <a:pt x="149" y="230"/>
                  <a:pt x="138" y="227"/>
                </a:cubicBezTo>
                <a:cubicBezTo>
                  <a:pt x="127" y="223"/>
                  <a:pt x="119" y="218"/>
                  <a:pt x="113" y="210"/>
                </a:cubicBezTo>
                <a:cubicBezTo>
                  <a:pt x="106" y="201"/>
                  <a:pt x="102" y="190"/>
                  <a:pt x="101" y="174"/>
                </a:cubicBezTo>
                <a:cubicBezTo>
                  <a:pt x="97" y="139"/>
                  <a:pt x="97" y="112"/>
                  <a:pt x="101" y="93"/>
                </a:cubicBezTo>
                <a:cubicBezTo>
                  <a:pt x="102" y="87"/>
                  <a:pt x="105" y="82"/>
                  <a:pt x="111" y="76"/>
                </a:cubicBezTo>
                <a:cubicBezTo>
                  <a:pt x="108" y="75"/>
                  <a:pt x="106" y="72"/>
                  <a:pt x="106" y="67"/>
                </a:cubicBezTo>
                <a:cubicBezTo>
                  <a:pt x="105" y="63"/>
                  <a:pt x="105" y="59"/>
                  <a:pt x="107" y="54"/>
                </a:cubicBezTo>
                <a:cubicBezTo>
                  <a:pt x="98" y="45"/>
                  <a:pt x="90" y="38"/>
                  <a:pt x="82" y="32"/>
                </a:cubicBezTo>
                <a:cubicBezTo>
                  <a:pt x="80" y="33"/>
                  <a:pt x="76" y="36"/>
                  <a:pt x="69" y="39"/>
                </a:cubicBezTo>
                <a:cubicBezTo>
                  <a:pt x="61" y="44"/>
                  <a:pt x="55" y="47"/>
                  <a:pt x="51" y="49"/>
                </a:cubicBezTo>
                <a:cubicBezTo>
                  <a:pt x="36" y="56"/>
                  <a:pt x="28" y="53"/>
                  <a:pt x="26" y="42"/>
                </a:cubicBezTo>
                <a:cubicBezTo>
                  <a:pt x="25" y="35"/>
                  <a:pt x="32" y="27"/>
                  <a:pt x="47" y="19"/>
                </a:cubicBezTo>
                <a:cubicBezTo>
                  <a:pt x="51" y="17"/>
                  <a:pt x="57" y="13"/>
                  <a:pt x="65" y="10"/>
                </a:cubicBezTo>
                <a:cubicBezTo>
                  <a:pt x="74" y="6"/>
                  <a:pt x="79" y="4"/>
                  <a:pt x="81" y="2"/>
                </a:cubicBezTo>
                <a:cubicBezTo>
                  <a:pt x="86" y="0"/>
                  <a:pt x="93" y="4"/>
                  <a:pt x="103" y="15"/>
                </a:cubicBezTo>
                <a:cubicBezTo>
                  <a:pt x="115" y="27"/>
                  <a:pt x="121" y="34"/>
                  <a:pt x="123" y="34"/>
                </a:cubicBezTo>
                <a:cubicBezTo>
                  <a:pt x="134" y="32"/>
                  <a:pt x="141" y="32"/>
                  <a:pt x="143" y="36"/>
                </a:cubicBezTo>
                <a:cubicBezTo>
                  <a:pt x="144" y="35"/>
                  <a:pt x="146" y="33"/>
                  <a:pt x="148" y="30"/>
                </a:cubicBezTo>
                <a:cubicBezTo>
                  <a:pt x="149" y="27"/>
                  <a:pt x="151" y="26"/>
                  <a:pt x="154" y="26"/>
                </a:cubicBezTo>
                <a:cubicBezTo>
                  <a:pt x="219" y="26"/>
                  <a:pt x="219" y="26"/>
                  <a:pt x="219" y="26"/>
                </a:cubicBezTo>
                <a:cubicBezTo>
                  <a:pt x="219" y="26"/>
                  <a:pt x="230" y="25"/>
                  <a:pt x="252" y="24"/>
                </a:cubicBezTo>
                <a:cubicBezTo>
                  <a:pt x="265" y="23"/>
                  <a:pt x="275" y="23"/>
                  <a:pt x="283" y="26"/>
                </a:cubicBezTo>
                <a:cubicBezTo>
                  <a:pt x="287" y="27"/>
                  <a:pt x="292" y="31"/>
                  <a:pt x="297" y="39"/>
                </a:cubicBezTo>
                <a:cubicBezTo>
                  <a:pt x="299" y="41"/>
                  <a:pt x="301" y="44"/>
                  <a:pt x="304" y="48"/>
                </a:cubicBezTo>
                <a:cubicBezTo>
                  <a:pt x="307" y="52"/>
                  <a:pt x="309" y="54"/>
                  <a:pt x="310" y="56"/>
                </a:cubicBezTo>
                <a:cubicBezTo>
                  <a:pt x="311" y="57"/>
                  <a:pt x="320" y="68"/>
                  <a:pt x="336" y="87"/>
                </a:cubicBezTo>
                <a:moveTo>
                  <a:pt x="258" y="189"/>
                </a:moveTo>
                <a:cubicBezTo>
                  <a:pt x="248" y="186"/>
                  <a:pt x="242" y="175"/>
                  <a:pt x="240" y="158"/>
                </a:cubicBezTo>
                <a:cubicBezTo>
                  <a:pt x="238" y="141"/>
                  <a:pt x="240" y="126"/>
                  <a:pt x="247" y="114"/>
                </a:cubicBezTo>
                <a:cubicBezTo>
                  <a:pt x="252" y="111"/>
                  <a:pt x="255" y="107"/>
                  <a:pt x="258" y="103"/>
                </a:cubicBezTo>
                <a:cubicBezTo>
                  <a:pt x="254" y="104"/>
                  <a:pt x="250" y="108"/>
                  <a:pt x="247" y="114"/>
                </a:cubicBezTo>
                <a:cubicBezTo>
                  <a:pt x="234" y="123"/>
                  <a:pt x="215" y="125"/>
                  <a:pt x="190" y="123"/>
                </a:cubicBezTo>
                <a:cubicBezTo>
                  <a:pt x="187" y="121"/>
                  <a:pt x="184" y="117"/>
                  <a:pt x="180" y="112"/>
                </a:cubicBezTo>
                <a:cubicBezTo>
                  <a:pt x="175" y="107"/>
                  <a:pt x="172" y="103"/>
                  <a:pt x="169" y="101"/>
                </a:cubicBezTo>
                <a:cubicBezTo>
                  <a:pt x="170" y="105"/>
                  <a:pt x="172" y="109"/>
                  <a:pt x="178" y="113"/>
                </a:cubicBezTo>
                <a:cubicBezTo>
                  <a:pt x="183" y="117"/>
                  <a:pt x="186" y="122"/>
                  <a:pt x="187" y="126"/>
                </a:cubicBezTo>
                <a:cubicBezTo>
                  <a:pt x="188" y="130"/>
                  <a:pt x="188" y="137"/>
                  <a:pt x="187" y="146"/>
                </a:cubicBezTo>
                <a:cubicBezTo>
                  <a:pt x="187" y="156"/>
                  <a:pt x="186" y="164"/>
                  <a:pt x="187" y="169"/>
                </a:cubicBezTo>
                <a:cubicBezTo>
                  <a:pt x="186" y="172"/>
                  <a:pt x="183" y="176"/>
                  <a:pt x="177" y="181"/>
                </a:cubicBezTo>
                <a:cubicBezTo>
                  <a:pt x="172" y="186"/>
                  <a:pt x="170" y="190"/>
                  <a:pt x="170" y="193"/>
                </a:cubicBezTo>
                <a:cubicBezTo>
                  <a:pt x="174" y="182"/>
                  <a:pt x="182" y="176"/>
                  <a:pt x="195" y="172"/>
                </a:cubicBezTo>
                <a:cubicBezTo>
                  <a:pt x="205" y="170"/>
                  <a:pt x="219" y="170"/>
                  <a:pt x="237" y="171"/>
                </a:cubicBezTo>
                <a:cubicBezTo>
                  <a:pt x="239" y="172"/>
                  <a:pt x="243" y="176"/>
                  <a:pt x="248" y="182"/>
                </a:cubicBezTo>
                <a:cubicBezTo>
                  <a:pt x="252" y="188"/>
                  <a:pt x="256" y="190"/>
                  <a:pt x="258" y="189"/>
                </a:cubicBezTo>
                <a:moveTo>
                  <a:pt x="178" y="73"/>
                </a:moveTo>
                <a:cubicBezTo>
                  <a:pt x="197" y="78"/>
                  <a:pt x="215" y="80"/>
                  <a:pt x="233" y="79"/>
                </a:cubicBezTo>
                <a:cubicBezTo>
                  <a:pt x="258" y="77"/>
                  <a:pt x="266" y="67"/>
                  <a:pt x="258" y="49"/>
                </a:cubicBezTo>
                <a:cubicBezTo>
                  <a:pt x="239" y="44"/>
                  <a:pt x="221" y="42"/>
                  <a:pt x="204" y="43"/>
                </a:cubicBezTo>
                <a:cubicBezTo>
                  <a:pt x="179" y="44"/>
                  <a:pt x="170" y="54"/>
                  <a:pt x="178" y="73"/>
                </a:cubicBezTo>
                <a:moveTo>
                  <a:pt x="190" y="124"/>
                </a:moveTo>
                <a:cubicBezTo>
                  <a:pt x="237" y="124"/>
                  <a:pt x="237" y="124"/>
                  <a:pt x="237" y="124"/>
                </a:cubicBezTo>
                <a:cubicBezTo>
                  <a:pt x="237" y="169"/>
                  <a:pt x="237" y="169"/>
                  <a:pt x="237" y="169"/>
                </a:cubicBezTo>
                <a:cubicBezTo>
                  <a:pt x="190" y="169"/>
                  <a:pt x="190" y="169"/>
                  <a:pt x="190" y="169"/>
                </a:cubicBezTo>
                <a:lnTo>
                  <a:pt x="190" y="124"/>
                </a:lnTo>
                <a:close/>
                <a:moveTo>
                  <a:pt x="283" y="86"/>
                </a:moveTo>
                <a:cubicBezTo>
                  <a:pt x="285" y="86"/>
                  <a:pt x="293" y="86"/>
                  <a:pt x="305" y="86"/>
                </a:cubicBezTo>
                <a:cubicBezTo>
                  <a:pt x="314" y="86"/>
                  <a:pt x="321" y="86"/>
                  <a:pt x="325" y="84"/>
                </a:cubicBezTo>
                <a:cubicBezTo>
                  <a:pt x="296" y="49"/>
                  <a:pt x="282" y="32"/>
                  <a:pt x="283" y="32"/>
                </a:cubicBezTo>
                <a:lnTo>
                  <a:pt x="283" y="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15">
            <a:extLst>
              <a:ext uri="{FF2B5EF4-FFF2-40B4-BE49-F238E27FC236}">
                <a16:creationId xmlns:a16="http://schemas.microsoft.com/office/drawing/2014/main" id="{0D7AA98A-F4B2-4B13-A2CF-312F8124FCDF}"/>
              </a:ext>
            </a:extLst>
          </p:cNvPr>
          <p:cNvSpPr>
            <a:spLocks noEditPoints="1"/>
          </p:cNvSpPr>
          <p:nvPr/>
        </p:nvSpPr>
        <p:spPr bwMode="auto">
          <a:xfrm>
            <a:off x="4368340" y="3793966"/>
            <a:ext cx="315874" cy="555728"/>
          </a:xfrm>
          <a:custGeom>
            <a:avLst/>
            <a:gdLst>
              <a:gd name="T0" fmla="*/ 167 w 169"/>
              <a:gd name="T1" fmla="*/ 212 h 297"/>
              <a:gd name="T2" fmla="*/ 110 w 169"/>
              <a:gd name="T3" fmla="*/ 291 h 297"/>
              <a:gd name="T4" fmla="*/ 10 w 169"/>
              <a:gd name="T5" fmla="*/ 234 h 297"/>
              <a:gd name="T6" fmla="*/ 37 w 169"/>
              <a:gd name="T7" fmla="*/ 120 h 297"/>
              <a:gd name="T8" fmla="*/ 85 w 169"/>
              <a:gd name="T9" fmla="*/ 0 h 297"/>
              <a:gd name="T10" fmla="*/ 138 w 169"/>
              <a:gd name="T11" fmla="*/ 123 h 297"/>
              <a:gd name="T12" fmla="*/ 87 w 169"/>
              <a:gd name="T13" fmla="*/ 278 h 297"/>
              <a:gd name="T14" fmla="*/ 144 w 169"/>
              <a:gd name="T15" fmla="*/ 248 h 297"/>
              <a:gd name="T16" fmla="*/ 121 w 169"/>
              <a:gd name="T17" fmla="*/ 147 h 297"/>
              <a:gd name="T18" fmla="*/ 35 w 169"/>
              <a:gd name="T19" fmla="*/ 159 h 297"/>
              <a:gd name="T20" fmla="*/ 35 w 169"/>
              <a:gd name="T21" fmla="*/ 256 h 297"/>
              <a:gd name="T22" fmla="*/ 80 w 169"/>
              <a:gd name="T23" fmla="*/ 146 h 297"/>
              <a:gd name="T24" fmla="*/ 145 w 169"/>
              <a:gd name="T25" fmla="*/ 182 h 297"/>
              <a:gd name="T26" fmla="*/ 136 w 169"/>
              <a:gd name="T27" fmla="*/ 248 h 297"/>
              <a:gd name="T28" fmla="*/ 72 w 169"/>
              <a:gd name="T29" fmla="*/ 270 h 297"/>
              <a:gd name="T30" fmla="*/ 24 w 169"/>
              <a:gd name="T31" fmla="*/ 205 h 297"/>
              <a:gd name="T32" fmla="*/ 80 w 169"/>
              <a:gd name="T33" fmla="*/ 146 h 297"/>
              <a:gd name="T34" fmla="*/ 130 w 169"/>
              <a:gd name="T35" fmla="*/ 246 h 297"/>
              <a:gd name="T36" fmla="*/ 123 w 169"/>
              <a:gd name="T37" fmla="*/ 162 h 297"/>
              <a:gd name="T38" fmla="*/ 38 w 169"/>
              <a:gd name="T39" fmla="*/ 174 h 297"/>
              <a:gd name="T40" fmla="*/ 44 w 169"/>
              <a:gd name="T41" fmla="*/ 250 h 297"/>
              <a:gd name="T42" fmla="*/ 75 w 169"/>
              <a:gd name="T43" fmla="*/ 185 h 297"/>
              <a:gd name="T44" fmla="*/ 103 w 169"/>
              <a:gd name="T45" fmla="*/ 198 h 297"/>
              <a:gd name="T46" fmla="*/ 123 w 169"/>
              <a:gd name="T47" fmla="*/ 219 h 297"/>
              <a:gd name="T48" fmla="*/ 94 w 169"/>
              <a:gd name="T49" fmla="*/ 249 h 297"/>
              <a:gd name="T50" fmla="*/ 80 w 169"/>
              <a:gd name="T51" fmla="*/ 263 h 297"/>
              <a:gd name="T52" fmla="*/ 50 w 169"/>
              <a:gd name="T53" fmla="*/ 227 h 297"/>
              <a:gd name="T54" fmla="*/ 67 w 169"/>
              <a:gd name="T55" fmla="*/ 224 h 297"/>
              <a:gd name="T56" fmla="*/ 101 w 169"/>
              <a:gd name="T57" fmla="*/ 226 h 297"/>
              <a:gd name="T58" fmla="*/ 58 w 169"/>
              <a:gd name="T59" fmla="*/ 207 h 297"/>
              <a:gd name="T60" fmla="*/ 79 w 169"/>
              <a:gd name="T61" fmla="*/ 163 h 297"/>
              <a:gd name="T62" fmla="*/ 82 w 169"/>
              <a:gd name="T63" fmla="*/ 151 h 297"/>
              <a:gd name="T64" fmla="*/ 91 w 169"/>
              <a:gd name="T65" fmla="*/ 154 h 297"/>
              <a:gd name="T66" fmla="*/ 119 w 169"/>
              <a:gd name="T67" fmla="*/ 182 h 297"/>
              <a:gd name="T68" fmla="*/ 104 w 169"/>
              <a:gd name="T69" fmla="*/ 187 h 297"/>
              <a:gd name="T70" fmla="*/ 75 w 169"/>
              <a:gd name="T71" fmla="*/ 185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9" h="297">
                <a:moveTo>
                  <a:pt x="160" y="158"/>
                </a:moveTo>
                <a:cubicBezTo>
                  <a:pt x="167" y="175"/>
                  <a:pt x="169" y="193"/>
                  <a:pt x="167" y="212"/>
                </a:cubicBezTo>
                <a:cubicBezTo>
                  <a:pt x="164" y="230"/>
                  <a:pt x="158" y="246"/>
                  <a:pt x="148" y="261"/>
                </a:cubicBezTo>
                <a:cubicBezTo>
                  <a:pt x="138" y="275"/>
                  <a:pt x="125" y="285"/>
                  <a:pt x="110" y="291"/>
                </a:cubicBezTo>
                <a:cubicBezTo>
                  <a:pt x="94" y="297"/>
                  <a:pt x="77" y="296"/>
                  <a:pt x="60" y="290"/>
                </a:cubicBezTo>
                <a:cubicBezTo>
                  <a:pt x="36" y="282"/>
                  <a:pt x="20" y="263"/>
                  <a:pt x="10" y="234"/>
                </a:cubicBezTo>
                <a:cubicBezTo>
                  <a:pt x="0" y="204"/>
                  <a:pt x="2" y="176"/>
                  <a:pt x="16" y="149"/>
                </a:cubicBezTo>
                <a:cubicBezTo>
                  <a:pt x="20" y="141"/>
                  <a:pt x="27" y="131"/>
                  <a:pt x="37" y="120"/>
                </a:cubicBezTo>
                <a:cubicBezTo>
                  <a:pt x="48" y="107"/>
                  <a:pt x="55" y="98"/>
                  <a:pt x="58" y="92"/>
                </a:cubicBezTo>
                <a:cubicBezTo>
                  <a:pt x="66" y="77"/>
                  <a:pt x="75" y="46"/>
                  <a:pt x="85" y="0"/>
                </a:cubicBezTo>
                <a:cubicBezTo>
                  <a:pt x="101" y="52"/>
                  <a:pt x="110" y="82"/>
                  <a:pt x="114" y="90"/>
                </a:cubicBezTo>
                <a:cubicBezTo>
                  <a:pt x="118" y="97"/>
                  <a:pt x="126" y="108"/>
                  <a:pt x="138" y="123"/>
                </a:cubicBezTo>
                <a:cubicBezTo>
                  <a:pt x="149" y="136"/>
                  <a:pt x="156" y="148"/>
                  <a:pt x="160" y="158"/>
                </a:cubicBezTo>
                <a:moveTo>
                  <a:pt x="87" y="278"/>
                </a:moveTo>
                <a:cubicBezTo>
                  <a:pt x="98" y="278"/>
                  <a:pt x="108" y="275"/>
                  <a:pt x="119" y="270"/>
                </a:cubicBezTo>
                <a:cubicBezTo>
                  <a:pt x="129" y="265"/>
                  <a:pt x="138" y="257"/>
                  <a:pt x="144" y="248"/>
                </a:cubicBezTo>
                <a:cubicBezTo>
                  <a:pt x="160" y="227"/>
                  <a:pt x="162" y="203"/>
                  <a:pt x="150" y="176"/>
                </a:cubicBezTo>
                <a:cubicBezTo>
                  <a:pt x="144" y="164"/>
                  <a:pt x="135" y="154"/>
                  <a:pt x="121" y="147"/>
                </a:cubicBezTo>
                <a:cubicBezTo>
                  <a:pt x="107" y="139"/>
                  <a:pt x="92" y="137"/>
                  <a:pt x="75" y="139"/>
                </a:cubicBezTo>
                <a:cubicBezTo>
                  <a:pt x="59" y="142"/>
                  <a:pt x="46" y="148"/>
                  <a:pt x="35" y="159"/>
                </a:cubicBezTo>
                <a:cubicBezTo>
                  <a:pt x="24" y="171"/>
                  <a:pt x="17" y="184"/>
                  <a:pt x="16" y="200"/>
                </a:cubicBezTo>
                <a:cubicBezTo>
                  <a:pt x="14" y="222"/>
                  <a:pt x="20" y="240"/>
                  <a:pt x="35" y="256"/>
                </a:cubicBezTo>
                <a:cubicBezTo>
                  <a:pt x="49" y="271"/>
                  <a:pt x="67" y="279"/>
                  <a:pt x="87" y="278"/>
                </a:cubicBezTo>
                <a:moveTo>
                  <a:pt x="80" y="146"/>
                </a:moveTo>
                <a:cubicBezTo>
                  <a:pt x="94" y="145"/>
                  <a:pt x="108" y="147"/>
                  <a:pt x="120" y="155"/>
                </a:cubicBezTo>
                <a:cubicBezTo>
                  <a:pt x="132" y="162"/>
                  <a:pt x="140" y="171"/>
                  <a:pt x="145" y="182"/>
                </a:cubicBezTo>
                <a:cubicBezTo>
                  <a:pt x="150" y="193"/>
                  <a:pt x="151" y="205"/>
                  <a:pt x="149" y="217"/>
                </a:cubicBezTo>
                <a:cubicBezTo>
                  <a:pt x="148" y="229"/>
                  <a:pt x="143" y="239"/>
                  <a:pt x="136" y="248"/>
                </a:cubicBezTo>
                <a:cubicBezTo>
                  <a:pt x="129" y="257"/>
                  <a:pt x="119" y="263"/>
                  <a:pt x="108" y="267"/>
                </a:cubicBezTo>
                <a:cubicBezTo>
                  <a:pt x="97" y="271"/>
                  <a:pt x="85" y="272"/>
                  <a:pt x="72" y="270"/>
                </a:cubicBezTo>
                <a:cubicBezTo>
                  <a:pt x="55" y="267"/>
                  <a:pt x="42" y="259"/>
                  <a:pt x="33" y="246"/>
                </a:cubicBezTo>
                <a:cubicBezTo>
                  <a:pt x="26" y="234"/>
                  <a:pt x="22" y="221"/>
                  <a:pt x="24" y="205"/>
                </a:cubicBezTo>
                <a:cubicBezTo>
                  <a:pt x="25" y="190"/>
                  <a:pt x="31" y="177"/>
                  <a:pt x="40" y="166"/>
                </a:cubicBezTo>
                <a:cubicBezTo>
                  <a:pt x="51" y="154"/>
                  <a:pt x="64" y="148"/>
                  <a:pt x="80" y="146"/>
                </a:cubicBezTo>
                <a:moveTo>
                  <a:pt x="85" y="266"/>
                </a:moveTo>
                <a:cubicBezTo>
                  <a:pt x="105" y="267"/>
                  <a:pt x="119" y="260"/>
                  <a:pt x="130" y="246"/>
                </a:cubicBezTo>
                <a:cubicBezTo>
                  <a:pt x="140" y="234"/>
                  <a:pt x="144" y="220"/>
                  <a:pt x="142" y="203"/>
                </a:cubicBezTo>
                <a:cubicBezTo>
                  <a:pt x="141" y="186"/>
                  <a:pt x="135" y="172"/>
                  <a:pt x="123" y="162"/>
                </a:cubicBezTo>
                <a:cubicBezTo>
                  <a:pt x="110" y="151"/>
                  <a:pt x="94" y="147"/>
                  <a:pt x="73" y="151"/>
                </a:cubicBezTo>
                <a:cubicBezTo>
                  <a:pt x="58" y="154"/>
                  <a:pt x="46" y="162"/>
                  <a:pt x="38" y="174"/>
                </a:cubicBezTo>
                <a:cubicBezTo>
                  <a:pt x="30" y="186"/>
                  <a:pt x="27" y="199"/>
                  <a:pt x="28" y="213"/>
                </a:cubicBezTo>
                <a:cubicBezTo>
                  <a:pt x="29" y="228"/>
                  <a:pt x="34" y="240"/>
                  <a:pt x="44" y="250"/>
                </a:cubicBezTo>
                <a:cubicBezTo>
                  <a:pt x="55" y="261"/>
                  <a:pt x="68" y="266"/>
                  <a:pt x="85" y="266"/>
                </a:cubicBezTo>
                <a:moveTo>
                  <a:pt x="75" y="185"/>
                </a:moveTo>
                <a:cubicBezTo>
                  <a:pt x="78" y="189"/>
                  <a:pt x="82" y="192"/>
                  <a:pt x="87" y="194"/>
                </a:cubicBezTo>
                <a:cubicBezTo>
                  <a:pt x="88" y="194"/>
                  <a:pt x="94" y="196"/>
                  <a:pt x="103" y="198"/>
                </a:cubicBezTo>
                <a:cubicBezTo>
                  <a:pt x="109" y="200"/>
                  <a:pt x="113" y="202"/>
                  <a:pt x="116" y="204"/>
                </a:cubicBezTo>
                <a:cubicBezTo>
                  <a:pt x="120" y="208"/>
                  <a:pt x="122" y="213"/>
                  <a:pt x="123" y="219"/>
                </a:cubicBezTo>
                <a:cubicBezTo>
                  <a:pt x="123" y="226"/>
                  <a:pt x="121" y="233"/>
                  <a:pt x="116" y="239"/>
                </a:cubicBezTo>
                <a:cubicBezTo>
                  <a:pt x="111" y="245"/>
                  <a:pt x="103" y="249"/>
                  <a:pt x="94" y="249"/>
                </a:cubicBezTo>
                <a:cubicBezTo>
                  <a:pt x="93" y="250"/>
                  <a:pt x="93" y="255"/>
                  <a:pt x="92" y="263"/>
                </a:cubicBezTo>
                <a:cubicBezTo>
                  <a:pt x="80" y="263"/>
                  <a:pt x="80" y="263"/>
                  <a:pt x="80" y="263"/>
                </a:cubicBezTo>
                <a:cubicBezTo>
                  <a:pt x="80" y="251"/>
                  <a:pt x="80" y="251"/>
                  <a:pt x="80" y="251"/>
                </a:cubicBezTo>
                <a:cubicBezTo>
                  <a:pt x="62" y="250"/>
                  <a:pt x="52" y="242"/>
                  <a:pt x="50" y="227"/>
                </a:cubicBezTo>
                <a:cubicBezTo>
                  <a:pt x="53" y="228"/>
                  <a:pt x="56" y="227"/>
                  <a:pt x="59" y="226"/>
                </a:cubicBezTo>
                <a:cubicBezTo>
                  <a:pt x="63" y="225"/>
                  <a:pt x="65" y="224"/>
                  <a:pt x="67" y="224"/>
                </a:cubicBezTo>
                <a:cubicBezTo>
                  <a:pt x="69" y="229"/>
                  <a:pt x="75" y="233"/>
                  <a:pt x="84" y="234"/>
                </a:cubicBezTo>
                <a:cubicBezTo>
                  <a:pt x="93" y="236"/>
                  <a:pt x="99" y="233"/>
                  <a:pt x="101" y="226"/>
                </a:cubicBezTo>
                <a:cubicBezTo>
                  <a:pt x="98" y="220"/>
                  <a:pt x="91" y="216"/>
                  <a:pt x="81" y="215"/>
                </a:cubicBezTo>
                <a:cubicBezTo>
                  <a:pt x="69" y="214"/>
                  <a:pt x="62" y="211"/>
                  <a:pt x="58" y="207"/>
                </a:cubicBezTo>
                <a:cubicBezTo>
                  <a:pt x="52" y="199"/>
                  <a:pt x="51" y="190"/>
                  <a:pt x="55" y="180"/>
                </a:cubicBezTo>
                <a:cubicBezTo>
                  <a:pt x="60" y="170"/>
                  <a:pt x="68" y="164"/>
                  <a:pt x="79" y="163"/>
                </a:cubicBezTo>
                <a:cubicBezTo>
                  <a:pt x="79" y="162"/>
                  <a:pt x="79" y="159"/>
                  <a:pt x="79" y="156"/>
                </a:cubicBezTo>
                <a:cubicBezTo>
                  <a:pt x="79" y="154"/>
                  <a:pt x="80" y="152"/>
                  <a:pt x="82" y="151"/>
                </a:cubicBezTo>
                <a:cubicBezTo>
                  <a:pt x="87" y="151"/>
                  <a:pt x="87" y="151"/>
                  <a:pt x="87" y="151"/>
                </a:cubicBezTo>
                <a:cubicBezTo>
                  <a:pt x="90" y="150"/>
                  <a:pt x="91" y="151"/>
                  <a:pt x="91" y="154"/>
                </a:cubicBezTo>
                <a:cubicBezTo>
                  <a:pt x="91" y="159"/>
                  <a:pt x="91" y="161"/>
                  <a:pt x="90" y="161"/>
                </a:cubicBezTo>
                <a:cubicBezTo>
                  <a:pt x="108" y="164"/>
                  <a:pt x="117" y="171"/>
                  <a:pt x="119" y="182"/>
                </a:cubicBezTo>
                <a:cubicBezTo>
                  <a:pt x="117" y="182"/>
                  <a:pt x="115" y="183"/>
                  <a:pt x="112" y="184"/>
                </a:cubicBezTo>
                <a:cubicBezTo>
                  <a:pt x="108" y="185"/>
                  <a:pt x="106" y="186"/>
                  <a:pt x="104" y="187"/>
                </a:cubicBezTo>
                <a:cubicBezTo>
                  <a:pt x="100" y="183"/>
                  <a:pt x="95" y="180"/>
                  <a:pt x="89" y="179"/>
                </a:cubicBezTo>
                <a:cubicBezTo>
                  <a:pt x="82" y="177"/>
                  <a:pt x="77" y="179"/>
                  <a:pt x="75" y="18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16">
            <a:extLst>
              <a:ext uri="{FF2B5EF4-FFF2-40B4-BE49-F238E27FC236}">
                <a16:creationId xmlns:a16="http://schemas.microsoft.com/office/drawing/2014/main" id="{188D7253-6264-4BAD-A6F2-CC888A83FBBD}"/>
              </a:ext>
            </a:extLst>
          </p:cNvPr>
          <p:cNvSpPr>
            <a:spLocks noEditPoints="1"/>
          </p:cNvSpPr>
          <p:nvPr/>
        </p:nvSpPr>
        <p:spPr bwMode="auto">
          <a:xfrm>
            <a:off x="7485134" y="3775616"/>
            <a:ext cx="568835" cy="596359"/>
          </a:xfrm>
          <a:custGeom>
            <a:avLst/>
            <a:gdLst>
              <a:gd name="T0" fmla="*/ 229 w 303"/>
              <a:gd name="T1" fmla="*/ 182 h 319"/>
              <a:gd name="T2" fmla="*/ 3 w 303"/>
              <a:gd name="T3" fmla="*/ 182 h 319"/>
              <a:gd name="T4" fmla="*/ 3 w 303"/>
              <a:gd name="T5" fmla="*/ 0 h 319"/>
              <a:gd name="T6" fmla="*/ 229 w 303"/>
              <a:gd name="T7" fmla="*/ 0 h 319"/>
              <a:gd name="T8" fmla="*/ 229 w 303"/>
              <a:gd name="T9" fmla="*/ 182 h 319"/>
              <a:gd name="T10" fmla="*/ 281 w 303"/>
              <a:gd name="T11" fmla="*/ 161 h 319"/>
              <a:gd name="T12" fmla="*/ 288 w 303"/>
              <a:gd name="T13" fmla="*/ 219 h 319"/>
              <a:gd name="T14" fmla="*/ 303 w 303"/>
              <a:gd name="T15" fmla="*/ 268 h 319"/>
              <a:gd name="T16" fmla="*/ 297 w 303"/>
              <a:gd name="T17" fmla="*/ 292 h 319"/>
              <a:gd name="T18" fmla="*/ 277 w 303"/>
              <a:gd name="T19" fmla="*/ 304 h 319"/>
              <a:gd name="T20" fmla="*/ 227 w 303"/>
              <a:gd name="T21" fmla="*/ 283 h 319"/>
              <a:gd name="T22" fmla="*/ 205 w 303"/>
              <a:gd name="T23" fmla="*/ 226 h 319"/>
              <a:gd name="T24" fmla="*/ 200 w 303"/>
              <a:gd name="T25" fmla="*/ 270 h 319"/>
              <a:gd name="T26" fmla="*/ 201 w 303"/>
              <a:gd name="T27" fmla="*/ 319 h 319"/>
              <a:gd name="T28" fmla="*/ 32 w 303"/>
              <a:gd name="T29" fmla="*/ 319 h 319"/>
              <a:gd name="T30" fmla="*/ 32 w 303"/>
              <a:gd name="T31" fmla="*/ 205 h 319"/>
              <a:gd name="T32" fmla="*/ 224 w 303"/>
              <a:gd name="T33" fmla="*/ 205 h 319"/>
              <a:gd name="T34" fmla="*/ 237 w 303"/>
              <a:gd name="T35" fmla="*/ 257 h 319"/>
              <a:gd name="T36" fmla="*/ 277 w 303"/>
              <a:gd name="T37" fmla="*/ 279 h 319"/>
              <a:gd name="T38" fmla="*/ 267 w 303"/>
              <a:gd name="T39" fmla="*/ 227 h 319"/>
              <a:gd name="T40" fmla="*/ 258 w 303"/>
              <a:gd name="T41" fmla="*/ 165 h 319"/>
              <a:gd name="T42" fmla="*/ 253 w 303"/>
              <a:gd name="T43" fmla="*/ 161 h 319"/>
              <a:gd name="T44" fmla="*/ 248 w 303"/>
              <a:gd name="T45" fmla="*/ 157 h 319"/>
              <a:gd name="T46" fmla="*/ 248 w 303"/>
              <a:gd name="T47" fmla="*/ 95 h 319"/>
              <a:gd name="T48" fmla="*/ 251 w 303"/>
              <a:gd name="T49" fmla="*/ 91 h 319"/>
              <a:gd name="T50" fmla="*/ 255 w 303"/>
              <a:gd name="T51" fmla="*/ 91 h 319"/>
              <a:gd name="T52" fmla="*/ 258 w 303"/>
              <a:gd name="T53" fmla="*/ 91 h 319"/>
              <a:gd name="T54" fmla="*/ 258 w 303"/>
              <a:gd name="T55" fmla="*/ 75 h 319"/>
              <a:gd name="T56" fmla="*/ 258 w 303"/>
              <a:gd name="T57" fmla="*/ 61 h 319"/>
              <a:gd name="T58" fmla="*/ 246 w 303"/>
              <a:gd name="T59" fmla="*/ 45 h 319"/>
              <a:gd name="T60" fmla="*/ 237 w 303"/>
              <a:gd name="T61" fmla="*/ 36 h 319"/>
              <a:gd name="T62" fmla="*/ 245 w 303"/>
              <a:gd name="T63" fmla="*/ 27 h 319"/>
              <a:gd name="T64" fmla="*/ 254 w 303"/>
              <a:gd name="T65" fmla="*/ 21 h 319"/>
              <a:gd name="T66" fmla="*/ 268 w 303"/>
              <a:gd name="T67" fmla="*/ 35 h 319"/>
              <a:gd name="T68" fmla="*/ 281 w 303"/>
              <a:gd name="T69" fmla="*/ 51 h 319"/>
              <a:gd name="T70" fmla="*/ 281 w 303"/>
              <a:gd name="T71" fmla="*/ 89 h 319"/>
              <a:gd name="T72" fmla="*/ 285 w 303"/>
              <a:gd name="T73" fmla="*/ 91 h 319"/>
              <a:gd name="T74" fmla="*/ 290 w 303"/>
              <a:gd name="T75" fmla="*/ 93 h 319"/>
              <a:gd name="T76" fmla="*/ 290 w 303"/>
              <a:gd name="T77" fmla="*/ 157 h 319"/>
              <a:gd name="T78" fmla="*/ 287 w 303"/>
              <a:gd name="T79" fmla="*/ 161 h 319"/>
              <a:gd name="T80" fmla="*/ 284 w 303"/>
              <a:gd name="T81" fmla="*/ 161 h 319"/>
              <a:gd name="T82" fmla="*/ 281 w 303"/>
              <a:gd name="T83" fmla="*/ 161 h 319"/>
              <a:gd name="T84" fmla="*/ 197 w 303"/>
              <a:gd name="T85" fmla="*/ 150 h 319"/>
              <a:gd name="T86" fmla="*/ 197 w 303"/>
              <a:gd name="T87" fmla="*/ 90 h 319"/>
              <a:gd name="T88" fmla="*/ 195 w 303"/>
              <a:gd name="T89" fmla="*/ 32 h 319"/>
              <a:gd name="T90" fmla="*/ 38 w 303"/>
              <a:gd name="T91" fmla="*/ 32 h 319"/>
              <a:gd name="T92" fmla="*/ 35 w 303"/>
              <a:gd name="T93" fmla="*/ 92 h 319"/>
              <a:gd name="T94" fmla="*/ 36 w 303"/>
              <a:gd name="T95" fmla="*/ 150 h 319"/>
              <a:gd name="T96" fmla="*/ 197 w 303"/>
              <a:gd name="T97" fmla="*/ 150 h 319"/>
              <a:gd name="T98" fmla="*/ 113 w 303"/>
              <a:gd name="T99" fmla="*/ 114 h 319"/>
              <a:gd name="T100" fmla="*/ 146 w 303"/>
              <a:gd name="T101" fmla="*/ 138 h 319"/>
              <a:gd name="T102" fmla="*/ 89 w 303"/>
              <a:gd name="T103" fmla="*/ 138 h 319"/>
              <a:gd name="T104" fmla="*/ 91 w 303"/>
              <a:gd name="T105" fmla="*/ 133 h 319"/>
              <a:gd name="T106" fmla="*/ 93 w 303"/>
              <a:gd name="T107" fmla="*/ 128 h 319"/>
              <a:gd name="T108" fmla="*/ 100 w 303"/>
              <a:gd name="T109" fmla="*/ 121 h 319"/>
              <a:gd name="T110" fmla="*/ 90 w 303"/>
              <a:gd name="T111" fmla="*/ 90 h 319"/>
              <a:gd name="T112" fmla="*/ 79 w 303"/>
              <a:gd name="T113" fmla="*/ 59 h 319"/>
              <a:gd name="T114" fmla="*/ 113 w 303"/>
              <a:gd name="T115" fmla="*/ 114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3" h="319">
                <a:moveTo>
                  <a:pt x="229" y="182"/>
                </a:moveTo>
                <a:cubicBezTo>
                  <a:pt x="3" y="182"/>
                  <a:pt x="3" y="182"/>
                  <a:pt x="3" y="182"/>
                </a:cubicBezTo>
                <a:cubicBezTo>
                  <a:pt x="0" y="116"/>
                  <a:pt x="0" y="55"/>
                  <a:pt x="3" y="0"/>
                </a:cubicBezTo>
                <a:cubicBezTo>
                  <a:pt x="229" y="0"/>
                  <a:pt x="229" y="0"/>
                  <a:pt x="229" y="0"/>
                </a:cubicBezTo>
                <a:lnTo>
                  <a:pt x="229" y="182"/>
                </a:lnTo>
                <a:close/>
                <a:moveTo>
                  <a:pt x="281" y="161"/>
                </a:moveTo>
                <a:cubicBezTo>
                  <a:pt x="276" y="178"/>
                  <a:pt x="279" y="198"/>
                  <a:pt x="288" y="219"/>
                </a:cubicBezTo>
                <a:cubicBezTo>
                  <a:pt x="298" y="243"/>
                  <a:pt x="303" y="260"/>
                  <a:pt x="303" y="268"/>
                </a:cubicBezTo>
                <a:cubicBezTo>
                  <a:pt x="303" y="277"/>
                  <a:pt x="301" y="285"/>
                  <a:pt x="297" y="292"/>
                </a:cubicBezTo>
                <a:cubicBezTo>
                  <a:pt x="292" y="298"/>
                  <a:pt x="285" y="302"/>
                  <a:pt x="277" y="304"/>
                </a:cubicBezTo>
                <a:cubicBezTo>
                  <a:pt x="257" y="307"/>
                  <a:pt x="241" y="300"/>
                  <a:pt x="227" y="283"/>
                </a:cubicBezTo>
                <a:cubicBezTo>
                  <a:pt x="216" y="268"/>
                  <a:pt x="209" y="249"/>
                  <a:pt x="205" y="226"/>
                </a:cubicBezTo>
                <a:cubicBezTo>
                  <a:pt x="201" y="235"/>
                  <a:pt x="200" y="250"/>
                  <a:pt x="200" y="270"/>
                </a:cubicBezTo>
                <a:cubicBezTo>
                  <a:pt x="201" y="297"/>
                  <a:pt x="201" y="314"/>
                  <a:pt x="201" y="319"/>
                </a:cubicBezTo>
                <a:cubicBezTo>
                  <a:pt x="32" y="319"/>
                  <a:pt x="32" y="319"/>
                  <a:pt x="32" y="319"/>
                </a:cubicBezTo>
                <a:cubicBezTo>
                  <a:pt x="32" y="205"/>
                  <a:pt x="32" y="205"/>
                  <a:pt x="32" y="205"/>
                </a:cubicBezTo>
                <a:cubicBezTo>
                  <a:pt x="224" y="205"/>
                  <a:pt x="224" y="205"/>
                  <a:pt x="224" y="205"/>
                </a:cubicBezTo>
                <a:cubicBezTo>
                  <a:pt x="229" y="232"/>
                  <a:pt x="233" y="249"/>
                  <a:pt x="237" y="257"/>
                </a:cubicBezTo>
                <a:cubicBezTo>
                  <a:pt x="246" y="275"/>
                  <a:pt x="259" y="282"/>
                  <a:pt x="277" y="279"/>
                </a:cubicBezTo>
                <a:cubicBezTo>
                  <a:pt x="279" y="268"/>
                  <a:pt x="276" y="250"/>
                  <a:pt x="267" y="227"/>
                </a:cubicBezTo>
                <a:cubicBezTo>
                  <a:pt x="258" y="204"/>
                  <a:pt x="255" y="183"/>
                  <a:pt x="258" y="165"/>
                </a:cubicBezTo>
                <a:cubicBezTo>
                  <a:pt x="258" y="163"/>
                  <a:pt x="257" y="161"/>
                  <a:pt x="253" y="161"/>
                </a:cubicBezTo>
                <a:cubicBezTo>
                  <a:pt x="250" y="161"/>
                  <a:pt x="248" y="160"/>
                  <a:pt x="248" y="157"/>
                </a:cubicBezTo>
                <a:cubicBezTo>
                  <a:pt x="248" y="95"/>
                  <a:pt x="248" y="95"/>
                  <a:pt x="248" y="95"/>
                </a:cubicBezTo>
                <a:cubicBezTo>
                  <a:pt x="248" y="92"/>
                  <a:pt x="248" y="91"/>
                  <a:pt x="251" y="91"/>
                </a:cubicBezTo>
                <a:cubicBezTo>
                  <a:pt x="252" y="91"/>
                  <a:pt x="253" y="91"/>
                  <a:pt x="255" y="91"/>
                </a:cubicBezTo>
                <a:cubicBezTo>
                  <a:pt x="256" y="91"/>
                  <a:pt x="257" y="91"/>
                  <a:pt x="258" y="91"/>
                </a:cubicBezTo>
                <a:cubicBezTo>
                  <a:pt x="257" y="86"/>
                  <a:pt x="257" y="81"/>
                  <a:pt x="258" y="75"/>
                </a:cubicBezTo>
                <a:cubicBezTo>
                  <a:pt x="259" y="69"/>
                  <a:pt x="259" y="64"/>
                  <a:pt x="258" y="61"/>
                </a:cubicBezTo>
                <a:cubicBezTo>
                  <a:pt x="257" y="56"/>
                  <a:pt x="253" y="51"/>
                  <a:pt x="246" y="45"/>
                </a:cubicBezTo>
                <a:cubicBezTo>
                  <a:pt x="240" y="40"/>
                  <a:pt x="237" y="37"/>
                  <a:pt x="237" y="36"/>
                </a:cubicBezTo>
                <a:cubicBezTo>
                  <a:pt x="237" y="34"/>
                  <a:pt x="240" y="31"/>
                  <a:pt x="245" y="27"/>
                </a:cubicBezTo>
                <a:cubicBezTo>
                  <a:pt x="250" y="23"/>
                  <a:pt x="253" y="21"/>
                  <a:pt x="254" y="21"/>
                </a:cubicBezTo>
                <a:cubicBezTo>
                  <a:pt x="257" y="21"/>
                  <a:pt x="262" y="26"/>
                  <a:pt x="268" y="35"/>
                </a:cubicBezTo>
                <a:cubicBezTo>
                  <a:pt x="274" y="45"/>
                  <a:pt x="278" y="50"/>
                  <a:pt x="281" y="51"/>
                </a:cubicBezTo>
                <a:cubicBezTo>
                  <a:pt x="281" y="89"/>
                  <a:pt x="281" y="89"/>
                  <a:pt x="281" y="89"/>
                </a:cubicBezTo>
                <a:cubicBezTo>
                  <a:pt x="280" y="91"/>
                  <a:pt x="282" y="92"/>
                  <a:pt x="285" y="91"/>
                </a:cubicBezTo>
                <a:cubicBezTo>
                  <a:pt x="289" y="90"/>
                  <a:pt x="290" y="91"/>
                  <a:pt x="290" y="93"/>
                </a:cubicBezTo>
                <a:cubicBezTo>
                  <a:pt x="290" y="157"/>
                  <a:pt x="290" y="157"/>
                  <a:pt x="290" y="157"/>
                </a:cubicBezTo>
                <a:cubicBezTo>
                  <a:pt x="291" y="160"/>
                  <a:pt x="290" y="161"/>
                  <a:pt x="287" y="161"/>
                </a:cubicBezTo>
                <a:cubicBezTo>
                  <a:pt x="287" y="161"/>
                  <a:pt x="286" y="161"/>
                  <a:pt x="284" y="161"/>
                </a:cubicBezTo>
                <a:cubicBezTo>
                  <a:pt x="282" y="161"/>
                  <a:pt x="281" y="161"/>
                  <a:pt x="281" y="161"/>
                </a:cubicBezTo>
                <a:moveTo>
                  <a:pt x="197" y="150"/>
                </a:moveTo>
                <a:cubicBezTo>
                  <a:pt x="197" y="143"/>
                  <a:pt x="197" y="123"/>
                  <a:pt x="197" y="90"/>
                </a:cubicBezTo>
                <a:cubicBezTo>
                  <a:pt x="198" y="65"/>
                  <a:pt x="197" y="46"/>
                  <a:pt x="195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6" y="46"/>
                  <a:pt x="35" y="66"/>
                  <a:pt x="35" y="92"/>
                </a:cubicBezTo>
                <a:cubicBezTo>
                  <a:pt x="35" y="130"/>
                  <a:pt x="36" y="149"/>
                  <a:pt x="36" y="150"/>
                </a:cubicBezTo>
                <a:lnTo>
                  <a:pt x="197" y="150"/>
                </a:lnTo>
                <a:close/>
                <a:moveTo>
                  <a:pt x="113" y="114"/>
                </a:moveTo>
                <a:cubicBezTo>
                  <a:pt x="130" y="113"/>
                  <a:pt x="141" y="121"/>
                  <a:pt x="146" y="138"/>
                </a:cubicBezTo>
                <a:cubicBezTo>
                  <a:pt x="89" y="138"/>
                  <a:pt x="89" y="138"/>
                  <a:pt x="89" y="138"/>
                </a:cubicBezTo>
                <a:cubicBezTo>
                  <a:pt x="89" y="137"/>
                  <a:pt x="90" y="136"/>
                  <a:pt x="91" y="133"/>
                </a:cubicBezTo>
                <a:cubicBezTo>
                  <a:pt x="92" y="131"/>
                  <a:pt x="92" y="129"/>
                  <a:pt x="93" y="128"/>
                </a:cubicBezTo>
                <a:cubicBezTo>
                  <a:pt x="95" y="124"/>
                  <a:pt x="97" y="122"/>
                  <a:pt x="100" y="121"/>
                </a:cubicBezTo>
                <a:cubicBezTo>
                  <a:pt x="99" y="118"/>
                  <a:pt x="96" y="108"/>
                  <a:pt x="90" y="90"/>
                </a:cubicBezTo>
                <a:cubicBezTo>
                  <a:pt x="85" y="77"/>
                  <a:pt x="82" y="67"/>
                  <a:pt x="79" y="59"/>
                </a:cubicBezTo>
                <a:cubicBezTo>
                  <a:pt x="93" y="77"/>
                  <a:pt x="104" y="95"/>
                  <a:pt x="113" y="11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Rectangle 17">
            <a:extLst>
              <a:ext uri="{FF2B5EF4-FFF2-40B4-BE49-F238E27FC236}">
                <a16:creationId xmlns:a16="http://schemas.microsoft.com/office/drawing/2014/main" id="{D8A1F83C-91EF-431E-BFBE-E661C563BF60}"/>
              </a:ext>
            </a:extLst>
          </p:cNvPr>
          <p:cNvSpPr>
            <a:spLocks/>
          </p:cNvSpPr>
          <p:nvPr/>
        </p:nvSpPr>
        <p:spPr bwMode="auto">
          <a:xfrm>
            <a:off x="1740054" y="2035880"/>
            <a:ext cx="2366150" cy="671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4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This letterhead design meant lorem project an profess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ionalism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lorem</a:t>
            </a:r>
          </a:p>
          <a:p>
            <a:pPr algn="ctr">
              <a:lnSpc>
                <a:spcPts val="14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ipsum text dolor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amets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39" name="Rectangle 17">
            <a:extLst>
              <a:ext uri="{FF2B5EF4-FFF2-40B4-BE49-F238E27FC236}">
                <a16:creationId xmlns:a16="http://schemas.microsoft.com/office/drawing/2014/main" id="{4C42D3E5-4AB3-4C5B-950D-95707CEB2C2B}"/>
              </a:ext>
            </a:extLst>
          </p:cNvPr>
          <p:cNvSpPr>
            <a:spLocks/>
          </p:cNvSpPr>
          <p:nvPr/>
        </p:nvSpPr>
        <p:spPr bwMode="auto">
          <a:xfrm>
            <a:off x="2193347" y="1819803"/>
            <a:ext cx="1459565" cy="21607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000"/>
              </a:lnSpc>
            </a:pPr>
            <a:r>
              <a:rPr lang="en-US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  <a:sym typeface="Montserrat-Regular" charset="0"/>
              </a:rPr>
              <a:t>Headline </a:t>
            </a:r>
            <a:r>
              <a:rPr lang="en-US" sz="17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  <a:sym typeface="Montserrat-Regular" charset="0"/>
              </a:rPr>
              <a:t>Gose</a:t>
            </a:r>
            <a:endParaRPr lang="en-US" sz="1700" dirty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DB1D35D1-0D83-4227-8EC4-083EC8306DA4}"/>
              </a:ext>
            </a:extLst>
          </p:cNvPr>
          <p:cNvSpPr/>
          <p:nvPr/>
        </p:nvSpPr>
        <p:spPr>
          <a:xfrm>
            <a:off x="5309569" y="3363570"/>
            <a:ext cx="1573800" cy="1573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AF176628-4A76-493C-B3C8-C3C65B1025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0807" y="3755716"/>
            <a:ext cx="877166" cy="76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593182"/>
      </p:ext>
    </p:extLst>
  </p:cSld>
  <p:clrMapOvr>
    <a:masterClrMapping/>
  </p:clrMapOvr>
  <p:transition spd="slow">
    <p:comb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7E4143A-E50B-479F-AC0B-1CCC35DE1C9D}"/>
              </a:ext>
            </a:extLst>
          </p:cNvPr>
          <p:cNvSpPr txBox="1">
            <a:spLocks/>
          </p:cNvSpPr>
          <p:nvPr/>
        </p:nvSpPr>
        <p:spPr>
          <a:xfrm>
            <a:off x="4023069" y="315127"/>
            <a:ext cx="4118113" cy="679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0" i="0" kern="1200" baseline="0">
                <a:solidFill>
                  <a:schemeClr val="tx1"/>
                </a:solidFill>
                <a:latin typeface="Montserrat" panose="000005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Medical Infographic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FA5457F-35DF-46D0-BF00-E9E8020E4326}"/>
              </a:ext>
            </a:extLst>
          </p:cNvPr>
          <p:cNvSpPr txBox="1"/>
          <p:nvPr/>
        </p:nvSpPr>
        <p:spPr>
          <a:xfrm>
            <a:off x="1009944" y="905529"/>
            <a:ext cx="10144362" cy="34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Contrary to popular belief, Lorem Ipsum is not simply random text. It has roots in a piece of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lege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 in Virginia, looked up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82EB941-45F4-469E-81A1-F08682CE0E3E}"/>
              </a:ext>
            </a:extLst>
          </p:cNvPr>
          <p:cNvSpPr/>
          <p:nvPr/>
        </p:nvSpPr>
        <p:spPr>
          <a:xfrm>
            <a:off x="4964481" y="1498645"/>
            <a:ext cx="2263039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A834516-898F-4DB0-89B6-C57102D42442}"/>
              </a:ext>
            </a:extLst>
          </p:cNvPr>
          <p:cNvGrpSpPr/>
          <p:nvPr/>
        </p:nvGrpSpPr>
        <p:grpSpPr>
          <a:xfrm>
            <a:off x="1926295" y="2265678"/>
            <a:ext cx="1944118" cy="1941508"/>
            <a:chOff x="1926296" y="2252426"/>
            <a:chExt cx="1944118" cy="1941508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F3B6CA27-BD7A-451E-A19A-181253D46C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6296" y="2252426"/>
              <a:ext cx="1944118" cy="194150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AutoShape 2">
              <a:extLst>
                <a:ext uri="{FF2B5EF4-FFF2-40B4-BE49-F238E27FC236}">
                  <a16:creationId xmlns:a16="http://schemas.microsoft.com/office/drawing/2014/main" id="{1B21D0B4-BEB5-4923-A72A-3DA3E4D35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8573" y="2869225"/>
              <a:ext cx="359564" cy="70791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6075" y="20571"/>
                  </a:moveTo>
                  <a:lnTo>
                    <a:pt x="12825" y="20571"/>
                  </a:lnTo>
                  <a:lnTo>
                    <a:pt x="12825" y="11486"/>
                  </a:lnTo>
                  <a:cubicBezTo>
                    <a:pt x="12825" y="11202"/>
                    <a:pt x="12989" y="10971"/>
                    <a:pt x="13548" y="10971"/>
                  </a:cubicBezTo>
                  <a:lnTo>
                    <a:pt x="19575" y="10971"/>
                  </a:lnTo>
                  <a:lnTo>
                    <a:pt x="19575" y="8229"/>
                  </a:lnTo>
                  <a:lnTo>
                    <a:pt x="13548" y="8229"/>
                  </a:lnTo>
                  <a:cubicBezTo>
                    <a:pt x="12989" y="8229"/>
                    <a:pt x="12825" y="7998"/>
                    <a:pt x="12825" y="7714"/>
                  </a:cubicBezTo>
                  <a:lnTo>
                    <a:pt x="12825" y="4628"/>
                  </a:lnTo>
                  <a:cubicBezTo>
                    <a:pt x="12825" y="4345"/>
                    <a:pt x="12989" y="4114"/>
                    <a:pt x="13548" y="4114"/>
                  </a:cubicBezTo>
                  <a:lnTo>
                    <a:pt x="19575" y="4114"/>
                  </a:lnTo>
                  <a:lnTo>
                    <a:pt x="19575" y="1028"/>
                  </a:lnTo>
                  <a:lnTo>
                    <a:pt x="14093" y="1028"/>
                  </a:lnTo>
                  <a:cubicBezTo>
                    <a:pt x="12527" y="1028"/>
                    <a:pt x="10742" y="1088"/>
                    <a:pt x="9368" y="1800"/>
                  </a:cubicBezTo>
                  <a:cubicBezTo>
                    <a:pt x="7526" y="2754"/>
                    <a:pt x="6652" y="4740"/>
                    <a:pt x="6771" y="7704"/>
                  </a:cubicBezTo>
                  <a:cubicBezTo>
                    <a:pt x="6776" y="7842"/>
                    <a:pt x="6672" y="7976"/>
                    <a:pt x="6481" y="8074"/>
                  </a:cubicBezTo>
                  <a:cubicBezTo>
                    <a:pt x="6290" y="8173"/>
                    <a:pt x="6030" y="8229"/>
                    <a:pt x="5758" y="8229"/>
                  </a:cubicBezTo>
                  <a:lnTo>
                    <a:pt x="2025" y="8229"/>
                  </a:lnTo>
                  <a:lnTo>
                    <a:pt x="2025" y="10971"/>
                  </a:lnTo>
                  <a:lnTo>
                    <a:pt x="4773" y="10971"/>
                  </a:lnTo>
                  <a:cubicBezTo>
                    <a:pt x="5332" y="10971"/>
                    <a:pt x="6075" y="11202"/>
                    <a:pt x="6075" y="11486"/>
                  </a:cubicBezTo>
                  <a:cubicBezTo>
                    <a:pt x="6075" y="11486"/>
                    <a:pt x="6075" y="20571"/>
                    <a:pt x="6075" y="20571"/>
                  </a:cubicBezTo>
                  <a:close/>
                  <a:moveTo>
                    <a:pt x="13549" y="21600"/>
                  </a:moveTo>
                  <a:lnTo>
                    <a:pt x="4775" y="21600"/>
                  </a:lnTo>
                  <a:cubicBezTo>
                    <a:pt x="4216" y="21600"/>
                    <a:pt x="4051" y="21370"/>
                    <a:pt x="4051" y="21086"/>
                  </a:cubicBezTo>
                  <a:lnTo>
                    <a:pt x="4051" y="12000"/>
                  </a:lnTo>
                  <a:lnTo>
                    <a:pt x="724" y="12000"/>
                  </a:lnTo>
                  <a:cubicBezTo>
                    <a:pt x="166" y="12000"/>
                    <a:pt x="0" y="11770"/>
                    <a:pt x="0" y="11486"/>
                  </a:cubicBezTo>
                  <a:lnTo>
                    <a:pt x="0" y="7714"/>
                  </a:lnTo>
                  <a:cubicBezTo>
                    <a:pt x="0" y="7430"/>
                    <a:pt x="166" y="7200"/>
                    <a:pt x="724" y="7200"/>
                  </a:cubicBezTo>
                  <a:lnTo>
                    <a:pt x="4736" y="7200"/>
                  </a:lnTo>
                  <a:cubicBezTo>
                    <a:pt x="4731" y="4197"/>
                    <a:pt x="5778" y="2192"/>
                    <a:pt x="7922" y="1080"/>
                  </a:cubicBezTo>
                  <a:cubicBezTo>
                    <a:pt x="9753" y="131"/>
                    <a:pt x="11970" y="0"/>
                    <a:pt x="14093" y="0"/>
                  </a:cubicBezTo>
                  <a:lnTo>
                    <a:pt x="20299" y="0"/>
                  </a:lnTo>
                  <a:cubicBezTo>
                    <a:pt x="20858" y="0"/>
                    <a:pt x="21600" y="231"/>
                    <a:pt x="21600" y="514"/>
                  </a:cubicBezTo>
                  <a:lnTo>
                    <a:pt x="21600" y="4628"/>
                  </a:lnTo>
                  <a:cubicBezTo>
                    <a:pt x="21600" y="4912"/>
                    <a:pt x="20858" y="5143"/>
                    <a:pt x="20299" y="5143"/>
                  </a:cubicBezTo>
                  <a:lnTo>
                    <a:pt x="14850" y="5143"/>
                  </a:lnTo>
                  <a:lnTo>
                    <a:pt x="14850" y="7200"/>
                  </a:lnTo>
                  <a:lnTo>
                    <a:pt x="20299" y="7200"/>
                  </a:lnTo>
                  <a:cubicBezTo>
                    <a:pt x="20858" y="7200"/>
                    <a:pt x="21600" y="7430"/>
                    <a:pt x="21600" y="7714"/>
                  </a:cubicBezTo>
                  <a:lnTo>
                    <a:pt x="21600" y="11486"/>
                  </a:lnTo>
                  <a:cubicBezTo>
                    <a:pt x="21600" y="11770"/>
                    <a:pt x="20858" y="12000"/>
                    <a:pt x="20299" y="12000"/>
                  </a:cubicBezTo>
                  <a:lnTo>
                    <a:pt x="14850" y="12000"/>
                  </a:lnTo>
                  <a:lnTo>
                    <a:pt x="14850" y="21086"/>
                  </a:lnTo>
                  <a:cubicBezTo>
                    <a:pt x="14849" y="21370"/>
                    <a:pt x="14108" y="21600"/>
                    <a:pt x="13549" y="21600"/>
                  </a:cubicBezTo>
                  <a:cubicBezTo>
                    <a:pt x="13549" y="21600"/>
                    <a:pt x="13549" y="21600"/>
                    <a:pt x="13549" y="21600"/>
                  </a:cubicBezTo>
                  <a:close/>
                  <a:moveTo>
                    <a:pt x="13549" y="2160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BB1D50E2-612D-4784-B435-91ECFDB8E3CC}"/>
              </a:ext>
            </a:extLst>
          </p:cNvPr>
          <p:cNvSpPr txBox="1"/>
          <p:nvPr/>
        </p:nvSpPr>
        <p:spPr>
          <a:xfrm>
            <a:off x="1543365" y="4877035"/>
            <a:ext cx="2709979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100" i="1" dirty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 is simply dummy text of the printing and typesetting industry. lorem Ipsum has been the industry's standard dummy text ever since the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F2774FEF-676E-41F0-A0D5-AC62CAC8FB0A}"/>
              </a:ext>
            </a:extLst>
          </p:cNvPr>
          <p:cNvGrpSpPr/>
          <p:nvPr/>
        </p:nvGrpSpPr>
        <p:grpSpPr>
          <a:xfrm>
            <a:off x="5146427" y="2265678"/>
            <a:ext cx="1941508" cy="1941508"/>
            <a:chOff x="5146428" y="2252426"/>
            <a:chExt cx="1941508" cy="1941508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F0711547-D487-448C-9514-E3462AD5EB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6428" y="2252426"/>
              <a:ext cx="1941508" cy="1941508"/>
            </a:xfrm>
            <a:prstGeom prst="ellipse">
              <a:avLst/>
            </a:prstGeom>
            <a:solidFill>
              <a:schemeClr val="accent1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AutoShape 10">
              <a:extLst>
                <a:ext uri="{FF2B5EF4-FFF2-40B4-BE49-F238E27FC236}">
                  <a16:creationId xmlns:a16="http://schemas.microsoft.com/office/drawing/2014/main" id="{FF561CE0-2750-43F4-A95C-7CDB5431BB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3227" y="2933722"/>
              <a:ext cx="707912" cy="578918"/>
            </a:xfrm>
            <a:custGeom>
              <a:avLst/>
              <a:gdLst/>
              <a:ahLst/>
              <a:cxnLst/>
              <a:rect l="0" t="0" r="r" b="b"/>
              <a:pathLst>
                <a:path w="21512" h="21600">
                  <a:moveTo>
                    <a:pt x="18555" y="5476"/>
                  </a:moveTo>
                  <a:cubicBezTo>
                    <a:pt x="18446" y="5599"/>
                    <a:pt x="18386" y="5777"/>
                    <a:pt x="18399" y="5962"/>
                  </a:cubicBezTo>
                  <a:cubicBezTo>
                    <a:pt x="18403" y="6072"/>
                    <a:pt x="18924" y="17391"/>
                    <a:pt x="9281" y="20156"/>
                  </a:cubicBezTo>
                  <a:cubicBezTo>
                    <a:pt x="9272" y="20160"/>
                    <a:pt x="8310" y="20405"/>
                    <a:pt x="6951" y="20405"/>
                  </a:cubicBezTo>
                  <a:cubicBezTo>
                    <a:pt x="5687" y="20405"/>
                    <a:pt x="4011" y="20192"/>
                    <a:pt x="2414" y="19332"/>
                  </a:cubicBezTo>
                  <a:cubicBezTo>
                    <a:pt x="3875" y="19214"/>
                    <a:pt x="5670" y="18667"/>
                    <a:pt x="6963" y="16912"/>
                  </a:cubicBezTo>
                  <a:cubicBezTo>
                    <a:pt x="7091" y="16736"/>
                    <a:pt x="7122" y="16482"/>
                    <a:pt x="7044" y="16266"/>
                  </a:cubicBezTo>
                  <a:cubicBezTo>
                    <a:pt x="6966" y="16049"/>
                    <a:pt x="6789" y="15912"/>
                    <a:pt x="6596" y="15912"/>
                  </a:cubicBezTo>
                  <a:cubicBezTo>
                    <a:pt x="6506" y="15912"/>
                    <a:pt x="4587" y="15883"/>
                    <a:pt x="3628" y="13693"/>
                  </a:cubicBezTo>
                  <a:cubicBezTo>
                    <a:pt x="4071" y="13711"/>
                    <a:pt x="4475" y="13629"/>
                    <a:pt x="4773" y="13462"/>
                  </a:cubicBezTo>
                  <a:cubicBezTo>
                    <a:pt x="4965" y="13354"/>
                    <a:pt x="5077" y="13109"/>
                    <a:pt x="5056" y="12851"/>
                  </a:cubicBezTo>
                  <a:cubicBezTo>
                    <a:pt x="5035" y="12594"/>
                    <a:pt x="4877" y="12383"/>
                    <a:pt x="4673" y="12332"/>
                  </a:cubicBezTo>
                  <a:cubicBezTo>
                    <a:pt x="4568" y="12302"/>
                    <a:pt x="2359" y="11684"/>
                    <a:pt x="1961" y="8823"/>
                  </a:cubicBezTo>
                  <a:cubicBezTo>
                    <a:pt x="2306" y="8987"/>
                    <a:pt x="2728" y="9098"/>
                    <a:pt x="3137" y="9025"/>
                  </a:cubicBezTo>
                  <a:cubicBezTo>
                    <a:pt x="3325" y="8990"/>
                    <a:pt x="3480" y="8823"/>
                    <a:pt x="3535" y="8597"/>
                  </a:cubicBezTo>
                  <a:cubicBezTo>
                    <a:pt x="3587" y="8373"/>
                    <a:pt x="3525" y="8130"/>
                    <a:pt x="3380" y="7978"/>
                  </a:cubicBezTo>
                  <a:cubicBezTo>
                    <a:pt x="3283" y="7876"/>
                    <a:pt x="1179" y="5628"/>
                    <a:pt x="2093" y="2685"/>
                  </a:cubicBezTo>
                  <a:cubicBezTo>
                    <a:pt x="3318" y="4217"/>
                    <a:pt x="6658" y="7815"/>
                    <a:pt x="10686" y="7537"/>
                  </a:cubicBezTo>
                  <a:cubicBezTo>
                    <a:pt x="10831" y="7528"/>
                    <a:pt x="10964" y="7438"/>
                    <a:pt x="11050" y="7291"/>
                  </a:cubicBezTo>
                  <a:cubicBezTo>
                    <a:pt x="11136" y="7149"/>
                    <a:pt x="11164" y="6964"/>
                    <a:pt x="11128" y="6792"/>
                  </a:cubicBezTo>
                  <a:cubicBezTo>
                    <a:pt x="11055" y="6429"/>
                    <a:pt x="11017" y="6052"/>
                    <a:pt x="11017" y="5674"/>
                  </a:cubicBezTo>
                  <a:cubicBezTo>
                    <a:pt x="11017" y="3207"/>
                    <a:pt x="12652" y="1199"/>
                    <a:pt x="14663" y="1199"/>
                  </a:cubicBezTo>
                  <a:cubicBezTo>
                    <a:pt x="15646" y="1199"/>
                    <a:pt x="16570" y="1674"/>
                    <a:pt x="17263" y="2536"/>
                  </a:cubicBezTo>
                  <a:cubicBezTo>
                    <a:pt x="17351" y="2645"/>
                    <a:pt x="17472" y="2713"/>
                    <a:pt x="17601" y="2713"/>
                  </a:cubicBezTo>
                  <a:lnTo>
                    <a:pt x="17677" y="2717"/>
                  </a:lnTo>
                  <a:cubicBezTo>
                    <a:pt x="18034" y="2717"/>
                    <a:pt x="18596" y="2661"/>
                    <a:pt x="19241" y="2406"/>
                  </a:cubicBezTo>
                  <a:cubicBezTo>
                    <a:pt x="19034" y="2675"/>
                    <a:pt x="18765" y="2977"/>
                    <a:pt x="18417" y="3306"/>
                  </a:cubicBezTo>
                  <a:cubicBezTo>
                    <a:pt x="18249" y="3468"/>
                    <a:pt x="18184" y="3748"/>
                    <a:pt x="18263" y="3994"/>
                  </a:cubicBezTo>
                  <a:cubicBezTo>
                    <a:pt x="18339" y="4242"/>
                    <a:pt x="18541" y="4397"/>
                    <a:pt x="18755" y="4377"/>
                  </a:cubicBezTo>
                  <a:cubicBezTo>
                    <a:pt x="18834" y="4369"/>
                    <a:pt x="19182" y="4333"/>
                    <a:pt x="19610" y="4236"/>
                  </a:cubicBezTo>
                  <a:cubicBezTo>
                    <a:pt x="19339" y="4575"/>
                    <a:pt x="18996" y="4984"/>
                    <a:pt x="18555" y="5476"/>
                  </a:cubicBezTo>
                  <a:cubicBezTo>
                    <a:pt x="18555" y="5476"/>
                    <a:pt x="18555" y="5476"/>
                    <a:pt x="18555" y="5476"/>
                  </a:cubicBezTo>
                  <a:close/>
                  <a:moveTo>
                    <a:pt x="21300" y="2520"/>
                  </a:moveTo>
                  <a:cubicBezTo>
                    <a:pt x="21126" y="2375"/>
                    <a:pt x="20900" y="2381"/>
                    <a:pt x="20731" y="2536"/>
                  </a:cubicBezTo>
                  <a:cubicBezTo>
                    <a:pt x="20617" y="2641"/>
                    <a:pt x="20446" y="2734"/>
                    <a:pt x="20243" y="2816"/>
                  </a:cubicBezTo>
                  <a:cubicBezTo>
                    <a:pt x="20905" y="1807"/>
                    <a:pt x="20914" y="1135"/>
                    <a:pt x="20905" y="968"/>
                  </a:cubicBezTo>
                  <a:cubicBezTo>
                    <a:pt x="20893" y="755"/>
                    <a:pt x="20786" y="562"/>
                    <a:pt x="20626" y="471"/>
                  </a:cubicBezTo>
                  <a:cubicBezTo>
                    <a:pt x="20467" y="378"/>
                    <a:pt x="20279" y="398"/>
                    <a:pt x="20136" y="526"/>
                  </a:cubicBezTo>
                  <a:cubicBezTo>
                    <a:pt x="19234" y="1320"/>
                    <a:pt x="18332" y="1491"/>
                    <a:pt x="17806" y="1515"/>
                  </a:cubicBezTo>
                  <a:cubicBezTo>
                    <a:pt x="16949" y="536"/>
                    <a:pt x="15840" y="0"/>
                    <a:pt x="14661" y="0"/>
                  </a:cubicBezTo>
                  <a:cubicBezTo>
                    <a:pt x="12114" y="0"/>
                    <a:pt x="10041" y="2547"/>
                    <a:pt x="10041" y="5674"/>
                  </a:cubicBezTo>
                  <a:cubicBezTo>
                    <a:pt x="10041" y="5903"/>
                    <a:pt x="10050" y="6128"/>
                    <a:pt x="10074" y="6352"/>
                  </a:cubicBezTo>
                  <a:cubicBezTo>
                    <a:pt x="5820" y="6221"/>
                    <a:pt x="2371" y="1299"/>
                    <a:pt x="2338" y="1249"/>
                  </a:cubicBezTo>
                  <a:cubicBezTo>
                    <a:pt x="2235" y="1100"/>
                    <a:pt x="2081" y="1020"/>
                    <a:pt x="1921" y="1039"/>
                  </a:cubicBezTo>
                  <a:cubicBezTo>
                    <a:pt x="1764" y="1056"/>
                    <a:pt x="1624" y="1168"/>
                    <a:pt x="1545" y="1333"/>
                  </a:cubicBezTo>
                  <a:cubicBezTo>
                    <a:pt x="462" y="3606"/>
                    <a:pt x="902" y="5760"/>
                    <a:pt x="1645" y="7265"/>
                  </a:cubicBezTo>
                  <a:cubicBezTo>
                    <a:pt x="1507" y="7175"/>
                    <a:pt x="1340" y="7168"/>
                    <a:pt x="1197" y="7257"/>
                  </a:cubicBezTo>
                  <a:cubicBezTo>
                    <a:pt x="1036" y="7355"/>
                    <a:pt x="930" y="7558"/>
                    <a:pt x="926" y="7783"/>
                  </a:cubicBezTo>
                  <a:cubicBezTo>
                    <a:pt x="895" y="10167"/>
                    <a:pt x="1783" y="11600"/>
                    <a:pt x="2678" y="12433"/>
                  </a:cubicBezTo>
                  <a:cubicBezTo>
                    <a:pt x="2611" y="12465"/>
                    <a:pt x="2552" y="12519"/>
                    <a:pt x="2504" y="12583"/>
                  </a:cubicBezTo>
                  <a:cubicBezTo>
                    <a:pt x="2388" y="12741"/>
                    <a:pt x="2347" y="12963"/>
                    <a:pt x="2397" y="13164"/>
                  </a:cubicBezTo>
                  <a:cubicBezTo>
                    <a:pt x="3021" y="15630"/>
                    <a:pt x="4482" y="16555"/>
                    <a:pt x="5508" y="16900"/>
                  </a:cubicBezTo>
                  <a:cubicBezTo>
                    <a:pt x="4332" y="17920"/>
                    <a:pt x="2876" y="18157"/>
                    <a:pt x="1771" y="18157"/>
                  </a:cubicBezTo>
                  <a:cubicBezTo>
                    <a:pt x="1064" y="18157"/>
                    <a:pt x="576" y="18054"/>
                    <a:pt x="572" y="18054"/>
                  </a:cubicBezTo>
                  <a:cubicBezTo>
                    <a:pt x="352" y="18005"/>
                    <a:pt x="131" y="18151"/>
                    <a:pt x="40" y="18406"/>
                  </a:cubicBezTo>
                  <a:cubicBezTo>
                    <a:pt x="-50" y="18660"/>
                    <a:pt x="14" y="18954"/>
                    <a:pt x="195" y="19121"/>
                  </a:cubicBezTo>
                  <a:cubicBezTo>
                    <a:pt x="2414" y="21170"/>
                    <a:pt x="5094" y="21600"/>
                    <a:pt x="6953" y="21600"/>
                  </a:cubicBezTo>
                  <a:cubicBezTo>
                    <a:pt x="8419" y="21600"/>
                    <a:pt x="9441" y="21337"/>
                    <a:pt x="9493" y="21326"/>
                  </a:cubicBezTo>
                  <a:cubicBezTo>
                    <a:pt x="19030" y="18589"/>
                    <a:pt x="19391" y="8090"/>
                    <a:pt x="19377" y="6175"/>
                  </a:cubicBezTo>
                  <a:cubicBezTo>
                    <a:pt x="21165" y="4158"/>
                    <a:pt x="21450" y="3371"/>
                    <a:pt x="21493" y="3175"/>
                  </a:cubicBezTo>
                  <a:cubicBezTo>
                    <a:pt x="21550" y="2927"/>
                    <a:pt x="21471" y="2667"/>
                    <a:pt x="21300" y="2520"/>
                  </a:cubicBezTo>
                  <a:cubicBezTo>
                    <a:pt x="21300" y="2520"/>
                    <a:pt x="21300" y="2520"/>
                    <a:pt x="21300" y="2520"/>
                  </a:cubicBezTo>
                  <a:close/>
                  <a:moveTo>
                    <a:pt x="21300" y="252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074AAEEE-F4A5-4643-A93B-257758068E92}"/>
              </a:ext>
            </a:extLst>
          </p:cNvPr>
          <p:cNvSpPr txBox="1"/>
          <p:nvPr/>
        </p:nvSpPr>
        <p:spPr>
          <a:xfrm>
            <a:off x="4762192" y="4877035"/>
            <a:ext cx="2709979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100" i="1" dirty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 is simply dummy text of the printing and typesetting industry. lorem Ipsum has been the industry's standard dummy text ever since the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1B22C90A-21A8-445F-A5A1-175E45347D98}"/>
              </a:ext>
            </a:extLst>
          </p:cNvPr>
          <p:cNvGrpSpPr/>
          <p:nvPr/>
        </p:nvGrpSpPr>
        <p:grpSpPr>
          <a:xfrm>
            <a:off x="8365254" y="2265678"/>
            <a:ext cx="1941508" cy="1941508"/>
            <a:chOff x="8324196" y="2252426"/>
            <a:chExt cx="1941508" cy="1941508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1CF428C0-21FC-4A3A-BCBF-32F0563EF7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24196" y="2252426"/>
              <a:ext cx="1941508" cy="1941508"/>
            </a:xfrm>
            <a:prstGeom prst="ellipse">
              <a:avLst/>
            </a:prstGeom>
            <a:solidFill>
              <a:schemeClr val="accent2">
                <a:alpha val="8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9">
              <a:extLst>
                <a:ext uri="{FF2B5EF4-FFF2-40B4-BE49-F238E27FC236}">
                  <a16:creationId xmlns:a16="http://schemas.microsoft.com/office/drawing/2014/main" id="{241A0495-6093-4E5C-851B-B99EC8190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6300" y="2922826"/>
              <a:ext cx="917300" cy="600710"/>
            </a:xfrm>
            <a:custGeom>
              <a:avLst/>
              <a:gdLst>
                <a:gd name="connsiteX0" fmla="*/ 2035862 w 2336818"/>
                <a:gd name="connsiteY0" fmla="*/ 482553 h 1530303"/>
                <a:gd name="connsiteX1" fmla="*/ 1891770 w 2336818"/>
                <a:gd name="connsiteY1" fmla="*/ 483967 h 1530303"/>
                <a:gd name="connsiteX2" fmla="*/ 1893237 w 2336818"/>
                <a:gd name="connsiteY2" fmla="*/ 699319 h 1530303"/>
                <a:gd name="connsiteX3" fmla="*/ 1676418 w 2336818"/>
                <a:gd name="connsiteY3" fmla="*/ 699319 h 1530303"/>
                <a:gd name="connsiteX4" fmla="*/ 1677885 w 2336818"/>
                <a:gd name="connsiteY4" fmla="*/ 843464 h 1530303"/>
                <a:gd name="connsiteX5" fmla="*/ 1849430 w 2336818"/>
                <a:gd name="connsiteY5" fmla="*/ 842024 h 1530303"/>
                <a:gd name="connsiteX6" fmla="*/ 1893237 w 2336818"/>
                <a:gd name="connsiteY6" fmla="*/ 842024 h 1530303"/>
                <a:gd name="connsiteX7" fmla="*/ 1893237 w 2336818"/>
                <a:gd name="connsiteY7" fmla="*/ 1058816 h 1530303"/>
                <a:gd name="connsiteX8" fmla="*/ 2035862 w 2336818"/>
                <a:gd name="connsiteY8" fmla="*/ 1057375 h 1530303"/>
                <a:gd name="connsiteX9" fmla="*/ 2035862 w 2336818"/>
                <a:gd name="connsiteY9" fmla="*/ 842024 h 1530303"/>
                <a:gd name="connsiteX10" fmla="*/ 2252681 w 2336818"/>
                <a:gd name="connsiteY10" fmla="*/ 842024 h 1530303"/>
                <a:gd name="connsiteX11" fmla="*/ 2251240 w 2336818"/>
                <a:gd name="connsiteY11" fmla="*/ 697905 h 1530303"/>
                <a:gd name="connsiteX12" fmla="*/ 2035862 w 2336818"/>
                <a:gd name="connsiteY12" fmla="*/ 699319 h 1530303"/>
                <a:gd name="connsiteX13" fmla="*/ 1889319 w 2336818"/>
                <a:gd name="connsiteY13" fmla="*/ 393653 h 1530303"/>
                <a:gd name="connsiteX14" fmla="*/ 2035017 w 2336818"/>
                <a:gd name="connsiteY14" fmla="*/ 393653 h 1530303"/>
                <a:gd name="connsiteX15" fmla="*/ 2121290 w 2336818"/>
                <a:gd name="connsiteY15" fmla="*/ 479744 h 1530303"/>
                <a:gd name="connsiteX16" fmla="*/ 2121290 w 2336818"/>
                <a:gd name="connsiteY16" fmla="*/ 608759 h 1530303"/>
                <a:gd name="connsiteX17" fmla="*/ 2250544 w 2336818"/>
                <a:gd name="connsiteY17" fmla="*/ 608759 h 1530303"/>
                <a:gd name="connsiteX18" fmla="*/ 2336818 w 2336818"/>
                <a:gd name="connsiteY18" fmla="*/ 694850 h 1530303"/>
                <a:gd name="connsiteX19" fmla="*/ 2336818 w 2336818"/>
                <a:gd name="connsiteY19" fmla="*/ 840238 h 1530303"/>
                <a:gd name="connsiteX20" fmla="*/ 2250544 w 2336818"/>
                <a:gd name="connsiteY20" fmla="*/ 926329 h 1530303"/>
                <a:gd name="connsiteX21" fmla="*/ 2121290 w 2336818"/>
                <a:gd name="connsiteY21" fmla="*/ 926329 h 1530303"/>
                <a:gd name="connsiteX22" fmla="*/ 2121290 w 2336818"/>
                <a:gd name="connsiteY22" fmla="*/ 1055344 h 1530303"/>
                <a:gd name="connsiteX23" fmla="*/ 2035017 w 2336818"/>
                <a:gd name="connsiteY23" fmla="*/ 1141366 h 1530303"/>
                <a:gd name="connsiteX24" fmla="*/ 1889319 w 2336818"/>
                <a:gd name="connsiteY24" fmla="*/ 1141366 h 1530303"/>
                <a:gd name="connsiteX25" fmla="*/ 1803046 w 2336818"/>
                <a:gd name="connsiteY25" fmla="*/ 1055344 h 1530303"/>
                <a:gd name="connsiteX26" fmla="*/ 1803046 w 2336818"/>
                <a:gd name="connsiteY26" fmla="*/ 926329 h 1530303"/>
                <a:gd name="connsiteX27" fmla="*/ 1673757 w 2336818"/>
                <a:gd name="connsiteY27" fmla="*/ 926329 h 1530303"/>
                <a:gd name="connsiteX28" fmla="*/ 1587518 w 2336818"/>
                <a:gd name="connsiteY28" fmla="*/ 840238 h 1530303"/>
                <a:gd name="connsiteX29" fmla="*/ 1587518 w 2336818"/>
                <a:gd name="connsiteY29" fmla="*/ 694850 h 1530303"/>
                <a:gd name="connsiteX30" fmla="*/ 1673757 w 2336818"/>
                <a:gd name="connsiteY30" fmla="*/ 608759 h 1530303"/>
                <a:gd name="connsiteX31" fmla="*/ 1803046 w 2336818"/>
                <a:gd name="connsiteY31" fmla="*/ 608759 h 1530303"/>
                <a:gd name="connsiteX32" fmla="*/ 1803046 w 2336818"/>
                <a:gd name="connsiteY32" fmla="*/ 479744 h 1530303"/>
                <a:gd name="connsiteX33" fmla="*/ 1889319 w 2336818"/>
                <a:gd name="connsiteY33" fmla="*/ 393653 h 1530303"/>
                <a:gd name="connsiteX34" fmla="*/ 766552 w 2336818"/>
                <a:gd name="connsiteY34" fmla="*/ 88853 h 1530303"/>
                <a:gd name="connsiteX35" fmla="*/ 88918 w 2336818"/>
                <a:gd name="connsiteY35" fmla="*/ 761883 h 1530303"/>
                <a:gd name="connsiteX36" fmla="*/ 285575 w 2336818"/>
                <a:gd name="connsiteY36" fmla="*/ 1244357 h 1530303"/>
                <a:gd name="connsiteX37" fmla="*/ 766175 w 2336818"/>
                <a:gd name="connsiteY37" fmla="*/ 1444578 h 1530303"/>
                <a:gd name="connsiteX38" fmla="*/ 1442303 w 2336818"/>
                <a:gd name="connsiteY38" fmla="*/ 804877 h 1530303"/>
                <a:gd name="connsiteX39" fmla="*/ 1443056 w 2336818"/>
                <a:gd name="connsiteY39" fmla="*/ 685497 h 1530303"/>
                <a:gd name="connsiteX40" fmla="*/ 835890 w 2336818"/>
                <a:gd name="connsiteY40" fmla="*/ 685497 h 1530303"/>
                <a:gd name="connsiteX41" fmla="*/ 831372 w 2336818"/>
                <a:gd name="connsiteY41" fmla="*/ 690017 h 1530303"/>
                <a:gd name="connsiteX42" fmla="*/ 831372 w 2336818"/>
                <a:gd name="connsiteY42" fmla="*/ 867202 h 1530303"/>
                <a:gd name="connsiteX43" fmla="*/ 835890 w 2336818"/>
                <a:gd name="connsiteY43" fmla="*/ 871721 h 1530303"/>
                <a:gd name="connsiteX44" fmla="*/ 1249975 w 2336818"/>
                <a:gd name="connsiteY44" fmla="*/ 871721 h 1530303"/>
                <a:gd name="connsiteX45" fmla="*/ 1229330 w 2336818"/>
                <a:gd name="connsiteY45" fmla="*/ 930218 h 1530303"/>
                <a:gd name="connsiteX46" fmla="*/ 766175 w 2336818"/>
                <a:gd name="connsiteY46" fmla="*/ 1258354 h 1530303"/>
                <a:gd name="connsiteX47" fmla="*/ 762536 w 2336818"/>
                <a:gd name="connsiteY47" fmla="*/ 1258354 h 1530303"/>
                <a:gd name="connsiteX48" fmla="*/ 275347 w 2336818"/>
                <a:gd name="connsiteY48" fmla="*/ 786110 h 1530303"/>
                <a:gd name="connsiteX49" fmla="*/ 412267 w 2336818"/>
                <a:gd name="connsiteY49" fmla="*/ 426089 h 1530303"/>
                <a:gd name="connsiteX50" fmla="*/ 766175 w 2336818"/>
                <a:gd name="connsiteY50" fmla="*/ 275077 h 1530303"/>
                <a:gd name="connsiteX51" fmla="*/ 1095987 w 2336818"/>
                <a:gd name="connsiteY51" fmla="*/ 402678 h 1530303"/>
                <a:gd name="connsiteX52" fmla="*/ 1102388 w 2336818"/>
                <a:gd name="connsiteY52" fmla="*/ 402992 h 1530303"/>
                <a:gd name="connsiteX53" fmla="*/ 1231778 w 2336818"/>
                <a:gd name="connsiteY53" fmla="*/ 281165 h 1530303"/>
                <a:gd name="connsiteX54" fmla="*/ 1233158 w 2336818"/>
                <a:gd name="connsiteY54" fmla="*/ 277838 h 1530303"/>
                <a:gd name="connsiteX55" fmla="*/ 1231778 w 2336818"/>
                <a:gd name="connsiteY55" fmla="*/ 274575 h 1530303"/>
                <a:gd name="connsiteX56" fmla="*/ 779666 w 2336818"/>
                <a:gd name="connsiteY56" fmla="*/ 89041 h 1530303"/>
                <a:gd name="connsiteX57" fmla="*/ 766552 w 2336818"/>
                <a:gd name="connsiteY57" fmla="*/ 88853 h 1530303"/>
                <a:gd name="connsiteX58" fmla="*/ 780510 w 2336818"/>
                <a:gd name="connsiteY58" fmla="*/ 166 h 1530303"/>
                <a:gd name="connsiteX59" fmla="*/ 1291384 w 2336818"/>
                <a:gd name="connsiteY59" fmla="*/ 209566 h 1530303"/>
                <a:gd name="connsiteX60" fmla="*/ 1320175 w 2336818"/>
                <a:gd name="connsiteY60" fmla="*/ 276683 h 1530303"/>
                <a:gd name="connsiteX61" fmla="*/ 1291171 w 2336818"/>
                <a:gd name="connsiteY61" fmla="*/ 343656 h 1530303"/>
                <a:gd name="connsiteX62" fmla="*/ 1161751 w 2336818"/>
                <a:gd name="connsiteY62" fmla="*/ 465420 h 1530303"/>
                <a:gd name="connsiteX63" fmla="*/ 1036231 w 2336818"/>
                <a:gd name="connsiteY63" fmla="*/ 466204 h 1530303"/>
                <a:gd name="connsiteX64" fmla="*/ 765264 w 2336818"/>
                <a:gd name="connsiteY64" fmla="*/ 361397 h 1530303"/>
                <a:gd name="connsiteX65" fmla="*/ 474370 w 2336818"/>
                <a:gd name="connsiteY65" fmla="*/ 485513 h 1530303"/>
                <a:gd name="connsiteX66" fmla="*/ 361827 w 2336818"/>
                <a:gd name="connsiteY66" fmla="*/ 781195 h 1530303"/>
                <a:gd name="connsiteX67" fmla="*/ 762214 w 2336818"/>
                <a:gd name="connsiteY67" fmla="*/ 1168787 h 1530303"/>
                <a:gd name="connsiteX68" fmla="*/ 765264 w 2336818"/>
                <a:gd name="connsiteY68" fmla="*/ 1168787 h 1530303"/>
                <a:gd name="connsiteX69" fmla="*/ 1119911 w 2336818"/>
                <a:gd name="connsiteY69" fmla="*/ 957749 h 1530303"/>
                <a:gd name="connsiteX70" fmla="*/ 834973 w 2336818"/>
                <a:gd name="connsiteY70" fmla="*/ 957749 h 1530303"/>
                <a:gd name="connsiteX71" fmla="*/ 742784 w 2336818"/>
                <a:gd name="connsiteY71" fmla="*/ 865553 h 1530303"/>
                <a:gd name="connsiteX72" fmla="*/ 742784 w 2336818"/>
                <a:gd name="connsiteY72" fmla="*/ 688429 h 1530303"/>
                <a:gd name="connsiteX73" fmla="*/ 834973 w 2336818"/>
                <a:gd name="connsiteY73" fmla="*/ 596305 h 1530303"/>
                <a:gd name="connsiteX74" fmla="*/ 1530368 w 2336818"/>
                <a:gd name="connsiteY74" fmla="*/ 596305 h 1530303"/>
                <a:gd name="connsiteX75" fmla="*/ 1530226 w 2336818"/>
                <a:gd name="connsiteY75" fmla="*/ 640194 h 1530303"/>
                <a:gd name="connsiteX76" fmla="*/ 1529020 w 2336818"/>
                <a:gd name="connsiteY76" fmla="*/ 810620 h 1530303"/>
                <a:gd name="connsiteX77" fmla="*/ 765264 w 2336818"/>
                <a:gd name="connsiteY77" fmla="*/ 1530303 h 1530303"/>
                <a:gd name="connsiteX78" fmla="*/ 222266 w 2336818"/>
                <a:gd name="connsiteY78" fmla="*/ 1304231 h 1530303"/>
                <a:gd name="connsiteX79" fmla="*/ 18 w 2336818"/>
                <a:gd name="connsiteY79" fmla="*/ 759677 h 1530303"/>
                <a:gd name="connsiteX80" fmla="*/ 780510 w 2336818"/>
                <a:gd name="connsiteY80" fmla="*/ 166 h 153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2336818" h="1530303">
                  <a:moveTo>
                    <a:pt x="2035862" y="482553"/>
                  </a:moveTo>
                  <a:lnTo>
                    <a:pt x="1891770" y="483967"/>
                  </a:lnTo>
                  <a:lnTo>
                    <a:pt x="1893237" y="699319"/>
                  </a:lnTo>
                  <a:lnTo>
                    <a:pt x="1676418" y="699319"/>
                  </a:lnTo>
                  <a:lnTo>
                    <a:pt x="1677885" y="843464"/>
                  </a:lnTo>
                  <a:lnTo>
                    <a:pt x="1849430" y="842024"/>
                  </a:lnTo>
                  <a:lnTo>
                    <a:pt x="1893237" y="842024"/>
                  </a:lnTo>
                  <a:lnTo>
                    <a:pt x="1893237" y="1058816"/>
                  </a:lnTo>
                  <a:lnTo>
                    <a:pt x="2035862" y="1057375"/>
                  </a:lnTo>
                  <a:lnTo>
                    <a:pt x="2035862" y="842024"/>
                  </a:lnTo>
                  <a:cubicBezTo>
                    <a:pt x="2035862" y="842024"/>
                    <a:pt x="2252681" y="842024"/>
                    <a:pt x="2252681" y="842024"/>
                  </a:cubicBezTo>
                  <a:lnTo>
                    <a:pt x="2251240" y="697905"/>
                  </a:lnTo>
                  <a:lnTo>
                    <a:pt x="2035862" y="699319"/>
                  </a:lnTo>
                  <a:close/>
                  <a:moveTo>
                    <a:pt x="1889319" y="393653"/>
                  </a:moveTo>
                  <a:lnTo>
                    <a:pt x="2035017" y="393653"/>
                  </a:lnTo>
                  <a:cubicBezTo>
                    <a:pt x="2082542" y="393653"/>
                    <a:pt x="2121290" y="432285"/>
                    <a:pt x="2121290" y="479744"/>
                  </a:cubicBezTo>
                  <a:lnTo>
                    <a:pt x="2121290" y="608759"/>
                  </a:lnTo>
                  <a:lnTo>
                    <a:pt x="2250544" y="608759"/>
                  </a:lnTo>
                  <a:cubicBezTo>
                    <a:pt x="2298104" y="608759"/>
                    <a:pt x="2336818" y="647322"/>
                    <a:pt x="2336818" y="694850"/>
                  </a:cubicBezTo>
                  <a:lnTo>
                    <a:pt x="2336818" y="840238"/>
                  </a:lnTo>
                  <a:cubicBezTo>
                    <a:pt x="2336818" y="887767"/>
                    <a:pt x="2298104" y="926329"/>
                    <a:pt x="2250544" y="926329"/>
                  </a:cubicBezTo>
                  <a:lnTo>
                    <a:pt x="2121290" y="926329"/>
                  </a:lnTo>
                  <a:lnTo>
                    <a:pt x="2121290" y="1055344"/>
                  </a:lnTo>
                  <a:cubicBezTo>
                    <a:pt x="2121290" y="1102803"/>
                    <a:pt x="2082542" y="1141366"/>
                    <a:pt x="2035017" y="1141366"/>
                  </a:cubicBezTo>
                  <a:lnTo>
                    <a:pt x="1889319" y="1141366"/>
                  </a:lnTo>
                  <a:cubicBezTo>
                    <a:pt x="1841794" y="1141366"/>
                    <a:pt x="1803046" y="1102803"/>
                    <a:pt x="1803046" y="1055344"/>
                  </a:cubicBezTo>
                  <a:lnTo>
                    <a:pt x="1803046" y="926329"/>
                  </a:lnTo>
                  <a:lnTo>
                    <a:pt x="1673757" y="926329"/>
                  </a:lnTo>
                  <a:cubicBezTo>
                    <a:pt x="1626232" y="926329"/>
                    <a:pt x="1587518" y="887767"/>
                    <a:pt x="1587518" y="840238"/>
                  </a:cubicBezTo>
                  <a:lnTo>
                    <a:pt x="1587518" y="694850"/>
                  </a:lnTo>
                  <a:cubicBezTo>
                    <a:pt x="1587518" y="647322"/>
                    <a:pt x="1626232" y="608759"/>
                    <a:pt x="1673757" y="608759"/>
                  </a:cubicBezTo>
                  <a:lnTo>
                    <a:pt x="1803046" y="608759"/>
                  </a:lnTo>
                  <a:lnTo>
                    <a:pt x="1803046" y="479744"/>
                  </a:lnTo>
                  <a:cubicBezTo>
                    <a:pt x="1803046" y="432285"/>
                    <a:pt x="1841794" y="393653"/>
                    <a:pt x="1889319" y="393653"/>
                  </a:cubicBezTo>
                  <a:close/>
                  <a:moveTo>
                    <a:pt x="766552" y="88853"/>
                  </a:moveTo>
                  <a:cubicBezTo>
                    <a:pt x="395450" y="88853"/>
                    <a:pt x="91490" y="390753"/>
                    <a:pt x="88918" y="761883"/>
                  </a:cubicBezTo>
                  <a:cubicBezTo>
                    <a:pt x="87663" y="943901"/>
                    <a:pt x="157503" y="1115250"/>
                    <a:pt x="285575" y="1244357"/>
                  </a:cubicBezTo>
                  <a:cubicBezTo>
                    <a:pt x="413710" y="1373465"/>
                    <a:pt x="584389" y="1444578"/>
                    <a:pt x="766175" y="1444578"/>
                  </a:cubicBezTo>
                  <a:cubicBezTo>
                    <a:pt x="1125417" y="1444578"/>
                    <a:pt x="1422411" y="1163579"/>
                    <a:pt x="1442303" y="804877"/>
                  </a:cubicBezTo>
                  <a:cubicBezTo>
                    <a:pt x="1442617" y="798035"/>
                    <a:pt x="1442868" y="738973"/>
                    <a:pt x="1443056" y="685497"/>
                  </a:cubicBezTo>
                  <a:lnTo>
                    <a:pt x="835890" y="685497"/>
                  </a:lnTo>
                  <a:cubicBezTo>
                    <a:pt x="833380" y="685497"/>
                    <a:pt x="831372" y="687506"/>
                    <a:pt x="831372" y="690017"/>
                  </a:cubicBezTo>
                  <a:lnTo>
                    <a:pt x="831372" y="867202"/>
                  </a:lnTo>
                  <a:cubicBezTo>
                    <a:pt x="831372" y="869713"/>
                    <a:pt x="833380" y="871721"/>
                    <a:pt x="835890" y="871721"/>
                  </a:cubicBezTo>
                  <a:lnTo>
                    <a:pt x="1249975" y="871721"/>
                  </a:lnTo>
                  <a:lnTo>
                    <a:pt x="1229330" y="930218"/>
                  </a:lnTo>
                  <a:cubicBezTo>
                    <a:pt x="1159992" y="1126485"/>
                    <a:pt x="973876" y="1258354"/>
                    <a:pt x="766175" y="1258354"/>
                  </a:cubicBezTo>
                  <a:lnTo>
                    <a:pt x="762536" y="1258354"/>
                  </a:lnTo>
                  <a:cubicBezTo>
                    <a:pt x="499489" y="1256408"/>
                    <a:pt x="285575" y="1048970"/>
                    <a:pt x="275347" y="786110"/>
                  </a:cubicBezTo>
                  <a:cubicBezTo>
                    <a:pt x="270139" y="651291"/>
                    <a:pt x="318707" y="523438"/>
                    <a:pt x="412267" y="426089"/>
                  </a:cubicBezTo>
                  <a:cubicBezTo>
                    <a:pt x="505889" y="328741"/>
                    <a:pt x="631514" y="275077"/>
                    <a:pt x="766175" y="275077"/>
                  </a:cubicBezTo>
                  <a:cubicBezTo>
                    <a:pt x="888223" y="275077"/>
                    <a:pt x="1005377" y="320393"/>
                    <a:pt x="1095987" y="402678"/>
                  </a:cubicBezTo>
                  <a:cubicBezTo>
                    <a:pt x="1099627" y="406067"/>
                    <a:pt x="1101949" y="403368"/>
                    <a:pt x="1102388" y="402992"/>
                  </a:cubicBezTo>
                  <a:lnTo>
                    <a:pt x="1231778" y="281165"/>
                  </a:lnTo>
                  <a:cubicBezTo>
                    <a:pt x="1232656" y="280223"/>
                    <a:pt x="1233158" y="279156"/>
                    <a:pt x="1233158" y="277838"/>
                  </a:cubicBezTo>
                  <a:cubicBezTo>
                    <a:pt x="1233158" y="276520"/>
                    <a:pt x="1232719" y="275453"/>
                    <a:pt x="1231778" y="274575"/>
                  </a:cubicBezTo>
                  <a:cubicBezTo>
                    <a:pt x="1109102" y="158145"/>
                    <a:pt x="948463" y="92368"/>
                    <a:pt x="779666" y="89041"/>
                  </a:cubicBezTo>
                  <a:cubicBezTo>
                    <a:pt x="775274" y="88978"/>
                    <a:pt x="770881" y="88853"/>
                    <a:pt x="766552" y="88853"/>
                  </a:cubicBezTo>
                  <a:close/>
                  <a:moveTo>
                    <a:pt x="780510" y="166"/>
                  </a:moveTo>
                  <a:cubicBezTo>
                    <a:pt x="971272" y="3871"/>
                    <a:pt x="1152744" y="78184"/>
                    <a:pt x="1291384" y="209566"/>
                  </a:cubicBezTo>
                  <a:cubicBezTo>
                    <a:pt x="1309751" y="226951"/>
                    <a:pt x="1320175" y="251461"/>
                    <a:pt x="1320175" y="276683"/>
                  </a:cubicBezTo>
                  <a:cubicBezTo>
                    <a:pt x="1320104" y="301905"/>
                    <a:pt x="1309609" y="326343"/>
                    <a:pt x="1291171" y="343656"/>
                  </a:cubicBezTo>
                  <a:lnTo>
                    <a:pt x="1161751" y="465420"/>
                  </a:lnTo>
                  <a:cubicBezTo>
                    <a:pt x="1127853" y="497340"/>
                    <a:pt x="1070979" y="497696"/>
                    <a:pt x="1036231" y="466204"/>
                  </a:cubicBezTo>
                  <a:cubicBezTo>
                    <a:pt x="961770" y="398660"/>
                    <a:pt x="865538" y="361397"/>
                    <a:pt x="765264" y="361397"/>
                  </a:cubicBezTo>
                  <a:cubicBezTo>
                    <a:pt x="654636" y="361397"/>
                    <a:pt x="551383" y="405500"/>
                    <a:pt x="474370" y="485513"/>
                  </a:cubicBezTo>
                  <a:cubicBezTo>
                    <a:pt x="397497" y="565383"/>
                    <a:pt x="357572" y="670403"/>
                    <a:pt x="361827" y="781195"/>
                  </a:cubicBezTo>
                  <a:cubicBezTo>
                    <a:pt x="370266" y="996935"/>
                    <a:pt x="546136" y="1167220"/>
                    <a:pt x="762214" y="1168787"/>
                  </a:cubicBezTo>
                  <a:lnTo>
                    <a:pt x="765264" y="1168787"/>
                  </a:lnTo>
                  <a:cubicBezTo>
                    <a:pt x="914398" y="1168787"/>
                    <a:pt x="1049988" y="1086210"/>
                    <a:pt x="1119911" y="957749"/>
                  </a:cubicBezTo>
                  <a:lnTo>
                    <a:pt x="834973" y="957749"/>
                  </a:lnTo>
                  <a:cubicBezTo>
                    <a:pt x="784198" y="957749"/>
                    <a:pt x="742784" y="916425"/>
                    <a:pt x="742784" y="865553"/>
                  </a:cubicBezTo>
                  <a:lnTo>
                    <a:pt x="742784" y="688429"/>
                  </a:lnTo>
                  <a:cubicBezTo>
                    <a:pt x="742784" y="637629"/>
                    <a:pt x="784198" y="596305"/>
                    <a:pt x="834973" y="596305"/>
                  </a:cubicBezTo>
                  <a:lnTo>
                    <a:pt x="1530368" y="596305"/>
                  </a:lnTo>
                  <a:lnTo>
                    <a:pt x="1530226" y="640194"/>
                  </a:lnTo>
                  <a:cubicBezTo>
                    <a:pt x="1529871" y="803495"/>
                    <a:pt x="1529375" y="807557"/>
                    <a:pt x="1529020" y="810620"/>
                  </a:cubicBezTo>
                  <a:cubicBezTo>
                    <a:pt x="1506753" y="1213104"/>
                    <a:pt x="1171182" y="1530303"/>
                    <a:pt x="765264" y="1530303"/>
                  </a:cubicBezTo>
                  <a:cubicBezTo>
                    <a:pt x="559822" y="1530303"/>
                    <a:pt x="367004" y="1450077"/>
                    <a:pt x="222266" y="1304231"/>
                  </a:cubicBezTo>
                  <a:cubicBezTo>
                    <a:pt x="77528" y="1158527"/>
                    <a:pt x="-1401" y="965159"/>
                    <a:pt x="18" y="759677"/>
                  </a:cubicBezTo>
                  <a:cubicBezTo>
                    <a:pt x="2996" y="335819"/>
                    <a:pt x="355019" y="-8668"/>
                    <a:pt x="780510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0" tIns="0" rIns="0" bIns="0">
              <a:noAutofit/>
            </a:bodyPr>
            <a:lstStyle/>
            <a:p>
              <a:endParaRPr lang="en-US"/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C231DB1F-34D3-472F-8468-A20D6BFE5083}"/>
              </a:ext>
            </a:extLst>
          </p:cNvPr>
          <p:cNvSpPr txBox="1"/>
          <p:nvPr/>
        </p:nvSpPr>
        <p:spPr>
          <a:xfrm>
            <a:off x="7981019" y="4877035"/>
            <a:ext cx="2709979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100" i="1" dirty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Lorem Ipsum is simply dummy text of the printing and typesetting industry. lorem Ipsum has been the industry's standard dummy text ever since the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23C6339-9EA9-4749-9F3D-12ADFC0B32DA}"/>
              </a:ext>
            </a:extLst>
          </p:cNvPr>
          <p:cNvSpPr txBox="1"/>
          <p:nvPr/>
        </p:nvSpPr>
        <p:spPr>
          <a:xfrm>
            <a:off x="5206563" y="4451147"/>
            <a:ext cx="1821237" cy="400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2000" b="1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TWITTER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E77FBB4-9B9C-45C8-AB53-4EF4E288B3C3}"/>
              </a:ext>
            </a:extLst>
          </p:cNvPr>
          <p:cNvSpPr txBox="1"/>
          <p:nvPr/>
        </p:nvSpPr>
        <p:spPr>
          <a:xfrm>
            <a:off x="8425390" y="4447257"/>
            <a:ext cx="1821237" cy="400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2000" b="1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GOOGLE+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A6FE3B1-3AEA-429D-A2D1-B75436347036}"/>
              </a:ext>
            </a:extLst>
          </p:cNvPr>
          <p:cNvSpPr txBox="1"/>
          <p:nvPr/>
        </p:nvSpPr>
        <p:spPr>
          <a:xfrm>
            <a:off x="1987736" y="4422611"/>
            <a:ext cx="1821237" cy="400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2000" b="1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FACEBOOK</a:t>
            </a:r>
          </a:p>
        </p:txBody>
      </p:sp>
    </p:spTree>
    <p:extLst>
      <p:ext uri="{BB962C8B-B14F-4D97-AF65-F5344CB8AC3E}">
        <p14:creationId xmlns:p14="http://schemas.microsoft.com/office/powerpoint/2010/main" val="81608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E30DD4B2-5D40-4541-AC68-C5E7AB2AB8C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7" b="2427"/>
          <a:stretch>
            <a:fillRect/>
          </a:stretch>
        </p:blipFill>
        <p:spPr/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75CDA69-98F7-4B41-A5FC-8DEE29879F5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10258391-515A-41B3-9A47-2A3FA74DEBA4}"/>
              </a:ext>
            </a:extLst>
          </p:cNvPr>
          <p:cNvSpPr>
            <a:spLocks/>
          </p:cNvSpPr>
          <p:nvPr/>
        </p:nvSpPr>
        <p:spPr bwMode="auto">
          <a:xfrm>
            <a:off x="3406892" y="3042078"/>
            <a:ext cx="5378216" cy="542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en-US" sz="2800" b="1" dirty="0">
                <a:gradFill>
                  <a:gsLst>
                    <a:gs pos="0">
                      <a:schemeClr val="accent2"/>
                    </a:gs>
                    <a:gs pos="100000">
                      <a:schemeClr val="accent1">
                        <a:lumMod val="45000"/>
                        <a:lumOff val="55000"/>
                      </a:schemeClr>
                    </a:gs>
                    <a:gs pos="58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/>
                    </a:gs>
                  </a:gsLst>
                  <a:lin ang="3000000" scaled="0"/>
                </a:gra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  <a:sym typeface="Montserrat-Regular" charset="0"/>
              </a:rPr>
              <a:t>For Watching &amp; Contributed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4B5FD79-989D-4CA2-9BE8-17D1EFB30628}"/>
              </a:ext>
            </a:extLst>
          </p:cNvPr>
          <p:cNvSpPr txBox="1"/>
          <p:nvPr/>
        </p:nvSpPr>
        <p:spPr>
          <a:xfrm>
            <a:off x="4030362" y="3493142"/>
            <a:ext cx="4131277" cy="322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IPSUM IS NOT SIMPLY RANDOM TEXT. IT HAS </a:t>
            </a:r>
          </a:p>
        </p:txBody>
      </p:sp>
    </p:spTree>
    <p:extLst>
      <p:ext uri="{BB962C8B-B14F-4D97-AF65-F5344CB8AC3E}">
        <p14:creationId xmlns:p14="http://schemas.microsoft.com/office/powerpoint/2010/main" val="137753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066A5E7-6D57-48D8-9B4B-ED98EC0DC6C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AE47F839-8B8F-4DB4-A590-FACE23381976}"/>
              </a:ext>
            </a:extLst>
          </p:cNvPr>
          <p:cNvSpPr>
            <a:spLocks/>
          </p:cNvSpPr>
          <p:nvPr/>
        </p:nvSpPr>
        <p:spPr bwMode="auto">
          <a:xfrm>
            <a:off x="2347356" y="2954137"/>
            <a:ext cx="818499" cy="949727"/>
          </a:xfrm>
          <a:custGeom>
            <a:avLst/>
            <a:gdLst>
              <a:gd name="T0" fmla="*/ 267 w 384"/>
              <a:gd name="T1" fmla="*/ 430 h 447"/>
              <a:gd name="T2" fmla="*/ 67 w 384"/>
              <a:gd name="T3" fmla="*/ 230 h 447"/>
              <a:gd name="T4" fmla="*/ 267 w 384"/>
              <a:gd name="T5" fmla="*/ 31 h 447"/>
              <a:gd name="T6" fmla="*/ 384 w 384"/>
              <a:gd name="T7" fmla="*/ 69 h 447"/>
              <a:gd name="T8" fmla="*/ 223 w 384"/>
              <a:gd name="T9" fmla="*/ 0 h 447"/>
              <a:gd name="T10" fmla="*/ 0 w 384"/>
              <a:gd name="T11" fmla="*/ 223 h 447"/>
              <a:gd name="T12" fmla="*/ 223 w 384"/>
              <a:gd name="T13" fmla="*/ 447 h 447"/>
              <a:gd name="T14" fmla="*/ 328 w 384"/>
              <a:gd name="T15" fmla="*/ 420 h 447"/>
              <a:gd name="T16" fmla="*/ 267 w 384"/>
              <a:gd name="T17" fmla="*/ 430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4" h="447">
                <a:moveTo>
                  <a:pt x="267" y="430"/>
                </a:moveTo>
                <a:cubicBezTo>
                  <a:pt x="157" y="430"/>
                  <a:pt x="67" y="340"/>
                  <a:pt x="67" y="230"/>
                </a:cubicBezTo>
                <a:cubicBezTo>
                  <a:pt x="67" y="120"/>
                  <a:pt x="157" y="31"/>
                  <a:pt x="267" y="31"/>
                </a:cubicBezTo>
                <a:cubicBezTo>
                  <a:pt x="310" y="31"/>
                  <a:pt x="351" y="45"/>
                  <a:pt x="384" y="69"/>
                </a:cubicBezTo>
                <a:cubicBezTo>
                  <a:pt x="343" y="27"/>
                  <a:pt x="286" y="0"/>
                  <a:pt x="223" y="0"/>
                </a:cubicBezTo>
                <a:cubicBezTo>
                  <a:pt x="99" y="0"/>
                  <a:pt x="0" y="100"/>
                  <a:pt x="0" y="223"/>
                </a:cubicBezTo>
                <a:cubicBezTo>
                  <a:pt x="0" y="347"/>
                  <a:pt x="99" y="447"/>
                  <a:pt x="223" y="447"/>
                </a:cubicBezTo>
                <a:cubicBezTo>
                  <a:pt x="261" y="447"/>
                  <a:pt x="297" y="437"/>
                  <a:pt x="328" y="420"/>
                </a:cubicBezTo>
                <a:cubicBezTo>
                  <a:pt x="309" y="426"/>
                  <a:pt x="288" y="430"/>
                  <a:pt x="267" y="43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2"/>
              </a:solidFill>
            </a:endParaRPr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775BE740-4457-4ACE-8CBF-4BE38A18C831}"/>
              </a:ext>
            </a:extLst>
          </p:cNvPr>
          <p:cNvSpPr>
            <a:spLocks/>
          </p:cNvSpPr>
          <p:nvPr/>
        </p:nvSpPr>
        <p:spPr bwMode="auto">
          <a:xfrm>
            <a:off x="2639836" y="3043104"/>
            <a:ext cx="683937" cy="795146"/>
          </a:xfrm>
          <a:custGeom>
            <a:avLst/>
            <a:gdLst>
              <a:gd name="T0" fmla="*/ 98 w 321"/>
              <a:gd name="T1" fmla="*/ 360 h 374"/>
              <a:gd name="T2" fmla="*/ 265 w 321"/>
              <a:gd name="T3" fmla="*/ 193 h 374"/>
              <a:gd name="T4" fmla="*/ 98 w 321"/>
              <a:gd name="T5" fmla="*/ 26 h 374"/>
              <a:gd name="T6" fmla="*/ 0 w 321"/>
              <a:gd name="T7" fmla="*/ 58 h 374"/>
              <a:gd name="T8" fmla="*/ 134 w 321"/>
              <a:gd name="T9" fmla="*/ 0 h 374"/>
              <a:gd name="T10" fmla="*/ 321 w 321"/>
              <a:gd name="T11" fmla="*/ 187 h 374"/>
              <a:gd name="T12" fmla="*/ 134 w 321"/>
              <a:gd name="T13" fmla="*/ 374 h 374"/>
              <a:gd name="T14" fmla="*/ 46 w 321"/>
              <a:gd name="T15" fmla="*/ 352 h 374"/>
              <a:gd name="T16" fmla="*/ 98 w 321"/>
              <a:gd name="T17" fmla="*/ 360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1" h="374">
                <a:moveTo>
                  <a:pt x="98" y="360"/>
                </a:moveTo>
                <a:cubicBezTo>
                  <a:pt x="190" y="360"/>
                  <a:pt x="265" y="285"/>
                  <a:pt x="265" y="193"/>
                </a:cubicBezTo>
                <a:cubicBezTo>
                  <a:pt x="265" y="101"/>
                  <a:pt x="190" y="26"/>
                  <a:pt x="98" y="26"/>
                </a:cubicBezTo>
                <a:cubicBezTo>
                  <a:pt x="61" y="26"/>
                  <a:pt x="27" y="38"/>
                  <a:pt x="0" y="58"/>
                </a:cubicBezTo>
                <a:cubicBezTo>
                  <a:pt x="34" y="22"/>
                  <a:pt x="81" y="0"/>
                  <a:pt x="134" y="0"/>
                </a:cubicBezTo>
                <a:cubicBezTo>
                  <a:pt x="238" y="0"/>
                  <a:pt x="321" y="84"/>
                  <a:pt x="321" y="187"/>
                </a:cubicBezTo>
                <a:cubicBezTo>
                  <a:pt x="321" y="290"/>
                  <a:pt x="238" y="374"/>
                  <a:pt x="134" y="374"/>
                </a:cubicBezTo>
                <a:cubicBezTo>
                  <a:pt x="102" y="374"/>
                  <a:pt x="72" y="366"/>
                  <a:pt x="46" y="352"/>
                </a:cubicBezTo>
                <a:cubicBezTo>
                  <a:pt x="62" y="357"/>
                  <a:pt x="80" y="360"/>
                  <a:pt x="98" y="36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176EFB22-D8E8-43DA-A1F1-38B5B8077594}"/>
              </a:ext>
            </a:extLst>
          </p:cNvPr>
          <p:cNvSpPr>
            <a:spLocks/>
          </p:cNvSpPr>
          <p:nvPr/>
        </p:nvSpPr>
        <p:spPr bwMode="auto">
          <a:xfrm>
            <a:off x="2639837" y="3236606"/>
            <a:ext cx="407025" cy="408138"/>
          </a:xfrm>
          <a:custGeom>
            <a:avLst/>
            <a:gdLst>
              <a:gd name="T0" fmla="*/ 366 w 366"/>
              <a:gd name="T1" fmla="*/ 124 h 367"/>
              <a:gd name="T2" fmla="*/ 243 w 366"/>
              <a:gd name="T3" fmla="*/ 124 h 367"/>
              <a:gd name="T4" fmla="*/ 243 w 366"/>
              <a:gd name="T5" fmla="*/ 0 h 367"/>
              <a:gd name="T6" fmla="*/ 122 w 366"/>
              <a:gd name="T7" fmla="*/ 0 h 367"/>
              <a:gd name="T8" fmla="*/ 122 w 366"/>
              <a:gd name="T9" fmla="*/ 124 h 367"/>
              <a:gd name="T10" fmla="*/ 0 w 366"/>
              <a:gd name="T11" fmla="*/ 124 h 367"/>
              <a:gd name="T12" fmla="*/ 0 w 366"/>
              <a:gd name="T13" fmla="*/ 243 h 367"/>
              <a:gd name="T14" fmla="*/ 122 w 366"/>
              <a:gd name="T15" fmla="*/ 243 h 367"/>
              <a:gd name="T16" fmla="*/ 122 w 366"/>
              <a:gd name="T17" fmla="*/ 367 h 367"/>
              <a:gd name="T18" fmla="*/ 243 w 366"/>
              <a:gd name="T19" fmla="*/ 367 h 367"/>
              <a:gd name="T20" fmla="*/ 243 w 366"/>
              <a:gd name="T21" fmla="*/ 243 h 367"/>
              <a:gd name="T22" fmla="*/ 366 w 366"/>
              <a:gd name="T23" fmla="*/ 243 h 367"/>
              <a:gd name="T24" fmla="*/ 366 w 366"/>
              <a:gd name="T25" fmla="*/ 124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6" h="367">
                <a:moveTo>
                  <a:pt x="366" y="124"/>
                </a:moveTo>
                <a:lnTo>
                  <a:pt x="243" y="124"/>
                </a:lnTo>
                <a:lnTo>
                  <a:pt x="243" y="0"/>
                </a:lnTo>
                <a:lnTo>
                  <a:pt x="122" y="0"/>
                </a:lnTo>
                <a:lnTo>
                  <a:pt x="122" y="124"/>
                </a:lnTo>
                <a:lnTo>
                  <a:pt x="0" y="124"/>
                </a:lnTo>
                <a:lnTo>
                  <a:pt x="0" y="243"/>
                </a:lnTo>
                <a:lnTo>
                  <a:pt x="122" y="243"/>
                </a:lnTo>
                <a:lnTo>
                  <a:pt x="122" y="367"/>
                </a:lnTo>
                <a:lnTo>
                  <a:pt x="243" y="367"/>
                </a:lnTo>
                <a:lnTo>
                  <a:pt x="243" y="243"/>
                </a:lnTo>
                <a:lnTo>
                  <a:pt x="366" y="243"/>
                </a:lnTo>
                <a:lnTo>
                  <a:pt x="366" y="12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23" name="Title 2">
            <a:extLst>
              <a:ext uri="{FF2B5EF4-FFF2-40B4-BE49-F238E27FC236}">
                <a16:creationId xmlns:a16="http://schemas.microsoft.com/office/drawing/2014/main" id="{DCFB115E-0EA5-455A-877C-D1AF545A9607}"/>
              </a:ext>
            </a:extLst>
          </p:cNvPr>
          <p:cNvSpPr txBox="1">
            <a:spLocks/>
          </p:cNvSpPr>
          <p:nvPr/>
        </p:nvSpPr>
        <p:spPr>
          <a:xfrm>
            <a:off x="3165572" y="3007472"/>
            <a:ext cx="6679073" cy="63678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spc="0" baseline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4000" b="1" dirty="0">
                <a:solidFill>
                  <a:schemeClr val="accent1"/>
                </a:solidFill>
                <a:latin typeface="Roboto Medium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MEDICAL</a:t>
            </a:r>
            <a:r>
              <a:rPr lang="en-US" sz="40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  <a:r>
              <a:rPr lang="en-US" sz="4000" dirty="0">
                <a:latin typeface="Roboto Light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PRESENTATION</a:t>
            </a:r>
            <a:endParaRPr lang="en-US" sz="4000" dirty="0">
              <a:latin typeface="Roboto Light" panose="02000000000000000000" pitchFamily="2" charset="0"/>
              <a:ea typeface="Roboto" panose="02000000000000000000" pitchFamily="2" charset="0"/>
              <a:cs typeface="Lato Black" panose="020F0502020204030203" pitchFamily="34" charset="0"/>
            </a:endParaRPr>
          </a:p>
        </p:txBody>
      </p:sp>
      <p:sp>
        <p:nvSpPr>
          <p:cNvPr id="24" name="Subtitle 3">
            <a:extLst>
              <a:ext uri="{FF2B5EF4-FFF2-40B4-BE49-F238E27FC236}">
                <a16:creationId xmlns:a16="http://schemas.microsoft.com/office/drawing/2014/main" id="{3544E96B-0ED9-408A-BEA7-0AB4603C7A83}"/>
              </a:ext>
            </a:extLst>
          </p:cNvPr>
          <p:cNvSpPr txBox="1">
            <a:spLocks/>
          </p:cNvSpPr>
          <p:nvPr/>
        </p:nvSpPr>
        <p:spPr>
          <a:xfrm>
            <a:off x="3165572" y="3557167"/>
            <a:ext cx="4619171" cy="2933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 baseline="0">
                <a:solidFill>
                  <a:schemeClr val="tx1"/>
                </a:solidFill>
                <a:latin typeface="Montserrat Light" panose="00000400000000000000" pitchFamily="50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MEDICAL POWERPOINT TEMPLATE</a:t>
            </a:r>
          </a:p>
        </p:txBody>
      </p:sp>
    </p:spTree>
    <p:extLst>
      <p:ext uri="{BB962C8B-B14F-4D97-AF65-F5344CB8AC3E}">
        <p14:creationId xmlns:p14="http://schemas.microsoft.com/office/powerpoint/2010/main" val="265733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A279E1-39D2-47FF-B2AE-68709A6C9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0" y="1"/>
            <a:ext cx="12197980" cy="685799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066A5E7-6D57-48D8-9B4B-ED98EC0DC6C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EB1EC5E-BD26-4229-B968-2F968E6E40A6}"/>
              </a:ext>
            </a:extLst>
          </p:cNvPr>
          <p:cNvGrpSpPr/>
          <p:nvPr/>
        </p:nvGrpSpPr>
        <p:grpSpPr>
          <a:xfrm>
            <a:off x="6599051" y="2574165"/>
            <a:ext cx="6202549" cy="1709671"/>
            <a:chOff x="6599051" y="2634344"/>
            <a:chExt cx="6202549" cy="1709671"/>
          </a:xfrm>
        </p:grpSpPr>
        <p:sp>
          <p:nvSpPr>
            <p:cNvPr id="23" name="Title 2">
              <a:extLst>
                <a:ext uri="{FF2B5EF4-FFF2-40B4-BE49-F238E27FC236}">
                  <a16:creationId xmlns:a16="http://schemas.microsoft.com/office/drawing/2014/main" id="{DCFB115E-0EA5-455A-877C-D1AF545A9607}"/>
                </a:ext>
              </a:extLst>
            </p:cNvPr>
            <p:cNvSpPr txBox="1">
              <a:spLocks/>
            </p:cNvSpPr>
            <p:nvPr/>
          </p:nvSpPr>
          <p:spPr>
            <a:xfrm>
              <a:off x="6599051" y="2634344"/>
              <a:ext cx="6202549" cy="1255485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000" b="0" kern="1200" spc="0" baseline="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</a:lstStyle>
            <a:p>
              <a:pPr algn="l"/>
              <a:r>
                <a:rPr lang="en-US" sz="4000" b="1" dirty="0">
                  <a:solidFill>
                    <a:srgbClr val="00B0F0"/>
                  </a:solidFill>
                  <a:latin typeface="Roboto Medium" panose="02000000000000000000" pitchFamily="2" charset="0"/>
                  <a:ea typeface="Roboto" panose="02000000000000000000" pitchFamily="2" charset="0"/>
                  <a:cs typeface="Lato" panose="020F0502020204030203" pitchFamily="34" charset="0"/>
                </a:rPr>
                <a:t>MEDICAL</a:t>
              </a:r>
              <a:endParaRPr lang="en-US" sz="40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endParaRPr>
            </a:p>
            <a:p>
              <a:pPr algn="l"/>
              <a:r>
                <a:rPr lang="en-US" sz="4000" dirty="0">
                  <a:latin typeface="Roboto Light" panose="02000000000000000000" pitchFamily="2" charset="0"/>
                  <a:ea typeface="Roboto" panose="02000000000000000000" pitchFamily="2" charset="0"/>
                  <a:cs typeface="Lato" panose="020F0502020204030203" pitchFamily="34" charset="0"/>
                </a:rPr>
                <a:t>PRESENTATION</a:t>
              </a:r>
              <a:endParaRPr lang="en-US" sz="4000" dirty="0">
                <a:latin typeface="Roboto Light" panose="02000000000000000000" pitchFamily="2" charset="0"/>
                <a:ea typeface="Roboto" panose="02000000000000000000" pitchFamily="2" charset="0"/>
                <a:cs typeface="Lato Black" panose="020F0502020204030203" pitchFamily="34" charset="0"/>
              </a:endParaRPr>
            </a:p>
          </p:txBody>
        </p:sp>
        <p:sp>
          <p:nvSpPr>
            <p:cNvPr id="24" name="Subtitle 3">
              <a:extLst>
                <a:ext uri="{FF2B5EF4-FFF2-40B4-BE49-F238E27FC236}">
                  <a16:creationId xmlns:a16="http://schemas.microsoft.com/office/drawing/2014/main" id="{3544E96B-0ED9-408A-BEA7-0AB4603C7A83}"/>
                </a:ext>
              </a:extLst>
            </p:cNvPr>
            <p:cNvSpPr txBox="1">
              <a:spLocks/>
            </p:cNvSpPr>
            <p:nvPr/>
          </p:nvSpPr>
          <p:spPr>
            <a:xfrm>
              <a:off x="6599051" y="4050653"/>
              <a:ext cx="4619171" cy="293362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Montserrat Light" panose="00000400000000000000" pitchFamily="50" charset="0"/>
                  <a:ea typeface="Lato" panose="020F0502020204030203" pitchFamily="34" charset="0"/>
                  <a:cs typeface="Lato" panose="020F0502020204030203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MEDICAL POWERPOINT TEMPLATE</a:t>
              </a:r>
            </a:p>
          </p:txBody>
        </p:sp>
      </p:grpSp>
      <p:sp>
        <p:nvSpPr>
          <p:cNvPr id="13" name="Freeform 7">
            <a:extLst>
              <a:ext uri="{FF2B5EF4-FFF2-40B4-BE49-F238E27FC236}">
                <a16:creationId xmlns:a16="http://schemas.microsoft.com/office/drawing/2014/main" id="{4DF383E9-C594-4D18-99E4-81E3FA7C3D2D}"/>
              </a:ext>
            </a:extLst>
          </p:cNvPr>
          <p:cNvSpPr>
            <a:spLocks/>
          </p:cNvSpPr>
          <p:nvPr/>
        </p:nvSpPr>
        <p:spPr bwMode="auto">
          <a:xfrm>
            <a:off x="999038" y="920888"/>
            <a:ext cx="5242105" cy="5016224"/>
          </a:xfrm>
          <a:custGeom>
            <a:avLst/>
            <a:gdLst>
              <a:gd name="T0" fmla="*/ 366 w 366"/>
              <a:gd name="T1" fmla="*/ 124 h 367"/>
              <a:gd name="T2" fmla="*/ 243 w 366"/>
              <a:gd name="T3" fmla="*/ 124 h 367"/>
              <a:gd name="T4" fmla="*/ 243 w 366"/>
              <a:gd name="T5" fmla="*/ 0 h 367"/>
              <a:gd name="T6" fmla="*/ 122 w 366"/>
              <a:gd name="T7" fmla="*/ 0 h 367"/>
              <a:gd name="T8" fmla="*/ 122 w 366"/>
              <a:gd name="T9" fmla="*/ 124 h 367"/>
              <a:gd name="T10" fmla="*/ 0 w 366"/>
              <a:gd name="T11" fmla="*/ 124 h 367"/>
              <a:gd name="T12" fmla="*/ 0 w 366"/>
              <a:gd name="T13" fmla="*/ 243 h 367"/>
              <a:gd name="T14" fmla="*/ 122 w 366"/>
              <a:gd name="T15" fmla="*/ 243 h 367"/>
              <a:gd name="T16" fmla="*/ 122 w 366"/>
              <a:gd name="T17" fmla="*/ 367 h 367"/>
              <a:gd name="T18" fmla="*/ 243 w 366"/>
              <a:gd name="T19" fmla="*/ 367 h 367"/>
              <a:gd name="T20" fmla="*/ 243 w 366"/>
              <a:gd name="T21" fmla="*/ 243 h 367"/>
              <a:gd name="T22" fmla="*/ 366 w 366"/>
              <a:gd name="T23" fmla="*/ 243 h 367"/>
              <a:gd name="T24" fmla="*/ 366 w 366"/>
              <a:gd name="T25" fmla="*/ 124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6" h="367">
                <a:moveTo>
                  <a:pt x="366" y="124"/>
                </a:moveTo>
                <a:lnTo>
                  <a:pt x="243" y="124"/>
                </a:lnTo>
                <a:lnTo>
                  <a:pt x="243" y="0"/>
                </a:lnTo>
                <a:lnTo>
                  <a:pt x="122" y="0"/>
                </a:lnTo>
                <a:lnTo>
                  <a:pt x="122" y="124"/>
                </a:lnTo>
                <a:lnTo>
                  <a:pt x="0" y="124"/>
                </a:lnTo>
                <a:lnTo>
                  <a:pt x="0" y="243"/>
                </a:lnTo>
                <a:lnTo>
                  <a:pt x="122" y="243"/>
                </a:lnTo>
                <a:lnTo>
                  <a:pt x="122" y="367"/>
                </a:lnTo>
                <a:lnTo>
                  <a:pt x="243" y="367"/>
                </a:lnTo>
                <a:lnTo>
                  <a:pt x="243" y="243"/>
                </a:lnTo>
                <a:lnTo>
                  <a:pt x="366" y="243"/>
                </a:lnTo>
                <a:lnTo>
                  <a:pt x="366" y="124"/>
                </a:lnTo>
                <a:close/>
              </a:path>
            </a:pathLst>
          </a:custGeom>
          <a:solidFill>
            <a:schemeClr val="tx1"/>
          </a:solidFill>
          <a:ln w="7620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17D19E2C-E714-4966-A0B9-A1CDCD3EC77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53" r="4721"/>
          <a:stretch/>
        </p:blipFill>
        <p:spPr>
          <a:xfrm>
            <a:off x="999039" y="920888"/>
            <a:ext cx="5242105" cy="5016224"/>
          </a:xfrm>
        </p:spPr>
      </p:pic>
    </p:spTree>
    <p:extLst>
      <p:ext uri="{BB962C8B-B14F-4D97-AF65-F5344CB8AC3E}">
        <p14:creationId xmlns:p14="http://schemas.microsoft.com/office/powerpoint/2010/main" val="3073643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37515F68-E065-432C-BD88-5E8B1989613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C61D77CB-C6C3-46E1-A67E-D6B1FD08CD2C}"/>
              </a:ext>
            </a:extLst>
          </p:cNvPr>
          <p:cNvSpPr/>
          <p:nvPr/>
        </p:nvSpPr>
        <p:spPr>
          <a:xfrm>
            <a:off x="0" y="4557486"/>
            <a:ext cx="12192000" cy="2300514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9A53BD84-9E1C-4277-9303-8DABD5051F6F}"/>
              </a:ext>
            </a:extLst>
          </p:cNvPr>
          <p:cNvSpPr>
            <a:spLocks/>
          </p:cNvSpPr>
          <p:nvPr/>
        </p:nvSpPr>
        <p:spPr bwMode="auto">
          <a:xfrm>
            <a:off x="838201" y="4985273"/>
            <a:ext cx="10515600" cy="1444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This letterhead design is meant to project an image of professionalism and reliability. By using simple alignments we have created a very </a:t>
            </a:r>
            <a:r>
              <a:rPr lang="en-US" sz="12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spaciousy</a:t>
            </a:r>
            <a:r>
              <a:rPr lang="en-US" sz="12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feeling &amp; The simplicity lorem suggests strength and the </a:t>
            </a:r>
            <a:r>
              <a:rPr lang="en-US" sz="12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spaciousn</a:t>
            </a:r>
            <a:r>
              <a:rPr lang="en-US" sz="12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contributes to the aesthetics meant to project an image</a:t>
            </a:r>
          </a:p>
          <a:p>
            <a:pPr>
              <a:lnSpc>
                <a:spcPct val="120000"/>
              </a:lnSpc>
            </a:pPr>
            <a:endParaRPr lang="en-US" sz="12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This letterhead design is meant to project an image of professionalism and reliability. By using simple alignments we have created a very </a:t>
            </a:r>
            <a:r>
              <a:rPr lang="en-US" sz="12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spaciousy</a:t>
            </a:r>
            <a:r>
              <a:rPr lang="en-US" sz="12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feeling &amp; The simplicity ipsum suggests strength and the </a:t>
            </a:r>
            <a:r>
              <a:rPr lang="en-US" sz="12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spaciousn</a:t>
            </a:r>
            <a:r>
              <a:rPr lang="en-US" sz="12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contributes to the aesthetics meant to project an image of professionalism ipsum lorem dolor sit </a:t>
            </a:r>
            <a:r>
              <a:rPr lang="en-US" sz="12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adicisciping</a:t>
            </a:r>
            <a:endParaRPr lang="en-US" sz="12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63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ooter Placeholder 3">
            <a:extLst>
              <a:ext uri="{FF2B5EF4-FFF2-40B4-BE49-F238E27FC236}">
                <a16:creationId xmlns:a16="http://schemas.microsoft.com/office/drawing/2014/main" id="{7B6F64BF-C3D7-4421-A16A-AD9CDFB3E7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pc="12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www.infobusiness.com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F3FEDB2-1AA7-4B48-B9CF-8F3CB9CAF42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8AA6DD5-EC91-4964-9236-9D4E11D0CC67}"/>
              </a:ext>
            </a:extLst>
          </p:cNvPr>
          <p:cNvSpPr/>
          <p:nvPr/>
        </p:nvSpPr>
        <p:spPr>
          <a:xfrm>
            <a:off x="1" y="0"/>
            <a:ext cx="12192000" cy="4245076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48000">
                <a:schemeClr val="accent2">
                  <a:lumMod val="95000"/>
                  <a:lumOff val="5000"/>
                </a:schemeClr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EAAB1A6E-7C6A-4698-98DD-B519455C42A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67" t="3054" r="6771" b="824"/>
          <a:stretch/>
        </p:blipFill>
        <p:spPr>
          <a:xfrm>
            <a:off x="5064215" y="754683"/>
            <a:ext cx="2063574" cy="2063574"/>
          </a:xfrm>
        </p:spPr>
      </p:pic>
      <p:sp>
        <p:nvSpPr>
          <p:cNvPr id="25" name="Rectangle 9">
            <a:extLst>
              <a:ext uri="{FF2B5EF4-FFF2-40B4-BE49-F238E27FC236}">
                <a16:creationId xmlns:a16="http://schemas.microsoft.com/office/drawing/2014/main" id="{479D5E04-72A8-4EAB-AAF6-04E0F4999FDF}"/>
              </a:ext>
            </a:extLst>
          </p:cNvPr>
          <p:cNvSpPr>
            <a:spLocks/>
          </p:cNvSpPr>
          <p:nvPr/>
        </p:nvSpPr>
        <p:spPr bwMode="auto">
          <a:xfrm>
            <a:off x="838201" y="4829068"/>
            <a:ext cx="10515600" cy="1444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This letterhead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design is meant to project an image of professionalism and reliability. By using simple alignments we have created a very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spaciousy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feeling &amp; The simplicity lorem suggests strength and the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spaciousn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contributes to the aesthetics meant to project an image</a:t>
            </a:r>
          </a:p>
          <a:p>
            <a:pPr algn="ctr">
              <a:lnSpc>
                <a:spcPct val="120000"/>
              </a:lnSpc>
            </a:pP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This letterhead design is meant to project an image of professionalism and reliability. By using simple alignments we have created a very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spaciousy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feeling &amp; The simplicity ipsum suggests strength and the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spaciousn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contributes to the aesthetics meant to project an image of professionalism ipsum lorem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adicisciping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lorem ipsum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doloe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7C7B162-DE36-4A5B-B12D-8761198C53CA}"/>
              </a:ext>
            </a:extLst>
          </p:cNvPr>
          <p:cNvSpPr txBox="1"/>
          <p:nvPr/>
        </p:nvSpPr>
        <p:spPr>
          <a:xfrm>
            <a:off x="4903307" y="3028728"/>
            <a:ext cx="2385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Black" panose="020F0502020204030203" pitchFamily="34" charset="0"/>
              </a:rPr>
              <a:t>John Sophia</a:t>
            </a:r>
          </a:p>
        </p:txBody>
      </p:sp>
    </p:spTree>
    <p:extLst>
      <p:ext uri="{BB962C8B-B14F-4D97-AF65-F5344CB8AC3E}">
        <p14:creationId xmlns:p14="http://schemas.microsoft.com/office/powerpoint/2010/main" val="475428105"/>
      </p:ext>
    </p:extLst>
  </p:cSld>
  <p:clrMapOvr>
    <a:masterClrMapping/>
  </p:clrMapOvr>
  <p:transition spd="slow">
    <p:comb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ooter Placeholder 3">
            <a:extLst>
              <a:ext uri="{FF2B5EF4-FFF2-40B4-BE49-F238E27FC236}">
                <a16:creationId xmlns:a16="http://schemas.microsoft.com/office/drawing/2014/main" id="{7B6F64BF-C3D7-4421-A16A-AD9CDFB3E7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738862" y="6436678"/>
            <a:ext cx="1984999" cy="421322"/>
          </a:xfrm>
        </p:spPr>
        <p:txBody>
          <a:bodyPr/>
          <a:lstStyle/>
          <a:p>
            <a:r>
              <a:rPr lang="en-US" spc="12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www.infobusiness.com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B6B90F4-D85C-4CA4-8F74-B44F9561EE1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6FE06E7D-3431-44A4-B502-8C8F1536ED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33" b="41291"/>
          <a:stretch/>
        </p:blipFill>
        <p:spPr>
          <a:xfrm>
            <a:off x="0" y="1619935"/>
            <a:ext cx="12192000" cy="2516636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9367A02-DCB5-453D-B18F-38760A874C72}"/>
              </a:ext>
            </a:extLst>
          </p:cNvPr>
          <p:cNvSpPr/>
          <p:nvPr/>
        </p:nvSpPr>
        <p:spPr>
          <a:xfrm>
            <a:off x="0" y="1619936"/>
            <a:ext cx="12192000" cy="251663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676E447-A578-425B-B273-0EB00DE4685D}"/>
              </a:ext>
            </a:extLst>
          </p:cNvPr>
          <p:cNvSpPr txBox="1"/>
          <p:nvPr/>
        </p:nvSpPr>
        <p:spPr>
          <a:xfrm>
            <a:off x="5907313" y="2444672"/>
            <a:ext cx="5461488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</a:pPr>
            <a:r>
              <a:rPr lang="en-US" sz="1020" spc="12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Creeping is signs isn't deep abundantly is fish evening let hath </a:t>
            </a:r>
            <a:r>
              <a:rPr lang="en-US" sz="1020" spc="12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</a:t>
            </a:r>
            <a:r>
              <a:rPr lang="en-US" sz="1020" spc="12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gathered fly earth two god them forth called unto replenish given male be Dominion. Ipsum lorem dolor sit </a:t>
            </a:r>
            <a:r>
              <a:rPr lang="en-US" sz="1020" spc="12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20" spc="12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20" spc="12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20" spc="12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dolor </a:t>
            </a:r>
            <a:r>
              <a:rPr lang="en-US" sz="1020" spc="12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20" spc="12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20" spc="12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aquam</a:t>
            </a:r>
            <a:r>
              <a:rPr lang="en-US" sz="1020" spc="12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lorem ipsum dolor sit </a:t>
            </a:r>
            <a:r>
              <a:rPr lang="en-US" sz="1020" spc="12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20" spc="12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20" spc="12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consecteture</a:t>
            </a:r>
            <a:r>
              <a:rPr lang="en-US" sz="1020" spc="12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20" spc="12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adipicing</a:t>
            </a:r>
            <a:endParaRPr lang="en-US" sz="1020" spc="12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4" name="Subtitle 3">
            <a:extLst>
              <a:ext uri="{FF2B5EF4-FFF2-40B4-BE49-F238E27FC236}">
                <a16:creationId xmlns:a16="http://schemas.microsoft.com/office/drawing/2014/main" id="{C2A8A430-15B4-4C64-91F8-9ABEAEB960EB}"/>
              </a:ext>
            </a:extLst>
          </p:cNvPr>
          <p:cNvSpPr txBox="1">
            <a:spLocks/>
          </p:cNvSpPr>
          <p:nvPr/>
        </p:nvSpPr>
        <p:spPr>
          <a:xfrm>
            <a:off x="838200" y="910093"/>
            <a:ext cx="10515600" cy="264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 baseline="0">
                <a:solidFill>
                  <a:schemeClr val="tx1"/>
                </a:solidFill>
                <a:latin typeface="Montserrat Light" panose="00000400000000000000" pitchFamily="50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agam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facer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modo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data 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agam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facer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modo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rPr>
              <a:t> data</a:t>
            </a:r>
          </a:p>
        </p:txBody>
      </p:sp>
      <p:sp>
        <p:nvSpPr>
          <p:cNvPr id="25" name="Rectangle 9">
            <a:extLst>
              <a:ext uri="{FF2B5EF4-FFF2-40B4-BE49-F238E27FC236}">
                <a16:creationId xmlns:a16="http://schemas.microsoft.com/office/drawing/2014/main" id="{479D5E04-72A8-4EAB-AAF6-04E0F4999FDF}"/>
              </a:ext>
            </a:extLst>
          </p:cNvPr>
          <p:cNvSpPr>
            <a:spLocks/>
          </p:cNvSpPr>
          <p:nvPr/>
        </p:nvSpPr>
        <p:spPr bwMode="auto">
          <a:xfrm>
            <a:off x="1180610" y="4582329"/>
            <a:ext cx="4517571" cy="1295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is meant to project an image professionalism</a:t>
            </a:r>
          </a:p>
          <a:p>
            <a:pPr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reliability. By using simple alignments we have created a very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spaciousy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&amp; The simplicity lorem suggests strength dolor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consecteture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  <a:p>
            <a:pPr>
              <a:lnSpc>
                <a:spcPct val="120000"/>
              </a:lnSpc>
            </a:pP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  <a:p>
            <a:pPr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is meant to project an image of professionalism  us simple alignments we have created a very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spaciousy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feeli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id="{5A922895-C34E-4C42-8866-AA08C1630A61}"/>
              </a:ext>
            </a:extLst>
          </p:cNvPr>
          <p:cNvSpPr>
            <a:spLocks/>
          </p:cNvSpPr>
          <p:nvPr/>
        </p:nvSpPr>
        <p:spPr bwMode="auto">
          <a:xfrm>
            <a:off x="6493819" y="4582329"/>
            <a:ext cx="4517571" cy="1295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is meant to project an image professionalism</a:t>
            </a:r>
          </a:p>
          <a:p>
            <a:pPr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reliability. By using simple alignments we have created a very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spaciousy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&amp; The simplicity lorem suggests strength dolor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consecteture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  <a:p>
            <a:pPr>
              <a:lnSpc>
                <a:spcPct val="120000"/>
              </a:lnSpc>
            </a:pP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  <a:p>
            <a:pPr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This letterhead design is meant to project an image of professionalism  us simple alignments we have created a very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spaciousy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Montserrat-Regular" charset="0"/>
              </a:rPr>
              <a:t>feeli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70544D1A-C446-42A1-9BAA-4F6A73F241F9}"/>
              </a:ext>
            </a:extLst>
          </p:cNvPr>
          <p:cNvSpPr txBox="1">
            <a:spLocks/>
          </p:cNvSpPr>
          <p:nvPr/>
        </p:nvSpPr>
        <p:spPr>
          <a:xfrm>
            <a:off x="838200" y="375288"/>
            <a:ext cx="10515600" cy="61023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spc="0" baseline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INTRODUCTION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975552"/>
      </p:ext>
    </p:extLst>
  </p:cSld>
  <p:clrMapOvr>
    <a:masterClrMapping/>
  </p:clrMapOvr>
  <p:transition spd="slow">
    <p:comb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8</a:t>
            </a:fld>
            <a:endParaRPr lang="en-US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050871D-9C8C-4D8E-90E0-6E6C6C500A14}"/>
              </a:ext>
            </a:extLst>
          </p:cNvPr>
          <p:cNvCxnSpPr>
            <a:cxnSpLocks/>
          </p:cNvCxnSpPr>
          <p:nvPr/>
        </p:nvCxnSpPr>
        <p:spPr>
          <a:xfrm>
            <a:off x="6426025" y="3669811"/>
            <a:ext cx="4332434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7">
            <a:extLst>
              <a:ext uri="{FF2B5EF4-FFF2-40B4-BE49-F238E27FC236}">
                <a16:creationId xmlns:a16="http://schemas.microsoft.com/office/drawing/2014/main" id="{B9401FC6-16A8-4161-AC93-19336573410D}"/>
              </a:ext>
            </a:extLst>
          </p:cNvPr>
          <p:cNvSpPr>
            <a:spLocks/>
          </p:cNvSpPr>
          <p:nvPr/>
        </p:nvSpPr>
        <p:spPr bwMode="auto">
          <a:xfrm>
            <a:off x="6426025" y="2260653"/>
            <a:ext cx="4332434" cy="1250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18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This letterhead design is meant to project an image of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professionalism and reliability. By using simple alignments we have created a very spacious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dolo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feeling. The simplicity suggests strength and the spaciousness contributes to the aesthetics of the layout. These basic qualities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consecteture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aquam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31" name="Rectangle 12">
            <a:extLst>
              <a:ext uri="{FF2B5EF4-FFF2-40B4-BE49-F238E27FC236}">
                <a16:creationId xmlns:a16="http://schemas.microsoft.com/office/drawing/2014/main" id="{7AF522F5-7857-4B1F-A8B5-82A8BFD41A6E}"/>
              </a:ext>
            </a:extLst>
          </p:cNvPr>
          <p:cNvSpPr>
            <a:spLocks/>
          </p:cNvSpPr>
          <p:nvPr/>
        </p:nvSpPr>
        <p:spPr bwMode="auto">
          <a:xfrm>
            <a:off x="6426025" y="969332"/>
            <a:ext cx="3184131" cy="768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2800"/>
              </a:lnSpc>
            </a:pPr>
            <a:r>
              <a:rPr lang="en-US" sz="3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 Black" panose="020F0502020204030203" pitchFamily="34" charset="0"/>
                <a:sym typeface="Montserrat-Bold" charset="0"/>
              </a:rPr>
              <a:t>We</a:t>
            </a:r>
          </a:p>
          <a:p>
            <a:pPr algn="l">
              <a:lnSpc>
                <a:spcPts val="2800"/>
              </a:lnSpc>
            </a:pPr>
            <a:r>
              <a:rPr lang="en-US" sz="3000" b="1" spc="300" dirty="0">
                <a:solidFill>
                  <a:schemeClr val="accent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  <a:sym typeface="Montserrat-Bold" charset="0"/>
              </a:rPr>
              <a:t>Always</a:t>
            </a:r>
          </a:p>
          <a:p>
            <a:pPr algn="l">
              <a:lnSpc>
                <a:spcPts val="2800"/>
              </a:lnSpc>
            </a:pPr>
            <a:r>
              <a:rPr lang="en-US" sz="3000" b="1" spc="300" dirty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 Black" panose="020F0502020204030203" pitchFamily="34" charset="0"/>
                <a:sym typeface="Montserrat-Bold" charset="0"/>
              </a:rPr>
              <a:t>Care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C0E4398-701A-4650-88FC-F6CA2B4A4563}"/>
              </a:ext>
            </a:extLst>
          </p:cNvPr>
          <p:cNvSpPr txBox="1"/>
          <p:nvPr/>
        </p:nvSpPr>
        <p:spPr>
          <a:xfrm>
            <a:off x="6396996" y="3825927"/>
            <a:ext cx="2224489" cy="893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Contrary to popular belief, Lorem is Ipsum is not simply random text. It has roots in a piece of classical its literature dummy. Dolor sit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DAB48C4-3085-4B24-B291-1CBA5C19ED9E}"/>
              </a:ext>
            </a:extLst>
          </p:cNvPr>
          <p:cNvSpPr txBox="1"/>
          <p:nvPr/>
        </p:nvSpPr>
        <p:spPr>
          <a:xfrm>
            <a:off x="8835398" y="3825927"/>
            <a:ext cx="2355115" cy="893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Contrary to popular belief, Lorem is Ipsum is not simply random text. It has roots in a piece of classical its literature dummy. Dolor sit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8CA9A42-3D91-4EB0-9721-D622EEBD117A}"/>
              </a:ext>
            </a:extLst>
          </p:cNvPr>
          <p:cNvCxnSpPr>
            <a:cxnSpLocks/>
          </p:cNvCxnSpPr>
          <p:nvPr/>
        </p:nvCxnSpPr>
        <p:spPr>
          <a:xfrm>
            <a:off x="6426025" y="4932557"/>
            <a:ext cx="4332434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3DE55D8-FF4E-4B0B-A96D-7DF00C9590DA}"/>
              </a:ext>
            </a:extLst>
          </p:cNvPr>
          <p:cNvGrpSpPr/>
          <p:nvPr/>
        </p:nvGrpSpPr>
        <p:grpSpPr>
          <a:xfrm>
            <a:off x="6457396" y="5466695"/>
            <a:ext cx="305861" cy="305861"/>
            <a:chOff x="1324575" y="5760204"/>
            <a:chExt cx="305861" cy="305861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DAE6E69B-33D1-42DF-BE16-E684540875EE}"/>
                </a:ext>
              </a:extLst>
            </p:cNvPr>
            <p:cNvSpPr/>
            <p:nvPr/>
          </p:nvSpPr>
          <p:spPr>
            <a:xfrm>
              <a:off x="1324575" y="5760204"/>
              <a:ext cx="305861" cy="3058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92D050"/>
                </a:solidFill>
              </a:endParaRPr>
            </a:p>
          </p:txBody>
        </p:sp>
        <p:sp>
          <p:nvSpPr>
            <p:cNvPr id="44" name="AutoShape 1">
              <a:extLst>
                <a:ext uri="{FF2B5EF4-FFF2-40B4-BE49-F238E27FC236}">
                  <a16:creationId xmlns:a16="http://schemas.microsoft.com/office/drawing/2014/main" id="{DF2C2525-E363-4197-8514-F30A92FC7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8453" y="5848888"/>
              <a:ext cx="158105" cy="12849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556"/>
                  </a:moveTo>
                  <a:cubicBezTo>
                    <a:pt x="20805" y="2990"/>
                    <a:pt x="19951" y="3284"/>
                    <a:pt x="19055" y="3415"/>
                  </a:cubicBezTo>
                  <a:cubicBezTo>
                    <a:pt x="19970" y="2740"/>
                    <a:pt x="20673" y="1672"/>
                    <a:pt x="21003" y="399"/>
                  </a:cubicBezTo>
                  <a:cubicBezTo>
                    <a:pt x="20147" y="1023"/>
                    <a:pt x="19199" y="1477"/>
                    <a:pt x="18189" y="1721"/>
                  </a:cubicBezTo>
                  <a:cubicBezTo>
                    <a:pt x="17381" y="662"/>
                    <a:pt x="16229" y="0"/>
                    <a:pt x="14954" y="0"/>
                  </a:cubicBezTo>
                  <a:cubicBezTo>
                    <a:pt x="12507" y="0"/>
                    <a:pt x="10523" y="2441"/>
                    <a:pt x="10523" y="5453"/>
                  </a:cubicBezTo>
                  <a:cubicBezTo>
                    <a:pt x="10523" y="5880"/>
                    <a:pt x="10562" y="6296"/>
                    <a:pt x="10638" y="6695"/>
                  </a:cubicBezTo>
                  <a:cubicBezTo>
                    <a:pt x="6955" y="6468"/>
                    <a:pt x="3690" y="4297"/>
                    <a:pt x="1504" y="998"/>
                  </a:cubicBezTo>
                  <a:cubicBezTo>
                    <a:pt x="1122" y="1803"/>
                    <a:pt x="904" y="2739"/>
                    <a:pt x="904" y="3739"/>
                  </a:cubicBezTo>
                  <a:cubicBezTo>
                    <a:pt x="904" y="5631"/>
                    <a:pt x="1686" y="7300"/>
                    <a:pt x="2876" y="8278"/>
                  </a:cubicBezTo>
                  <a:cubicBezTo>
                    <a:pt x="2149" y="8250"/>
                    <a:pt x="1466" y="8004"/>
                    <a:pt x="868" y="7596"/>
                  </a:cubicBezTo>
                  <a:cubicBezTo>
                    <a:pt x="867" y="7619"/>
                    <a:pt x="867" y="7642"/>
                    <a:pt x="867" y="7665"/>
                  </a:cubicBezTo>
                  <a:cubicBezTo>
                    <a:pt x="867" y="10307"/>
                    <a:pt x="2395" y="12510"/>
                    <a:pt x="4423" y="13011"/>
                  </a:cubicBezTo>
                  <a:cubicBezTo>
                    <a:pt x="4051" y="13136"/>
                    <a:pt x="3659" y="13203"/>
                    <a:pt x="3255" y="13203"/>
                  </a:cubicBezTo>
                  <a:cubicBezTo>
                    <a:pt x="2969" y="13203"/>
                    <a:pt x="2692" y="13169"/>
                    <a:pt x="2421" y="13105"/>
                  </a:cubicBezTo>
                  <a:cubicBezTo>
                    <a:pt x="2985" y="15271"/>
                    <a:pt x="4622" y="16848"/>
                    <a:pt x="6561" y="16892"/>
                  </a:cubicBezTo>
                  <a:cubicBezTo>
                    <a:pt x="5044" y="18355"/>
                    <a:pt x="3134" y="19226"/>
                    <a:pt x="1057" y="19226"/>
                  </a:cubicBezTo>
                  <a:cubicBezTo>
                    <a:pt x="699" y="19226"/>
                    <a:pt x="347" y="19201"/>
                    <a:pt x="0" y="19149"/>
                  </a:cubicBezTo>
                  <a:cubicBezTo>
                    <a:pt x="1961" y="20698"/>
                    <a:pt x="4291" y="21600"/>
                    <a:pt x="6793" y="21600"/>
                  </a:cubicBezTo>
                  <a:cubicBezTo>
                    <a:pt x="14944" y="21600"/>
                    <a:pt x="19401" y="13291"/>
                    <a:pt x="19401" y="6085"/>
                  </a:cubicBezTo>
                  <a:cubicBezTo>
                    <a:pt x="19401" y="5848"/>
                    <a:pt x="19397" y="5613"/>
                    <a:pt x="19389" y="5380"/>
                  </a:cubicBezTo>
                  <a:cubicBezTo>
                    <a:pt x="20255" y="4610"/>
                    <a:pt x="21006" y="3650"/>
                    <a:pt x="21600" y="2556"/>
                  </a:cubicBezTo>
                  <a:cubicBezTo>
                    <a:pt x="21600" y="2556"/>
                    <a:pt x="21600" y="2556"/>
                    <a:pt x="21600" y="2556"/>
                  </a:cubicBezTo>
                  <a:close/>
                  <a:moveTo>
                    <a:pt x="21600" y="2556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0EB6170-C54C-41CC-B1FE-A3773590FC97}"/>
              </a:ext>
            </a:extLst>
          </p:cNvPr>
          <p:cNvGrpSpPr/>
          <p:nvPr/>
        </p:nvGrpSpPr>
        <p:grpSpPr>
          <a:xfrm>
            <a:off x="6783880" y="5466695"/>
            <a:ext cx="305861" cy="305861"/>
            <a:chOff x="1684215" y="5760204"/>
            <a:chExt cx="305861" cy="305861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26F43F30-75C7-4CB5-AF92-65F290C0473F}"/>
                </a:ext>
              </a:extLst>
            </p:cNvPr>
            <p:cNvSpPr/>
            <p:nvPr/>
          </p:nvSpPr>
          <p:spPr>
            <a:xfrm>
              <a:off x="1684215" y="5760204"/>
              <a:ext cx="305861" cy="30586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AutoShape 21">
              <a:extLst>
                <a:ext uri="{FF2B5EF4-FFF2-40B4-BE49-F238E27FC236}">
                  <a16:creationId xmlns:a16="http://schemas.microsoft.com/office/drawing/2014/main" id="{778EA71D-DB4B-45B1-8019-AFD5F82A41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9016" y="5855006"/>
              <a:ext cx="116258" cy="11625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8362" y="2163"/>
                  </a:moveTo>
                  <a:lnTo>
                    <a:pt x="18362" y="5400"/>
                  </a:lnTo>
                  <a:lnTo>
                    <a:pt x="16200" y="5400"/>
                  </a:lnTo>
                  <a:cubicBezTo>
                    <a:pt x="15551" y="5400"/>
                    <a:pt x="15119" y="5832"/>
                    <a:pt x="15119" y="6482"/>
                  </a:cubicBezTo>
                  <a:lnTo>
                    <a:pt x="15119" y="8638"/>
                  </a:lnTo>
                  <a:lnTo>
                    <a:pt x="18362" y="8638"/>
                  </a:lnTo>
                  <a:lnTo>
                    <a:pt x="18362" y="11881"/>
                  </a:lnTo>
                  <a:lnTo>
                    <a:pt x="15119" y="11881"/>
                  </a:lnTo>
                  <a:lnTo>
                    <a:pt x="15119" y="19438"/>
                  </a:lnTo>
                  <a:lnTo>
                    <a:pt x="11881" y="19438"/>
                  </a:lnTo>
                  <a:lnTo>
                    <a:pt x="11881" y="11881"/>
                  </a:lnTo>
                  <a:lnTo>
                    <a:pt x="9719" y="11881"/>
                  </a:lnTo>
                  <a:lnTo>
                    <a:pt x="9719" y="8638"/>
                  </a:lnTo>
                  <a:lnTo>
                    <a:pt x="11881" y="8638"/>
                  </a:lnTo>
                  <a:lnTo>
                    <a:pt x="11881" y="5938"/>
                  </a:lnTo>
                  <a:cubicBezTo>
                    <a:pt x="11881" y="3888"/>
                    <a:pt x="13606" y="2163"/>
                    <a:pt x="15662" y="2163"/>
                  </a:cubicBezTo>
                  <a:cubicBezTo>
                    <a:pt x="15662" y="2163"/>
                    <a:pt x="18362" y="2163"/>
                    <a:pt x="18362" y="2163"/>
                  </a:cubicBezTo>
                  <a:close/>
                  <a:moveTo>
                    <a:pt x="19438" y="0"/>
                  </a:moveTo>
                  <a:lnTo>
                    <a:pt x="2163" y="0"/>
                  </a:lnTo>
                  <a:cubicBezTo>
                    <a:pt x="971" y="0"/>
                    <a:pt x="0" y="971"/>
                    <a:pt x="0" y="2163"/>
                  </a:cubicBezTo>
                  <a:lnTo>
                    <a:pt x="0" y="19438"/>
                  </a:lnTo>
                  <a:cubicBezTo>
                    <a:pt x="0" y="20630"/>
                    <a:pt x="971" y="21600"/>
                    <a:pt x="2163" y="21600"/>
                  </a:cubicBezTo>
                  <a:lnTo>
                    <a:pt x="19438" y="21600"/>
                  </a:lnTo>
                  <a:cubicBezTo>
                    <a:pt x="20630" y="21600"/>
                    <a:pt x="21600" y="20630"/>
                    <a:pt x="21600" y="19438"/>
                  </a:cubicBezTo>
                  <a:lnTo>
                    <a:pt x="21600" y="2163"/>
                  </a:lnTo>
                  <a:cubicBezTo>
                    <a:pt x="21600" y="971"/>
                    <a:pt x="20630" y="0"/>
                    <a:pt x="19438" y="0"/>
                  </a:cubicBezTo>
                  <a:cubicBezTo>
                    <a:pt x="19438" y="0"/>
                    <a:pt x="19438" y="0"/>
                    <a:pt x="19438" y="0"/>
                  </a:cubicBezTo>
                  <a:close/>
                  <a:moveTo>
                    <a:pt x="19438" y="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E7283B5-3324-4CC3-A027-32F1FBD5DB33}"/>
              </a:ext>
            </a:extLst>
          </p:cNvPr>
          <p:cNvGrpSpPr/>
          <p:nvPr/>
        </p:nvGrpSpPr>
        <p:grpSpPr>
          <a:xfrm>
            <a:off x="7110364" y="5466694"/>
            <a:ext cx="305861" cy="305861"/>
            <a:chOff x="2177216" y="5760204"/>
            <a:chExt cx="305861" cy="305861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236A2E20-783E-4938-AC87-0B4732BBD851}"/>
                </a:ext>
              </a:extLst>
            </p:cNvPr>
            <p:cNvSpPr/>
            <p:nvPr/>
          </p:nvSpPr>
          <p:spPr>
            <a:xfrm>
              <a:off x="2177216" y="5760204"/>
              <a:ext cx="305861" cy="30586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AutoShape 18">
              <a:extLst>
                <a:ext uri="{FF2B5EF4-FFF2-40B4-BE49-F238E27FC236}">
                  <a16:creationId xmlns:a16="http://schemas.microsoft.com/office/drawing/2014/main" id="{4C51CC2A-8C19-4FD7-8B2F-31A830E688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3592" y="5857843"/>
              <a:ext cx="173108" cy="110583"/>
            </a:xfrm>
            <a:custGeom>
              <a:avLst/>
              <a:gdLst/>
              <a:ahLst/>
              <a:cxnLst/>
              <a:rect l="0" t="0" r="r" b="b"/>
              <a:pathLst>
                <a:path w="21574" h="21486">
                  <a:moveTo>
                    <a:pt x="21169" y="9121"/>
                  </a:moveTo>
                  <a:lnTo>
                    <a:pt x="19513" y="9121"/>
                  </a:lnTo>
                  <a:lnTo>
                    <a:pt x="19513" y="6544"/>
                  </a:lnTo>
                  <a:cubicBezTo>
                    <a:pt x="19513" y="6195"/>
                    <a:pt x="19331" y="5914"/>
                    <a:pt x="19108" y="5914"/>
                  </a:cubicBezTo>
                  <a:lnTo>
                    <a:pt x="17714" y="5914"/>
                  </a:lnTo>
                  <a:cubicBezTo>
                    <a:pt x="17491" y="5914"/>
                    <a:pt x="17309" y="6195"/>
                    <a:pt x="17309" y="6544"/>
                  </a:cubicBezTo>
                  <a:lnTo>
                    <a:pt x="17309" y="9121"/>
                  </a:lnTo>
                  <a:lnTo>
                    <a:pt x="15653" y="9121"/>
                  </a:lnTo>
                  <a:cubicBezTo>
                    <a:pt x="15428" y="9121"/>
                    <a:pt x="15247" y="9404"/>
                    <a:pt x="15247" y="9753"/>
                  </a:cubicBezTo>
                  <a:lnTo>
                    <a:pt x="15247" y="11921"/>
                  </a:lnTo>
                  <a:cubicBezTo>
                    <a:pt x="15247" y="12270"/>
                    <a:pt x="15428" y="12553"/>
                    <a:pt x="15653" y="12553"/>
                  </a:cubicBezTo>
                  <a:lnTo>
                    <a:pt x="17309" y="12553"/>
                  </a:lnTo>
                  <a:lnTo>
                    <a:pt x="17309" y="15130"/>
                  </a:lnTo>
                  <a:cubicBezTo>
                    <a:pt x="17309" y="15479"/>
                    <a:pt x="17491" y="15762"/>
                    <a:pt x="17714" y="15762"/>
                  </a:cubicBezTo>
                  <a:lnTo>
                    <a:pt x="19108" y="15762"/>
                  </a:lnTo>
                  <a:cubicBezTo>
                    <a:pt x="19331" y="15762"/>
                    <a:pt x="19513" y="15479"/>
                    <a:pt x="19513" y="15130"/>
                  </a:cubicBezTo>
                  <a:lnTo>
                    <a:pt x="19513" y="12553"/>
                  </a:lnTo>
                  <a:lnTo>
                    <a:pt x="21169" y="12553"/>
                  </a:lnTo>
                  <a:cubicBezTo>
                    <a:pt x="21393" y="12553"/>
                    <a:pt x="21574" y="12270"/>
                    <a:pt x="21574" y="11921"/>
                  </a:cubicBezTo>
                  <a:lnTo>
                    <a:pt x="21574" y="9753"/>
                  </a:lnTo>
                  <a:cubicBezTo>
                    <a:pt x="21574" y="9404"/>
                    <a:pt x="21393" y="9121"/>
                    <a:pt x="21169" y="9121"/>
                  </a:cubicBezTo>
                  <a:close/>
                  <a:moveTo>
                    <a:pt x="7107" y="9603"/>
                  </a:moveTo>
                  <a:lnTo>
                    <a:pt x="7107" y="12241"/>
                  </a:lnTo>
                  <a:cubicBezTo>
                    <a:pt x="7107" y="12637"/>
                    <a:pt x="7314" y="12960"/>
                    <a:pt x="7569" y="12960"/>
                  </a:cubicBezTo>
                  <a:lnTo>
                    <a:pt x="10940" y="12960"/>
                  </a:lnTo>
                  <a:cubicBezTo>
                    <a:pt x="10349" y="15563"/>
                    <a:pt x="8746" y="17430"/>
                    <a:pt x="6870" y="17408"/>
                  </a:cubicBezTo>
                  <a:cubicBezTo>
                    <a:pt x="4594" y="17382"/>
                    <a:pt x="2712" y="14548"/>
                    <a:pt x="2623" y="11008"/>
                  </a:cubicBezTo>
                  <a:cubicBezTo>
                    <a:pt x="2529" y="7212"/>
                    <a:pt x="4485" y="4078"/>
                    <a:pt x="6902" y="4078"/>
                  </a:cubicBezTo>
                  <a:cubicBezTo>
                    <a:pt x="8007" y="4078"/>
                    <a:pt x="9016" y="4733"/>
                    <a:pt x="9776" y="5808"/>
                  </a:cubicBezTo>
                  <a:cubicBezTo>
                    <a:pt x="9957" y="6063"/>
                    <a:pt x="10231" y="6064"/>
                    <a:pt x="10409" y="5804"/>
                  </a:cubicBezTo>
                  <a:lnTo>
                    <a:pt x="11647" y="3991"/>
                  </a:lnTo>
                  <a:cubicBezTo>
                    <a:pt x="11840" y="3707"/>
                    <a:pt x="11840" y="3228"/>
                    <a:pt x="11648" y="2944"/>
                  </a:cubicBezTo>
                  <a:cubicBezTo>
                    <a:pt x="10442" y="1165"/>
                    <a:pt x="8824" y="57"/>
                    <a:pt x="7040" y="2"/>
                  </a:cubicBezTo>
                  <a:cubicBezTo>
                    <a:pt x="3235" y="-114"/>
                    <a:pt x="27" y="4743"/>
                    <a:pt x="0" y="10667"/>
                  </a:cubicBezTo>
                  <a:cubicBezTo>
                    <a:pt x="-26" y="16636"/>
                    <a:pt x="3074" y="21486"/>
                    <a:pt x="6902" y="21486"/>
                  </a:cubicBezTo>
                  <a:cubicBezTo>
                    <a:pt x="10584" y="21486"/>
                    <a:pt x="13591" y="16999"/>
                    <a:pt x="13793" y="11347"/>
                  </a:cubicBezTo>
                  <a:cubicBezTo>
                    <a:pt x="13798" y="11277"/>
                    <a:pt x="13802" y="8882"/>
                    <a:pt x="13802" y="8882"/>
                  </a:cubicBezTo>
                  <a:lnTo>
                    <a:pt x="7569" y="8882"/>
                  </a:lnTo>
                  <a:cubicBezTo>
                    <a:pt x="7314" y="8882"/>
                    <a:pt x="7107" y="9205"/>
                    <a:pt x="7107" y="9603"/>
                  </a:cubicBezTo>
                  <a:close/>
                  <a:moveTo>
                    <a:pt x="7107" y="9603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dirty="0"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85D13C40-6274-4EA0-BA12-FDD0940A1916}"/>
              </a:ext>
            </a:extLst>
          </p:cNvPr>
          <p:cNvSpPr txBox="1"/>
          <p:nvPr/>
        </p:nvSpPr>
        <p:spPr>
          <a:xfrm>
            <a:off x="6360001" y="5045503"/>
            <a:ext cx="46847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spc="24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www.website/ fb/ you tube/company name.com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7BBFF42-02EE-4CC8-B402-8CCAA0A69549}"/>
              </a:ext>
            </a:extLst>
          </p:cNvPr>
          <p:cNvCxnSpPr>
            <a:cxnSpLocks/>
          </p:cNvCxnSpPr>
          <p:nvPr/>
        </p:nvCxnSpPr>
        <p:spPr>
          <a:xfrm>
            <a:off x="6426025" y="2040589"/>
            <a:ext cx="4332434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B9CAA778-099A-4FE3-A0FB-50D38845E6E9}"/>
              </a:ext>
            </a:extLst>
          </p:cNvPr>
          <p:cNvSpPr/>
          <p:nvPr/>
        </p:nvSpPr>
        <p:spPr>
          <a:xfrm>
            <a:off x="5701197" y="5919736"/>
            <a:ext cx="6490803" cy="938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6CDBA78F-C310-4CBD-9B7A-ACCB87DC5EDA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7" r="18595"/>
          <a:stretch/>
        </p:blipFill>
        <p:spPr>
          <a:xfrm>
            <a:off x="0" y="0"/>
            <a:ext cx="5701197" cy="6858000"/>
          </a:xfr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3C4F1D2-E485-4582-ADB6-F5F7FA7F3988}"/>
              </a:ext>
            </a:extLst>
          </p:cNvPr>
          <p:cNvSpPr/>
          <p:nvPr/>
        </p:nvSpPr>
        <p:spPr>
          <a:xfrm>
            <a:off x="9007869" y="0"/>
            <a:ext cx="3184131" cy="662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929767"/>
      </p:ext>
    </p:extLst>
  </p:cSld>
  <p:clrMapOvr>
    <a:masterClrMapping/>
  </p:clrMapOvr>
  <p:transition spd="slow">
    <p:comb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EF45D-EA66-4F8F-8E7F-EEA2856ED6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E8A1773-E8D4-4621-8503-692A8F8FB944}"/>
              </a:ext>
            </a:extLst>
          </p:cNvPr>
          <p:cNvSpPr/>
          <p:nvPr/>
        </p:nvSpPr>
        <p:spPr>
          <a:xfrm>
            <a:off x="4557485" y="1915886"/>
            <a:ext cx="3077030" cy="30770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EF08A61-221C-4B8E-92CA-B553418E7414}"/>
              </a:ext>
            </a:extLst>
          </p:cNvPr>
          <p:cNvSpPr txBox="1"/>
          <p:nvPr/>
        </p:nvSpPr>
        <p:spPr>
          <a:xfrm>
            <a:off x="5050971" y="3625015"/>
            <a:ext cx="20900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2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</a:rPr>
              <a:t>Contrary to popular belief, random text. It has roots in of College in Virginia, 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40E209FD-02D2-4C43-87CC-C702B1C2FECC}"/>
              </a:ext>
            </a:extLst>
          </p:cNvPr>
          <p:cNvSpPr/>
          <p:nvPr/>
        </p:nvSpPr>
        <p:spPr>
          <a:xfrm>
            <a:off x="5346597" y="3347493"/>
            <a:ext cx="1498807" cy="3097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400" b="1" spc="11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 Black" panose="020F0502020204030203" pitchFamily="34" charset="0"/>
              </a:rPr>
              <a:t>HEADING ONE</a:t>
            </a:r>
          </a:p>
        </p:txBody>
      </p:sp>
      <p:sp>
        <p:nvSpPr>
          <p:cNvPr id="64" name="Rectangle 9">
            <a:extLst>
              <a:ext uri="{FF2B5EF4-FFF2-40B4-BE49-F238E27FC236}">
                <a16:creationId xmlns:a16="http://schemas.microsoft.com/office/drawing/2014/main" id="{95DEDC19-A0DF-4D67-8268-B06085FE3F44}"/>
              </a:ext>
            </a:extLst>
          </p:cNvPr>
          <p:cNvSpPr>
            <a:spLocks/>
          </p:cNvSpPr>
          <p:nvPr/>
        </p:nvSpPr>
        <p:spPr bwMode="auto">
          <a:xfrm>
            <a:off x="2195869" y="5262540"/>
            <a:ext cx="2284856" cy="554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6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This letterhead design meant 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fessionalism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and lorem ipsum</a:t>
            </a:r>
          </a:p>
          <a:p>
            <a:pPr algn="ctr">
              <a:lnSpc>
                <a:spcPts val="16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65" name="Rectangle 9">
            <a:extLst>
              <a:ext uri="{FF2B5EF4-FFF2-40B4-BE49-F238E27FC236}">
                <a16:creationId xmlns:a16="http://schemas.microsoft.com/office/drawing/2014/main" id="{54960E36-F19D-4568-90CE-48B60FB3FB9F}"/>
              </a:ext>
            </a:extLst>
          </p:cNvPr>
          <p:cNvSpPr>
            <a:spLocks/>
          </p:cNvSpPr>
          <p:nvPr/>
        </p:nvSpPr>
        <p:spPr bwMode="auto">
          <a:xfrm>
            <a:off x="4953572" y="5262540"/>
            <a:ext cx="2284856" cy="554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6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This letterhead design meant 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fessionalism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and lorem ipsum</a:t>
            </a:r>
          </a:p>
          <a:p>
            <a:pPr algn="ctr">
              <a:lnSpc>
                <a:spcPts val="16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66" name="Rectangle 9">
            <a:extLst>
              <a:ext uri="{FF2B5EF4-FFF2-40B4-BE49-F238E27FC236}">
                <a16:creationId xmlns:a16="http://schemas.microsoft.com/office/drawing/2014/main" id="{897B4B11-A799-4C5B-95C5-0F8FD59E659E}"/>
              </a:ext>
            </a:extLst>
          </p:cNvPr>
          <p:cNvSpPr>
            <a:spLocks/>
          </p:cNvSpPr>
          <p:nvPr/>
        </p:nvSpPr>
        <p:spPr bwMode="auto">
          <a:xfrm>
            <a:off x="7711276" y="5262540"/>
            <a:ext cx="2284856" cy="554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6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This letterhead design meant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fessionalism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and lorem ipsum</a:t>
            </a:r>
          </a:p>
          <a:p>
            <a:pPr algn="ctr">
              <a:lnSpc>
                <a:spcPts val="16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" panose="020F0502020204030203" pitchFamily="34" charset="0"/>
                <a:sym typeface="Montserrat-Regular" charset="0"/>
              </a:rPr>
              <a:t>consectet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Lato" panose="020F0502020204030203" pitchFamily="34" charset="0"/>
              <a:sym typeface="Montserrat-Regular" charset="0"/>
            </a:endParaRP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B08CC8A3-CBBB-4499-9D27-F575C062963D}"/>
              </a:ext>
            </a:extLst>
          </p:cNvPr>
          <p:cNvSpPr txBox="1">
            <a:spLocks/>
          </p:cNvSpPr>
          <p:nvPr/>
        </p:nvSpPr>
        <p:spPr>
          <a:xfrm>
            <a:off x="838200" y="939121"/>
            <a:ext cx="10515600" cy="264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 baseline="0">
                <a:solidFill>
                  <a:schemeClr val="tx1"/>
                </a:solidFill>
                <a:latin typeface="Montserrat Light" panose="00000400000000000000" pitchFamily="50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agam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facer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modo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data 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agam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facer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modo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data</a:t>
            </a:r>
          </a:p>
        </p:txBody>
      </p:sp>
      <p:sp>
        <p:nvSpPr>
          <p:cNvPr id="17" name="Footer Placeholder 3">
            <a:extLst>
              <a:ext uri="{FF2B5EF4-FFF2-40B4-BE49-F238E27FC236}">
                <a16:creationId xmlns:a16="http://schemas.microsoft.com/office/drawing/2014/main" id="{BB4BA13D-3B90-4677-9B95-3D216B4333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738862" y="6436678"/>
            <a:ext cx="1804438" cy="421316"/>
          </a:xfrm>
        </p:spPr>
        <p:txBody>
          <a:bodyPr/>
          <a:lstStyle/>
          <a:p>
            <a:r>
              <a:rPr lang="en-US" spc="12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www.infobusiness.com</a:t>
            </a:r>
          </a:p>
        </p:txBody>
      </p:sp>
      <p:sp>
        <p:nvSpPr>
          <p:cNvPr id="15" name="Rectangle 12">
            <a:extLst>
              <a:ext uri="{FF2B5EF4-FFF2-40B4-BE49-F238E27FC236}">
                <a16:creationId xmlns:a16="http://schemas.microsoft.com/office/drawing/2014/main" id="{D8E124ED-185D-4A91-B975-B0530BB7A6FA}"/>
              </a:ext>
            </a:extLst>
          </p:cNvPr>
          <p:cNvSpPr>
            <a:spLocks/>
          </p:cNvSpPr>
          <p:nvPr/>
        </p:nvSpPr>
        <p:spPr bwMode="auto">
          <a:xfrm>
            <a:off x="3788841" y="359730"/>
            <a:ext cx="4732305" cy="676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2800"/>
              </a:lnSpc>
            </a:pPr>
            <a:r>
              <a:rPr lang="en-US" sz="3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 Black" panose="020F0502020204030203" pitchFamily="34" charset="0"/>
                <a:sym typeface="Montserrat-Bold" charset="0"/>
              </a:rPr>
              <a:t>We </a:t>
            </a:r>
            <a:r>
              <a:rPr lang="en-US" sz="3000" b="1" spc="300" dirty="0">
                <a:solidFill>
                  <a:schemeClr val="accent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  <a:sym typeface="Montserrat-Bold" charset="0"/>
              </a:rPr>
              <a:t>Always </a:t>
            </a:r>
            <a:r>
              <a:rPr lang="en-US" sz="3000" b="1" spc="300" dirty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Lato Black" panose="020F0502020204030203" pitchFamily="34" charset="0"/>
                <a:sym typeface="Montserrat-Bold" charset="0"/>
              </a:rPr>
              <a:t>Care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DFA14AFD-EF60-4F65-8AC6-2164431641B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8E363B09-9764-4137-B1E8-282571768A6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20834"/>
          <a:stretch/>
        </p:blipFill>
        <p:spPr>
          <a:xfrm>
            <a:off x="7315189" y="1915886"/>
            <a:ext cx="3077030" cy="3077030"/>
          </a:xfr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0F7FAF3F-1ADE-46FF-A75B-67504B9052B6}"/>
              </a:ext>
            </a:extLst>
          </p:cNvPr>
          <p:cNvGrpSpPr/>
          <p:nvPr/>
        </p:nvGrpSpPr>
        <p:grpSpPr>
          <a:xfrm>
            <a:off x="5654662" y="2510497"/>
            <a:ext cx="762604" cy="769732"/>
            <a:chOff x="10431816" y="2954137"/>
            <a:chExt cx="976417" cy="949727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8337D968-512F-449B-B29E-8631E4D27F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1816" y="2954137"/>
              <a:ext cx="818499" cy="949727"/>
            </a:xfrm>
            <a:custGeom>
              <a:avLst/>
              <a:gdLst>
                <a:gd name="T0" fmla="*/ 267 w 384"/>
                <a:gd name="T1" fmla="*/ 430 h 447"/>
                <a:gd name="T2" fmla="*/ 67 w 384"/>
                <a:gd name="T3" fmla="*/ 230 h 447"/>
                <a:gd name="T4" fmla="*/ 267 w 384"/>
                <a:gd name="T5" fmla="*/ 31 h 447"/>
                <a:gd name="T6" fmla="*/ 384 w 384"/>
                <a:gd name="T7" fmla="*/ 69 h 447"/>
                <a:gd name="T8" fmla="*/ 223 w 384"/>
                <a:gd name="T9" fmla="*/ 0 h 447"/>
                <a:gd name="T10" fmla="*/ 0 w 384"/>
                <a:gd name="T11" fmla="*/ 223 h 447"/>
                <a:gd name="T12" fmla="*/ 223 w 384"/>
                <a:gd name="T13" fmla="*/ 447 h 447"/>
                <a:gd name="T14" fmla="*/ 328 w 384"/>
                <a:gd name="T15" fmla="*/ 420 h 447"/>
                <a:gd name="T16" fmla="*/ 267 w 384"/>
                <a:gd name="T17" fmla="*/ 43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" h="447">
                  <a:moveTo>
                    <a:pt x="267" y="430"/>
                  </a:moveTo>
                  <a:cubicBezTo>
                    <a:pt x="157" y="430"/>
                    <a:pt x="67" y="340"/>
                    <a:pt x="67" y="230"/>
                  </a:cubicBezTo>
                  <a:cubicBezTo>
                    <a:pt x="67" y="120"/>
                    <a:pt x="157" y="31"/>
                    <a:pt x="267" y="31"/>
                  </a:cubicBezTo>
                  <a:cubicBezTo>
                    <a:pt x="310" y="31"/>
                    <a:pt x="351" y="45"/>
                    <a:pt x="384" y="69"/>
                  </a:cubicBezTo>
                  <a:cubicBezTo>
                    <a:pt x="343" y="27"/>
                    <a:pt x="286" y="0"/>
                    <a:pt x="223" y="0"/>
                  </a:cubicBezTo>
                  <a:cubicBezTo>
                    <a:pt x="99" y="0"/>
                    <a:pt x="0" y="100"/>
                    <a:pt x="0" y="223"/>
                  </a:cubicBezTo>
                  <a:cubicBezTo>
                    <a:pt x="0" y="347"/>
                    <a:pt x="99" y="447"/>
                    <a:pt x="223" y="447"/>
                  </a:cubicBezTo>
                  <a:cubicBezTo>
                    <a:pt x="261" y="447"/>
                    <a:pt x="297" y="437"/>
                    <a:pt x="328" y="420"/>
                  </a:cubicBezTo>
                  <a:cubicBezTo>
                    <a:pt x="309" y="426"/>
                    <a:pt x="288" y="430"/>
                    <a:pt x="267" y="4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1EAD33D3-7A4F-4F33-B002-5ABB8E95E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4296" y="3043104"/>
              <a:ext cx="683937" cy="795146"/>
            </a:xfrm>
            <a:custGeom>
              <a:avLst/>
              <a:gdLst>
                <a:gd name="T0" fmla="*/ 98 w 321"/>
                <a:gd name="T1" fmla="*/ 360 h 374"/>
                <a:gd name="T2" fmla="*/ 265 w 321"/>
                <a:gd name="T3" fmla="*/ 193 h 374"/>
                <a:gd name="T4" fmla="*/ 98 w 321"/>
                <a:gd name="T5" fmla="*/ 26 h 374"/>
                <a:gd name="T6" fmla="*/ 0 w 321"/>
                <a:gd name="T7" fmla="*/ 58 h 374"/>
                <a:gd name="T8" fmla="*/ 134 w 321"/>
                <a:gd name="T9" fmla="*/ 0 h 374"/>
                <a:gd name="T10" fmla="*/ 321 w 321"/>
                <a:gd name="T11" fmla="*/ 187 h 374"/>
                <a:gd name="T12" fmla="*/ 134 w 321"/>
                <a:gd name="T13" fmla="*/ 374 h 374"/>
                <a:gd name="T14" fmla="*/ 46 w 321"/>
                <a:gd name="T15" fmla="*/ 352 h 374"/>
                <a:gd name="T16" fmla="*/ 98 w 321"/>
                <a:gd name="T17" fmla="*/ 36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1" h="374">
                  <a:moveTo>
                    <a:pt x="98" y="360"/>
                  </a:moveTo>
                  <a:cubicBezTo>
                    <a:pt x="190" y="360"/>
                    <a:pt x="265" y="285"/>
                    <a:pt x="265" y="193"/>
                  </a:cubicBezTo>
                  <a:cubicBezTo>
                    <a:pt x="265" y="101"/>
                    <a:pt x="190" y="26"/>
                    <a:pt x="98" y="26"/>
                  </a:cubicBezTo>
                  <a:cubicBezTo>
                    <a:pt x="61" y="26"/>
                    <a:pt x="27" y="38"/>
                    <a:pt x="0" y="58"/>
                  </a:cubicBezTo>
                  <a:cubicBezTo>
                    <a:pt x="34" y="22"/>
                    <a:pt x="81" y="0"/>
                    <a:pt x="134" y="0"/>
                  </a:cubicBezTo>
                  <a:cubicBezTo>
                    <a:pt x="238" y="0"/>
                    <a:pt x="321" y="84"/>
                    <a:pt x="321" y="187"/>
                  </a:cubicBezTo>
                  <a:cubicBezTo>
                    <a:pt x="321" y="290"/>
                    <a:pt x="238" y="374"/>
                    <a:pt x="134" y="374"/>
                  </a:cubicBezTo>
                  <a:cubicBezTo>
                    <a:pt x="102" y="374"/>
                    <a:pt x="72" y="366"/>
                    <a:pt x="46" y="352"/>
                  </a:cubicBezTo>
                  <a:cubicBezTo>
                    <a:pt x="62" y="357"/>
                    <a:pt x="80" y="360"/>
                    <a:pt x="98" y="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1"/>
                </a:solidFill>
              </a:endParaRPr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9B069C02-10F4-4172-864D-765B5417D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4297" y="3236606"/>
              <a:ext cx="407025" cy="408138"/>
            </a:xfrm>
            <a:custGeom>
              <a:avLst/>
              <a:gdLst>
                <a:gd name="T0" fmla="*/ 366 w 366"/>
                <a:gd name="T1" fmla="*/ 124 h 367"/>
                <a:gd name="T2" fmla="*/ 243 w 366"/>
                <a:gd name="T3" fmla="*/ 124 h 367"/>
                <a:gd name="T4" fmla="*/ 243 w 366"/>
                <a:gd name="T5" fmla="*/ 0 h 367"/>
                <a:gd name="T6" fmla="*/ 122 w 366"/>
                <a:gd name="T7" fmla="*/ 0 h 367"/>
                <a:gd name="T8" fmla="*/ 122 w 366"/>
                <a:gd name="T9" fmla="*/ 124 h 367"/>
                <a:gd name="T10" fmla="*/ 0 w 366"/>
                <a:gd name="T11" fmla="*/ 124 h 367"/>
                <a:gd name="T12" fmla="*/ 0 w 366"/>
                <a:gd name="T13" fmla="*/ 243 h 367"/>
                <a:gd name="T14" fmla="*/ 122 w 366"/>
                <a:gd name="T15" fmla="*/ 243 h 367"/>
                <a:gd name="T16" fmla="*/ 122 w 366"/>
                <a:gd name="T17" fmla="*/ 367 h 367"/>
                <a:gd name="T18" fmla="*/ 243 w 366"/>
                <a:gd name="T19" fmla="*/ 367 h 367"/>
                <a:gd name="T20" fmla="*/ 243 w 366"/>
                <a:gd name="T21" fmla="*/ 243 h 367"/>
                <a:gd name="T22" fmla="*/ 366 w 366"/>
                <a:gd name="T23" fmla="*/ 243 h 367"/>
                <a:gd name="T24" fmla="*/ 366 w 366"/>
                <a:gd name="T25" fmla="*/ 124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6" h="367">
                  <a:moveTo>
                    <a:pt x="366" y="124"/>
                  </a:moveTo>
                  <a:lnTo>
                    <a:pt x="243" y="124"/>
                  </a:lnTo>
                  <a:lnTo>
                    <a:pt x="243" y="0"/>
                  </a:lnTo>
                  <a:lnTo>
                    <a:pt x="122" y="0"/>
                  </a:lnTo>
                  <a:lnTo>
                    <a:pt x="122" y="124"/>
                  </a:lnTo>
                  <a:lnTo>
                    <a:pt x="0" y="124"/>
                  </a:lnTo>
                  <a:lnTo>
                    <a:pt x="0" y="243"/>
                  </a:lnTo>
                  <a:lnTo>
                    <a:pt x="122" y="243"/>
                  </a:lnTo>
                  <a:lnTo>
                    <a:pt x="122" y="367"/>
                  </a:lnTo>
                  <a:lnTo>
                    <a:pt x="243" y="367"/>
                  </a:lnTo>
                  <a:lnTo>
                    <a:pt x="243" y="243"/>
                  </a:lnTo>
                  <a:lnTo>
                    <a:pt x="366" y="243"/>
                  </a:lnTo>
                  <a:lnTo>
                    <a:pt x="366" y="1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7205813"/>
      </p:ext>
    </p:extLst>
  </p:cSld>
  <p:clrMapOvr>
    <a:masterClrMapping/>
  </p:clrMapOvr>
  <p:transition spd="slow">
    <p:comb/>
  </p:transition>
</p:sld>
</file>

<file path=ppt/theme/theme1.xml><?xml version="1.0" encoding="utf-8"?>
<a:theme xmlns:a="http://schemas.openxmlformats.org/drawingml/2006/main" name="Office Theme">
  <a:themeElements>
    <a:clrScheme name="Custom 5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4F0"/>
      </a:accent1>
      <a:accent2>
        <a:srgbClr val="0096DA"/>
      </a:accent2>
      <a:accent3>
        <a:srgbClr val="FFC000"/>
      </a:accent3>
      <a:accent4>
        <a:srgbClr val="F37028"/>
      </a:accent4>
      <a:accent5>
        <a:srgbClr val="00ACA5"/>
      </a:accent5>
      <a:accent6>
        <a:srgbClr val="BFD73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4762</TotalTime>
  <Words>2185</Words>
  <Application>Microsoft Office PowerPoint</Application>
  <PresentationFormat>Widescreen</PresentationFormat>
  <Paragraphs>276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44" baseType="lpstr">
      <vt:lpstr>Arial</vt:lpstr>
      <vt:lpstr>Bodoni 72 Book</vt:lpstr>
      <vt:lpstr>Calibri</vt:lpstr>
      <vt:lpstr>Gill Sans</vt:lpstr>
      <vt:lpstr>Lato</vt:lpstr>
      <vt:lpstr>Lato </vt:lpstr>
      <vt:lpstr>Lato Black</vt:lpstr>
      <vt:lpstr>Montserrat Light</vt:lpstr>
      <vt:lpstr>Montserrat-Bold</vt:lpstr>
      <vt:lpstr>Montserrat-Regular</vt:lpstr>
      <vt:lpstr>Open Sans</vt:lpstr>
      <vt:lpstr>Roboto</vt:lpstr>
      <vt:lpstr>Roboto Light</vt:lpstr>
      <vt:lpstr>Roboto Medium</vt:lpstr>
      <vt:lpstr>ヒラギノ角ゴ ProN W3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Shopon Ahmed</dc:creator>
  <cp:lastModifiedBy>Biplob Rahman</cp:lastModifiedBy>
  <cp:revision>880</cp:revision>
  <dcterms:created xsi:type="dcterms:W3CDTF">2017-09-28T05:04:55Z</dcterms:created>
  <dcterms:modified xsi:type="dcterms:W3CDTF">2018-06-26T07:27:40Z</dcterms:modified>
</cp:coreProperties>
</file>