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6" r:id="rId4"/>
    <p:sldMasterId id="2147483677"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5143500" cx="9144000"/>
  <p:notesSz cx="6858000" cy="9144000"/>
  <p:embeddedFontLst>
    <p:embeddedFont>
      <p:font typeface="Montserrat"/>
      <p:regular r:id="rId29"/>
      <p:bold r:id="rId30"/>
      <p:italic r:id="rId31"/>
      <p:boldItalic r:id="rId32"/>
    </p:embeddedFont>
    <p:embeddedFont>
      <p:font typeface="Montserrat Light"/>
      <p:regular r:id="rId33"/>
      <p:bold r:id="rId34"/>
      <p:italic r:id="rId35"/>
      <p:boldItalic r:id="rId36"/>
    </p:embeddedFont>
    <p:embeddedFont>
      <p:font typeface="Open Sans"/>
      <p:regular r:id="rId37"/>
      <p:bold r:id="rId38"/>
      <p:italic r:id="rId39"/>
      <p:boldItalic r:id="rId40"/>
    </p:embeddedFont>
    <p:embeddedFont>
      <p:font typeface="Montserrat Thin"/>
      <p:regular r:id="rId41"/>
      <p:bold r:id="rId42"/>
      <p:italic r:id="rId43"/>
      <p:boldItalic r:id="rId4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OpenSans-boldItalic.fntdata"/><Relationship Id="rId20" Type="http://schemas.openxmlformats.org/officeDocument/2006/relationships/slide" Target="slides/slide14.xml"/><Relationship Id="rId42" Type="http://schemas.openxmlformats.org/officeDocument/2006/relationships/font" Target="fonts/MontserratThin-bold.fntdata"/><Relationship Id="rId41" Type="http://schemas.openxmlformats.org/officeDocument/2006/relationships/font" Target="fonts/MontserratThin-regular.fntdata"/><Relationship Id="rId22" Type="http://schemas.openxmlformats.org/officeDocument/2006/relationships/slide" Target="slides/slide16.xml"/><Relationship Id="rId44" Type="http://schemas.openxmlformats.org/officeDocument/2006/relationships/font" Target="fonts/MontserratThin-boldItalic.fntdata"/><Relationship Id="rId21" Type="http://schemas.openxmlformats.org/officeDocument/2006/relationships/slide" Target="slides/slide15.xml"/><Relationship Id="rId43" Type="http://schemas.openxmlformats.org/officeDocument/2006/relationships/font" Target="fonts/MontserratThin-italic.fntdata"/><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Montserrat-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Montserrat-italic.fntdata"/><Relationship Id="rId30" Type="http://schemas.openxmlformats.org/officeDocument/2006/relationships/font" Target="fonts/Montserrat-bold.fntdata"/><Relationship Id="rId11" Type="http://schemas.openxmlformats.org/officeDocument/2006/relationships/slide" Target="slides/slide5.xml"/><Relationship Id="rId33" Type="http://schemas.openxmlformats.org/officeDocument/2006/relationships/font" Target="fonts/MontserratLight-regular.fntdata"/><Relationship Id="rId10" Type="http://schemas.openxmlformats.org/officeDocument/2006/relationships/slide" Target="slides/slide4.xml"/><Relationship Id="rId32" Type="http://schemas.openxmlformats.org/officeDocument/2006/relationships/font" Target="fonts/Montserrat-boldItalic.fntdata"/><Relationship Id="rId13" Type="http://schemas.openxmlformats.org/officeDocument/2006/relationships/slide" Target="slides/slide7.xml"/><Relationship Id="rId35" Type="http://schemas.openxmlformats.org/officeDocument/2006/relationships/font" Target="fonts/MontserratLight-italic.fntdata"/><Relationship Id="rId12" Type="http://schemas.openxmlformats.org/officeDocument/2006/relationships/slide" Target="slides/slide6.xml"/><Relationship Id="rId34" Type="http://schemas.openxmlformats.org/officeDocument/2006/relationships/font" Target="fonts/MontserratLight-bold.fntdata"/><Relationship Id="rId15" Type="http://schemas.openxmlformats.org/officeDocument/2006/relationships/slide" Target="slides/slide9.xml"/><Relationship Id="rId37" Type="http://schemas.openxmlformats.org/officeDocument/2006/relationships/font" Target="fonts/OpenSans-regular.fntdata"/><Relationship Id="rId14" Type="http://schemas.openxmlformats.org/officeDocument/2006/relationships/slide" Target="slides/slide8.xml"/><Relationship Id="rId36" Type="http://schemas.openxmlformats.org/officeDocument/2006/relationships/font" Target="fonts/MontserratLight-boldItalic.fntdata"/><Relationship Id="rId17" Type="http://schemas.openxmlformats.org/officeDocument/2006/relationships/slide" Target="slides/slide11.xml"/><Relationship Id="rId39" Type="http://schemas.openxmlformats.org/officeDocument/2006/relationships/font" Target="fonts/OpenSans-italic.fntdata"/><Relationship Id="rId16" Type="http://schemas.openxmlformats.org/officeDocument/2006/relationships/slide" Target="slides/slide10.xml"/><Relationship Id="rId38" Type="http://schemas.openxmlformats.org/officeDocument/2006/relationships/font" Target="fonts/OpenSans-bold.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 name="Shape 108"/>
        <p:cNvGrpSpPr/>
        <p:nvPr/>
      </p:nvGrpSpPr>
      <p:grpSpPr>
        <a:xfrm>
          <a:off x="0" y="0"/>
          <a:ext cx="0" cy="0"/>
          <a:chOff x="0" y="0"/>
          <a:chExt cx="0" cy="0"/>
        </a:xfrm>
      </p:grpSpPr>
      <p:sp>
        <p:nvSpPr>
          <p:cNvPr id="109" name="Google Shape;109;g74186d4929_2_5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g74186d4929_2_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8" name="Shape 248"/>
        <p:cNvGrpSpPr/>
        <p:nvPr/>
      </p:nvGrpSpPr>
      <p:grpSpPr>
        <a:xfrm>
          <a:off x="0" y="0"/>
          <a:ext cx="0" cy="0"/>
          <a:chOff x="0" y="0"/>
          <a:chExt cx="0" cy="0"/>
        </a:xfrm>
      </p:grpSpPr>
      <p:sp>
        <p:nvSpPr>
          <p:cNvPr id="249" name="Google Shape;249;g74186d4929_2_19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g74186d4929_2_1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6" name="Shape 266"/>
        <p:cNvGrpSpPr/>
        <p:nvPr/>
      </p:nvGrpSpPr>
      <p:grpSpPr>
        <a:xfrm>
          <a:off x="0" y="0"/>
          <a:ext cx="0" cy="0"/>
          <a:chOff x="0" y="0"/>
          <a:chExt cx="0" cy="0"/>
        </a:xfrm>
      </p:grpSpPr>
      <p:sp>
        <p:nvSpPr>
          <p:cNvPr id="267" name="Google Shape;267;g74186d4929_2_20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8" name="Google Shape;268;g74186d4929_2_20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6" name="Shape 276"/>
        <p:cNvGrpSpPr/>
        <p:nvPr/>
      </p:nvGrpSpPr>
      <p:grpSpPr>
        <a:xfrm>
          <a:off x="0" y="0"/>
          <a:ext cx="0" cy="0"/>
          <a:chOff x="0" y="0"/>
          <a:chExt cx="0" cy="0"/>
        </a:xfrm>
      </p:grpSpPr>
      <p:sp>
        <p:nvSpPr>
          <p:cNvPr id="277" name="Google Shape;277;g74186d4929_2_21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g74186d4929_2_2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5" name="Shape 295"/>
        <p:cNvGrpSpPr/>
        <p:nvPr/>
      </p:nvGrpSpPr>
      <p:grpSpPr>
        <a:xfrm>
          <a:off x="0" y="0"/>
          <a:ext cx="0" cy="0"/>
          <a:chOff x="0" y="0"/>
          <a:chExt cx="0" cy="0"/>
        </a:xfrm>
      </p:grpSpPr>
      <p:sp>
        <p:nvSpPr>
          <p:cNvPr id="296" name="Google Shape;296;g74186d4929_2_23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7" name="Google Shape;297;g74186d4929_2_2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9" name="Shape 319"/>
        <p:cNvGrpSpPr/>
        <p:nvPr/>
      </p:nvGrpSpPr>
      <p:grpSpPr>
        <a:xfrm>
          <a:off x="0" y="0"/>
          <a:ext cx="0" cy="0"/>
          <a:chOff x="0" y="0"/>
          <a:chExt cx="0" cy="0"/>
        </a:xfrm>
      </p:grpSpPr>
      <p:sp>
        <p:nvSpPr>
          <p:cNvPr id="320" name="Google Shape;320;g74186d4929_2_25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g74186d4929_2_2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7" name="Shape 337"/>
        <p:cNvGrpSpPr/>
        <p:nvPr/>
      </p:nvGrpSpPr>
      <p:grpSpPr>
        <a:xfrm>
          <a:off x="0" y="0"/>
          <a:ext cx="0" cy="0"/>
          <a:chOff x="0" y="0"/>
          <a:chExt cx="0" cy="0"/>
        </a:xfrm>
      </p:grpSpPr>
      <p:sp>
        <p:nvSpPr>
          <p:cNvPr id="338" name="Google Shape;338;g74186d4929_2_27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9" name="Google Shape;339;g74186d4929_2_27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2" name="Shape 352"/>
        <p:cNvGrpSpPr/>
        <p:nvPr/>
      </p:nvGrpSpPr>
      <p:grpSpPr>
        <a:xfrm>
          <a:off x="0" y="0"/>
          <a:ext cx="0" cy="0"/>
          <a:chOff x="0" y="0"/>
          <a:chExt cx="0" cy="0"/>
        </a:xfrm>
      </p:grpSpPr>
      <p:sp>
        <p:nvSpPr>
          <p:cNvPr id="353" name="Google Shape;353;g74186d4929_2_28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4" name="Google Shape;354;g74186d4929_2_2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3" name="Shape 363"/>
        <p:cNvGrpSpPr/>
        <p:nvPr/>
      </p:nvGrpSpPr>
      <p:grpSpPr>
        <a:xfrm>
          <a:off x="0" y="0"/>
          <a:ext cx="0" cy="0"/>
          <a:chOff x="0" y="0"/>
          <a:chExt cx="0" cy="0"/>
        </a:xfrm>
      </p:grpSpPr>
      <p:sp>
        <p:nvSpPr>
          <p:cNvPr id="364" name="Google Shape;364;g74186d4929_2_29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5" name="Google Shape;365;g74186d4929_2_2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7" name="Shape 377"/>
        <p:cNvGrpSpPr/>
        <p:nvPr/>
      </p:nvGrpSpPr>
      <p:grpSpPr>
        <a:xfrm>
          <a:off x="0" y="0"/>
          <a:ext cx="0" cy="0"/>
          <a:chOff x="0" y="0"/>
          <a:chExt cx="0" cy="0"/>
        </a:xfrm>
      </p:grpSpPr>
      <p:sp>
        <p:nvSpPr>
          <p:cNvPr id="378" name="Google Shape;378;g74186d4929_2_31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g74186d4929_2_3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4" name="Shape 394"/>
        <p:cNvGrpSpPr/>
        <p:nvPr/>
      </p:nvGrpSpPr>
      <p:grpSpPr>
        <a:xfrm>
          <a:off x="0" y="0"/>
          <a:ext cx="0" cy="0"/>
          <a:chOff x="0" y="0"/>
          <a:chExt cx="0" cy="0"/>
        </a:xfrm>
      </p:grpSpPr>
      <p:sp>
        <p:nvSpPr>
          <p:cNvPr id="395" name="Google Shape;395;g74186d4929_2_32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6" name="Google Shape;396;g74186d4929_2_3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74186d4929_2_6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g74186d4929_2_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6" name="Shape 406"/>
        <p:cNvGrpSpPr/>
        <p:nvPr/>
      </p:nvGrpSpPr>
      <p:grpSpPr>
        <a:xfrm>
          <a:off x="0" y="0"/>
          <a:ext cx="0" cy="0"/>
          <a:chOff x="0" y="0"/>
          <a:chExt cx="0" cy="0"/>
        </a:xfrm>
      </p:grpSpPr>
      <p:sp>
        <p:nvSpPr>
          <p:cNvPr id="407" name="Google Shape;407;g74186d4929_2_33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g74186d4929_2_3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9" name="Shape 419"/>
        <p:cNvGrpSpPr/>
        <p:nvPr/>
      </p:nvGrpSpPr>
      <p:grpSpPr>
        <a:xfrm>
          <a:off x="0" y="0"/>
          <a:ext cx="0" cy="0"/>
          <a:chOff x="0" y="0"/>
          <a:chExt cx="0" cy="0"/>
        </a:xfrm>
      </p:grpSpPr>
      <p:sp>
        <p:nvSpPr>
          <p:cNvPr id="420" name="Google Shape;420;g74186d4929_2_35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1" name="Google Shape;421;g74186d4929_2_3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6" name="Shape 426"/>
        <p:cNvGrpSpPr/>
        <p:nvPr/>
      </p:nvGrpSpPr>
      <p:grpSpPr>
        <a:xfrm>
          <a:off x="0" y="0"/>
          <a:ext cx="0" cy="0"/>
          <a:chOff x="0" y="0"/>
          <a:chExt cx="0" cy="0"/>
        </a:xfrm>
      </p:grpSpPr>
      <p:sp>
        <p:nvSpPr>
          <p:cNvPr id="427" name="Google Shape;427;g74186d4929_2_35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8" name="Google Shape;428;g74186d4929_2_3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g74186d4929_2_7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g74186d4929_2_7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5" name="Shape 145"/>
        <p:cNvGrpSpPr/>
        <p:nvPr/>
      </p:nvGrpSpPr>
      <p:grpSpPr>
        <a:xfrm>
          <a:off x="0" y="0"/>
          <a:ext cx="0" cy="0"/>
          <a:chOff x="0" y="0"/>
          <a:chExt cx="0" cy="0"/>
        </a:xfrm>
      </p:grpSpPr>
      <p:sp>
        <p:nvSpPr>
          <p:cNvPr id="146" name="Google Shape;146;g74186d4929_2_9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g74186d4929_2_9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Google Shape;162;g74186d4929_2_10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g74186d4929_2_10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 name="Shape 174"/>
        <p:cNvGrpSpPr/>
        <p:nvPr/>
      </p:nvGrpSpPr>
      <p:grpSpPr>
        <a:xfrm>
          <a:off x="0" y="0"/>
          <a:ext cx="0" cy="0"/>
          <a:chOff x="0" y="0"/>
          <a:chExt cx="0" cy="0"/>
        </a:xfrm>
      </p:grpSpPr>
      <p:sp>
        <p:nvSpPr>
          <p:cNvPr id="175" name="Google Shape;175;g74186d4929_2_12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g74186d4929_2_1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7" name="Shape 187"/>
        <p:cNvGrpSpPr/>
        <p:nvPr/>
      </p:nvGrpSpPr>
      <p:grpSpPr>
        <a:xfrm>
          <a:off x="0" y="0"/>
          <a:ext cx="0" cy="0"/>
          <a:chOff x="0" y="0"/>
          <a:chExt cx="0" cy="0"/>
        </a:xfrm>
      </p:grpSpPr>
      <p:sp>
        <p:nvSpPr>
          <p:cNvPr id="188" name="Google Shape;188;g74186d4929_2_13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g74186d4929_2_1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8" name="Shape 208"/>
        <p:cNvGrpSpPr/>
        <p:nvPr/>
      </p:nvGrpSpPr>
      <p:grpSpPr>
        <a:xfrm>
          <a:off x="0" y="0"/>
          <a:ext cx="0" cy="0"/>
          <a:chOff x="0" y="0"/>
          <a:chExt cx="0" cy="0"/>
        </a:xfrm>
      </p:grpSpPr>
      <p:sp>
        <p:nvSpPr>
          <p:cNvPr id="209" name="Google Shape;209;g74186d4929_2_15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g74186d4929_2_1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 name="Shape 227"/>
        <p:cNvGrpSpPr/>
        <p:nvPr/>
      </p:nvGrpSpPr>
      <p:grpSpPr>
        <a:xfrm>
          <a:off x="0" y="0"/>
          <a:ext cx="0" cy="0"/>
          <a:chOff x="0" y="0"/>
          <a:chExt cx="0" cy="0"/>
        </a:xfrm>
      </p:grpSpPr>
      <p:sp>
        <p:nvSpPr>
          <p:cNvPr id="228" name="Google Shape;228;g74186d4929_2_17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g74186d4929_2_17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Section Header">
  <p:cSld name="3_Section Header">
    <p:spTree>
      <p:nvGrpSpPr>
        <p:cNvPr id="52" name="Shape 52"/>
        <p:cNvGrpSpPr/>
        <p:nvPr/>
      </p:nvGrpSpPr>
      <p:grpSpPr>
        <a:xfrm>
          <a:off x="0" y="0"/>
          <a:ext cx="0" cy="0"/>
          <a:chOff x="0" y="0"/>
          <a:chExt cx="0" cy="0"/>
        </a:xfrm>
      </p:grpSpPr>
      <p:sp>
        <p:nvSpPr>
          <p:cNvPr id="53" name="Google Shape;53;p14"/>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4" name="Google Shape;54;p14"/>
          <p:cNvSpPr/>
          <p:nvPr>
            <p:ph idx="2" type="pic"/>
          </p:nvPr>
        </p:nvSpPr>
        <p:spPr>
          <a:xfrm>
            <a:off x="0" y="1191"/>
            <a:ext cx="9144000" cy="5142309"/>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Section Header">
  <p:cSld name="2_Section Header">
    <p:spTree>
      <p:nvGrpSpPr>
        <p:cNvPr id="55" name="Shape 55"/>
        <p:cNvGrpSpPr/>
        <p:nvPr/>
      </p:nvGrpSpPr>
      <p:grpSpPr>
        <a:xfrm>
          <a:off x="0" y="0"/>
          <a:ext cx="0" cy="0"/>
          <a:chOff x="0" y="0"/>
          <a:chExt cx="0" cy="0"/>
        </a:xfrm>
      </p:grpSpPr>
      <p:sp>
        <p:nvSpPr>
          <p:cNvPr id="56" name="Google Shape;56;p15"/>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Section Header">
  <p:cSld name="4_Section Header">
    <p:spTree>
      <p:nvGrpSpPr>
        <p:cNvPr id="57" name="Shape 57"/>
        <p:cNvGrpSpPr/>
        <p:nvPr/>
      </p:nvGrpSpPr>
      <p:grpSpPr>
        <a:xfrm>
          <a:off x="0" y="0"/>
          <a:ext cx="0" cy="0"/>
          <a:chOff x="0" y="0"/>
          <a:chExt cx="0" cy="0"/>
        </a:xfrm>
      </p:grpSpPr>
      <p:sp>
        <p:nvSpPr>
          <p:cNvPr id="58" name="Google Shape;58;p16"/>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9" name="Google Shape;59;p16"/>
          <p:cNvSpPr/>
          <p:nvPr>
            <p:ph idx="2" type="pic"/>
          </p:nvPr>
        </p:nvSpPr>
        <p:spPr>
          <a:xfrm>
            <a:off x="500742" y="500743"/>
            <a:ext cx="2764972" cy="4142014"/>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_Section Header">
  <p:cSld name="7_Section Header">
    <p:spTree>
      <p:nvGrpSpPr>
        <p:cNvPr id="60" name="Shape 60"/>
        <p:cNvGrpSpPr/>
        <p:nvPr/>
      </p:nvGrpSpPr>
      <p:grpSpPr>
        <a:xfrm>
          <a:off x="0" y="0"/>
          <a:ext cx="0" cy="0"/>
          <a:chOff x="0" y="0"/>
          <a:chExt cx="0" cy="0"/>
        </a:xfrm>
      </p:grpSpPr>
      <p:sp>
        <p:nvSpPr>
          <p:cNvPr id="61" name="Google Shape;61;p17"/>
          <p:cNvSpPr/>
          <p:nvPr>
            <p:ph idx="2" type="pic"/>
          </p:nvPr>
        </p:nvSpPr>
        <p:spPr>
          <a:xfrm>
            <a:off x="6695779" y="500743"/>
            <a:ext cx="1947477" cy="2706627"/>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2" name="Google Shape;62;p17"/>
          <p:cNvSpPr/>
          <p:nvPr>
            <p:ph idx="3" type="pic"/>
          </p:nvPr>
        </p:nvSpPr>
        <p:spPr>
          <a:xfrm>
            <a:off x="4571999" y="500743"/>
            <a:ext cx="1947477" cy="2706627"/>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Section Header">
  <p:cSld name="9_Section Header">
    <p:spTree>
      <p:nvGrpSpPr>
        <p:cNvPr id="63" name="Shape 63"/>
        <p:cNvGrpSpPr/>
        <p:nvPr/>
      </p:nvGrpSpPr>
      <p:grpSpPr>
        <a:xfrm>
          <a:off x="0" y="0"/>
          <a:ext cx="0" cy="0"/>
          <a:chOff x="0" y="0"/>
          <a:chExt cx="0" cy="0"/>
        </a:xfrm>
      </p:grpSpPr>
      <p:sp>
        <p:nvSpPr>
          <p:cNvPr id="64" name="Google Shape;64;p18"/>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5" name="Google Shape;65;p18"/>
          <p:cNvSpPr/>
          <p:nvPr>
            <p:ph idx="2" type="pic"/>
          </p:nvPr>
        </p:nvSpPr>
        <p:spPr>
          <a:xfrm>
            <a:off x="2438400" y="1843088"/>
            <a:ext cx="2133599" cy="3300413"/>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0_Section Header">
  <p:cSld name="10_Section Header">
    <p:spTree>
      <p:nvGrpSpPr>
        <p:cNvPr id="66" name="Shape 66"/>
        <p:cNvGrpSpPr/>
        <p:nvPr/>
      </p:nvGrpSpPr>
      <p:grpSpPr>
        <a:xfrm>
          <a:off x="0" y="0"/>
          <a:ext cx="0" cy="0"/>
          <a:chOff x="0" y="0"/>
          <a:chExt cx="0" cy="0"/>
        </a:xfrm>
      </p:grpSpPr>
      <p:sp>
        <p:nvSpPr>
          <p:cNvPr id="67" name="Google Shape;67;p19"/>
          <p:cNvSpPr/>
          <p:nvPr>
            <p:ph idx="2" type="pic"/>
          </p:nvPr>
        </p:nvSpPr>
        <p:spPr>
          <a:xfrm>
            <a:off x="6881858" y="1936128"/>
            <a:ext cx="2262142" cy="3207371"/>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8" name="Google Shape;68;p19"/>
          <p:cNvSpPr/>
          <p:nvPr>
            <p:ph idx="3" type="pic"/>
          </p:nvPr>
        </p:nvSpPr>
        <p:spPr>
          <a:xfrm>
            <a:off x="4443413" y="1936128"/>
            <a:ext cx="2262142" cy="3207371"/>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_Section Header">
  <p:cSld name="8_Section Header">
    <p:spTree>
      <p:nvGrpSpPr>
        <p:cNvPr id="69" name="Shape 69"/>
        <p:cNvGrpSpPr/>
        <p:nvPr/>
      </p:nvGrpSpPr>
      <p:grpSpPr>
        <a:xfrm>
          <a:off x="0" y="0"/>
          <a:ext cx="0" cy="0"/>
          <a:chOff x="0" y="0"/>
          <a:chExt cx="0" cy="0"/>
        </a:xfrm>
      </p:grpSpPr>
      <p:sp>
        <p:nvSpPr>
          <p:cNvPr id="70" name="Google Shape;70;p20"/>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1" name="Google Shape;71;p20"/>
          <p:cNvSpPr/>
          <p:nvPr>
            <p:ph idx="2" type="pic"/>
          </p:nvPr>
        </p:nvSpPr>
        <p:spPr>
          <a:xfrm>
            <a:off x="4572000" y="500743"/>
            <a:ext cx="4071257" cy="1976311"/>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4_Section Header">
  <p:cSld name="14_Section Header">
    <p:spTree>
      <p:nvGrpSpPr>
        <p:cNvPr id="72" name="Shape 72"/>
        <p:cNvGrpSpPr/>
        <p:nvPr/>
      </p:nvGrpSpPr>
      <p:grpSpPr>
        <a:xfrm>
          <a:off x="0" y="0"/>
          <a:ext cx="0" cy="0"/>
          <a:chOff x="0" y="0"/>
          <a:chExt cx="0" cy="0"/>
        </a:xfrm>
      </p:grpSpPr>
      <p:sp>
        <p:nvSpPr>
          <p:cNvPr id="73" name="Google Shape;73;p21"/>
          <p:cNvSpPr/>
          <p:nvPr>
            <p:ph idx="2" type="pic"/>
          </p:nvPr>
        </p:nvSpPr>
        <p:spPr>
          <a:xfrm>
            <a:off x="4666697" y="500741"/>
            <a:ext cx="1893583" cy="2318658"/>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4" name="Google Shape;74;p21"/>
          <p:cNvSpPr/>
          <p:nvPr>
            <p:ph idx="3" type="pic"/>
          </p:nvPr>
        </p:nvSpPr>
        <p:spPr>
          <a:xfrm>
            <a:off x="2583720" y="500741"/>
            <a:ext cx="1893583" cy="2318658"/>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5" name="Google Shape;75;p21"/>
          <p:cNvSpPr/>
          <p:nvPr>
            <p:ph idx="4" type="pic"/>
          </p:nvPr>
        </p:nvSpPr>
        <p:spPr>
          <a:xfrm>
            <a:off x="500743" y="500741"/>
            <a:ext cx="1893583" cy="2318658"/>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Google Shape;76;p21"/>
          <p:cNvSpPr/>
          <p:nvPr>
            <p:ph idx="5" type="pic"/>
          </p:nvPr>
        </p:nvSpPr>
        <p:spPr>
          <a:xfrm>
            <a:off x="6749675" y="500741"/>
            <a:ext cx="1893583" cy="2318658"/>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9_Section Header">
  <p:cSld name="19_Section Header">
    <p:spTree>
      <p:nvGrpSpPr>
        <p:cNvPr id="77" name="Shape 77"/>
        <p:cNvGrpSpPr/>
        <p:nvPr/>
      </p:nvGrpSpPr>
      <p:grpSpPr>
        <a:xfrm>
          <a:off x="0" y="0"/>
          <a:ext cx="0" cy="0"/>
          <a:chOff x="0" y="0"/>
          <a:chExt cx="0" cy="0"/>
        </a:xfrm>
      </p:grpSpPr>
      <p:sp>
        <p:nvSpPr>
          <p:cNvPr id="78" name="Google Shape;78;p22"/>
          <p:cNvSpPr/>
          <p:nvPr>
            <p:ph idx="2" type="pic"/>
          </p:nvPr>
        </p:nvSpPr>
        <p:spPr>
          <a:xfrm>
            <a:off x="3329626" y="500744"/>
            <a:ext cx="2639488" cy="4142014"/>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9" name="Google Shape;79;p22"/>
          <p:cNvSpPr/>
          <p:nvPr>
            <p:ph idx="3" type="pic"/>
          </p:nvPr>
        </p:nvSpPr>
        <p:spPr>
          <a:xfrm>
            <a:off x="500744" y="500744"/>
            <a:ext cx="2639488" cy="4142014"/>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9_Section Header">
  <p:cSld name="29_Section Header">
    <p:spTree>
      <p:nvGrpSpPr>
        <p:cNvPr id="80" name="Shape 80"/>
        <p:cNvGrpSpPr/>
        <p:nvPr/>
      </p:nvGrpSpPr>
      <p:grpSpPr>
        <a:xfrm>
          <a:off x="0" y="0"/>
          <a:ext cx="0" cy="0"/>
          <a:chOff x="0" y="0"/>
          <a:chExt cx="0" cy="0"/>
        </a:xfrm>
      </p:grpSpPr>
      <p:sp>
        <p:nvSpPr>
          <p:cNvPr id="81" name="Google Shape;81;p23"/>
          <p:cNvSpPr/>
          <p:nvPr>
            <p:ph idx="2" type="pic"/>
          </p:nvPr>
        </p:nvSpPr>
        <p:spPr>
          <a:xfrm>
            <a:off x="6055346" y="1"/>
            <a:ext cx="2587908" cy="3231866"/>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2" name="Google Shape;82;p23"/>
          <p:cNvSpPr/>
          <p:nvPr>
            <p:ph idx="3" type="pic"/>
          </p:nvPr>
        </p:nvSpPr>
        <p:spPr>
          <a:xfrm>
            <a:off x="500741" y="1"/>
            <a:ext cx="2587908" cy="3231866"/>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3" name="Google Shape;83;p23"/>
          <p:cNvSpPr/>
          <p:nvPr>
            <p:ph idx="4" type="pic"/>
          </p:nvPr>
        </p:nvSpPr>
        <p:spPr>
          <a:xfrm>
            <a:off x="3278043" y="1"/>
            <a:ext cx="2587908" cy="3231866"/>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0_Section Header">
  <p:cSld name="30_Section Header">
    <p:spTree>
      <p:nvGrpSpPr>
        <p:cNvPr id="84" name="Shape 84"/>
        <p:cNvGrpSpPr/>
        <p:nvPr/>
      </p:nvGrpSpPr>
      <p:grpSpPr>
        <a:xfrm>
          <a:off x="0" y="0"/>
          <a:ext cx="0" cy="0"/>
          <a:chOff x="0" y="0"/>
          <a:chExt cx="0" cy="0"/>
        </a:xfrm>
      </p:grpSpPr>
      <p:sp>
        <p:nvSpPr>
          <p:cNvPr id="85" name="Google Shape;85;p24"/>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6" name="Google Shape;86;p24"/>
          <p:cNvSpPr/>
          <p:nvPr>
            <p:ph idx="2" type="pic"/>
          </p:nvPr>
        </p:nvSpPr>
        <p:spPr>
          <a:xfrm>
            <a:off x="4572000" y="0"/>
            <a:ext cx="4572000" cy="5143500"/>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1_Section Header">
  <p:cSld name="31_Section Header">
    <p:spTree>
      <p:nvGrpSpPr>
        <p:cNvPr id="87" name="Shape 87"/>
        <p:cNvGrpSpPr/>
        <p:nvPr/>
      </p:nvGrpSpPr>
      <p:grpSpPr>
        <a:xfrm>
          <a:off x="0" y="0"/>
          <a:ext cx="0" cy="0"/>
          <a:chOff x="0" y="0"/>
          <a:chExt cx="0" cy="0"/>
        </a:xfrm>
      </p:grpSpPr>
      <p:sp>
        <p:nvSpPr>
          <p:cNvPr id="88" name="Google Shape;88;p25"/>
          <p:cNvSpPr/>
          <p:nvPr>
            <p:ph idx="2" type="pic"/>
          </p:nvPr>
        </p:nvSpPr>
        <p:spPr>
          <a:xfrm>
            <a:off x="3700463" y="1700213"/>
            <a:ext cx="1743075" cy="1743075"/>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Google Shape;89;p25"/>
          <p:cNvSpPr/>
          <p:nvPr>
            <p:ph idx="3" type="pic"/>
          </p:nvPr>
        </p:nvSpPr>
        <p:spPr>
          <a:xfrm>
            <a:off x="6122701" y="1700213"/>
            <a:ext cx="1743075" cy="1743075"/>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0" name="Google Shape;90;p25"/>
          <p:cNvSpPr/>
          <p:nvPr>
            <p:ph idx="4" type="pic"/>
          </p:nvPr>
        </p:nvSpPr>
        <p:spPr>
          <a:xfrm>
            <a:off x="1278224" y="1700213"/>
            <a:ext cx="1743075" cy="1743075"/>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2_Section Header">
  <p:cSld name="32_Section Header">
    <p:spTree>
      <p:nvGrpSpPr>
        <p:cNvPr id="91" name="Shape 91"/>
        <p:cNvGrpSpPr/>
        <p:nvPr/>
      </p:nvGrpSpPr>
      <p:grpSpPr>
        <a:xfrm>
          <a:off x="0" y="0"/>
          <a:ext cx="0" cy="0"/>
          <a:chOff x="0" y="0"/>
          <a:chExt cx="0" cy="0"/>
        </a:xfrm>
      </p:grpSpPr>
      <p:sp>
        <p:nvSpPr>
          <p:cNvPr id="92" name="Google Shape;92;p26"/>
          <p:cNvSpPr/>
          <p:nvPr>
            <p:ph idx="2" type="pic"/>
          </p:nvPr>
        </p:nvSpPr>
        <p:spPr>
          <a:xfrm>
            <a:off x="5812969" y="1421606"/>
            <a:ext cx="1872343" cy="2300287"/>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3" name="Google Shape;93;p26"/>
          <p:cNvSpPr/>
          <p:nvPr>
            <p:ph idx="3" type="pic"/>
          </p:nvPr>
        </p:nvSpPr>
        <p:spPr>
          <a:xfrm>
            <a:off x="3635828" y="2342470"/>
            <a:ext cx="1872343" cy="2300287"/>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4" name="Google Shape;94;p26"/>
          <p:cNvSpPr/>
          <p:nvPr>
            <p:ph idx="4" type="pic"/>
          </p:nvPr>
        </p:nvSpPr>
        <p:spPr>
          <a:xfrm>
            <a:off x="1458687" y="1421606"/>
            <a:ext cx="1872343" cy="2300287"/>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3_Section Header">
  <p:cSld name="33_Section Header">
    <p:spTree>
      <p:nvGrpSpPr>
        <p:cNvPr id="95" name="Shape 95"/>
        <p:cNvGrpSpPr/>
        <p:nvPr/>
      </p:nvGrpSpPr>
      <p:grpSpPr>
        <a:xfrm>
          <a:off x="0" y="0"/>
          <a:ext cx="0" cy="0"/>
          <a:chOff x="0" y="0"/>
          <a:chExt cx="0" cy="0"/>
        </a:xfrm>
      </p:grpSpPr>
      <p:sp>
        <p:nvSpPr>
          <p:cNvPr id="96" name="Google Shape;96;p27"/>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7" name="Google Shape;97;p27"/>
          <p:cNvSpPr/>
          <p:nvPr>
            <p:ph idx="2" type="pic"/>
          </p:nvPr>
        </p:nvSpPr>
        <p:spPr>
          <a:xfrm>
            <a:off x="0" y="0"/>
            <a:ext cx="4572000" cy="2800350"/>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Google Shape;98;p27"/>
          <p:cNvSpPr/>
          <p:nvPr>
            <p:ph idx="3" type="pic"/>
          </p:nvPr>
        </p:nvSpPr>
        <p:spPr>
          <a:xfrm>
            <a:off x="4572000" y="0"/>
            <a:ext cx="4572000" cy="2800350"/>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4_Section Header">
  <p:cSld name="34_Section Header">
    <p:spTree>
      <p:nvGrpSpPr>
        <p:cNvPr id="99" name="Shape 99"/>
        <p:cNvGrpSpPr/>
        <p:nvPr/>
      </p:nvGrpSpPr>
      <p:grpSpPr>
        <a:xfrm>
          <a:off x="0" y="0"/>
          <a:ext cx="0" cy="0"/>
          <a:chOff x="0" y="0"/>
          <a:chExt cx="0" cy="0"/>
        </a:xfrm>
      </p:grpSpPr>
      <p:sp>
        <p:nvSpPr>
          <p:cNvPr id="100" name="Google Shape;100;p28"/>
          <p:cNvSpPr/>
          <p:nvPr>
            <p:ph idx="2" type="pic"/>
          </p:nvPr>
        </p:nvSpPr>
        <p:spPr>
          <a:xfrm>
            <a:off x="2796959" y="500744"/>
            <a:ext cx="2134270" cy="2597770"/>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1" name="Google Shape;101;p28"/>
          <p:cNvSpPr/>
          <p:nvPr>
            <p:ph idx="3" type="pic"/>
          </p:nvPr>
        </p:nvSpPr>
        <p:spPr>
          <a:xfrm>
            <a:off x="500744" y="500744"/>
            <a:ext cx="2134270" cy="2597770"/>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6_Section Header">
  <p:cSld name="36_Section Header">
    <p:spTree>
      <p:nvGrpSpPr>
        <p:cNvPr id="102" name="Shape 102"/>
        <p:cNvGrpSpPr/>
        <p:nvPr/>
      </p:nvGrpSpPr>
      <p:grpSpPr>
        <a:xfrm>
          <a:off x="0" y="0"/>
          <a:ext cx="0" cy="0"/>
          <a:chOff x="0" y="0"/>
          <a:chExt cx="0" cy="0"/>
        </a:xfrm>
      </p:grpSpPr>
      <p:sp>
        <p:nvSpPr>
          <p:cNvPr id="103" name="Google Shape;103;p29"/>
          <p:cNvSpPr/>
          <p:nvPr>
            <p:ph idx="2" type="pic"/>
          </p:nvPr>
        </p:nvSpPr>
        <p:spPr>
          <a:xfrm>
            <a:off x="0" y="0"/>
            <a:ext cx="4572000" cy="2571750"/>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4" name="Google Shape;104;p29"/>
          <p:cNvSpPr/>
          <p:nvPr>
            <p:ph idx="3" type="pic"/>
          </p:nvPr>
        </p:nvSpPr>
        <p:spPr>
          <a:xfrm>
            <a:off x="4572000" y="2571750"/>
            <a:ext cx="4572000" cy="2571750"/>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Section Header">
  <p:cSld name="6_Section Header">
    <p:spTree>
      <p:nvGrpSpPr>
        <p:cNvPr id="105" name="Shape 105"/>
        <p:cNvGrpSpPr/>
        <p:nvPr/>
      </p:nvGrpSpPr>
      <p:grpSpPr>
        <a:xfrm>
          <a:off x="0" y="0"/>
          <a:ext cx="0" cy="0"/>
          <a:chOff x="0" y="0"/>
          <a:chExt cx="0" cy="0"/>
        </a:xfrm>
      </p:grpSpPr>
      <p:sp>
        <p:nvSpPr>
          <p:cNvPr id="106" name="Google Shape;106;p30"/>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7" name="Google Shape;107;p30"/>
          <p:cNvSpPr/>
          <p:nvPr>
            <p:ph idx="2" type="pic"/>
          </p:nvPr>
        </p:nvSpPr>
        <p:spPr>
          <a:xfrm>
            <a:off x="261257" y="262448"/>
            <a:ext cx="8621486" cy="4619794"/>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5" Type="http://schemas.openxmlformats.org/officeDocument/2006/relationships/slideLayout" Target="../slideLayouts/slideLayout16.xml"/><Relationship Id="rId6" Type="http://schemas.openxmlformats.org/officeDocument/2006/relationships/slideLayout" Target="../slideLayouts/slideLayout17.xml"/><Relationship Id="rId18" Type="http://schemas.openxmlformats.org/officeDocument/2006/relationships/theme" Target="../theme/theme3.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0"/>
              </a:spcBef>
              <a:spcAft>
                <a:spcPts val="0"/>
              </a:spcAft>
              <a:buClr>
                <a:schemeClr val="dk1"/>
              </a:buClr>
              <a:buSzPts val="2600"/>
              <a:buFont typeface="Montserrat"/>
              <a:buNone/>
              <a:defRPr b="0" i="0" sz="26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0.xml"/><Relationship Id="rId3" Type="http://schemas.openxmlformats.org/officeDocument/2006/relationships/image" Target="../media/image2.jpg"/><Relationship Id="rId4" Type="http://schemas.openxmlformats.org/officeDocument/2006/relationships/image" Target="../media/image10.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1.xml"/><Relationship Id="rId3" Type="http://schemas.openxmlformats.org/officeDocument/2006/relationships/image" Target="../media/image19.jpg"/><Relationship Id="rId4" Type="http://schemas.openxmlformats.org/officeDocument/2006/relationships/image" Target="../media/image15.jpg"/><Relationship Id="rId5" Type="http://schemas.openxmlformats.org/officeDocument/2006/relationships/image" Target="../media/image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2.xml"/><Relationship Id="rId3" Type="http://schemas.openxmlformats.org/officeDocument/2006/relationships/image" Target="../media/image1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3.xml"/><Relationship Id="rId3" Type="http://schemas.openxmlformats.org/officeDocument/2006/relationships/image" Target="../media/image7.jpg"/><Relationship Id="rId4" Type="http://schemas.openxmlformats.org/officeDocument/2006/relationships/image" Target="../media/image15.jpg"/><Relationship Id="rId5" Type="http://schemas.openxmlformats.org/officeDocument/2006/relationships/image" Target="../media/image23.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4.xml"/><Relationship Id="rId3" Type="http://schemas.openxmlformats.org/officeDocument/2006/relationships/image" Target="../media/image29.jpg"/><Relationship Id="rId4" Type="http://schemas.openxmlformats.org/officeDocument/2006/relationships/image" Target="../media/image31.jpg"/><Relationship Id="rId5" Type="http://schemas.openxmlformats.org/officeDocument/2006/relationships/image" Target="../media/image3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5.xml"/><Relationship Id="rId3" Type="http://schemas.openxmlformats.org/officeDocument/2006/relationships/image" Target="../media/image33.jpg"/><Relationship Id="rId4" Type="http://schemas.openxmlformats.org/officeDocument/2006/relationships/image" Target="../media/image3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26.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7.xml"/><Relationship Id="rId3" Type="http://schemas.openxmlformats.org/officeDocument/2006/relationships/image" Target="../media/image25.jpg"/><Relationship Id="rId4" Type="http://schemas.openxmlformats.org/officeDocument/2006/relationships/image" Target="../media/image21.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8.xml"/><Relationship Id="rId3" Type="http://schemas.openxmlformats.org/officeDocument/2006/relationships/image" Target="../media/image24.jpg"/><Relationship Id="rId4" Type="http://schemas.openxmlformats.org/officeDocument/2006/relationships/image" Target="../media/image30.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 Id="rId3"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 Id="rId3" Type="http://schemas.openxmlformats.org/officeDocument/2006/relationships/image" Target="../media/image2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21.xml"/><Relationship Id="rId3" Type="http://schemas.openxmlformats.org/officeDocument/2006/relationships/image" Target="../media/image28.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 Id="rId3" Type="http://schemas.openxmlformats.org/officeDocument/2006/relationships/image" Target="../media/image20.jpg"/><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 Id="rId3"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 Id="rId3" Type="http://schemas.openxmlformats.org/officeDocument/2006/relationships/image" Target="../media/image13.jpg"/><Relationship Id="rId4" Type="http://schemas.openxmlformats.org/officeDocument/2006/relationships/image" Target="../media/image1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7.xml"/><Relationship Id="rId3" Type="http://schemas.openxmlformats.org/officeDocument/2006/relationships/image" Target="../media/image1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8.xml"/><Relationship Id="rId3" Type="http://schemas.openxmlformats.org/officeDocument/2006/relationships/image" Target="../media/image11.jpg"/><Relationship Id="rId4" Type="http://schemas.openxmlformats.org/officeDocument/2006/relationships/image" Target="../media/image1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9.xml"/><Relationship Id="rId3" Type="http://schemas.openxmlformats.org/officeDocument/2006/relationships/image" Target="../media/image17.jpg"/><Relationship Id="rId4" Type="http://schemas.openxmlformats.org/officeDocument/2006/relationships/image" Target="../media/image9.jpg"/><Relationship Id="rId5" Type="http://schemas.openxmlformats.org/officeDocument/2006/relationships/image" Target="../media/image6.jpg"/><Relationship Id="rId6"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1" name="Shape 111"/>
        <p:cNvGrpSpPr/>
        <p:nvPr/>
      </p:nvGrpSpPr>
      <p:grpSpPr>
        <a:xfrm>
          <a:off x="0" y="0"/>
          <a:ext cx="0" cy="0"/>
          <a:chOff x="0" y="0"/>
          <a:chExt cx="0" cy="0"/>
        </a:xfrm>
      </p:grpSpPr>
      <p:pic>
        <p:nvPicPr>
          <p:cNvPr id="112" name="Google Shape;112;p31"/>
          <p:cNvPicPr preferRelativeResize="0"/>
          <p:nvPr>
            <p:ph idx="2" type="pic"/>
          </p:nvPr>
        </p:nvPicPr>
        <p:blipFill rotWithShape="1">
          <a:blip r:embed="rId3">
            <a:alphaModFix/>
          </a:blip>
          <a:srcRect b="54392" l="0" r="45948" t="10"/>
          <a:stretch/>
        </p:blipFill>
        <p:spPr>
          <a:xfrm>
            <a:off x="0" y="1191"/>
            <a:ext cx="9144000" cy="5142309"/>
          </a:xfrm>
          <a:prstGeom prst="rect">
            <a:avLst/>
          </a:prstGeom>
          <a:noFill/>
          <a:ln>
            <a:noFill/>
          </a:ln>
        </p:spPr>
      </p:pic>
      <p:grpSp>
        <p:nvGrpSpPr>
          <p:cNvPr id="113" name="Google Shape;113;p31"/>
          <p:cNvGrpSpPr/>
          <p:nvPr/>
        </p:nvGrpSpPr>
        <p:grpSpPr>
          <a:xfrm>
            <a:off x="3000375" y="2015728"/>
            <a:ext cx="3143250" cy="1113236"/>
            <a:chOff x="4000500" y="2414045"/>
            <a:chExt cx="4191000" cy="1484314"/>
          </a:xfrm>
        </p:grpSpPr>
        <p:sp>
          <p:nvSpPr>
            <p:cNvPr id="114" name="Google Shape;114;p31"/>
            <p:cNvSpPr txBox="1"/>
            <p:nvPr/>
          </p:nvSpPr>
          <p:spPr>
            <a:xfrm>
              <a:off x="4000500" y="2959640"/>
              <a:ext cx="4191000" cy="93871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i="0" lang="en" sz="4100" u="none" cap="none" strike="noStrike">
                  <a:solidFill>
                    <a:schemeClr val="lt1"/>
                  </a:solidFill>
                  <a:latin typeface="Montserrat Light"/>
                  <a:ea typeface="Montserrat Light"/>
                  <a:cs typeface="Montserrat Light"/>
                  <a:sym typeface="Montserrat Light"/>
                </a:rPr>
                <a:t>I P S U M</a:t>
              </a:r>
              <a:endParaRPr sz="1100"/>
            </a:p>
          </p:txBody>
        </p:sp>
        <p:cxnSp>
          <p:nvCxnSpPr>
            <p:cNvPr id="115" name="Google Shape;115;p31"/>
            <p:cNvCxnSpPr/>
            <p:nvPr/>
          </p:nvCxnSpPr>
          <p:spPr>
            <a:xfrm>
              <a:off x="4556760" y="2862546"/>
              <a:ext cx="2929890" cy="0"/>
            </a:xfrm>
            <a:prstGeom prst="straightConnector1">
              <a:avLst/>
            </a:prstGeom>
            <a:noFill/>
            <a:ln cap="flat" cmpd="sng" w="25400">
              <a:solidFill>
                <a:schemeClr val="lt1"/>
              </a:solidFill>
              <a:prstDash val="solid"/>
              <a:miter lim="800000"/>
              <a:headEnd len="sm" w="sm" type="none"/>
              <a:tailEnd len="sm" w="sm" type="none"/>
            </a:ln>
          </p:spPr>
        </p:cxnSp>
        <p:cxnSp>
          <p:nvCxnSpPr>
            <p:cNvPr id="116" name="Google Shape;116;p31"/>
            <p:cNvCxnSpPr/>
            <p:nvPr/>
          </p:nvCxnSpPr>
          <p:spPr>
            <a:xfrm rot="10800000">
              <a:off x="6021705" y="2486025"/>
              <a:ext cx="0" cy="376521"/>
            </a:xfrm>
            <a:prstGeom prst="straightConnector1">
              <a:avLst/>
            </a:prstGeom>
            <a:noFill/>
            <a:ln cap="flat" cmpd="sng" w="25400">
              <a:solidFill>
                <a:schemeClr val="lt1"/>
              </a:solidFill>
              <a:prstDash val="solid"/>
              <a:miter lim="800000"/>
              <a:headEnd len="sm" w="sm" type="none"/>
              <a:tailEnd len="sm" w="sm" type="none"/>
            </a:ln>
          </p:spPr>
        </p:cxnSp>
        <p:sp>
          <p:nvSpPr>
            <p:cNvPr id="117" name="Google Shape;117;p31"/>
            <p:cNvSpPr txBox="1"/>
            <p:nvPr/>
          </p:nvSpPr>
          <p:spPr>
            <a:xfrm>
              <a:off x="4457643" y="2414045"/>
              <a:ext cx="1293076"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i="0" lang="en" sz="700" u="none" cap="none" strike="noStrike">
                  <a:solidFill>
                    <a:schemeClr val="lt1"/>
                  </a:solidFill>
                  <a:latin typeface="Montserrat"/>
                  <a:ea typeface="Montserrat"/>
                  <a:cs typeface="Montserrat"/>
                  <a:sym typeface="Montserrat"/>
                </a:rPr>
                <a:t>PRESENTATION</a:t>
              </a:r>
              <a:endParaRPr sz="1100"/>
            </a:p>
          </p:txBody>
        </p:sp>
        <p:sp>
          <p:nvSpPr>
            <p:cNvPr id="118" name="Google Shape;118;p31"/>
            <p:cNvSpPr txBox="1"/>
            <p:nvPr/>
          </p:nvSpPr>
          <p:spPr>
            <a:xfrm>
              <a:off x="6365083" y="2414045"/>
              <a:ext cx="584356"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lt1"/>
                  </a:solidFill>
                  <a:latin typeface="Montserrat"/>
                  <a:ea typeface="Montserrat"/>
                  <a:cs typeface="Montserrat"/>
                  <a:sym typeface="Montserrat"/>
                </a:rPr>
                <a:t>2019</a:t>
              </a:r>
              <a:endParaRPr sz="1100"/>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1" name="Shape 251"/>
        <p:cNvGrpSpPr/>
        <p:nvPr/>
      </p:nvGrpSpPr>
      <p:grpSpPr>
        <a:xfrm>
          <a:off x="0" y="0"/>
          <a:ext cx="0" cy="0"/>
          <a:chOff x="0" y="0"/>
          <a:chExt cx="0" cy="0"/>
        </a:xfrm>
      </p:grpSpPr>
      <p:sp>
        <p:nvSpPr>
          <p:cNvPr id="252" name="Google Shape;252;p40"/>
          <p:cNvSpPr/>
          <p:nvPr/>
        </p:nvSpPr>
        <p:spPr>
          <a:xfrm>
            <a:off x="0" y="1"/>
            <a:ext cx="9143999" cy="5143499"/>
          </a:xfrm>
          <a:prstGeom prst="rect">
            <a:avLst/>
          </a:prstGeom>
          <a:gradFill>
            <a:gsLst>
              <a:gs pos="0">
                <a:srgbClr val="F2F2F2">
                  <a:alpha val="9803"/>
                </a:srgbClr>
              </a:gs>
              <a:gs pos="97000">
                <a:srgbClr val="F2F2F2">
                  <a:alpha val="44705"/>
                </a:srgbClr>
              </a:gs>
              <a:gs pos="100000">
                <a:srgbClr val="F2F2F2">
                  <a:alpha val="44705"/>
                </a:srgbClr>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253" name="Google Shape;253;p40"/>
          <p:cNvPicPr preferRelativeResize="0"/>
          <p:nvPr>
            <p:ph idx="3" type="pic"/>
          </p:nvPr>
        </p:nvPicPr>
        <p:blipFill rotWithShape="1">
          <a:blip r:embed="rId3">
            <a:alphaModFix/>
          </a:blip>
          <a:srcRect b="0" l="2214" r="2214" t="0"/>
          <a:stretch/>
        </p:blipFill>
        <p:spPr>
          <a:xfrm>
            <a:off x="500744" y="500744"/>
            <a:ext cx="2639488" cy="4142014"/>
          </a:xfrm>
          <a:prstGeom prst="rect">
            <a:avLst/>
          </a:prstGeom>
          <a:noFill/>
          <a:ln>
            <a:noFill/>
          </a:ln>
        </p:spPr>
      </p:pic>
      <p:pic>
        <p:nvPicPr>
          <p:cNvPr id="254" name="Google Shape;254;p40"/>
          <p:cNvPicPr preferRelativeResize="0"/>
          <p:nvPr>
            <p:ph idx="2" type="pic"/>
          </p:nvPr>
        </p:nvPicPr>
        <p:blipFill rotWithShape="1">
          <a:blip r:embed="rId4">
            <a:alphaModFix/>
          </a:blip>
          <a:srcRect b="0" l="2214" r="2214" t="0"/>
          <a:stretch/>
        </p:blipFill>
        <p:spPr>
          <a:xfrm>
            <a:off x="3329626" y="500744"/>
            <a:ext cx="2639488" cy="4142014"/>
          </a:xfrm>
          <a:prstGeom prst="rect">
            <a:avLst/>
          </a:prstGeom>
          <a:noFill/>
          <a:ln>
            <a:noFill/>
          </a:ln>
        </p:spPr>
      </p:pic>
      <p:grpSp>
        <p:nvGrpSpPr>
          <p:cNvPr id="255" name="Google Shape;255;p40"/>
          <p:cNvGrpSpPr/>
          <p:nvPr/>
        </p:nvGrpSpPr>
        <p:grpSpPr>
          <a:xfrm>
            <a:off x="6469856" y="500743"/>
            <a:ext cx="2173400" cy="4142014"/>
            <a:chOff x="7871733" y="667657"/>
            <a:chExt cx="2897867" cy="5522685"/>
          </a:xfrm>
        </p:grpSpPr>
        <p:grpSp>
          <p:nvGrpSpPr>
            <p:cNvPr id="256" name="Google Shape;256;p40"/>
            <p:cNvGrpSpPr/>
            <p:nvPr/>
          </p:nvGrpSpPr>
          <p:grpSpPr>
            <a:xfrm>
              <a:off x="7871733" y="667657"/>
              <a:ext cx="2897867" cy="1465943"/>
              <a:chOff x="771615" y="2599760"/>
              <a:chExt cx="2897867" cy="1465943"/>
            </a:xfrm>
          </p:grpSpPr>
          <p:sp>
            <p:nvSpPr>
              <p:cNvPr id="257" name="Google Shape;257;p40"/>
              <p:cNvSpPr txBox="1"/>
              <p:nvPr/>
            </p:nvSpPr>
            <p:spPr>
              <a:xfrm>
                <a:off x="1221014" y="2922926"/>
                <a:ext cx="2448468" cy="1142777"/>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Ipsum available, but alteration in some form, by injected humour, or randomised words which don't look even</a:t>
                </a:r>
                <a:endParaRPr sz="1100"/>
              </a:p>
            </p:txBody>
          </p:sp>
          <p:sp>
            <p:nvSpPr>
              <p:cNvPr id="258" name="Google Shape;258;p40"/>
              <p:cNvSpPr txBox="1"/>
              <p:nvPr/>
            </p:nvSpPr>
            <p:spPr>
              <a:xfrm>
                <a:off x="771615" y="2599760"/>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grpSp>
        <p:grpSp>
          <p:nvGrpSpPr>
            <p:cNvPr id="259" name="Google Shape;259;p40"/>
            <p:cNvGrpSpPr/>
            <p:nvPr/>
          </p:nvGrpSpPr>
          <p:grpSpPr>
            <a:xfrm>
              <a:off x="7871733" y="2696028"/>
              <a:ext cx="2897867" cy="1465943"/>
              <a:chOff x="771615" y="2599760"/>
              <a:chExt cx="2897867" cy="1465943"/>
            </a:xfrm>
          </p:grpSpPr>
          <p:sp>
            <p:nvSpPr>
              <p:cNvPr id="260" name="Google Shape;260;p40"/>
              <p:cNvSpPr txBox="1"/>
              <p:nvPr/>
            </p:nvSpPr>
            <p:spPr>
              <a:xfrm>
                <a:off x="1221014" y="2922926"/>
                <a:ext cx="2448468" cy="1142777"/>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Ipsum available, but alteration in some form, by injected humour, or randomised words which don't look even</a:t>
                </a:r>
                <a:endParaRPr sz="1100"/>
              </a:p>
            </p:txBody>
          </p:sp>
          <p:sp>
            <p:nvSpPr>
              <p:cNvPr id="261" name="Google Shape;261;p40"/>
              <p:cNvSpPr txBox="1"/>
              <p:nvPr/>
            </p:nvSpPr>
            <p:spPr>
              <a:xfrm>
                <a:off x="771615" y="2599760"/>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grpSp>
        <p:grpSp>
          <p:nvGrpSpPr>
            <p:cNvPr id="262" name="Google Shape;262;p40"/>
            <p:cNvGrpSpPr/>
            <p:nvPr/>
          </p:nvGrpSpPr>
          <p:grpSpPr>
            <a:xfrm>
              <a:off x="7871733" y="4724399"/>
              <a:ext cx="2897867" cy="1465943"/>
              <a:chOff x="771615" y="2599760"/>
              <a:chExt cx="2897867" cy="1465943"/>
            </a:xfrm>
          </p:grpSpPr>
          <p:sp>
            <p:nvSpPr>
              <p:cNvPr id="263" name="Google Shape;263;p40"/>
              <p:cNvSpPr txBox="1"/>
              <p:nvPr/>
            </p:nvSpPr>
            <p:spPr>
              <a:xfrm>
                <a:off x="1221014" y="2922926"/>
                <a:ext cx="2448468" cy="1142777"/>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Ipsum available, but alteration in some form, by injected humour, or randomised words which don't look even</a:t>
                </a:r>
                <a:endParaRPr sz="1100"/>
              </a:p>
            </p:txBody>
          </p:sp>
          <p:sp>
            <p:nvSpPr>
              <p:cNvPr id="264" name="Google Shape;264;p40"/>
              <p:cNvSpPr txBox="1"/>
              <p:nvPr/>
            </p:nvSpPr>
            <p:spPr>
              <a:xfrm>
                <a:off x="771615" y="2599760"/>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grpSp>
      </p:grpSp>
      <p:sp>
        <p:nvSpPr>
          <p:cNvPr id="265" name="Google Shape;265;p40"/>
          <p:cNvSpPr/>
          <p:nvPr/>
        </p:nvSpPr>
        <p:spPr>
          <a:xfrm>
            <a:off x="500744" y="500744"/>
            <a:ext cx="2639488" cy="4142014"/>
          </a:xfrm>
          <a:custGeom>
            <a:rect b="b" l="l" r="r" t="t"/>
            <a:pathLst>
              <a:path extrusionOk="0" h="5522685" w="3519317">
                <a:moveTo>
                  <a:pt x="0" y="0"/>
                </a:moveTo>
                <a:lnTo>
                  <a:pt x="3519317" y="0"/>
                </a:lnTo>
                <a:lnTo>
                  <a:pt x="3519317" y="5522685"/>
                </a:lnTo>
                <a:lnTo>
                  <a:pt x="0" y="5522685"/>
                </a:lnTo>
                <a:close/>
              </a:path>
            </a:pathLst>
          </a:custGeom>
          <a:solidFill>
            <a:schemeClr val="dk1">
              <a:alpha val="196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 name="Shape 269"/>
        <p:cNvGrpSpPr/>
        <p:nvPr/>
      </p:nvGrpSpPr>
      <p:grpSpPr>
        <a:xfrm>
          <a:off x="0" y="0"/>
          <a:ext cx="0" cy="0"/>
          <a:chOff x="0" y="0"/>
          <a:chExt cx="0" cy="0"/>
        </a:xfrm>
      </p:grpSpPr>
      <p:pic>
        <p:nvPicPr>
          <p:cNvPr id="270" name="Google Shape;270;p41"/>
          <p:cNvPicPr preferRelativeResize="0"/>
          <p:nvPr>
            <p:ph idx="4" type="pic"/>
          </p:nvPr>
        </p:nvPicPr>
        <p:blipFill rotWithShape="1">
          <a:blip r:embed="rId3">
            <a:alphaModFix/>
          </a:blip>
          <a:srcRect b="16774" l="0" r="0" t="0"/>
          <a:stretch/>
        </p:blipFill>
        <p:spPr>
          <a:xfrm>
            <a:off x="3278043" y="1"/>
            <a:ext cx="2587908" cy="3231866"/>
          </a:xfrm>
          <a:prstGeom prst="rect">
            <a:avLst/>
          </a:prstGeom>
          <a:noFill/>
          <a:ln>
            <a:noFill/>
          </a:ln>
        </p:spPr>
      </p:pic>
      <p:sp>
        <p:nvSpPr>
          <p:cNvPr id="271" name="Google Shape;271;p41"/>
          <p:cNvSpPr txBox="1"/>
          <p:nvPr/>
        </p:nvSpPr>
        <p:spPr>
          <a:xfrm>
            <a:off x="2149762" y="3747741"/>
            <a:ext cx="4844477" cy="425597"/>
          </a:xfrm>
          <a:prstGeom prst="rect">
            <a:avLst/>
          </a:prstGeom>
          <a:noFill/>
          <a:ln>
            <a:noFill/>
          </a:ln>
        </p:spPr>
        <p:txBody>
          <a:bodyPr anchorCtr="0" anchor="t" bIns="34275" lIns="68575" spcFirstLastPara="1" rIns="68575" wrap="square" tIns="34275">
            <a:noAutofit/>
          </a:bodyPr>
          <a:lstStyle/>
          <a:p>
            <a:pPr indent="0" lvl="0" marL="0" marR="0" rtl="0" algn="ctr">
              <a:lnSpc>
                <a:spcPct val="133333"/>
              </a:lnSpc>
              <a:spcBef>
                <a:spcPts val="0"/>
              </a:spcBef>
              <a:spcAft>
                <a:spcPts val="0"/>
              </a:spcAft>
              <a:buNone/>
            </a:pPr>
            <a:r>
              <a:rPr b="1" lang="en" sz="2300">
                <a:solidFill>
                  <a:schemeClr val="dk1"/>
                </a:solidFill>
                <a:latin typeface="Montserrat Light"/>
                <a:ea typeface="Montserrat Light"/>
                <a:cs typeface="Montserrat Light"/>
                <a:sym typeface="Montserrat Light"/>
              </a:rPr>
              <a:t>OUR TEAM MEMBERS</a:t>
            </a:r>
            <a:endParaRPr sz="1100"/>
          </a:p>
        </p:txBody>
      </p:sp>
      <p:sp>
        <p:nvSpPr>
          <p:cNvPr id="272" name="Google Shape;272;p41"/>
          <p:cNvSpPr txBox="1"/>
          <p:nvPr/>
        </p:nvSpPr>
        <p:spPr>
          <a:xfrm>
            <a:off x="1264444" y="4217160"/>
            <a:ext cx="6615112" cy="425597"/>
          </a:xfrm>
          <a:prstGeom prst="rect">
            <a:avLst/>
          </a:prstGeom>
          <a:noFill/>
          <a:ln>
            <a:noFill/>
          </a:ln>
        </p:spPr>
        <p:txBody>
          <a:bodyPr anchorCtr="0" anchor="ctr" bIns="34275" lIns="68575" spcFirstLastPara="1" rIns="68575" wrap="square" tIns="34275">
            <a:noAutofit/>
          </a:bodyPr>
          <a:lstStyle/>
          <a:p>
            <a:pPr indent="0" lvl="0" marL="0" marR="0" rtl="0" algn="ctr">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have suffered alteration in some form, by injected humour, or randomised words which don't look even</a:t>
            </a:r>
            <a:endParaRPr sz="1100"/>
          </a:p>
        </p:txBody>
      </p:sp>
      <p:pic>
        <p:nvPicPr>
          <p:cNvPr id="273" name="Google Shape;273;p41"/>
          <p:cNvPicPr preferRelativeResize="0"/>
          <p:nvPr>
            <p:ph idx="3" type="pic"/>
          </p:nvPr>
        </p:nvPicPr>
        <p:blipFill rotWithShape="1">
          <a:blip r:embed="rId4">
            <a:alphaModFix/>
          </a:blip>
          <a:srcRect b="0" l="23270" r="23269" t="0"/>
          <a:stretch/>
        </p:blipFill>
        <p:spPr>
          <a:xfrm>
            <a:off x="500741" y="1"/>
            <a:ext cx="2587908" cy="3231866"/>
          </a:xfrm>
          <a:prstGeom prst="rect">
            <a:avLst/>
          </a:prstGeom>
          <a:noFill/>
          <a:ln>
            <a:noFill/>
          </a:ln>
        </p:spPr>
      </p:pic>
      <p:pic>
        <p:nvPicPr>
          <p:cNvPr id="274" name="Google Shape;274;p41"/>
          <p:cNvPicPr preferRelativeResize="0"/>
          <p:nvPr>
            <p:ph idx="2" type="pic"/>
          </p:nvPr>
        </p:nvPicPr>
        <p:blipFill rotWithShape="1">
          <a:blip r:embed="rId5">
            <a:alphaModFix/>
          </a:blip>
          <a:srcRect b="3596" l="3286" r="0" t="14726"/>
          <a:stretch/>
        </p:blipFill>
        <p:spPr>
          <a:xfrm>
            <a:off x="6055346" y="1"/>
            <a:ext cx="2587908" cy="3231866"/>
          </a:xfrm>
          <a:prstGeom prst="rect">
            <a:avLst/>
          </a:prstGeom>
          <a:noFill/>
          <a:ln>
            <a:noFill/>
          </a:ln>
        </p:spPr>
      </p:pic>
      <p:sp>
        <p:nvSpPr>
          <p:cNvPr id="275" name="Google Shape;275;p41"/>
          <p:cNvSpPr/>
          <p:nvPr/>
        </p:nvSpPr>
        <p:spPr>
          <a:xfrm>
            <a:off x="500741" y="1"/>
            <a:ext cx="2587907" cy="3231866"/>
          </a:xfrm>
          <a:custGeom>
            <a:rect b="b" l="l" r="r" t="t"/>
            <a:pathLst>
              <a:path extrusionOk="0" h="4309155" w="3450543">
                <a:moveTo>
                  <a:pt x="0" y="0"/>
                </a:moveTo>
                <a:lnTo>
                  <a:pt x="3450543" y="0"/>
                </a:lnTo>
                <a:lnTo>
                  <a:pt x="3450543" y="4309155"/>
                </a:lnTo>
                <a:lnTo>
                  <a:pt x="0" y="4309155"/>
                </a:lnTo>
                <a:close/>
              </a:path>
            </a:pathLst>
          </a:custGeom>
          <a:solidFill>
            <a:schemeClr val="dk1">
              <a:alpha val="5882"/>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9" name="Shape 279"/>
        <p:cNvGrpSpPr/>
        <p:nvPr/>
      </p:nvGrpSpPr>
      <p:grpSpPr>
        <a:xfrm>
          <a:off x="0" y="0"/>
          <a:ext cx="0" cy="0"/>
          <a:chOff x="0" y="0"/>
          <a:chExt cx="0" cy="0"/>
        </a:xfrm>
      </p:grpSpPr>
      <p:sp>
        <p:nvSpPr>
          <p:cNvPr id="280" name="Google Shape;280;p42"/>
          <p:cNvSpPr/>
          <p:nvPr/>
        </p:nvSpPr>
        <p:spPr>
          <a:xfrm>
            <a:off x="0" y="1"/>
            <a:ext cx="9143999" cy="5143499"/>
          </a:xfrm>
          <a:prstGeom prst="rect">
            <a:avLst/>
          </a:prstGeom>
          <a:gradFill>
            <a:gsLst>
              <a:gs pos="0">
                <a:srgbClr val="F2F2F2">
                  <a:alpha val="9803"/>
                </a:srgbClr>
              </a:gs>
              <a:gs pos="97000">
                <a:srgbClr val="F2F2F2">
                  <a:alpha val="44705"/>
                </a:srgbClr>
              </a:gs>
              <a:gs pos="100000">
                <a:srgbClr val="F2F2F2">
                  <a:alpha val="44705"/>
                </a:srgbClr>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1" name="Google Shape;281;p42"/>
          <p:cNvSpPr txBox="1"/>
          <p:nvPr/>
        </p:nvSpPr>
        <p:spPr>
          <a:xfrm>
            <a:off x="500743" y="500743"/>
            <a:ext cx="2371045" cy="810318"/>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b="1" lang="en" sz="2300">
                <a:solidFill>
                  <a:schemeClr val="dk1"/>
                </a:solidFill>
                <a:latin typeface="Montserrat Light"/>
                <a:ea typeface="Montserrat Light"/>
                <a:cs typeface="Montserrat Light"/>
                <a:sym typeface="Montserrat Light"/>
              </a:rPr>
              <a:t>ANDREW</a:t>
            </a:r>
            <a:endParaRPr sz="1100"/>
          </a:p>
          <a:p>
            <a:pPr indent="0" lvl="0" marL="0" marR="0" rtl="0" algn="l">
              <a:lnSpc>
                <a:spcPct val="133333"/>
              </a:lnSpc>
              <a:spcBef>
                <a:spcPts val="0"/>
              </a:spcBef>
              <a:spcAft>
                <a:spcPts val="0"/>
              </a:spcAft>
              <a:buNone/>
            </a:pPr>
            <a:r>
              <a:rPr b="1" lang="en" sz="2300">
                <a:solidFill>
                  <a:schemeClr val="dk1"/>
                </a:solidFill>
                <a:latin typeface="Montserrat Light"/>
                <a:ea typeface="Montserrat Light"/>
                <a:cs typeface="Montserrat Light"/>
                <a:sym typeface="Montserrat Light"/>
              </a:rPr>
              <a:t>MAX</a:t>
            </a:r>
            <a:endParaRPr sz="1100"/>
          </a:p>
        </p:txBody>
      </p:sp>
      <p:grpSp>
        <p:nvGrpSpPr>
          <p:cNvPr id="282" name="Google Shape;282;p42"/>
          <p:cNvGrpSpPr/>
          <p:nvPr/>
        </p:nvGrpSpPr>
        <p:grpSpPr>
          <a:xfrm>
            <a:off x="500743" y="1936129"/>
            <a:ext cx="3222715" cy="1271241"/>
            <a:chOff x="771615" y="2599760"/>
            <a:chExt cx="4296954" cy="1694988"/>
          </a:xfrm>
        </p:grpSpPr>
        <p:sp>
          <p:nvSpPr>
            <p:cNvPr id="283" name="Google Shape;283;p42"/>
            <p:cNvSpPr txBox="1"/>
            <p:nvPr/>
          </p:nvSpPr>
          <p:spPr>
            <a:xfrm>
              <a:off x="1221014" y="2922926"/>
              <a:ext cx="3398156" cy="1048657"/>
            </a:xfrm>
            <a:prstGeom prst="rect">
              <a:avLst/>
            </a:prstGeom>
            <a:noFill/>
            <a:ln>
              <a:noFill/>
            </a:ln>
          </p:spPr>
          <p:txBody>
            <a:bodyPr anchorCtr="0" anchor="ctr" bIns="34275" lIns="68575" spcFirstLastPara="1" rIns="68575" wrap="square" tIns="34275">
              <a:noAutofit/>
            </a:bodyPr>
            <a:lstStyle/>
            <a:p>
              <a:pPr indent="0" lvl="0" marL="0" marR="0" rtl="0" algn="just">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have suffered alteration in some form, by injected humour, or randomised words which don't look even</a:t>
              </a:r>
              <a:endParaRPr sz="1100"/>
            </a:p>
          </p:txBody>
        </p:sp>
        <p:grpSp>
          <p:nvGrpSpPr>
            <p:cNvPr id="284" name="Google Shape;284;p42"/>
            <p:cNvGrpSpPr/>
            <p:nvPr/>
          </p:nvGrpSpPr>
          <p:grpSpPr>
            <a:xfrm>
              <a:off x="771615" y="2599760"/>
              <a:ext cx="4296954" cy="1694988"/>
              <a:chOff x="771615" y="2599760"/>
              <a:chExt cx="4296954" cy="1694988"/>
            </a:xfrm>
          </p:grpSpPr>
          <p:sp>
            <p:nvSpPr>
              <p:cNvPr id="285" name="Google Shape;285;p42"/>
              <p:cNvSpPr txBox="1"/>
              <p:nvPr/>
            </p:nvSpPr>
            <p:spPr>
              <a:xfrm>
                <a:off x="771615" y="2599760"/>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sp>
            <p:nvSpPr>
              <p:cNvPr id="286" name="Google Shape;286;p42"/>
              <p:cNvSpPr txBox="1"/>
              <p:nvPr/>
            </p:nvSpPr>
            <p:spPr>
              <a:xfrm>
                <a:off x="4499429" y="3971583"/>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grpSp>
      </p:grpSp>
      <p:sp>
        <p:nvSpPr>
          <p:cNvPr id="287" name="Google Shape;287;p42"/>
          <p:cNvSpPr/>
          <p:nvPr/>
        </p:nvSpPr>
        <p:spPr>
          <a:xfrm>
            <a:off x="-1" y="3429000"/>
            <a:ext cx="4572001" cy="1714498"/>
          </a:xfrm>
          <a:prstGeom prst="rect">
            <a:avLst/>
          </a:prstGeom>
          <a:solidFill>
            <a:srgbClr val="AEE6E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88" name="Google Shape;288;p42"/>
          <p:cNvGrpSpPr/>
          <p:nvPr/>
        </p:nvGrpSpPr>
        <p:grpSpPr>
          <a:xfrm>
            <a:off x="500743" y="3789180"/>
            <a:ext cx="1402352" cy="853577"/>
            <a:chOff x="667657" y="4673262"/>
            <a:chExt cx="1869803" cy="1138103"/>
          </a:xfrm>
        </p:grpSpPr>
        <p:sp>
          <p:nvSpPr>
            <p:cNvPr id="289" name="Google Shape;289;p42"/>
            <p:cNvSpPr txBox="1"/>
            <p:nvPr/>
          </p:nvSpPr>
          <p:spPr>
            <a:xfrm>
              <a:off x="667657" y="4673262"/>
              <a:ext cx="1495200"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900">
                  <a:solidFill>
                    <a:schemeClr val="dk1"/>
                  </a:solidFill>
                  <a:latin typeface="Montserrat"/>
                  <a:ea typeface="Montserrat"/>
                  <a:cs typeface="Montserrat"/>
                  <a:sym typeface="Montserrat"/>
                </a:rPr>
                <a:t>EXAMPLE_</a:t>
              </a:r>
              <a:endParaRPr sz="1100"/>
            </a:p>
          </p:txBody>
        </p:sp>
        <p:sp>
          <p:nvSpPr>
            <p:cNvPr id="290" name="Google Shape;290;p42"/>
            <p:cNvSpPr txBox="1"/>
            <p:nvPr/>
          </p:nvSpPr>
          <p:spPr>
            <a:xfrm>
              <a:off x="667657" y="4950261"/>
              <a:ext cx="1869803" cy="861104"/>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words which don't look even slightly believable. If</a:t>
              </a:r>
              <a:endParaRPr sz="1100"/>
            </a:p>
          </p:txBody>
        </p:sp>
      </p:grpSp>
      <p:grpSp>
        <p:nvGrpSpPr>
          <p:cNvPr id="291" name="Google Shape;291;p42"/>
          <p:cNvGrpSpPr/>
          <p:nvPr/>
        </p:nvGrpSpPr>
        <p:grpSpPr>
          <a:xfrm>
            <a:off x="2166515" y="3789180"/>
            <a:ext cx="1402352" cy="853577"/>
            <a:chOff x="667657" y="4673262"/>
            <a:chExt cx="1869803" cy="1138103"/>
          </a:xfrm>
        </p:grpSpPr>
        <p:sp>
          <p:nvSpPr>
            <p:cNvPr id="292" name="Google Shape;292;p42"/>
            <p:cNvSpPr txBox="1"/>
            <p:nvPr/>
          </p:nvSpPr>
          <p:spPr>
            <a:xfrm>
              <a:off x="667657" y="4673262"/>
              <a:ext cx="1495200"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900">
                  <a:solidFill>
                    <a:schemeClr val="dk1"/>
                  </a:solidFill>
                  <a:latin typeface="Montserrat"/>
                  <a:ea typeface="Montserrat"/>
                  <a:cs typeface="Montserrat"/>
                  <a:sym typeface="Montserrat"/>
                </a:rPr>
                <a:t>EXAMPLE_</a:t>
              </a:r>
              <a:endParaRPr sz="1100"/>
            </a:p>
          </p:txBody>
        </p:sp>
        <p:sp>
          <p:nvSpPr>
            <p:cNvPr id="293" name="Google Shape;293;p42"/>
            <p:cNvSpPr txBox="1"/>
            <p:nvPr/>
          </p:nvSpPr>
          <p:spPr>
            <a:xfrm>
              <a:off x="667657" y="4950261"/>
              <a:ext cx="1869803" cy="861104"/>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words which don't look even slightly believable. If</a:t>
              </a:r>
              <a:endParaRPr sz="1100"/>
            </a:p>
          </p:txBody>
        </p:sp>
      </p:grpSp>
      <p:pic>
        <p:nvPicPr>
          <p:cNvPr id="294" name="Google Shape;294;p42"/>
          <p:cNvPicPr preferRelativeResize="0"/>
          <p:nvPr>
            <p:ph idx="2" type="pic"/>
          </p:nvPr>
        </p:nvPicPr>
        <p:blipFill rotWithShape="1">
          <a:blip r:embed="rId3">
            <a:alphaModFix/>
          </a:blip>
          <a:srcRect b="0" l="20370" r="20369" t="0"/>
          <a:stretch/>
        </p:blipFill>
        <p:spPr>
          <a:xfrm>
            <a:off x="4572000" y="0"/>
            <a:ext cx="4572000" cy="51435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8" name="Shape 298"/>
        <p:cNvGrpSpPr/>
        <p:nvPr/>
      </p:nvGrpSpPr>
      <p:grpSpPr>
        <a:xfrm>
          <a:off x="0" y="0"/>
          <a:ext cx="0" cy="0"/>
          <a:chOff x="0" y="0"/>
          <a:chExt cx="0" cy="0"/>
        </a:xfrm>
      </p:grpSpPr>
      <p:sp>
        <p:nvSpPr>
          <p:cNvPr id="299" name="Google Shape;299;p43"/>
          <p:cNvSpPr/>
          <p:nvPr/>
        </p:nvSpPr>
        <p:spPr>
          <a:xfrm>
            <a:off x="0" y="1"/>
            <a:ext cx="9143999" cy="5143499"/>
          </a:xfrm>
          <a:prstGeom prst="rect">
            <a:avLst/>
          </a:prstGeom>
          <a:gradFill>
            <a:gsLst>
              <a:gs pos="0">
                <a:srgbClr val="F2F2F2">
                  <a:alpha val="9803"/>
                </a:srgbClr>
              </a:gs>
              <a:gs pos="97000">
                <a:srgbClr val="F2F2F2">
                  <a:alpha val="44705"/>
                </a:srgbClr>
              </a:gs>
              <a:gs pos="100000">
                <a:srgbClr val="F2F2F2">
                  <a:alpha val="44705"/>
                </a:srgbClr>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0" name="Google Shape;300;p43"/>
          <p:cNvSpPr txBox="1"/>
          <p:nvPr/>
        </p:nvSpPr>
        <p:spPr>
          <a:xfrm>
            <a:off x="2149762" y="500743"/>
            <a:ext cx="4844477" cy="425597"/>
          </a:xfrm>
          <a:prstGeom prst="rect">
            <a:avLst/>
          </a:prstGeom>
          <a:noFill/>
          <a:ln>
            <a:noFill/>
          </a:ln>
        </p:spPr>
        <p:txBody>
          <a:bodyPr anchorCtr="0" anchor="t" bIns="34275" lIns="68575" spcFirstLastPara="1" rIns="68575" wrap="square" tIns="34275">
            <a:noAutofit/>
          </a:bodyPr>
          <a:lstStyle/>
          <a:p>
            <a:pPr indent="0" lvl="0" marL="0" marR="0" rtl="0" algn="ctr">
              <a:lnSpc>
                <a:spcPct val="133333"/>
              </a:lnSpc>
              <a:spcBef>
                <a:spcPts val="0"/>
              </a:spcBef>
              <a:spcAft>
                <a:spcPts val="0"/>
              </a:spcAft>
              <a:buNone/>
            </a:pPr>
            <a:r>
              <a:rPr b="1" lang="en" sz="2300">
                <a:solidFill>
                  <a:schemeClr val="dk1"/>
                </a:solidFill>
                <a:latin typeface="Montserrat Light"/>
                <a:ea typeface="Montserrat Light"/>
                <a:cs typeface="Montserrat Light"/>
                <a:sym typeface="Montserrat Light"/>
              </a:rPr>
              <a:t>OUR TEAM MEMBERS</a:t>
            </a:r>
            <a:endParaRPr sz="1100"/>
          </a:p>
        </p:txBody>
      </p:sp>
      <p:sp>
        <p:nvSpPr>
          <p:cNvPr id="301" name="Google Shape;301;p43"/>
          <p:cNvSpPr/>
          <p:nvPr/>
        </p:nvSpPr>
        <p:spPr>
          <a:xfrm>
            <a:off x="1278224" y="1700213"/>
            <a:ext cx="1743075" cy="1743075"/>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2" name="Google Shape;302;p43"/>
          <p:cNvSpPr/>
          <p:nvPr/>
        </p:nvSpPr>
        <p:spPr>
          <a:xfrm>
            <a:off x="3700463" y="1700213"/>
            <a:ext cx="1743075" cy="1743075"/>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3" name="Google Shape;303;p43"/>
          <p:cNvSpPr/>
          <p:nvPr/>
        </p:nvSpPr>
        <p:spPr>
          <a:xfrm>
            <a:off x="6122701" y="1700213"/>
            <a:ext cx="1743075" cy="1743075"/>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304" name="Google Shape;304;p43"/>
          <p:cNvGrpSpPr/>
          <p:nvPr/>
        </p:nvGrpSpPr>
        <p:grpSpPr>
          <a:xfrm>
            <a:off x="1201919" y="4040912"/>
            <a:ext cx="1895686" cy="601845"/>
            <a:chOff x="338768" y="4673262"/>
            <a:chExt cx="2527582" cy="802460"/>
          </a:xfrm>
        </p:grpSpPr>
        <p:sp>
          <p:nvSpPr>
            <p:cNvPr id="305" name="Google Shape;305;p43"/>
            <p:cNvSpPr txBox="1"/>
            <p:nvPr/>
          </p:nvSpPr>
          <p:spPr>
            <a:xfrm>
              <a:off x="854958" y="4673262"/>
              <a:ext cx="149520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dk1"/>
                  </a:solidFill>
                  <a:latin typeface="Montserrat"/>
                  <a:ea typeface="Montserrat"/>
                  <a:cs typeface="Montserrat"/>
                  <a:sym typeface="Montserrat"/>
                </a:rPr>
                <a:t>EXAMPLE_</a:t>
              </a:r>
              <a:endParaRPr sz="1100"/>
            </a:p>
          </p:txBody>
        </p:sp>
        <p:sp>
          <p:nvSpPr>
            <p:cNvPr id="306" name="Google Shape;306;p43"/>
            <p:cNvSpPr txBox="1"/>
            <p:nvPr/>
          </p:nvSpPr>
          <p:spPr>
            <a:xfrm>
              <a:off x="338768" y="4950261"/>
              <a:ext cx="2527582" cy="525461"/>
            </a:xfrm>
            <a:prstGeom prst="rect">
              <a:avLst/>
            </a:prstGeom>
            <a:noFill/>
            <a:ln>
              <a:noFill/>
            </a:ln>
          </p:spPr>
          <p:txBody>
            <a:bodyPr anchorCtr="0" anchor="ctr" bIns="34275" lIns="68575" spcFirstLastPara="1" rIns="68575" wrap="square" tIns="34275">
              <a:noAutofit/>
            </a:bodyPr>
            <a:lstStyle/>
            <a:p>
              <a:pPr indent="0" lvl="0" marL="0" marR="0" rtl="0" algn="ctr">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words which don't look even slightly believable. If</a:t>
              </a:r>
              <a:endParaRPr sz="1100"/>
            </a:p>
          </p:txBody>
        </p:sp>
      </p:grpSp>
      <p:grpSp>
        <p:nvGrpSpPr>
          <p:cNvPr id="307" name="Google Shape;307;p43"/>
          <p:cNvGrpSpPr/>
          <p:nvPr/>
        </p:nvGrpSpPr>
        <p:grpSpPr>
          <a:xfrm>
            <a:off x="3624157" y="4040912"/>
            <a:ext cx="1895686" cy="601845"/>
            <a:chOff x="338768" y="4673262"/>
            <a:chExt cx="2527582" cy="802460"/>
          </a:xfrm>
        </p:grpSpPr>
        <p:sp>
          <p:nvSpPr>
            <p:cNvPr id="308" name="Google Shape;308;p43"/>
            <p:cNvSpPr txBox="1"/>
            <p:nvPr/>
          </p:nvSpPr>
          <p:spPr>
            <a:xfrm>
              <a:off x="854958" y="4673262"/>
              <a:ext cx="149520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dk1"/>
                  </a:solidFill>
                  <a:latin typeface="Montserrat"/>
                  <a:ea typeface="Montserrat"/>
                  <a:cs typeface="Montserrat"/>
                  <a:sym typeface="Montserrat"/>
                </a:rPr>
                <a:t>EXAMPLE_</a:t>
              </a:r>
              <a:endParaRPr sz="1100"/>
            </a:p>
          </p:txBody>
        </p:sp>
        <p:sp>
          <p:nvSpPr>
            <p:cNvPr id="309" name="Google Shape;309;p43"/>
            <p:cNvSpPr txBox="1"/>
            <p:nvPr/>
          </p:nvSpPr>
          <p:spPr>
            <a:xfrm>
              <a:off x="338768" y="4950261"/>
              <a:ext cx="2527582" cy="525461"/>
            </a:xfrm>
            <a:prstGeom prst="rect">
              <a:avLst/>
            </a:prstGeom>
            <a:noFill/>
            <a:ln>
              <a:noFill/>
            </a:ln>
          </p:spPr>
          <p:txBody>
            <a:bodyPr anchorCtr="0" anchor="ctr" bIns="34275" lIns="68575" spcFirstLastPara="1" rIns="68575" wrap="square" tIns="34275">
              <a:noAutofit/>
            </a:bodyPr>
            <a:lstStyle/>
            <a:p>
              <a:pPr indent="0" lvl="0" marL="0" marR="0" rtl="0" algn="ctr">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words which don't look even slightly believable. If</a:t>
              </a:r>
              <a:endParaRPr sz="1100"/>
            </a:p>
          </p:txBody>
        </p:sp>
      </p:grpSp>
      <p:grpSp>
        <p:nvGrpSpPr>
          <p:cNvPr id="310" name="Google Shape;310;p43"/>
          <p:cNvGrpSpPr/>
          <p:nvPr/>
        </p:nvGrpSpPr>
        <p:grpSpPr>
          <a:xfrm>
            <a:off x="6046395" y="4040912"/>
            <a:ext cx="1895686" cy="601845"/>
            <a:chOff x="338768" y="4673262"/>
            <a:chExt cx="2527582" cy="802460"/>
          </a:xfrm>
        </p:grpSpPr>
        <p:sp>
          <p:nvSpPr>
            <p:cNvPr id="311" name="Google Shape;311;p43"/>
            <p:cNvSpPr txBox="1"/>
            <p:nvPr/>
          </p:nvSpPr>
          <p:spPr>
            <a:xfrm>
              <a:off x="854958" y="4673262"/>
              <a:ext cx="149520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dk1"/>
                  </a:solidFill>
                  <a:latin typeface="Montserrat"/>
                  <a:ea typeface="Montserrat"/>
                  <a:cs typeface="Montserrat"/>
                  <a:sym typeface="Montserrat"/>
                </a:rPr>
                <a:t>EXAMPLE_</a:t>
              </a:r>
              <a:endParaRPr sz="1100"/>
            </a:p>
          </p:txBody>
        </p:sp>
        <p:sp>
          <p:nvSpPr>
            <p:cNvPr id="312" name="Google Shape;312;p43"/>
            <p:cNvSpPr txBox="1"/>
            <p:nvPr/>
          </p:nvSpPr>
          <p:spPr>
            <a:xfrm>
              <a:off x="338768" y="4950261"/>
              <a:ext cx="2527582" cy="525461"/>
            </a:xfrm>
            <a:prstGeom prst="rect">
              <a:avLst/>
            </a:prstGeom>
            <a:noFill/>
            <a:ln>
              <a:noFill/>
            </a:ln>
          </p:spPr>
          <p:txBody>
            <a:bodyPr anchorCtr="0" anchor="ctr" bIns="34275" lIns="68575" spcFirstLastPara="1" rIns="68575" wrap="square" tIns="34275">
              <a:noAutofit/>
            </a:bodyPr>
            <a:lstStyle/>
            <a:p>
              <a:pPr indent="0" lvl="0" marL="0" marR="0" rtl="0" algn="ctr">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words which don't look even slightly believable. If</a:t>
              </a:r>
              <a:endParaRPr sz="1100"/>
            </a:p>
          </p:txBody>
        </p:sp>
      </p:grpSp>
      <p:sp>
        <p:nvSpPr>
          <p:cNvPr id="313" name="Google Shape;313;p43"/>
          <p:cNvSpPr/>
          <p:nvPr/>
        </p:nvSpPr>
        <p:spPr>
          <a:xfrm>
            <a:off x="5904589" y="1468190"/>
            <a:ext cx="2179299" cy="1878705"/>
          </a:xfrm>
          <a:prstGeom prst="triangle">
            <a:avLst>
              <a:gd fmla="val 50000" name="adj"/>
            </a:avLst>
          </a:prstGeom>
          <a:solidFill>
            <a:srgbClr val="AEE6E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14" name="Google Shape;314;p43"/>
          <p:cNvSpPr/>
          <p:nvPr/>
        </p:nvSpPr>
        <p:spPr>
          <a:xfrm>
            <a:off x="3482350" y="1468190"/>
            <a:ext cx="2179299" cy="1878705"/>
          </a:xfrm>
          <a:prstGeom prst="triangle">
            <a:avLst>
              <a:gd fmla="val 50000" name="adj"/>
            </a:avLst>
          </a:prstGeom>
          <a:solidFill>
            <a:srgbClr val="AEE6E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15" name="Google Shape;315;p43"/>
          <p:cNvSpPr/>
          <p:nvPr/>
        </p:nvSpPr>
        <p:spPr>
          <a:xfrm>
            <a:off x="1060112" y="1468190"/>
            <a:ext cx="2179299" cy="1878705"/>
          </a:xfrm>
          <a:prstGeom prst="triangle">
            <a:avLst>
              <a:gd fmla="val 50000" name="adj"/>
            </a:avLst>
          </a:prstGeom>
          <a:solidFill>
            <a:srgbClr val="AEE6E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316" name="Google Shape;316;p43"/>
          <p:cNvPicPr preferRelativeResize="0"/>
          <p:nvPr>
            <p:ph idx="4" type="pic"/>
          </p:nvPr>
        </p:nvPicPr>
        <p:blipFill rotWithShape="1">
          <a:blip r:embed="rId3">
            <a:alphaModFix/>
          </a:blip>
          <a:srcRect b="16189" l="0" r="0" t="16190"/>
          <a:stretch/>
        </p:blipFill>
        <p:spPr>
          <a:xfrm>
            <a:off x="1278224" y="1700213"/>
            <a:ext cx="1743075" cy="1743075"/>
          </a:xfrm>
          <a:prstGeom prst="ellipse">
            <a:avLst/>
          </a:prstGeom>
          <a:noFill/>
          <a:ln>
            <a:noFill/>
          </a:ln>
        </p:spPr>
      </p:pic>
      <p:pic>
        <p:nvPicPr>
          <p:cNvPr id="317" name="Google Shape;317;p43"/>
          <p:cNvPicPr preferRelativeResize="0"/>
          <p:nvPr>
            <p:ph idx="2" type="pic"/>
          </p:nvPr>
        </p:nvPicPr>
        <p:blipFill rotWithShape="1">
          <a:blip r:embed="rId4">
            <a:alphaModFix/>
          </a:blip>
          <a:srcRect b="26978" l="29450" r="25791" t="5988"/>
          <a:stretch/>
        </p:blipFill>
        <p:spPr>
          <a:xfrm>
            <a:off x="3700463" y="1700213"/>
            <a:ext cx="1743075" cy="1743075"/>
          </a:xfrm>
          <a:prstGeom prst="ellipse">
            <a:avLst/>
          </a:prstGeom>
          <a:noFill/>
          <a:ln>
            <a:noFill/>
          </a:ln>
        </p:spPr>
      </p:pic>
      <p:pic>
        <p:nvPicPr>
          <p:cNvPr id="318" name="Google Shape;318;p43"/>
          <p:cNvPicPr preferRelativeResize="0"/>
          <p:nvPr>
            <p:ph idx="3" type="pic"/>
          </p:nvPr>
        </p:nvPicPr>
        <p:blipFill rotWithShape="1">
          <a:blip r:embed="rId5">
            <a:alphaModFix/>
          </a:blip>
          <a:srcRect b="15384" l="14964" r="3567" t="30302"/>
          <a:stretch/>
        </p:blipFill>
        <p:spPr>
          <a:xfrm>
            <a:off x="6122701" y="1700213"/>
            <a:ext cx="1743075" cy="1743075"/>
          </a:xfrm>
          <a:prstGeom prst="ellipse">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2" name="Shape 322"/>
        <p:cNvGrpSpPr/>
        <p:nvPr/>
      </p:nvGrpSpPr>
      <p:grpSpPr>
        <a:xfrm>
          <a:off x="0" y="0"/>
          <a:ext cx="0" cy="0"/>
          <a:chOff x="0" y="0"/>
          <a:chExt cx="0" cy="0"/>
        </a:xfrm>
      </p:grpSpPr>
      <p:sp>
        <p:nvSpPr>
          <p:cNvPr id="323" name="Google Shape;323;p44"/>
          <p:cNvSpPr/>
          <p:nvPr/>
        </p:nvSpPr>
        <p:spPr>
          <a:xfrm>
            <a:off x="0" y="1"/>
            <a:ext cx="9143999" cy="5143499"/>
          </a:xfrm>
          <a:prstGeom prst="rect">
            <a:avLst/>
          </a:prstGeom>
          <a:gradFill>
            <a:gsLst>
              <a:gs pos="0">
                <a:srgbClr val="F2F2F2">
                  <a:alpha val="9803"/>
                </a:srgbClr>
              </a:gs>
              <a:gs pos="97000">
                <a:srgbClr val="F2F2F2">
                  <a:alpha val="44705"/>
                </a:srgbClr>
              </a:gs>
              <a:gs pos="100000">
                <a:srgbClr val="F2F2F2">
                  <a:alpha val="44705"/>
                </a:srgbClr>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324" name="Google Shape;324;p44"/>
          <p:cNvPicPr preferRelativeResize="0"/>
          <p:nvPr>
            <p:ph idx="4" type="pic"/>
          </p:nvPr>
        </p:nvPicPr>
        <p:blipFill rotWithShape="1">
          <a:blip r:embed="rId3">
            <a:alphaModFix/>
          </a:blip>
          <a:srcRect b="0" l="22867" r="22866" t="0"/>
          <a:stretch/>
        </p:blipFill>
        <p:spPr>
          <a:xfrm>
            <a:off x="1458687" y="1421606"/>
            <a:ext cx="1872343" cy="2300287"/>
          </a:xfrm>
          <a:prstGeom prst="rect">
            <a:avLst/>
          </a:prstGeom>
          <a:noFill/>
          <a:ln>
            <a:noFill/>
          </a:ln>
        </p:spPr>
      </p:pic>
      <p:pic>
        <p:nvPicPr>
          <p:cNvPr id="325" name="Google Shape;325;p44"/>
          <p:cNvPicPr preferRelativeResize="0"/>
          <p:nvPr>
            <p:ph idx="3" type="pic"/>
          </p:nvPr>
        </p:nvPicPr>
        <p:blipFill rotWithShape="1">
          <a:blip r:embed="rId4">
            <a:alphaModFix/>
          </a:blip>
          <a:srcRect b="0" l="27871" r="17884" t="0"/>
          <a:stretch/>
        </p:blipFill>
        <p:spPr>
          <a:xfrm>
            <a:off x="3635828" y="2342470"/>
            <a:ext cx="1872343" cy="2300287"/>
          </a:xfrm>
          <a:prstGeom prst="rect">
            <a:avLst/>
          </a:prstGeom>
          <a:noFill/>
          <a:ln>
            <a:noFill/>
          </a:ln>
        </p:spPr>
      </p:pic>
      <p:pic>
        <p:nvPicPr>
          <p:cNvPr id="326" name="Google Shape;326;p44"/>
          <p:cNvPicPr preferRelativeResize="0"/>
          <p:nvPr>
            <p:ph idx="2" type="pic"/>
          </p:nvPr>
        </p:nvPicPr>
        <p:blipFill rotWithShape="1">
          <a:blip r:embed="rId5">
            <a:alphaModFix/>
          </a:blip>
          <a:srcRect b="0" l="19748" r="25899" t="0"/>
          <a:stretch/>
        </p:blipFill>
        <p:spPr>
          <a:xfrm>
            <a:off x="5812969" y="1421606"/>
            <a:ext cx="1872343" cy="2300287"/>
          </a:xfrm>
          <a:prstGeom prst="rect">
            <a:avLst/>
          </a:prstGeom>
          <a:noFill/>
          <a:ln>
            <a:noFill/>
          </a:ln>
        </p:spPr>
      </p:pic>
      <p:sp>
        <p:nvSpPr>
          <p:cNvPr id="327" name="Google Shape;327;p44"/>
          <p:cNvSpPr txBox="1"/>
          <p:nvPr/>
        </p:nvSpPr>
        <p:spPr>
          <a:xfrm>
            <a:off x="2149762" y="500743"/>
            <a:ext cx="4844477" cy="425597"/>
          </a:xfrm>
          <a:prstGeom prst="rect">
            <a:avLst/>
          </a:prstGeom>
          <a:noFill/>
          <a:ln>
            <a:noFill/>
          </a:ln>
        </p:spPr>
        <p:txBody>
          <a:bodyPr anchorCtr="0" anchor="t" bIns="34275" lIns="68575" spcFirstLastPara="1" rIns="68575" wrap="square" tIns="34275">
            <a:noAutofit/>
          </a:bodyPr>
          <a:lstStyle/>
          <a:p>
            <a:pPr indent="0" lvl="0" marL="0" marR="0" rtl="0" algn="ctr">
              <a:lnSpc>
                <a:spcPct val="133333"/>
              </a:lnSpc>
              <a:spcBef>
                <a:spcPts val="0"/>
              </a:spcBef>
              <a:spcAft>
                <a:spcPts val="0"/>
              </a:spcAft>
              <a:buNone/>
            </a:pPr>
            <a:r>
              <a:rPr b="1" lang="en" sz="2300">
                <a:solidFill>
                  <a:schemeClr val="dk1"/>
                </a:solidFill>
                <a:latin typeface="Montserrat Light"/>
                <a:ea typeface="Montserrat Light"/>
                <a:cs typeface="Montserrat Light"/>
                <a:sym typeface="Montserrat Light"/>
              </a:rPr>
              <a:t>OUR TEAM MEMBERS</a:t>
            </a:r>
            <a:endParaRPr sz="1100"/>
          </a:p>
        </p:txBody>
      </p:sp>
      <p:grpSp>
        <p:nvGrpSpPr>
          <p:cNvPr id="328" name="Google Shape;328;p44"/>
          <p:cNvGrpSpPr/>
          <p:nvPr/>
        </p:nvGrpSpPr>
        <p:grpSpPr>
          <a:xfrm>
            <a:off x="5812969" y="4040912"/>
            <a:ext cx="1895686" cy="601845"/>
            <a:chOff x="338768" y="4673262"/>
            <a:chExt cx="2527582" cy="802460"/>
          </a:xfrm>
        </p:grpSpPr>
        <p:sp>
          <p:nvSpPr>
            <p:cNvPr id="329" name="Google Shape;329;p44"/>
            <p:cNvSpPr txBox="1"/>
            <p:nvPr/>
          </p:nvSpPr>
          <p:spPr>
            <a:xfrm>
              <a:off x="338768" y="4673262"/>
              <a:ext cx="1495200"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900">
                  <a:solidFill>
                    <a:schemeClr val="dk1"/>
                  </a:solidFill>
                  <a:latin typeface="Montserrat"/>
                  <a:ea typeface="Montserrat"/>
                  <a:cs typeface="Montserrat"/>
                  <a:sym typeface="Montserrat"/>
                </a:rPr>
                <a:t>EXAMPLE_</a:t>
              </a:r>
              <a:endParaRPr sz="1100"/>
            </a:p>
          </p:txBody>
        </p:sp>
        <p:sp>
          <p:nvSpPr>
            <p:cNvPr id="330" name="Google Shape;330;p44"/>
            <p:cNvSpPr txBox="1"/>
            <p:nvPr/>
          </p:nvSpPr>
          <p:spPr>
            <a:xfrm>
              <a:off x="338768" y="4950261"/>
              <a:ext cx="2527582" cy="525461"/>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words which don't look even slightly believable. If</a:t>
              </a:r>
              <a:endParaRPr sz="1100"/>
            </a:p>
          </p:txBody>
        </p:sp>
      </p:grpSp>
      <p:grpSp>
        <p:nvGrpSpPr>
          <p:cNvPr id="331" name="Google Shape;331;p44"/>
          <p:cNvGrpSpPr/>
          <p:nvPr/>
        </p:nvGrpSpPr>
        <p:grpSpPr>
          <a:xfrm>
            <a:off x="1435344" y="4040912"/>
            <a:ext cx="1895687" cy="601845"/>
            <a:chOff x="338768" y="4673262"/>
            <a:chExt cx="2527582" cy="802460"/>
          </a:xfrm>
        </p:grpSpPr>
        <p:sp>
          <p:nvSpPr>
            <p:cNvPr id="332" name="Google Shape;332;p44"/>
            <p:cNvSpPr txBox="1"/>
            <p:nvPr/>
          </p:nvSpPr>
          <p:spPr>
            <a:xfrm>
              <a:off x="1371150" y="4673262"/>
              <a:ext cx="1495200" cy="276999"/>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900">
                  <a:solidFill>
                    <a:schemeClr val="dk1"/>
                  </a:solidFill>
                  <a:latin typeface="Montserrat"/>
                  <a:ea typeface="Montserrat"/>
                  <a:cs typeface="Montserrat"/>
                  <a:sym typeface="Montserrat"/>
                </a:rPr>
                <a:t>EXAMPLE_</a:t>
              </a:r>
              <a:endParaRPr sz="1100"/>
            </a:p>
          </p:txBody>
        </p:sp>
        <p:sp>
          <p:nvSpPr>
            <p:cNvPr id="333" name="Google Shape;333;p44"/>
            <p:cNvSpPr txBox="1"/>
            <p:nvPr/>
          </p:nvSpPr>
          <p:spPr>
            <a:xfrm>
              <a:off x="338768" y="4950261"/>
              <a:ext cx="2527582" cy="525461"/>
            </a:xfrm>
            <a:prstGeom prst="rect">
              <a:avLst/>
            </a:prstGeom>
            <a:noFill/>
            <a:ln>
              <a:noFill/>
            </a:ln>
          </p:spPr>
          <p:txBody>
            <a:bodyPr anchorCtr="0" anchor="ctr" bIns="34275" lIns="68575" spcFirstLastPara="1" rIns="68575" wrap="square" tIns="34275">
              <a:noAutofit/>
            </a:bodyPr>
            <a:lstStyle/>
            <a:p>
              <a:pPr indent="0" lvl="0" marL="0" marR="0" rtl="0" algn="r">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words which don't look even slightly believable. If</a:t>
              </a:r>
              <a:endParaRPr sz="1100"/>
            </a:p>
          </p:txBody>
        </p:sp>
      </p:grpSp>
      <p:grpSp>
        <p:nvGrpSpPr>
          <p:cNvPr id="334" name="Google Shape;334;p44"/>
          <p:cNvGrpSpPr/>
          <p:nvPr/>
        </p:nvGrpSpPr>
        <p:grpSpPr>
          <a:xfrm>
            <a:off x="3737610" y="1421606"/>
            <a:ext cx="1668780" cy="601845"/>
            <a:chOff x="490039" y="4673262"/>
            <a:chExt cx="2225040" cy="802460"/>
          </a:xfrm>
        </p:grpSpPr>
        <p:sp>
          <p:nvSpPr>
            <p:cNvPr id="335" name="Google Shape;335;p44"/>
            <p:cNvSpPr txBox="1"/>
            <p:nvPr/>
          </p:nvSpPr>
          <p:spPr>
            <a:xfrm>
              <a:off x="854959" y="4673262"/>
              <a:ext cx="149520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dk1"/>
                  </a:solidFill>
                  <a:latin typeface="Montserrat"/>
                  <a:ea typeface="Montserrat"/>
                  <a:cs typeface="Montserrat"/>
                  <a:sym typeface="Montserrat"/>
                </a:rPr>
                <a:t>EXAMPLE_</a:t>
              </a:r>
              <a:endParaRPr sz="1100"/>
            </a:p>
          </p:txBody>
        </p:sp>
        <p:sp>
          <p:nvSpPr>
            <p:cNvPr id="336" name="Google Shape;336;p44"/>
            <p:cNvSpPr txBox="1"/>
            <p:nvPr/>
          </p:nvSpPr>
          <p:spPr>
            <a:xfrm>
              <a:off x="490039" y="4950261"/>
              <a:ext cx="2225040" cy="525461"/>
            </a:xfrm>
            <a:prstGeom prst="rect">
              <a:avLst/>
            </a:prstGeom>
            <a:noFill/>
            <a:ln>
              <a:noFill/>
            </a:ln>
          </p:spPr>
          <p:txBody>
            <a:bodyPr anchorCtr="0" anchor="ctr" bIns="34275" lIns="68575" spcFirstLastPara="1" rIns="68575" wrap="square" tIns="34275">
              <a:noAutofit/>
            </a:bodyPr>
            <a:lstStyle/>
            <a:p>
              <a:pPr indent="0" lvl="0" marL="0" marR="0" rtl="0" algn="ctr">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words which don't look even slightly believable. If</a:t>
              </a:r>
              <a:endParaRPr sz="1100"/>
            </a:p>
          </p:txBody>
        </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0" name="Shape 340"/>
        <p:cNvGrpSpPr/>
        <p:nvPr/>
      </p:nvGrpSpPr>
      <p:grpSpPr>
        <a:xfrm>
          <a:off x="0" y="0"/>
          <a:ext cx="0" cy="0"/>
          <a:chOff x="0" y="0"/>
          <a:chExt cx="0" cy="0"/>
        </a:xfrm>
      </p:grpSpPr>
      <p:sp>
        <p:nvSpPr>
          <p:cNvPr id="341" name="Google Shape;341;p45"/>
          <p:cNvSpPr/>
          <p:nvPr/>
        </p:nvSpPr>
        <p:spPr>
          <a:xfrm>
            <a:off x="0" y="1"/>
            <a:ext cx="9143999" cy="5143499"/>
          </a:xfrm>
          <a:prstGeom prst="rect">
            <a:avLst/>
          </a:prstGeom>
          <a:gradFill>
            <a:gsLst>
              <a:gs pos="0">
                <a:srgbClr val="F2F2F2">
                  <a:alpha val="9803"/>
                </a:srgbClr>
              </a:gs>
              <a:gs pos="97000">
                <a:srgbClr val="F2F2F2">
                  <a:alpha val="44705"/>
                </a:srgbClr>
              </a:gs>
              <a:gs pos="100000">
                <a:srgbClr val="F2F2F2">
                  <a:alpha val="44705"/>
                </a:srgbClr>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342" name="Google Shape;342;p45"/>
          <p:cNvPicPr preferRelativeResize="0"/>
          <p:nvPr>
            <p:ph idx="2" type="pic"/>
          </p:nvPr>
        </p:nvPicPr>
        <p:blipFill rotWithShape="1">
          <a:blip r:embed="rId3">
            <a:alphaModFix/>
          </a:blip>
          <a:srcRect b="4062" l="0" r="0" t="4063"/>
          <a:stretch/>
        </p:blipFill>
        <p:spPr>
          <a:xfrm>
            <a:off x="0" y="0"/>
            <a:ext cx="4572000" cy="2800350"/>
          </a:xfrm>
          <a:prstGeom prst="rect">
            <a:avLst/>
          </a:prstGeom>
          <a:noFill/>
          <a:ln>
            <a:noFill/>
          </a:ln>
        </p:spPr>
      </p:pic>
      <p:pic>
        <p:nvPicPr>
          <p:cNvPr id="343" name="Google Shape;343;p45"/>
          <p:cNvPicPr preferRelativeResize="0"/>
          <p:nvPr>
            <p:ph idx="3" type="pic"/>
          </p:nvPr>
        </p:nvPicPr>
        <p:blipFill rotWithShape="1">
          <a:blip r:embed="rId4">
            <a:alphaModFix/>
          </a:blip>
          <a:srcRect b="9234" l="0" r="0" t="9235"/>
          <a:stretch/>
        </p:blipFill>
        <p:spPr>
          <a:xfrm>
            <a:off x="4572000" y="0"/>
            <a:ext cx="4572000" cy="2800350"/>
          </a:xfrm>
          <a:prstGeom prst="rect">
            <a:avLst/>
          </a:prstGeom>
          <a:noFill/>
          <a:ln>
            <a:noFill/>
          </a:ln>
        </p:spPr>
      </p:pic>
      <p:sp>
        <p:nvSpPr>
          <p:cNvPr id="344" name="Google Shape;344;p45"/>
          <p:cNvSpPr txBox="1"/>
          <p:nvPr/>
        </p:nvSpPr>
        <p:spPr>
          <a:xfrm>
            <a:off x="2149762" y="3747741"/>
            <a:ext cx="4844477" cy="425597"/>
          </a:xfrm>
          <a:prstGeom prst="rect">
            <a:avLst/>
          </a:prstGeom>
          <a:noFill/>
          <a:ln>
            <a:noFill/>
          </a:ln>
        </p:spPr>
        <p:txBody>
          <a:bodyPr anchorCtr="0" anchor="t" bIns="34275" lIns="68575" spcFirstLastPara="1" rIns="68575" wrap="square" tIns="34275">
            <a:noAutofit/>
          </a:bodyPr>
          <a:lstStyle/>
          <a:p>
            <a:pPr indent="0" lvl="0" marL="0" marR="0" rtl="0" algn="ctr">
              <a:lnSpc>
                <a:spcPct val="133333"/>
              </a:lnSpc>
              <a:spcBef>
                <a:spcPts val="0"/>
              </a:spcBef>
              <a:spcAft>
                <a:spcPts val="0"/>
              </a:spcAft>
              <a:buNone/>
            </a:pPr>
            <a:r>
              <a:rPr b="1" lang="en" sz="2300">
                <a:solidFill>
                  <a:schemeClr val="dk1"/>
                </a:solidFill>
                <a:latin typeface="Montserrat Light"/>
                <a:ea typeface="Montserrat Light"/>
                <a:cs typeface="Montserrat Light"/>
                <a:sym typeface="Montserrat Light"/>
              </a:rPr>
              <a:t>OUR TEAM MEMBERS</a:t>
            </a:r>
            <a:endParaRPr sz="1100"/>
          </a:p>
        </p:txBody>
      </p:sp>
      <p:sp>
        <p:nvSpPr>
          <p:cNvPr id="345" name="Google Shape;345;p45"/>
          <p:cNvSpPr txBox="1"/>
          <p:nvPr/>
        </p:nvSpPr>
        <p:spPr>
          <a:xfrm>
            <a:off x="1264444" y="4217160"/>
            <a:ext cx="6615112" cy="425597"/>
          </a:xfrm>
          <a:prstGeom prst="rect">
            <a:avLst/>
          </a:prstGeom>
          <a:noFill/>
          <a:ln>
            <a:noFill/>
          </a:ln>
        </p:spPr>
        <p:txBody>
          <a:bodyPr anchorCtr="0" anchor="ctr" bIns="34275" lIns="68575" spcFirstLastPara="1" rIns="68575" wrap="square" tIns="34275">
            <a:noAutofit/>
          </a:bodyPr>
          <a:lstStyle/>
          <a:p>
            <a:pPr indent="0" lvl="0" marL="0" marR="0" rtl="0" algn="ctr">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have suffered alteration in some form, by injected humour, or randomised words which don't look even</a:t>
            </a:r>
            <a:endParaRPr sz="1100"/>
          </a:p>
        </p:txBody>
      </p:sp>
      <p:grpSp>
        <p:nvGrpSpPr>
          <p:cNvPr id="346" name="Google Shape;346;p45"/>
          <p:cNvGrpSpPr/>
          <p:nvPr/>
        </p:nvGrpSpPr>
        <p:grpSpPr>
          <a:xfrm>
            <a:off x="4962313" y="1099253"/>
            <a:ext cx="1895686" cy="601845"/>
            <a:chOff x="338768" y="4673262"/>
            <a:chExt cx="2527582" cy="802460"/>
          </a:xfrm>
        </p:grpSpPr>
        <p:sp>
          <p:nvSpPr>
            <p:cNvPr id="347" name="Google Shape;347;p45"/>
            <p:cNvSpPr txBox="1"/>
            <p:nvPr/>
          </p:nvSpPr>
          <p:spPr>
            <a:xfrm>
              <a:off x="338768" y="4673262"/>
              <a:ext cx="1495200"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900">
                  <a:solidFill>
                    <a:schemeClr val="dk1"/>
                  </a:solidFill>
                  <a:latin typeface="Montserrat"/>
                  <a:ea typeface="Montserrat"/>
                  <a:cs typeface="Montserrat"/>
                  <a:sym typeface="Montserrat"/>
                </a:rPr>
                <a:t>EXAMPLE_</a:t>
              </a:r>
              <a:endParaRPr sz="1100"/>
            </a:p>
          </p:txBody>
        </p:sp>
        <p:sp>
          <p:nvSpPr>
            <p:cNvPr id="348" name="Google Shape;348;p45"/>
            <p:cNvSpPr txBox="1"/>
            <p:nvPr/>
          </p:nvSpPr>
          <p:spPr>
            <a:xfrm>
              <a:off x="338768" y="4950261"/>
              <a:ext cx="2527582" cy="525461"/>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words which don't look even slightly believable. If</a:t>
              </a:r>
              <a:endParaRPr sz="1100"/>
            </a:p>
          </p:txBody>
        </p:sp>
      </p:grpSp>
      <p:grpSp>
        <p:nvGrpSpPr>
          <p:cNvPr id="349" name="Google Shape;349;p45"/>
          <p:cNvGrpSpPr/>
          <p:nvPr/>
        </p:nvGrpSpPr>
        <p:grpSpPr>
          <a:xfrm>
            <a:off x="500743" y="1099253"/>
            <a:ext cx="1895686" cy="601845"/>
            <a:chOff x="338768" y="4673262"/>
            <a:chExt cx="2527582" cy="802460"/>
          </a:xfrm>
        </p:grpSpPr>
        <p:sp>
          <p:nvSpPr>
            <p:cNvPr id="350" name="Google Shape;350;p45"/>
            <p:cNvSpPr txBox="1"/>
            <p:nvPr/>
          </p:nvSpPr>
          <p:spPr>
            <a:xfrm>
              <a:off x="338768" y="4673262"/>
              <a:ext cx="1495200"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900">
                  <a:solidFill>
                    <a:schemeClr val="lt1"/>
                  </a:solidFill>
                  <a:latin typeface="Montserrat"/>
                  <a:ea typeface="Montserrat"/>
                  <a:cs typeface="Montserrat"/>
                  <a:sym typeface="Montserrat"/>
                </a:rPr>
                <a:t>EXAMPLE_</a:t>
              </a:r>
              <a:endParaRPr sz="1100"/>
            </a:p>
          </p:txBody>
        </p:sp>
        <p:sp>
          <p:nvSpPr>
            <p:cNvPr id="351" name="Google Shape;351;p45"/>
            <p:cNvSpPr txBox="1"/>
            <p:nvPr/>
          </p:nvSpPr>
          <p:spPr>
            <a:xfrm>
              <a:off x="338768" y="4950261"/>
              <a:ext cx="2527582" cy="525461"/>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1"/>
                </a:buClr>
                <a:buSzPts val="700"/>
                <a:buFont typeface="Arial"/>
                <a:buNone/>
              </a:pPr>
              <a:r>
                <a:rPr b="0" i="0" lang="en" sz="700">
                  <a:solidFill>
                    <a:schemeClr val="lt1"/>
                  </a:solidFill>
                  <a:latin typeface="Montserrat Light"/>
                  <a:ea typeface="Montserrat Light"/>
                  <a:cs typeface="Montserrat Light"/>
                  <a:sym typeface="Montserrat Light"/>
                </a:rPr>
                <a:t>There are many words which don't look even slightly believable. If</a:t>
              </a:r>
              <a:endParaRPr sz="1100"/>
            </a:p>
          </p:txBody>
        </p:sp>
      </p:gr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5" name="Shape 355"/>
        <p:cNvGrpSpPr/>
        <p:nvPr/>
      </p:nvGrpSpPr>
      <p:grpSpPr>
        <a:xfrm>
          <a:off x="0" y="0"/>
          <a:ext cx="0" cy="0"/>
          <a:chOff x="0" y="0"/>
          <a:chExt cx="0" cy="0"/>
        </a:xfrm>
      </p:grpSpPr>
      <p:pic>
        <p:nvPicPr>
          <p:cNvPr id="356" name="Google Shape;356;p46"/>
          <p:cNvPicPr preferRelativeResize="0"/>
          <p:nvPr>
            <p:ph idx="2" type="pic"/>
          </p:nvPr>
        </p:nvPicPr>
        <p:blipFill rotWithShape="1">
          <a:blip r:embed="rId3">
            <a:alphaModFix/>
          </a:blip>
          <a:srcRect b="7869" l="0" r="0" t="7869"/>
          <a:stretch/>
        </p:blipFill>
        <p:spPr>
          <a:xfrm>
            <a:off x="0" y="1191"/>
            <a:ext cx="9144000" cy="5142309"/>
          </a:xfrm>
          <a:prstGeom prst="rect">
            <a:avLst/>
          </a:prstGeom>
          <a:noFill/>
          <a:ln>
            <a:noFill/>
          </a:ln>
        </p:spPr>
      </p:pic>
      <p:grpSp>
        <p:nvGrpSpPr>
          <p:cNvPr id="357" name="Google Shape;357;p46"/>
          <p:cNvGrpSpPr/>
          <p:nvPr/>
        </p:nvGrpSpPr>
        <p:grpSpPr>
          <a:xfrm>
            <a:off x="3067050" y="2072282"/>
            <a:ext cx="3143250" cy="1113236"/>
            <a:chOff x="4000500" y="2414045"/>
            <a:chExt cx="4191000" cy="1484314"/>
          </a:xfrm>
        </p:grpSpPr>
        <p:sp>
          <p:nvSpPr>
            <p:cNvPr id="358" name="Google Shape;358;p46"/>
            <p:cNvSpPr txBox="1"/>
            <p:nvPr/>
          </p:nvSpPr>
          <p:spPr>
            <a:xfrm>
              <a:off x="4000500" y="2959640"/>
              <a:ext cx="4191000" cy="93871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4100">
                  <a:solidFill>
                    <a:schemeClr val="dk1"/>
                  </a:solidFill>
                  <a:latin typeface="Montserrat Light"/>
                  <a:ea typeface="Montserrat Light"/>
                  <a:cs typeface="Montserrat Light"/>
                  <a:sym typeface="Montserrat Light"/>
                </a:rPr>
                <a:t>IPSUM</a:t>
              </a:r>
              <a:endParaRPr sz="1100"/>
            </a:p>
          </p:txBody>
        </p:sp>
        <p:cxnSp>
          <p:nvCxnSpPr>
            <p:cNvPr id="359" name="Google Shape;359;p46"/>
            <p:cNvCxnSpPr/>
            <p:nvPr/>
          </p:nvCxnSpPr>
          <p:spPr>
            <a:xfrm>
              <a:off x="4556760" y="2862546"/>
              <a:ext cx="2929890" cy="0"/>
            </a:xfrm>
            <a:prstGeom prst="straightConnector1">
              <a:avLst/>
            </a:prstGeom>
            <a:noFill/>
            <a:ln cap="flat" cmpd="sng" w="25400">
              <a:solidFill>
                <a:srgbClr val="BFBFBF"/>
              </a:solidFill>
              <a:prstDash val="solid"/>
              <a:miter lim="800000"/>
              <a:headEnd len="sm" w="sm" type="none"/>
              <a:tailEnd len="sm" w="sm" type="none"/>
            </a:ln>
          </p:spPr>
        </p:cxnSp>
        <p:cxnSp>
          <p:nvCxnSpPr>
            <p:cNvPr id="360" name="Google Shape;360;p46"/>
            <p:cNvCxnSpPr/>
            <p:nvPr/>
          </p:nvCxnSpPr>
          <p:spPr>
            <a:xfrm rot="10800000">
              <a:off x="6021705" y="2486025"/>
              <a:ext cx="0" cy="376521"/>
            </a:xfrm>
            <a:prstGeom prst="straightConnector1">
              <a:avLst/>
            </a:prstGeom>
            <a:noFill/>
            <a:ln cap="flat" cmpd="sng" w="25400">
              <a:solidFill>
                <a:srgbClr val="BFBFBF"/>
              </a:solidFill>
              <a:prstDash val="solid"/>
              <a:miter lim="800000"/>
              <a:headEnd len="sm" w="sm" type="none"/>
              <a:tailEnd len="sm" w="sm" type="none"/>
            </a:ln>
          </p:spPr>
        </p:cxnSp>
        <p:sp>
          <p:nvSpPr>
            <p:cNvPr id="361" name="Google Shape;361;p46"/>
            <p:cNvSpPr txBox="1"/>
            <p:nvPr/>
          </p:nvSpPr>
          <p:spPr>
            <a:xfrm>
              <a:off x="4457643" y="2414045"/>
              <a:ext cx="1293076"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dk1"/>
                  </a:solidFill>
                  <a:latin typeface="Montserrat"/>
                  <a:ea typeface="Montserrat"/>
                  <a:cs typeface="Montserrat"/>
                  <a:sym typeface="Montserrat"/>
                </a:rPr>
                <a:t>PRESENTATION</a:t>
              </a:r>
              <a:endParaRPr sz="1100"/>
            </a:p>
          </p:txBody>
        </p:sp>
        <p:sp>
          <p:nvSpPr>
            <p:cNvPr id="362" name="Google Shape;362;p46"/>
            <p:cNvSpPr txBox="1"/>
            <p:nvPr/>
          </p:nvSpPr>
          <p:spPr>
            <a:xfrm>
              <a:off x="6365083" y="2414045"/>
              <a:ext cx="584356"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dk1"/>
                  </a:solidFill>
                  <a:latin typeface="Montserrat"/>
                  <a:ea typeface="Montserrat"/>
                  <a:cs typeface="Montserrat"/>
                  <a:sym typeface="Montserrat"/>
                </a:rPr>
                <a:t>2019</a:t>
              </a:r>
              <a:endParaRPr sz="1100"/>
            </a:p>
          </p:txBody>
        </p: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6" name="Shape 366"/>
        <p:cNvGrpSpPr/>
        <p:nvPr/>
      </p:nvGrpSpPr>
      <p:grpSpPr>
        <a:xfrm>
          <a:off x="0" y="0"/>
          <a:ext cx="0" cy="0"/>
          <a:chOff x="0" y="0"/>
          <a:chExt cx="0" cy="0"/>
        </a:xfrm>
      </p:grpSpPr>
      <p:sp>
        <p:nvSpPr>
          <p:cNvPr id="367" name="Google Shape;367;p47"/>
          <p:cNvSpPr/>
          <p:nvPr/>
        </p:nvSpPr>
        <p:spPr>
          <a:xfrm>
            <a:off x="0" y="1"/>
            <a:ext cx="9143999" cy="5143499"/>
          </a:xfrm>
          <a:prstGeom prst="rect">
            <a:avLst/>
          </a:prstGeom>
          <a:gradFill>
            <a:gsLst>
              <a:gs pos="0">
                <a:srgbClr val="F2F2F2">
                  <a:alpha val="9803"/>
                </a:srgbClr>
              </a:gs>
              <a:gs pos="97000">
                <a:srgbClr val="F2F2F2">
                  <a:alpha val="44705"/>
                </a:srgbClr>
              </a:gs>
              <a:gs pos="100000">
                <a:srgbClr val="F2F2F2">
                  <a:alpha val="44705"/>
                </a:srgbClr>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8" name="Google Shape;368;p47"/>
          <p:cNvSpPr txBox="1"/>
          <p:nvPr/>
        </p:nvSpPr>
        <p:spPr>
          <a:xfrm>
            <a:off x="2474460" y="3557755"/>
            <a:ext cx="2456769" cy="810318"/>
          </a:xfrm>
          <a:prstGeom prst="rect">
            <a:avLst/>
          </a:prstGeom>
          <a:noFill/>
          <a:ln>
            <a:noFill/>
          </a:ln>
        </p:spPr>
        <p:txBody>
          <a:bodyPr anchorCtr="0" anchor="t" bIns="34275" lIns="68575" spcFirstLastPara="1" rIns="68575" wrap="square" tIns="34275">
            <a:noAutofit/>
          </a:bodyPr>
          <a:lstStyle/>
          <a:p>
            <a:pPr indent="0" lvl="0" marL="0" marR="0" rtl="0" algn="r">
              <a:lnSpc>
                <a:spcPct val="133333"/>
              </a:lnSpc>
              <a:spcBef>
                <a:spcPts val="0"/>
              </a:spcBef>
              <a:spcAft>
                <a:spcPts val="0"/>
              </a:spcAft>
              <a:buNone/>
            </a:pPr>
            <a:r>
              <a:rPr b="1" lang="en" sz="2300">
                <a:solidFill>
                  <a:schemeClr val="dk1"/>
                </a:solidFill>
                <a:latin typeface="Montserrat Light"/>
                <a:ea typeface="Montserrat Light"/>
                <a:cs typeface="Montserrat Light"/>
                <a:sym typeface="Montserrat Light"/>
              </a:rPr>
              <a:t>PORTFOLIO</a:t>
            </a:r>
            <a:endParaRPr sz="1100"/>
          </a:p>
          <a:p>
            <a:pPr indent="0" lvl="0" marL="0" marR="0" rtl="0" algn="r">
              <a:lnSpc>
                <a:spcPct val="133333"/>
              </a:lnSpc>
              <a:spcBef>
                <a:spcPts val="0"/>
              </a:spcBef>
              <a:spcAft>
                <a:spcPts val="0"/>
              </a:spcAft>
              <a:buNone/>
            </a:pPr>
            <a:r>
              <a:rPr b="1" lang="en" sz="2300">
                <a:solidFill>
                  <a:schemeClr val="dk1"/>
                </a:solidFill>
                <a:latin typeface="Montserrat Light"/>
                <a:ea typeface="Montserrat Light"/>
                <a:cs typeface="Montserrat Light"/>
                <a:sym typeface="Montserrat Light"/>
              </a:rPr>
              <a:t>SLIDE</a:t>
            </a:r>
            <a:endParaRPr sz="1100"/>
          </a:p>
        </p:txBody>
      </p:sp>
      <p:grpSp>
        <p:nvGrpSpPr>
          <p:cNvPr id="369" name="Google Shape;369;p47"/>
          <p:cNvGrpSpPr/>
          <p:nvPr/>
        </p:nvGrpSpPr>
        <p:grpSpPr>
          <a:xfrm>
            <a:off x="5420541" y="1827271"/>
            <a:ext cx="3222715" cy="1271241"/>
            <a:chOff x="771615" y="2599760"/>
            <a:chExt cx="4296954" cy="1694988"/>
          </a:xfrm>
        </p:grpSpPr>
        <p:sp>
          <p:nvSpPr>
            <p:cNvPr id="370" name="Google Shape;370;p47"/>
            <p:cNvSpPr txBox="1"/>
            <p:nvPr/>
          </p:nvSpPr>
          <p:spPr>
            <a:xfrm>
              <a:off x="1221014" y="2922926"/>
              <a:ext cx="3398156" cy="1048657"/>
            </a:xfrm>
            <a:prstGeom prst="rect">
              <a:avLst/>
            </a:prstGeom>
            <a:noFill/>
            <a:ln>
              <a:noFill/>
            </a:ln>
          </p:spPr>
          <p:txBody>
            <a:bodyPr anchorCtr="0" anchor="ctr" bIns="34275" lIns="68575" spcFirstLastPara="1" rIns="68575" wrap="square" tIns="34275">
              <a:noAutofit/>
            </a:bodyPr>
            <a:lstStyle/>
            <a:p>
              <a:pPr indent="0" lvl="0" marL="0" marR="0" rtl="0" algn="just">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have suffered alteration in some form, by injected humour, or randomised words which don't look even</a:t>
              </a:r>
              <a:endParaRPr sz="1100"/>
            </a:p>
          </p:txBody>
        </p:sp>
        <p:grpSp>
          <p:nvGrpSpPr>
            <p:cNvPr id="371" name="Google Shape;371;p47"/>
            <p:cNvGrpSpPr/>
            <p:nvPr/>
          </p:nvGrpSpPr>
          <p:grpSpPr>
            <a:xfrm>
              <a:off x="771615" y="2599760"/>
              <a:ext cx="4296954" cy="1694988"/>
              <a:chOff x="771615" y="2599760"/>
              <a:chExt cx="4296954" cy="1694988"/>
            </a:xfrm>
          </p:grpSpPr>
          <p:sp>
            <p:nvSpPr>
              <p:cNvPr id="372" name="Google Shape;372;p47"/>
              <p:cNvSpPr txBox="1"/>
              <p:nvPr/>
            </p:nvSpPr>
            <p:spPr>
              <a:xfrm>
                <a:off x="771615" y="2599760"/>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sp>
            <p:nvSpPr>
              <p:cNvPr id="373" name="Google Shape;373;p47"/>
              <p:cNvSpPr txBox="1"/>
              <p:nvPr/>
            </p:nvSpPr>
            <p:spPr>
              <a:xfrm>
                <a:off x="4499429" y="3971583"/>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grpSp>
      </p:grpSp>
      <p:pic>
        <p:nvPicPr>
          <p:cNvPr id="374" name="Google Shape;374;p47"/>
          <p:cNvPicPr preferRelativeResize="0"/>
          <p:nvPr>
            <p:ph idx="3" type="pic"/>
          </p:nvPr>
        </p:nvPicPr>
        <p:blipFill rotWithShape="1">
          <a:blip r:embed="rId3">
            <a:alphaModFix/>
          </a:blip>
          <a:srcRect b="350" l="0" r="0" t="351"/>
          <a:stretch/>
        </p:blipFill>
        <p:spPr>
          <a:xfrm>
            <a:off x="500744" y="500744"/>
            <a:ext cx="2134270" cy="2597770"/>
          </a:xfrm>
          <a:prstGeom prst="rect">
            <a:avLst/>
          </a:prstGeom>
          <a:noFill/>
          <a:ln>
            <a:noFill/>
          </a:ln>
        </p:spPr>
      </p:pic>
      <p:pic>
        <p:nvPicPr>
          <p:cNvPr id="375" name="Google Shape;375;p47"/>
          <p:cNvPicPr preferRelativeResize="0"/>
          <p:nvPr>
            <p:ph idx="2" type="pic"/>
          </p:nvPr>
        </p:nvPicPr>
        <p:blipFill rotWithShape="1">
          <a:blip r:embed="rId4">
            <a:alphaModFix/>
          </a:blip>
          <a:srcRect b="10734" l="0" r="0" t="10735"/>
          <a:stretch/>
        </p:blipFill>
        <p:spPr>
          <a:xfrm>
            <a:off x="2796959" y="500744"/>
            <a:ext cx="2134270" cy="2597770"/>
          </a:xfrm>
          <a:prstGeom prst="rect">
            <a:avLst/>
          </a:prstGeom>
          <a:noFill/>
          <a:ln>
            <a:noFill/>
          </a:ln>
        </p:spPr>
      </p:pic>
      <p:sp>
        <p:nvSpPr>
          <p:cNvPr id="376" name="Google Shape;376;p47"/>
          <p:cNvSpPr/>
          <p:nvPr/>
        </p:nvSpPr>
        <p:spPr>
          <a:xfrm>
            <a:off x="2796959" y="500744"/>
            <a:ext cx="2134270" cy="2597770"/>
          </a:xfrm>
          <a:custGeom>
            <a:rect b="b" l="l" r="r" t="t"/>
            <a:pathLst>
              <a:path extrusionOk="0" h="3463693" w="2845693">
                <a:moveTo>
                  <a:pt x="0" y="0"/>
                </a:moveTo>
                <a:lnTo>
                  <a:pt x="2845693" y="0"/>
                </a:lnTo>
                <a:lnTo>
                  <a:pt x="2845693" y="3463693"/>
                </a:lnTo>
                <a:lnTo>
                  <a:pt x="0" y="3463693"/>
                </a:lnTo>
                <a:close/>
              </a:path>
            </a:pathLst>
          </a:custGeom>
          <a:solidFill>
            <a:schemeClr val="dk1">
              <a:alpha val="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0" name="Shape 380"/>
        <p:cNvGrpSpPr/>
        <p:nvPr/>
      </p:nvGrpSpPr>
      <p:grpSpPr>
        <a:xfrm>
          <a:off x="0" y="0"/>
          <a:ext cx="0" cy="0"/>
          <a:chOff x="0" y="0"/>
          <a:chExt cx="0" cy="0"/>
        </a:xfrm>
      </p:grpSpPr>
      <p:sp>
        <p:nvSpPr>
          <p:cNvPr id="381" name="Google Shape;381;p48"/>
          <p:cNvSpPr/>
          <p:nvPr/>
        </p:nvSpPr>
        <p:spPr>
          <a:xfrm>
            <a:off x="0" y="1"/>
            <a:ext cx="9143999" cy="5143499"/>
          </a:xfrm>
          <a:prstGeom prst="rect">
            <a:avLst/>
          </a:prstGeom>
          <a:gradFill>
            <a:gsLst>
              <a:gs pos="0">
                <a:srgbClr val="F2F2F2">
                  <a:alpha val="9803"/>
                </a:srgbClr>
              </a:gs>
              <a:gs pos="97000">
                <a:srgbClr val="F2F2F2">
                  <a:alpha val="44705"/>
                </a:srgbClr>
              </a:gs>
              <a:gs pos="100000">
                <a:srgbClr val="F2F2F2">
                  <a:alpha val="44705"/>
                </a:srgbClr>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382" name="Google Shape;382;p48"/>
          <p:cNvGrpSpPr/>
          <p:nvPr/>
        </p:nvGrpSpPr>
        <p:grpSpPr>
          <a:xfrm>
            <a:off x="674642" y="3222005"/>
            <a:ext cx="3222715" cy="1271241"/>
            <a:chOff x="771615" y="2599760"/>
            <a:chExt cx="4296954" cy="1694988"/>
          </a:xfrm>
        </p:grpSpPr>
        <p:sp>
          <p:nvSpPr>
            <p:cNvPr id="383" name="Google Shape;383;p48"/>
            <p:cNvSpPr txBox="1"/>
            <p:nvPr/>
          </p:nvSpPr>
          <p:spPr>
            <a:xfrm>
              <a:off x="1221014" y="2922926"/>
              <a:ext cx="3398156" cy="1048657"/>
            </a:xfrm>
            <a:prstGeom prst="rect">
              <a:avLst/>
            </a:prstGeom>
            <a:noFill/>
            <a:ln>
              <a:noFill/>
            </a:ln>
          </p:spPr>
          <p:txBody>
            <a:bodyPr anchorCtr="0" anchor="ctr" bIns="34275" lIns="68575" spcFirstLastPara="1" rIns="68575" wrap="square" tIns="34275">
              <a:noAutofit/>
            </a:bodyPr>
            <a:lstStyle/>
            <a:p>
              <a:pPr indent="0" lvl="0" marL="0" marR="0" rtl="0" algn="just">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have suffered alteration in some form, by injected humour, or randomised words which don't look even</a:t>
              </a:r>
              <a:endParaRPr sz="1100"/>
            </a:p>
          </p:txBody>
        </p:sp>
        <p:grpSp>
          <p:nvGrpSpPr>
            <p:cNvPr id="384" name="Google Shape;384;p48"/>
            <p:cNvGrpSpPr/>
            <p:nvPr/>
          </p:nvGrpSpPr>
          <p:grpSpPr>
            <a:xfrm>
              <a:off x="771615" y="2599760"/>
              <a:ext cx="4296954" cy="1694988"/>
              <a:chOff x="771615" y="2599760"/>
              <a:chExt cx="4296954" cy="1694988"/>
            </a:xfrm>
          </p:grpSpPr>
          <p:sp>
            <p:nvSpPr>
              <p:cNvPr id="385" name="Google Shape;385;p48"/>
              <p:cNvSpPr txBox="1"/>
              <p:nvPr/>
            </p:nvSpPr>
            <p:spPr>
              <a:xfrm>
                <a:off x="771615" y="2599760"/>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sp>
            <p:nvSpPr>
              <p:cNvPr id="386" name="Google Shape;386;p48"/>
              <p:cNvSpPr txBox="1"/>
              <p:nvPr/>
            </p:nvSpPr>
            <p:spPr>
              <a:xfrm>
                <a:off x="4499429" y="3971583"/>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grpSp>
      </p:grpSp>
      <p:grpSp>
        <p:nvGrpSpPr>
          <p:cNvPr id="387" name="Google Shape;387;p48"/>
          <p:cNvGrpSpPr/>
          <p:nvPr/>
        </p:nvGrpSpPr>
        <p:grpSpPr>
          <a:xfrm>
            <a:off x="5246642" y="650255"/>
            <a:ext cx="3222715" cy="1271241"/>
            <a:chOff x="771615" y="2599760"/>
            <a:chExt cx="4296954" cy="1694988"/>
          </a:xfrm>
        </p:grpSpPr>
        <p:sp>
          <p:nvSpPr>
            <p:cNvPr id="388" name="Google Shape;388;p48"/>
            <p:cNvSpPr txBox="1"/>
            <p:nvPr/>
          </p:nvSpPr>
          <p:spPr>
            <a:xfrm>
              <a:off x="1221014" y="2922926"/>
              <a:ext cx="3398156" cy="1048657"/>
            </a:xfrm>
            <a:prstGeom prst="rect">
              <a:avLst/>
            </a:prstGeom>
            <a:noFill/>
            <a:ln>
              <a:noFill/>
            </a:ln>
          </p:spPr>
          <p:txBody>
            <a:bodyPr anchorCtr="0" anchor="ctr" bIns="34275" lIns="68575" spcFirstLastPara="1" rIns="68575" wrap="square" tIns="34275">
              <a:noAutofit/>
            </a:bodyPr>
            <a:lstStyle/>
            <a:p>
              <a:pPr indent="0" lvl="0" marL="0" marR="0" rtl="0" algn="just">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have suffered alteration in some form, by injected humour, or randomised words which don't look even</a:t>
              </a:r>
              <a:endParaRPr sz="1100"/>
            </a:p>
          </p:txBody>
        </p:sp>
        <p:grpSp>
          <p:nvGrpSpPr>
            <p:cNvPr id="389" name="Google Shape;389;p48"/>
            <p:cNvGrpSpPr/>
            <p:nvPr/>
          </p:nvGrpSpPr>
          <p:grpSpPr>
            <a:xfrm>
              <a:off x="771615" y="2599760"/>
              <a:ext cx="4296954" cy="1694988"/>
              <a:chOff x="771615" y="2599760"/>
              <a:chExt cx="4296954" cy="1694988"/>
            </a:xfrm>
          </p:grpSpPr>
          <p:sp>
            <p:nvSpPr>
              <p:cNvPr id="390" name="Google Shape;390;p48"/>
              <p:cNvSpPr txBox="1"/>
              <p:nvPr/>
            </p:nvSpPr>
            <p:spPr>
              <a:xfrm>
                <a:off x="771615" y="2599760"/>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sp>
            <p:nvSpPr>
              <p:cNvPr id="391" name="Google Shape;391;p48"/>
              <p:cNvSpPr txBox="1"/>
              <p:nvPr/>
            </p:nvSpPr>
            <p:spPr>
              <a:xfrm>
                <a:off x="4499429" y="3971583"/>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grpSp>
      </p:grpSp>
      <p:pic>
        <p:nvPicPr>
          <p:cNvPr id="392" name="Google Shape;392;p48"/>
          <p:cNvPicPr preferRelativeResize="0"/>
          <p:nvPr>
            <p:ph idx="3" type="pic"/>
          </p:nvPr>
        </p:nvPicPr>
        <p:blipFill rotWithShape="1">
          <a:blip r:embed="rId3">
            <a:alphaModFix/>
          </a:blip>
          <a:srcRect b="7813" l="0" r="0" t="7812"/>
          <a:stretch/>
        </p:blipFill>
        <p:spPr>
          <a:xfrm>
            <a:off x="4572000" y="2571750"/>
            <a:ext cx="4572000" cy="2571750"/>
          </a:xfrm>
          <a:prstGeom prst="rect">
            <a:avLst/>
          </a:prstGeom>
          <a:noFill/>
          <a:ln>
            <a:noFill/>
          </a:ln>
        </p:spPr>
      </p:pic>
      <p:pic>
        <p:nvPicPr>
          <p:cNvPr id="393" name="Google Shape;393;p48"/>
          <p:cNvPicPr preferRelativeResize="0"/>
          <p:nvPr>
            <p:ph idx="2" type="pic"/>
          </p:nvPr>
        </p:nvPicPr>
        <p:blipFill rotWithShape="1">
          <a:blip r:embed="rId4">
            <a:alphaModFix/>
          </a:blip>
          <a:srcRect b="3763" l="0" r="0" t="3763"/>
          <a:stretch/>
        </p:blipFill>
        <p:spPr>
          <a:xfrm>
            <a:off x="0" y="0"/>
            <a:ext cx="4572000" cy="25717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7" name="Shape 397"/>
        <p:cNvGrpSpPr/>
        <p:nvPr/>
      </p:nvGrpSpPr>
      <p:grpSpPr>
        <a:xfrm>
          <a:off x="0" y="0"/>
          <a:ext cx="0" cy="0"/>
          <a:chOff x="0" y="0"/>
          <a:chExt cx="0" cy="0"/>
        </a:xfrm>
      </p:grpSpPr>
      <p:sp>
        <p:nvSpPr>
          <p:cNvPr id="398" name="Google Shape;398;p49"/>
          <p:cNvSpPr/>
          <p:nvPr/>
        </p:nvSpPr>
        <p:spPr>
          <a:xfrm>
            <a:off x="0" y="1"/>
            <a:ext cx="9143999" cy="5143499"/>
          </a:xfrm>
          <a:prstGeom prst="rect">
            <a:avLst/>
          </a:prstGeom>
          <a:gradFill>
            <a:gsLst>
              <a:gs pos="0">
                <a:srgbClr val="F2F2F2">
                  <a:alpha val="9803"/>
                </a:srgbClr>
              </a:gs>
              <a:gs pos="97000">
                <a:srgbClr val="F2F2F2">
                  <a:alpha val="44705"/>
                </a:srgbClr>
              </a:gs>
              <a:gs pos="100000">
                <a:srgbClr val="F2F2F2">
                  <a:alpha val="44705"/>
                </a:srgbClr>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399" name="Google Shape;399;p49"/>
          <p:cNvPicPr preferRelativeResize="0"/>
          <p:nvPr/>
        </p:nvPicPr>
        <p:blipFill rotWithShape="1">
          <a:blip r:embed="rId3">
            <a:alphaModFix/>
          </a:blip>
          <a:srcRect b="0" l="0" r="0" t="0"/>
          <a:stretch/>
        </p:blipFill>
        <p:spPr>
          <a:xfrm>
            <a:off x="500743" y="1271588"/>
            <a:ext cx="3914366" cy="3332162"/>
          </a:xfrm>
          <a:prstGeom prst="rect">
            <a:avLst/>
          </a:prstGeom>
          <a:noFill/>
          <a:ln>
            <a:noFill/>
          </a:ln>
        </p:spPr>
      </p:pic>
      <p:grpSp>
        <p:nvGrpSpPr>
          <p:cNvPr id="400" name="Google Shape;400;p49"/>
          <p:cNvGrpSpPr/>
          <p:nvPr/>
        </p:nvGrpSpPr>
        <p:grpSpPr>
          <a:xfrm>
            <a:off x="5008108" y="1932334"/>
            <a:ext cx="3222715" cy="1271241"/>
            <a:chOff x="771615" y="2599760"/>
            <a:chExt cx="4296954" cy="1694988"/>
          </a:xfrm>
        </p:grpSpPr>
        <p:sp>
          <p:nvSpPr>
            <p:cNvPr id="401" name="Google Shape;401;p49"/>
            <p:cNvSpPr txBox="1"/>
            <p:nvPr/>
          </p:nvSpPr>
          <p:spPr>
            <a:xfrm>
              <a:off x="1221014" y="2922926"/>
              <a:ext cx="3398156" cy="1048657"/>
            </a:xfrm>
            <a:prstGeom prst="rect">
              <a:avLst/>
            </a:prstGeom>
            <a:noFill/>
            <a:ln>
              <a:noFill/>
            </a:ln>
          </p:spPr>
          <p:txBody>
            <a:bodyPr anchorCtr="0" anchor="ctr" bIns="34275" lIns="68575" spcFirstLastPara="1" rIns="68575" wrap="square" tIns="34275">
              <a:noAutofit/>
            </a:bodyPr>
            <a:lstStyle/>
            <a:p>
              <a:pPr indent="0" lvl="0" marL="0" marR="0" rtl="0" algn="just">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have suffered alteration in some form, by injected humour, or randomised words which don't look even</a:t>
              </a:r>
              <a:endParaRPr sz="1100"/>
            </a:p>
          </p:txBody>
        </p:sp>
        <p:grpSp>
          <p:nvGrpSpPr>
            <p:cNvPr id="402" name="Google Shape;402;p49"/>
            <p:cNvGrpSpPr/>
            <p:nvPr/>
          </p:nvGrpSpPr>
          <p:grpSpPr>
            <a:xfrm>
              <a:off x="771615" y="2599760"/>
              <a:ext cx="4296954" cy="1694988"/>
              <a:chOff x="771615" y="2599760"/>
              <a:chExt cx="4296954" cy="1694988"/>
            </a:xfrm>
          </p:grpSpPr>
          <p:sp>
            <p:nvSpPr>
              <p:cNvPr id="403" name="Google Shape;403;p49"/>
              <p:cNvSpPr txBox="1"/>
              <p:nvPr/>
            </p:nvSpPr>
            <p:spPr>
              <a:xfrm>
                <a:off x="771615" y="2599760"/>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sp>
            <p:nvSpPr>
              <p:cNvPr id="404" name="Google Shape;404;p49"/>
              <p:cNvSpPr txBox="1"/>
              <p:nvPr/>
            </p:nvSpPr>
            <p:spPr>
              <a:xfrm>
                <a:off x="4499429" y="3971583"/>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grpSp>
      </p:grpSp>
      <p:sp>
        <p:nvSpPr>
          <p:cNvPr id="405" name="Google Shape;405;p49"/>
          <p:cNvSpPr txBox="1"/>
          <p:nvPr/>
        </p:nvSpPr>
        <p:spPr>
          <a:xfrm>
            <a:off x="5008109" y="500743"/>
            <a:ext cx="3635149" cy="810318"/>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b="1" lang="en" sz="2300">
                <a:solidFill>
                  <a:schemeClr val="dk1"/>
                </a:solidFill>
                <a:latin typeface="Montserrat Light"/>
                <a:ea typeface="Montserrat Light"/>
                <a:cs typeface="Montserrat Light"/>
                <a:sym typeface="Montserrat Light"/>
              </a:rPr>
              <a:t>SIMPLE DATA</a:t>
            </a:r>
            <a:endParaRPr sz="1100"/>
          </a:p>
          <a:p>
            <a:pPr indent="0" lvl="0" marL="0" marR="0" rtl="0" algn="l">
              <a:lnSpc>
                <a:spcPct val="133333"/>
              </a:lnSpc>
              <a:spcBef>
                <a:spcPts val="0"/>
              </a:spcBef>
              <a:spcAft>
                <a:spcPts val="0"/>
              </a:spcAft>
              <a:buNone/>
            </a:pPr>
            <a:r>
              <a:rPr b="1" lang="en" sz="2300">
                <a:solidFill>
                  <a:schemeClr val="dk1"/>
                </a:solidFill>
                <a:latin typeface="Montserrat Light"/>
                <a:ea typeface="Montserrat Light"/>
                <a:cs typeface="Montserrat Light"/>
                <a:sym typeface="Montserrat Light"/>
              </a:rPr>
              <a:t>CHART</a:t>
            </a:r>
            <a:endParaRPr sz="11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Google Shape;123;p32"/>
          <p:cNvSpPr/>
          <p:nvPr/>
        </p:nvSpPr>
        <p:spPr>
          <a:xfrm>
            <a:off x="0" y="1"/>
            <a:ext cx="9143999" cy="5143499"/>
          </a:xfrm>
          <a:prstGeom prst="rect">
            <a:avLst/>
          </a:prstGeom>
          <a:gradFill>
            <a:gsLst>
              <a:gs pos="0">
                <a:srgbClr val="F2F2F2">
                  <a:alpha val="9803"/>
                </a:srgbClr>
              </a:gs>
              <a:gs pos="97000">
                <a:srgbClr val="F2F2F2">
                  <a:alpha val="44705"/>
                </a:srgbClr>
              </a:gs>
              <a:gs pos="100000">
                <a:srgbClr val="F2F2F2">
                  <a:alpha val="44705"/>
                </a:srgbClr>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24" name="Google Shape;124;p32"/>
          <p:cNvGrpSpPr/>
          <p:nvPr/>
        </p:nvGrpSpPr>
        <p:grpSpPr>
          <a:xfrm>
            <a:off x="3067050" y="2072282"/>
            <a:ext cx="3143250" cy="1113236"/>
            <a:chOff x="4000500" y="2414045"/>
            <a:chExt cx="4191000" cy="1484314"/>
          </a:xfrm>
        </p:grpSpPr>
        <p:sp>
          <p:nvSpPr>
            <p:cNvPr id="125" name="Google Shape;125;p32"/>
            <p:cNvSpPr txBox="1"/>
            <p:nvPr/>
          </p:nvSpPr>
          <p:spPr>
            <a:xfrm>
              <a:off x="4000500" y="2959640"/>
              <a:ext cx="4191000" cy="93871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4100">
                  <a:solidFill>
                    <a:schemeClr val="dk1"/>
                  </a:solidFill>
                  <a:latin typeface="Montserrat Light"/>
                  <a:ea typeface="Montserrat Light"/>
                  <a:cs typeface="Montserrat Light"/>
                  <a:sym typeface="Montserrat Light"/>
                </a:rPr>
                <a:t>I P S U M</a:t>
              </a:r>
              <a:endParaRPr sz="1100"/>
            </a:p>
          </p:txBody>
        </p:sp>
        <p:cxnSp>
          <p:nvCxnSpPr>
            <p:cNvPr id="126" name="Google Shape;126;p32"/>
            <p:cNvCxnSpPr/>
            <p:nvPr/>
          </p:nvCxnSpPr>
          <p:spPr>
            <a:xfrm>
              <a:off x="4556760" y="2862546"/>
              <a:ext cx="2929890" cy="0"/>
            </a:xfrm>
            <a:prstGeom prst="straightConnector1">
              <a:avLst/>
            </a:prstGeom>
            <a:noFill/>
            <a:ln cap="flat" cmpd="sng" w="25400">
              <a:solidFill>
                <a:srgbClr val="BFBFBF"/>
              </a:solidFill>
              <a:prstDash val="solid"/>
              <a:miter lim="800000"/>
              <a:headEnd len="sm" w="sm" type="none"/>
              <a:tailEnd len="sm" w="sm" type="none"/>
            </a:ln>
          </p:spPr>
        </p:cxnSp>
        <p:cxnSp>
          <p:nvCxnSpPr>
            <p:cNvPr id="127" name="Google Shape;127;p32"/>
            <p:cNvCxnSpPr/>
            <p:nvPr/>
          </p:nvCxnSpPr>
          <p:spPr>
            <a:xfrm rot="10800000">
              <a:off x="6021705" y="2486025"/>
              <a:ext cx="0" cy="376521"/>
            </a:xfrm>
            <a:prstGeom prst="straightConnector1">
              <a:avLst/>
            </a:prstGeom>
            <a:noFill/>
            <a:ln cap="flat" cmpd="sng" w="25400">
              <a:solidFill>
                <a:srgbClr val="BFBFBF"/>
              </a:solidFill>
              <a:prstDash val="solid"/>
              <a:miter lim="800000"/>
              <a:headEnd len="sm" w="sm" type="none"/>
              <a:tailEnd len="sm" w="sm" type="none"/>
            </a:ln>
          </p:spPr>
        </p:cxnSp>
        <p:sp>
          <p:nvSpPr>
            <p:cNvPr id="128" name="Google Shape;128;p32"/>
            <p:cNvSpPr txBox="1"/>
            <p:nvPr/>
          </p:nvSpPr>
          <p:spPr>
            <a:xfrm>
              <a:off x="4457643" y="2414045"/>
              <a:ext cx="1293076"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dk1"/>
                  </a:solidFill>
                  <a:latin typeface="Montserrat"/>
                  <a:ea typeface="Montserrat"/>
                  <a:cs typeface="Montserrat"/>
                  <a:sym typeface="Montserrat"/>
                </a:rPr>
                <a:t>PRESENTATION</a:t>
              </a:r>
              <a:endParaRPr sz="1100"/>
            </a:p>
          </p:txBody>
        </p:sp>
        <p:sp>
          <p:nvSpPr>
            <p:cNvPr id="129" name="Google Shape;129;p32"/>
            <p:cNvSpPr txBox="1"/>
            <p:nvPr/>
          </p:nvSpPr>
          <p:spPr>
            <a:xfrm>
              <a:off x="6365083" y="2414045"/>
              <a:ext cx="584356"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dk1"/>
                  </a:solidFill>
                  <a:latin typeface="Montserrat"/>
                  <a:ea typeface="Montserrat"/>
                  <a:cs typeface="Montserrat"/>
                  <a:sym typeface="Montserrat"/>
                </a:rPr>
                <a:t>2019</a:t>
              </a:r>
              <a:endParaRPr sz="1100"/>
            </a:p>
          </p:txBody>
        </p:sp>
      </p:gr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9" name="Shape 409"/>
        <p:cNvGrpSpPr/>
        <p:nvPr/>
      </p:nvGrpSpPr>
      <p:grpSpPr>
        <a:xfrm>
          <a:off x="0" y="0"/>
          <a:ext cx="0" cy="0"/>
          <a:chOff x="0" y="0"/>
          <a:chExt cx="0" cy="0"/>
        </a:xfrm>
      </p:grpSpPr>
      <p:sp>
        <p:nvSpPr>
          <p:cNvPr id="410" name="Google Shape;410;p50"/>
          <p:cNvSpPr/>
          <p:nvPr/>
        </p:nvSpPr>
        <p:spPr>
          <a:xfrm>
            <a:off x="0" y="1"/>
            <a:ext cx="9143999" cy="5143499"/>
          </a:xfrm>
          <a:prstGeom prst="rect">
            <a:avLst/>
          </a:prstGeom>
          <a:gradFill>
            <a:gsLst>
              <a:gs pos="0">
                <a:srgbClr val="F2F2F2">
                  <a:alpha val="9803"/>
                </a:srgbClr>
              </a:gs>
              <a:gs pos="97000">
                <a:srgbClr val="F2F2F2">
                  <a:alpha val="44705"/>
                </a:srgbClr>
              </a:gs>
              <a:gs pos="100000">
                <a:srgbClr val="F2F2F2">
                  <a:alpha val="44705"/>
                </a:srgbClr>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411" name="Google Shape;411;p50"/>
          <p:cNvPicPr preferRelativeResize="0"/>
          <p:nvPr/>
        </p:nvPicPr>
        <p:blipFill rotWithShape="1">
          <a:blip r:embed="rId3">
            <a:alphaModFix/>
          </a:blip>
          <a:srcRect b="0" l="0" r="0" t="0"/>
          <a:stretch/>
        </p:blipFill>
        <p:spPr>
          <a:xfrm>
            <a:off x="4414837" y="1971675"/>
            <a:ext cx="4228420" cy="2671082"/>
          </a:xfrm>
          <a:prstGeom prst="rect">
            <a:avLst/>
          </a:prstGeom>
          <a:noFill/>
          <a:ln>
            <a:noFill/>
          </a:ln>
        </p:spPr>
      </p:pic>
      <p:grpSp>
        <p:nvGrpSpPr>
          <p:cNvPr id="412" name="Google Shape;412;p50"/>
          <p:cNvGrpSpPr/>
          <p:nvPr/>
        </p:nvGrpSpPr>
        <p:grpSpPr>
          <a:xfrm>
            <a:off x="500742" y="500743"/>
            <a:ext cx="3635149" cy="2702832"/>
            <a:chOff x="6677478" y="667657"/>
            <a:chExt cx="4846865" cy="3603776"/>
          </a:xfrm>
        </p:grpSpPr>
        <p:grpSp>
          <p:nvGrpSpPr>
            <p:cNvPr id="413" name="Google Shape;413;p50"/>
            <p:cNvGrpSpPr/>
            <p:nvPr/>
          </p:nvGrpSpPr>
          <p:grpSpPr>
            <a:xfrm>
              <a:off x="6677478" y="2576445"/>
              <a:ext cx="4296954" cy="1694988"/>
              <a:chOff x="771615" y="2599760"/>
              <a:chExt cx="4296954" cy="1694988"/>
            </a:xfrm>
          </p:grpSpPr>
          <p:sp>
            <p:nvSpPr>
              <p:cNvPr id="414" name="Google Shape;414;p50"/>
              <p:cNvSpPr txBox="1"/>
              <p:nvPr/>
            </p:nvSpPr>
            <p:spPr>
              <a:xfrm>
                <a:off x="1221014" y="2922926"/>
                <a:ext cx="3398156" cy="1048657"/>
              </a:xfrm>
              <a:prstGeom prst="rect">
                <a:avLst/>
              </a:prstGeom>
              <a:noFill/>
              <a:ln>
                <a:noFill/>
              </a:ln>
            </p:spPr>
            <p:txBody>
              <a:bodyPr anchorCtr="0" anchor="ctr" bIns="34275" lIns="68575" spcFirstLastPara="1" rIns="68575" wrap="square" tIns="34275">
                <a:noAutofit/>
              </a:bodyPr>
              <a:lstStyle/>
              <a:p>
                <a:pPr indent="0" lvl="0" marL="0" marR="0" rtl="0" algn="just">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have suffered alteration in some form, by injected humour, or randomised words which don't look even</a:t>
                </a:r>
                <a:endParaRPr sz="1100"/>
              </a:p>
            </p:txBody>
          </p:sp>
          <p:grpSp>
            <p:nvGrpSpPr>
              <p:cNvPr id="415" name="Google Shape;415;p50"/>
              <p:cNvGrpSpPr/>
              <p:nvPr/>
            </p:nvGrpSpPr>
            <p:grpSpPr>
              <a:xfrm>
                <a:off x="771615" y="2599760"/>
                <a:ext cx="4296954" cy="1694988"/>
                <a:chOff x="771615" y="2599760"/>
                <a:chExt cx="4296954" cy="1694988"/>
              </a:xfrm>
            </p:grpSpPr>
            <p:sp>
              <p:nvSpPr>
                <p:cNvPr id="416" name="Google Shape;416;p50"/>
                <p:cNvSpPr txBox="1"/>
                <p:nvPr/>
              </p:nvSpPr>
              <p:spPr>
                <a:xfrm>
                  <a:off x="771615" y="2599760"/>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sp>
              <p:nvSpPr>
                <p:cNvPr id="417" name="Google Shape;417;p50"/>
                <p:cNvSpPr txBox="1"/>
                <p:nvPr/>
              </p:nvSpPr>
              <p:spPr>
                <a:xfrm>
                  <a:off x="4499429" y="3971583"/>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grpSp>
        </p:grpSp>
        <p:sp>
          <p:nvSpPr>
            <p:cNvPr id="418" name="Google Shape;418;p50"/>
            <p:cNvSpPr txBox="1"/>
            <p:nvPr/>
          </p:nvSpPr>
          <p:spPr>
            <a:xfrm>
              <a:off x="6677478" y="667657"/>
              <a:ext cx="4846865" cy="1080424"/>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b="1" lang="en" sz="2300">
                  <a:solidFill>
                    <a:schemeClr val="dk1"/>
                  </a:solidFill>
                  <a:latin typeface="Montserrat Light"/>
                  <a:ea typeface="Montserrat Light"/>
                  <a:cs typeface="Montserrat Light"/>
                  <a:sym typeface="Montserrat Light"/>
                </a:rPr>
                <a:t>SIMPLE DATA</a:t>
              </a:r>
              <a:endParaRPr sz="1100"/>
            </a:p>
            <a:p>
              <a:pPr indent="0" lvl="0" marL="0" marR="0" rtl="0" algn="l">
                <a:lnSpc>
                  <a:spcPct val="133333"/>
                </a:lnSpc>
                <a:spcBef>
                  <a:spcPts val="0"/>
                </a:spcBef>
                <a:spcAft>
                  <a:spcPts val="0"/>
                </a:spcAft>
                <a:buNone/>
              </a:pPr>
              <a:r>
                <a:rPr b="1" lang="en" sz="2300">
                  <a:solidFill>
                    <a:schemeClr val="dk1"/>
                  </a:solidFill>
                  <a:latin typeface="Montserrat Light"/>
                  <a:ea typeface="Montserrat Light"/>
                  <a:cs typeface="Montserrat Light"/>
                  <a:sym typeface="Montserrat Light"/>
                </a:rPr>
                <a:t>CHART</a:t>
              </a:r>
              <a:endParaRPr sz="1100"/>
            </a:p>
          </p:txBody>
        </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2" name="Shape 422"/>
        <p:cNvGrpSpPr/>
        <p:nvPr/>
      </p:nvGrpSpPr>
      <p:grpSpPr>
        <a:xfrm>
          <a:off x="0" y="0"/>
          <a:ext cx="0" cy="0"/>
          <a:chOff x="0" y="0"/>
          <a:chExt cx="0" cy="0"/>
        </a:xfrm>
      </p:grpSpPr>
      <p:pic>
        <p:nvPicPr>
          <p:cNvPr id="423" name="Google Shape;423;p51"/>
          <p:cNvPicPr preferRelativeResize="0"/>
          <p:nvPr>
            <p:ph idx="2" type="pic"/>
          </p:nvPr>
        </p:nvPicPr>
        <p:blipFill rotWithShape="1">
          <a:blip r:embed="rId3">
            <a:alphaModFix/>
          </a:blip>
          <a:srcRect b="9807" l="0" r="0" t="9807"/>
          <a:stretch/>
        </p:blipFill>
        <p:spPr>
          <a:xfrm>
            <a:off x="261257" y="262448"/>
            <a:ext cx="8621486" cy="4619794"/>
          </a:xfrm>
          <a:prstGeom prst="rect">
            <a:avLst/>
          </a:prstGeom>
          <a:noFill/>
          <a:ln>
            <a:noFill/>
          </a:ln>
        </p:spPr>
      </p:pic>
      <p:sp>
        <p:nvSpPr>
          <p:cNvPr id="424" name="Google Shape;424;p51"/>
          <p:cNvSpPr/>
          <p:nvPr/>
        </p:nvSpPr>
        <p:spPr>
          <a:xfrm>
            <a:off x="2914650" y="1200151"/>
            <a:ext cx="3314700" cy="2744391"/>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25" name="Google Shape;425;p51"/>
          <p:cNvSpPr txBox="1"/>
          <p:nvPr/>
        </p:nvSpPr>
        <p:spPr>
          <a:xfrm>
            <a:off x="3314700" y="1614392"/>
            <a:ext cx="2514600" cy="191590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000">
                <a:solidFill>
                  <a:schemeClr val="dk1"/>
                </a:solidFill>
                <a:latin typeface="Montserrat Thin"/>
                <a:ea typeface="Montserrat Thin"/>
                <a:cs typeface="Montserrat Thin"/>
                <a:sym typeface="Montserrat Thin"/>
              </a:rPr>
              <a:t>HAVE</a:t>
            </a:r>
            <a:endParaRPr sz="1100"/>
          </a:p>
          <a:p>
            <a:pPr indent="0" lvl="0" marL="0" marR="0" rtl="0" algn="ctr">
              <a:spcBef>
                <a:spcPts val="0"/>
              </a:spcBef>
              <a:spcAft>
                <a:spcPts val="0"/>
              </a:spcAft>
              <a:buNone/>
            </a:pPr>
            <a:r>
              <a:rPr b="1" lang="en" sz="3000">
                <a:solidFill>
                  <a:schemeClr val="dk1"/>
                </a:solidFill>
                <a:latin typeface="Montserrat Thin"/>
                <a:ea typeface="Montserrat Thin"/>
                <a:cs typeface="Montserrat Thin"/>
                <a:sym typeface="Montserrat Thin"/>
              </a:rPr>
              <a:t>ANY QUESTION</a:t>
            </a:r>
            <a:endParaRPr sz="1100"/>
          </a:p>
          <a:p>
            <a:pPr indent="0" lvl="0" marL="0" marR="0" rtl="0" algn="ctr">
              <a:spcBef>
                <a:spcPts val="0"/>
              </a:spcBef>
              <a:spcAft>
                <a:spcPts val="0"/>
              </a:spcAft>
              <a:buNone/>
            </a:pPr>
            <a:r>
              <a:rPr b="1" lang="en" sz="3000">
                <a:solidFill>
                  <a:schemeClr val="dk1"/>
                </a:solidFill>
                <a:latin typeface="Montserrat Thin"/>
                <a:ea typeface="Montserrat Thin"/>
                <a:cs typeface="Montserrat Thin"/>
                <a:sym typeface="Montserrat Thin"/>
              </a:rPr>
              <a:t>?</a:t>
            </a:r>
            <a:endParaRPr sz="11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9" name="Shape 429"/>
        <p:cNvGrpSpPr/>
        <p:nvPr/>
      </p:nvGrpSpPr>
      <p:grpSpPr>
        <a:xfrm>
          <a:off x="0" y="0"/>
          <a:ext cx="0" cy="0"/>
          <a:chOff x="0" y="0"/>
          <a:chExt cx="0" cy="0"/>
        </a:xfrm>
      </p:grpSpPr>
      <p:sp>
        <p:nvSpPr>
          <p:cNvPr id="430" name="Google Shape;430;p52"/>
          <p:cNvSpPr/>
          <p:nvPr/>
        </p:nvSpPr>
        <p:spPr>
          <a:xfrm>
            <a:off x="0" y="1"/>
            <a:ext cx="9143999" cy="5143499"/>
          </a:xfrm>
          <a:prstGeom prst="rect">
            <a:avLst/>
          </a:prstGeom>
          <a:gradFill>
            <a:gsLst>
              <a:gs pos="0">
                <a:srgbClr val="F2F2F2">
                  <a:alpha val="9803"/>
                </a:srgbClr>
              </a:gs>
              <a:gs pos="97000">
                <a:srgbClr val="F2F2F2">
                  <a:alpha val="44705"/>
                </a:srgbClr>
              </a:gs>
              <a:gs pos="100000">
                <a:srgbClr val="F2F2F2">
                  <a:alpha val="44705"/>
                </a:srgbClr>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31" name="Google Shape;431;p52"/>
          <p:cNvSpPr txBox="1"/>
          <p:nvPr/>
        </p:nvSpPr>
        <p:spPr>
          <a:xfrm>
            <a:off x="928688" y="2364001"/>
            <a:ext cx="7286625"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rgbClr val="7F7F7F"/>
                </a:solidFill>
                <a:latin typeface="Montserrat Thin"/>
                <a:ea typeface="Montserrat Thin"/>
                <a:cs typeface="Montserrat Thin"/>
                <a:sym typeface="Montserrat Thin"/>
              </a:rPr>
              <a:t>www.example.com</a:t>
            </a:r>
            <a:endParaRPr sz="11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Google Shape;134;p33"/>
          <p:cNvSpPr/>
          <p:nvPr/>
        </p:nvSpPr>
        <p:spPr>
          <a:xfrm>
            <a:off x="0" y="1"/>
            <a:ext cx="9143999" cy="5143499"/>
          </a:xfrm>
          <a:prstGeom prst="rect">
            <a:avLst/>
          </a:prstGeom>
          <a:gradFill>
            <a:gsLst>
              <a:gs pos="0">
                <a:srgbClr val="F2F2F2">
                  <a:alpha val="9803"/>
                </a:srgbClr>
              </a:gs>
              <a:gs pos="97000">
                <a:srgbClr val="F2F2F2">
                  <a:alpha val="44705"/>
                </a:srgbClr>
              </a:gs>
              <a:gs pos="100000">
                <a:srgbClr val="F2F2F2">
                  <a:alpha val="44705"/>
                </a:srgbClr>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35" name="Google Shape;135;p33"/>
          <p:cNvGrpSpPr/>
          <p:nvPr/>
        </p:nvGrpSpPr>
        <p:grpSpPr>
          <a:xfrm>
            <a:off x="3668483" y="500743"/>
            <a:ext cx="4974773" cy="4142015"/>
            <a:chOff x="667657" y="667657"/>
            <a:chExt cx="6633031" cy="5522686"/>
          </a:xfrm>
        </p:grpSpPr>
        <p:sp>
          <p:nvSpPr>
            <p:cNvPr id="136" name="Google Shape;136;p33"/>
            <p:cNvSpPr txBox="1"/>
            <p:nvPr/>
          </p:nvSpPr>
          <p:spPr>
            <a:xfrm>
              <a:off x="667657" y="667657"/>
              <a:ext cx="3831772" cy="5539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dk1"/>
                  </a:solidFill>
                  <a:latin typeface="Montserrat Light"/>
                  <a:ea typeface="Montserrat Light"/>
                  <a:cs typeface="Montserrat Light"/>
                  <a:sym typeface="Montserrat Light"/>
                </a:rPr>
                <a:t>WELCOME</a:t>
              </a:r>
              <a:endParaRPr sz="1100"/>
            </a:p>
          </p:txBody>
        </p:sp>
        <p:sp>
          <p:nvSpPr>
            <p:cNvPr id="137" name="Google Shape;137;p33"/>
            <p:cNvSpPr txBox="1"/>
            <p:nvPr/>
          </p:nvSpPr>
          <p:spPr>
            <a:xfrm>
              <a:off x="5805488" y="4927250"/>
              <a:ext cx="1495200" cy="276999"/>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900">
                  <a:solidFill>
                    <a:schemeClr val="dk1"/>
                  </a:solidFill>
                  <a:latin typeface="Montserrat"/>
                  <a:ea typeface="Montserrat"/>
                  <a:cs typeface="Montserrat"/>
                  <a:sym typeface="Montserrat"/>
                </a:rPr>
                <a:t>EXAMPLE_</a:t>
              </a:r>
              <a:endParaRPr sz="1100"/>
            </a:p>
          </p:txBody>
        </p:sp>
        <p:sp>
          <p:nvSpPr>
            <p:cNvPr id="138" name="Google Shape;138;p33"/>
            <p:cNvSpPr txBox="1"/>
            <p:nvPr/>
          </p:nvSpPr>
          <p:spPr>
            <a:xfrm>
              <a:off x="5930900" y="5329239"/>
              <a:ext cx="1369788" cy="861104"/>
            </a:xfrm>
            <a:prstGeom prst="rect">
              <a:avLst/>
            </a:prstGeom>
            <a:noFill/>
            <a:ln>
              <a:noFill/>
            </a:ln>
          </p:spPr>
          <p:txBody>
            <a:bodyPr anchorCtr="0" anchor="ctr" bIns="34275" lIns="68575" spcFirstLastPara="1" rIns="68575" wrap="square" tIns="34275">
              <a:noAutofit/>
            </a:bodyPr>
            <a:lstStyle/>
            <a:p>
              <a:pPr indent="0" lvl="0" marL="0" marR="0" rtl="0" algn="r">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words which don't look even slightly believable. If</a:t>
              </a:r>
              <a:endParaRPr sz="1100"/>
            </a:p>
          </p:txBody>
        </p:sp>
        <p:grpSp>
          <p:nvGrpSpPr>
            <p:cNvPr id="139" name="Google Shape;139;p33"/>
            <p:cNvGrpSpPr/>
            <p:nvPr/>
          </p:nvGrpSpPr>
          <p:grpSpPr>
            <a:xfrm>
              <a:off x="667657" y="2581505"/>
              <a:ext cx="4296954" cy="1694988"/>
              <a:chOff x="771615" y="2599760"/>
              <a:chExt cx="4296954" cy="1694988"/>
            </a:xfrm>
          </p:grpSpPr>
          <p:sp>
            <p:nvSpPr>
              <p:cNvPr id="140" name="Google Shape;140;p33"/>
              <p:cNvSpPr txBox="1"/>
              <p:nvPr/>
            </p:nvSpPr>
            <p:spPr>
              <a:xfrm>
                <a:off x="1221014" y="2922926"/>
                <a:ext cx="3398156" cy="1048657"/>
              </a:xfrm>
              <a:prstGeom prst="rect">
                <a:avLst/>
              </a:prstGeom>
              <a:noFill/>
              <a:ln>
                <a:noFill/>
              </a:ln>
            </p:spPr>
            <p:txBody>
              <a:bodyPr anchorCtr="0" anchor="ctr" bIns="34275" lIns="68575" spcFirstLastPara="1" rIns="68575" wrap="square" tIns="34275">
                <a:noAutofit/>
              </a:bodyPr>
              <a:lstStyle/>
              <a:p>
                <a:pPr indent="0" lvl="0" marL="0" marR="0" rtl="0" algn="just">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have suffered alteration in some form, by injected humour, or randomised words which don't look even</a:t>
                </a:r>
                <a:endParaRPr sz="1100"/>
              </a:p>
            </p:txBody>
          </p:sp>
          <p:grpSp>
            <p:nvGrpSpPr>
              <p:cNvPr id="141" name="Google Shape;141;p33"/>
              <p:cNvGrpSpPr/>
              <p:nvPr/>
            </p:nvGrpSpPr>
            <p:grpSpPr>
              <a:xfrm>
                <a:off x="771615" y="2599760"/>
                <a:ext cx="4296954" cy="1694988"/>
                <a:chOff x="771615" y="2599760"/>
                <a:chExt cx="4296954" cy="1694988"/>
              </a:xfrm>
            </p:grpSpPr>
            <p:sp>
              <p:nvSpPr>
                <p:cNvPr id="142" name="Google Shape;142;p33"/>
                <p:cNvSpPr txBox="1"/>
                <p:nvPr/>
              </p:nvSpPr>
              <p:spPr>
                <a:xfrm>
                  <a:off x="771615" y="2599760"/>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sp>
              <p:nvSpPr>
                <p:cNvPr id="143" name="Google Shape;143;p33"/>
                <p:cNvSpPr txBox="1"/>
                <p:nvPr/>
              </p:nvSpPr>
              <p:spPr>
                <a:xfrm>
                  <a:off x="4499429" y="3971583"/>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grpSp>
        </p:grpSp>
      </p:grpSp>
      <p:pic>
        <p:nvPicPr>
          <p:cNvPr id="144" name="Google Shape;144;p33"/>
          <p:cNvPicPr preferRelativeResize="0"/>
          <p:nvPr>
            <p:ph idx="2" type="pic"/>
          </p:nvPr>
        </p:nvPicPr>
        <p:blipFill rotWithShape="1">
          <a:blip r:embed="rId3">
            <a:alphaModFix/>
          </a:blip>
          <a:srcRect b="1360" l="34091" r="37045" t="24205"/>
          <a:stretch/>
        </p:blipFill>
        <p:spPr>
          <a:xfrm>
            <a:off x="500742" y="500743"/>
            <a:ext cx="2764972" cy="414201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8" name="Shape 148"/>
        <p:cNvGrpSpPr/>
        <p:nvPr/>
      </p:nvGrpSpPr>
      <p:grpSpPr>
        <a:xfrm>
          <a:off x="0" y="0"/>
          <a:ext cx="0" cy="0"/>
          <a:chOff x="0" y="0"/>
          <a:chExt cx="0" cy="0"/>
        </a:xfrm>
      </p:grpSpPr>
      <p:sp>
        <p:nvSpPr>
          <p:cNvPr id="149" name="Google Shape;149;p34"/>
          <p:cNvSpPr/>
          <p:nvPr/>
        </p:nvSpPr>
        <p:spPr>
          <a:xfrm>
            <a:off x="0" y="1"/>
            <a:ext cx="9143999" cy="5143499"/>
          </a:xfrm>
          <a:prstGeom prst="rect">
            <a:avLst/>
          </a:prstGeom>
          <a:gradFill>
            <a:gsLst>
              <a:gs pos="0">
                <a:srgbClr val="F2F2F2">
                  <a:alpha val="9803"/>
                </a:srgbClr>
              </a:gs>
              <a:gs pos="97000">
                <a:srgbClr val="F2F2F2">
                  <a:alpha val="44705"/>
                </a:srgbClr>
              </a:gs>
              <a:gs pos="100000">
                <a:srgbClr val="F2F2F2">
                  <a:alpha val="44705"/>
                </a:srgbClr>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150" name="Google Shape;150;p34"/>
          <p:cNvPicPr preferRelativeResize="0"/>
          <p:nvPr>
            <p:ph idx="3" type="pic"/>
          </p:nvPr>
        </p:nvPicPr>
        <p:blipFill rotWithShape="1">
          <a:blip r:embed="rId3">
            <a:alphaModFix/>
          </a:blip>
          <a:srcRect b="13963" l="29572" r="29421" t="692"/>
          <a:stretch/>
        </p:blipFill>
        <p:spPr>
          <a:xfrm>
            <a:off x="4571999" y="500743"/>
            <a:ext cx="1947477" cy="2706627"/>
          </a:xfrm>
          <a:prstGeom prst="rect">
            <a:avLst/>
          </a:prstGeom>
          <a:noFill/>
          <a:ln>
            <a:noFill/>
          </a:ln>
        </p:spPr>
      </p:pic>
      <p:sp>
        <p:nvSpPr>
          <p:cNvPr id="151" name="Google Shape;151;p34"/>
          <p:cNvSpPr txBox="1"/>
          <p:nvPr/>
        </p:nvSpPr>
        <p:spPr>
          <a:xfrm>
            <a:off x="500743" y="500743"/>
            <a:ext cx="3756933" cy="810318"/>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b="1" lang="en" sz="2300">
                <a:solidFill>
                  <a:schemeClr val="dk1"/>
                </a:solidFill>
                <a:latin typeface="Montserrat Light"/>
                <a:ea typeface="Montserrat Light"/>
                <a:cs typeface="Montserrat Light"/>
                <a:sym typeface="Montserrat Light"/>
              </a:rPr>
              <a:t>ABOUT SIMPLE</a:t>
            </a:r>
            <a:endParaRPr sz="1100"/>
          </a:p>
          <a:p>
            <a:pPr indent="0" lvl="0" marL="0" marR="0" rtl="0" algn="l">
              <a:lnSpc>
                <a:spcPct val="133333"/>
              </a:lnSpc>
              <a:spcBef>
                <a:spcPts val="0"/>
              </a:spcBef>
              <a:spcAft>
                <a:spcPts val="0"/>
              </a:spcAft>
              <a:buNone/>
            </a:pPr>
            <a:r>
              <a:rPr b="1" lang="en" sz="2300">
                <a:solidFill>
                  <a:schemeClr val="dk1"/>
                </a:solidFill>
                <a:latin typeface="Montserrat Light"/>
                <a:ea typeface="Montserrat Light"/>
                <a:cs typeface="Montserrat Light"/>
                <a:sym typeface="Montserrat Light"/>
              </a:rPr>
              <a:t>WORD</a:t>
            </a:r>
            <a:endParaRPr sz="1100"/>
          </a:p>
        </p:txBody>
      </p:sp>
      <p:grpSp>
        <p:nvGrpSpPr>
          <p:cNvPr id="152" name="Google Shape;152;p34"/>
          <p:cNvGrpSpPr/>
          <p:nvPr/>
        </p:nvGrpSpPr>
        <p:grpSpPr>
          <a:xfrm>
            <a:off x="500743" y="1936129"/>
            <a:ext cx="3222715" cy="1271241"/>
            <a:chOff x="771615" y="2599760"/>
            <a:chExt cx="4296954" cy="1694988"/>
          </a:xfrm>
        </p:grpSpPr>
        <p:sp>
          <p:nvSpPr>
            <p:cNvPr id="153" name="Google Shape;153;p34"/>
            <p:cNvSpPr txBox="1"/>
            <p:nvPr/>
          </p:nvSpPr>
          <p:spPr>
            <a:xfrm>
              <a:off x="1221014" y="2922926"/>
              <a:ext cx="3398156" cy="1048657"/>
            </a:xfrm>
            <a:prstGeom prst="rect">
              <a:avLst/>
            </a:prstGeom>
            <a:noFill/>
            <a:ln>
              <a:noFill/>
            </a:ln>
          </p:spPr>
          <p:txBody>
            <a:bodyPr anchorCtr="0" anchor="ctr" bIns="34275" lIns="68575" spcFirstLastPara="1" rIns="68575" wrap="square" tIns="34275">
              <a:noAutofit/>
            </a:bodyPr>
            <a:lstStyle/>
            <a:p>
              <a:pPr indent="0" lvl="0" marL="0" marR="0" rtl="0" algn="just">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have suffered alteration in some form, by injected humour, or randomised words which don't look even</a:t>
              </a:r>
              <a:endParaRPr sz="1100"/>
            </a:p>
          </p:txBody>
        </p:sp>
        <p:grpSp>
          <p:nvGrpSpPr>
            <p:cNvPr id="154" name="Google Shape;154;p34"/>
            <p:cNvGrpSpPr/>
            <p:nvPr/>
          </p:nvGrpSpPr>
          <p:grpSpPr>
            <a:xfrm>
              <a:off x="771615" y="2599760"/>
              <a:ext cx="4296954" cy="1694988"/>
              <a:chOff x="771615" y="2599760"/>
              <a:chExt cx="4296954" cy="1694988"/>
            </a:xfrm>
          </p:grpSpPr>
          <p:sp>
            <p:nvSpPr>
              <p:cNvPr id="155" name="Google Shape;155;p34"/>
              <p:cNvSpPr txBox="1"/>
              <p:nvPr/>
            </p:nvSpPr>
            <p:spPr>
              <a:xfrm>
                <a:off x="771615" y="2599760"/>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sp>
            <p:nvSpPr>
              <p:cNvPr id="156" name="Google Shape;156;p34"/>
              <p:cNvSpPr txBox="1"/>
              <p:nvPr/>
            </p:nvSpPr>
            <p:spPr>
              <a:xfrm>
                <a:off x="4499429" y="3971583"/>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grpSp>
      </p:grpSp>
      <p:sp>
        <p:nvSpPr>
          <p:cNvPr id="157" name="Google Shape;157;p34"/>
          <p:cNvSpPr txBox="1"/>
          <p:nvPr/>
        </p:nvSpPr>
        <p:spPr>
          <a:xfrm>
            <a:off x="4571999" y="3614475"/>
            <a:ext cx="1121400" cy="20774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900">
                <a:solidFill>
                  <a:schemeClr val="dk1"/>
                </a:solidFill>
                <a:latin typeface="Montserrat"/>
                <a:ea typeface="Montserrat"/>
                <a:cs typeface="Montserrat"/>
                <a:sym typeface="Montserrat"/>
              </a:rPr>
              <a:t>EXAMPLE_</a:t>
            </a:r>
            <a:endParaRPr sz="1100"/>
          </a:p>
        </p:txBody>
      </p:sp>
      <p:sp>
        <p:nvSpPr>
          <p:cNvPr id="158" name="Google Shape;158;p34"/>
          <p:cNvSpPr txBox="1"/>
          <p:nvPr/>
        </p:nvSpPr>
        <p:spPr>
          <a:xfrm>
            <a:off x="4571999" y="3996929"/>
            <a:ext cx="3300212" cy="645828"/>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have suffered alteration in some form, by injected humour, or randomised words which don't look even</a:t>
            </a:r>
            <a:endParaRPr sz="1100"/>
          </a:p>
        </p:txBody>
      </p:sp>
      <p:pic>
        <p:nvPicPr>
          <p:cNvPr id="159" name="Google Shape;159;p34"/>
          <p:cNvPicPr preferRelativeResize="0"/>
          <p:nvPr>
            <p:ph idx="2" type="pic"/>
          </p:nvPr>
        </p:nvPicPr>
        <p:blipFill rotWithShape="1">
          <a:blip r:embed="rId4">
            <a:alphaModFix/>
          </a:blip>
          <a:srcRect b="0" l="30579" r="30578" t="0"/>
          <a:stretch/>
        </p:blipFill>
        <p:spPr>
          <a:xfrm>
            <a:off x="6695779" y="500743"/>
            <a:ext cx="1947477" cy="2706627"/>
          </a:xfrm>
          <a:prstGeom prst="rect">
            <a:avLst/>
          </a:prstGeom>
          <a:noFill/>
          <a:ln>
            <a:noFill/>
          </a:ln>
        </p:spPr>
      </p:pic>
      <p:sp>
        <p:nvSpPr>
          <p:cNvPr id="160" name="Google Shape;160;p34"/>
          <p:cNvSpPr/>
          <p:nvPr/>
        </p:nvSpPr>
        <p:spPr>
          <a:xfrm>
            <a:off x="6695779" y="500743"/>
            <a:ext cx="1947477" cy="2706627"/>
          </a:xfrm>
          <a:prstGeom prst="rect">
            <a:avLst/>
          </a:prstGeom>
          <a:solidFill>
            <a:schemeClr val="dk1">
              <a:alpha val="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4" name="Shape 164"/>
        <p:cNvGrpSpPr/>
        <p:nvPr/>
      </p:nvGrpSpPr>
      <p:grpSpPr>
        <a:xfrm>
          <a:off x="0" y="0"/>
          <a:ext cx="0" cy="0"/>
          <a:chOff x="0" y="0"/>
          <a:chExt cx="0" cy="0"/>
        </a:xfrm>
      </p:grpSpPr>
      <p:sp>
        <p:nvSpPr>
          <p:cNvPr id="165" name="Google Shape;165;p35"/>
          <p:cNvSpPr/>
          <p:nvPr/>
        </p:nvSpPr>
        <p:spPr>
          <a:xfrm>
            <a:off x="0" y="1"/>
            <a:ext cx="9143999" cy="5143499"/>
          </a:xfrm>
          <a:prstGeom prst="rect">
            <a:avLst/>
          </a:prstGeom>
          <a:gradFill>
            <a:gsLst>
              <a:gs pos="0">
                <a:srgbClr val="F2F2F2">
                  <a:alpha val="9803"/>
                </a:srgbClr>
              </a:gs>
              <a:gs pos="97000">
                <a:srgbClr val="F2F2F2">
                  <a:alpha val="44705"/>
                </a:srgbClr>
              </a:gs>
              <a:gs pos="100000">
                <a:srgbClr val="F2F2F2">
                  <a:alpha val="44705"/>
                </a:srgbClr>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6" name="Google Shape;166;p35"/>
          <p:cNvSpPr txBox="1"/>
          <p:nvPr/>
        </p:nvSpPr>
        <p:spPr>
          <a:xfrm>
            <a:off x="500743" y="500743"/>
            <a:ext cx="3756933" cy="810318"/>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b="1" lang="en" sz="2300">
                <a:solidFill>
                  <a:schemeClr val="dk1"/>
                </a:solidFill>
                <a:latin typeface="Montserrat Light"/>
                <a:ea typeface="Montserrat Light"/>
                <a:cs typeface="Montserrat Light"/>
                <a:sym typeface="Montserrat Light"/>
              </a:rPr>
              <a:t>ABOUT SIMPLE</a:t>
            </a:r>
            <a:endParaRPr sz="1100"/>
          </a:p>
          <a:p>
            <a:pPr indent="0" lvl="0" marL="0" marR="0" rtl="0" algn="l">
              <a:lnSpc>
                <a:spcPct val="133333"/>
              </a:lnSpc>
              <a:spcBef>
                <a:spcPts val="0"/>
              </a:spcBef>
              <a:spcAft>
                <a:spcPts val="0"/>
              </a:spcAft>
              <a:buNone/>
            </a:pPr>
            <a:r>
              <a:rPr b="1" lang="en" sz="2300">
                <a:solidFill>
                  <a:schemeClr val="dk1"/>
                </a:solidFill>
                <a:latin typeface="Montserrat Light"/>
                <a:ea typeface="Montserrat Light"/>
                <a:cs typeface="Montserrat Light"/>
                <a:sym typeface="Montserrat Light"/>
              </a:rPr>
              <a:t>WORD</a:t>
            </a:r>
            <a:endParaRPr sz="1100"/>
          </a:p>
        </p:txBody>
      </p:sp>
      <p:grpSp>
        <p:nvGrpSpPr>
          <p:cNvPr id="167" name="Google Shape;167;p35"/>
          <p:cNvGrpSpPr/>
          <p:nvPr/>
        </p:nvGrpSpPr>
        <p:grpSpPr>
          <a:xfrm>
            <a:off x="5058455" y="1793254"/>
            <a:ext cx="3222715" cy="1271241"/>
            <a:chOff x="771615" y="2599760"/>
            <a:chExt cx="4296954" cy="1694988"/>
          </a:xfrm>
        </p:grpSpPr>
        <p:sp>
          <p:nvSpPr>
            <p:cNvPr id="168" name="Google Shape;168;p35"/>
            <p:cNvSpPr txBox="1"/>
            <p:nvPr/>
          </p:nvSpPr>
          <p:spPr>
            <a:xfrm>
              <a:off x="1221014" y="2922926"/>
              <a:ext cx="3398156" cy="1048657"/>
            </a:xfrm>
            <a:prstGeom prst="rect">
              <a:avLst/>
            </a:prstGeom>
            <a:noFill/>
            <a:ln>
              <a:noFill/>
            </a:ln>
          </p:spPr>
          <p:txBody>
            <a:bodyPr anchorCtr="0" anchor="ctr" bIns="34275" lIns="68575" spcFirstLastPara="1" rIns="68575" wrap="square" tIns="34275">
              <a:noAutofit/>
            </a:bodyPr>
            <a:lstStyle/>
            <a:p>
              <a:pPr indent="0" lvl="0" marL="0" marR="0" rtl="0" algn="just">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have suffered alteration in some form, by injected humour, or randomised words which don't look even</a:t>
              </a:r>
              <a:endParaRPr sz="1100"/>
            </a:p>
          </p:txBody>
        </p:sp>
        <p:grpSp>
          <p:nvGrpSpPr>
            <p:cNvPr id="169" name="Google Shape;169;p35"/>
            <p:cNvGrpSpPr/>
            <p:nvPr/>
          </p:nvGrpSpPr>
          <p:grpSpPr>
            <a:xfrm>
              <a:off x="771615" y="2599760"/>
              <a:ext cx="4296954" cy="1694988"/>
              <a:chOff x="771615" y="2599760"/>
              <a:chExt cx="4296954" cy="1694988"/>
            </a:xfrm>
          </p:grpSpPr>
          <p:sp>
            <p:nvSpPr>
              <p:cNvPr id="170" name="Google Shape;170;p35"/>
              <p:cNvSpPr txBox="1"/>
              <p:nvPr/>
            </p:nvSpPr>
            <p:spPr>
              <a:xfrm>
                <a:off x="771615" y="2599760"/>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sp>
            <p:nvSpPr>
              <p:cNvPr id="171" name="Google Shape;171;p35"/>
              <p:cNvSpPr txBox="1"/>
              <p:nvPr/>
            </p:nvSpPr>
            <p:spPr>
              <a:xfrm>
                <a:off x="4499429" y="3971583"/>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grpSp>
      </p:grpSp>
      <p:pic>
        <p:nvPicPr>
          <p:cNvPr id="172" name="Google Shape;172;p35"/>
          <p:cNvPicPr preferRelativeResize="0"/>
          <p:nvPr>
            <p:ph idx="2" type="pic"/>
          </p:nvPr>
        </p:nvPicPr>
        <p:blipFill rotWithShape="1">
          <a:blip r:embed="rId3">
            <a:alphaModFix/>
          </a:blip>
          <a:srcRect b="0" l="17107" r="42955" t="0"/>
          <a:stretch/>
        </p:blipFill>
        <p:spPr>
          <a:xfrm>
            <a:off x="2438400" y="1843088"/>
            <a:ext cx="2133599" cy="3300413"/>
          </a:xfrm>
          <a:prstGeom prst="rect">
            <a:avLst/>
          </a:prstGeom>
          <a:noFill/>
          <a:ln>
            <a:noFill/>
          </a:ln>
        </p:spPr>
      </p:pic>
      <p:sp>
        <p:nvSpPr>
          <p:cNvPr id="173" name="Google Shape;173;p35"/>
          <p:cNvSpPr/>
          <p:nvPr/>
        </p:nvSpPr>
        <p:spPr>
          <a:xfrm>
            <a:off x="2438400" y="1843088"/>
            <a:ext cx="2133600" cy="3300412"/>
          </a:xfrm>
          <a:custGeom>
            <a:rect b="b" l="l" r="r" t="t"/>
            <a:pathLst>
              <a:path extrusionOk="0" h="4400550" w="2844800">
                <a:moveTo>
                  <a:pt x="0" y="0"/>
                </a:moveTo>
                <a:lnTo>
                  <a:pt x="2844800" y="0"/>
                </a:lnTo>
                <a:lnTo>
                  <a:pt x="2844800" y="4400550"/>
                </a:lnTo>
                <a:lnTo>
                  <a:pt x="0" y="4400550"/>
                </a:lnTo>
                <a:close/>
              </a:path>
            </a:pathLst>
          </a:custGeom>
          <a:solidFill>
            <a:schemeClr val="dk1">
              <a:alpha val="5882"/>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 name="Shape 177"/>
        <p:cNvGrpSpPr/>
        <p:nvPr/>
      </p:nvGrpSpPr>
      <p:grpSpPr>
        <a:xfrm>
          <a:off x="0" y="0"/>
          <a:ext cx="0" cy="0"/>
          <a:chOff x="0" y="0"/>
          <a:chExt cx="0" cy="0"/>
        </a:xfrm>
      </p:grpSpPr>
      <p:sp>
        <p:nvSpPr>
          <p:cNvPr id="178" name="Google Shape;178;p36"/>
          <p:cNvSpPr/>
          <p:nvPr/>
        </p:nvSpPr>
        <p:spPr>
          <a:xfrm>
            <a:off x="0" y="1"/>
            <a:ext cx="9143999" cy="5143499"/>
          </a:xfrm>
          <a:prstGeom prst="rect">
            <a:avLst/>
          </a:prstGeom>
          <a:gradFill>
            <a:gsLst>
              <a:gs pos="0">
                <a:srgbClr val="F2F2F2">
                  <a:alpha val="9803"/>
                </a:srgbClr>
              </a:gs>
              <a:gs pos="97000">
                <a:srgbClr val="F2F2F2">
                  <a:alpha val="44705"/>
                </a:srgbClr>
              </a:gs>
              <a:gs pos="100000">
                <a:srgbClr val="F2F2F2">
                  <a:alpha val="44705"/>
                </a:srgbClr>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9" name="Google Shape;179;p36"/>
          <p:cNvSpPr txBox="1"/>
          <p:nvPr/>
        </p:nvSpPr>
        <p:spPr>
          <a:xfrm>
            <a:off x="500743" y="500743"/>
            <a:ext cx="2873829"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dk1"/>
                </a:solidFill>
                <a:latin typeface="Montserrat Light"/>
                <a:ea typeface="Montserrat Light"/>
                <a:cs typeface="Montserrat Light"/>
                <a:sym typeface="Montserrat Light"/>
              </a:rPr>
              <a:t>SERVICE</a:t>
            </a:r>
            <a:endParaRPr sz="1100"/>
          </a:p>
        </p:txBody>
      </p:sp>
      <p:grpSp>
        <p:nvGrpSpPr>
          <p:cNvPr id="180" name="Google Shape;180;p36"/>
          <p:cNvGrpSpPr/>
          <p:nvPr/>
        </p:nvGrpSpPr>
        <p:grpSpPr>
          <a:xfrm>
            <a:off x="500743" y="1936129"/>
            <a:ext cx="3222715" cy="1271241"/>
            <a:chOff x="771615" y="2599760"/>
            <a:chExt cx="4296954" cy="1694988"/>
          </a:xfrm>
        </p:grpSpPr>
        <p:sp>
          <p:nvSpPr>
            <p:cNvPr id="181" name="Google Shape;181;p36"/>
            <p:cNvSpPr txBox="1"/>
            <p:nvPr/>
          </p:nvSpPr>
          <p:spPr>
            <a:xfrm>
              <a:off x="1221014" y="2922926"/>
              <a:ext cx="3398156" cy="1048657"/>
            </a:xfrm>
            <a:prstGeom prst="rect">
              <a:avLst/>
            </a:prstGeom>
            <a:noFill/>
            <a:ln>
              <a:noFill/>
            </a:ln>
          </p:spPr>
          <p:txBody>
            <a:bodyPr anchorCtr="0" anchor="ctr" bIns="34275" lIns="68575" spcFirstLastPara="1" rIns="68575" wrap="square" tIns="34275">
              <a:noAutofit/>
            </a:bodyPr>
            <a:lstStyle/>
            <a:p>
              <a:pPr indent="0" lvl="0" marL="0" marR="0" rtl="0" algn="just">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have suffered alteration in some form, by injected humour, or randomised words which don't look even</a:t>
              </a:r>
              <a:endParaRPr sz="1100"/>
            </a:p>
          </p:txBody>
        </p:sp>
        <p:grpSp>
          <p:nvGrpSpPr>
            <p:cNvPr id="182" name="Google Shape;182;p36"/>
            <p:cNvGrpSpPr/>
            <p:nvPr/>
          </p:nvGrpSpPr>
          <p:grpSpPr>
            <a:xfrm>
              <a:off x="771615" y="2599760"/>
              <a:ext cx="4296954" cy="1694988"/>
              <a:chOff x="771615" y="2599760"/>
              <a:chExt cx="4296954" cy="1694988"/>
            </a:xfrm>
          </p:grpSpPr>
          <p:sp>
            <p:nvSpPr>
              <p:cNvPr id="183" name="Google Shape;183;p36"/>
              <p:cNvSpPr txBox="1"/>
              <p:nvPr/>
            </p:nvSpPr>
            <p:spPr>
              <a:xfrm>
                <a:off x="771615" y="2599760"/>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sp>
            <p:nvSpPr>
              <p:cNvPr id="184" name="Google Shape;184;p36"/>
              <p:cNvSpPr txBox="1"/>
              <p:nvPr/>
            </p:nvSpPr>
            <p:spPr>
              <a:xfrm>
                <a:off x="4499429" y="3971583"/>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grpSp>
      </p:grpSp>
      <p:pic>
        <p:nvPicPr>
          <p:cNvPr id="185" name="Google Shape;185;p36"/>
          <p:cNvPicPr preferRelativeResize="0"/>
          <p:nvPr>
            <p:ph idx="2" type="pic"/>
          </p:nvPr>
        </p:nvPicPr>
        <p:blipFill rotWithShape="1">
          <a:blip r:embed="rId3">
            <a:alphaModFix/>
          </a:blip>
          <a:srcRect b="0" l="23559" r="23558" t="0"/>
          <a:stretch/>
        </p:blipFill>
        <p:spPr>
          <a:xfrm>
            <a:off x="6881858" y="1936128"/>
            <a:ext cx="2262142" cy="3207371"/>
          </a:xfrm>
          <a:prstGeom prst="rect">
            <a:avLst/>
          </a:prstGeom>
          <a:noFill/>
          <a:ln>
            <a:noFill/>
          </a:ln>
        </p:spPr>
      </p:pic>
      <p:pic>
        <p:nvPicPr>
          <p:cNvPr id="186" name="Google Shape;186;p36"/>
          <p:cNvPicPr preferRelativeResize="0"/>
          <p:nvPr>
            <p:ph idx="3" type="pic"/>
          </p:nvPr>
        </p:nvPicPr>
        <p:blipFill rotWithShape="1">
          <a:blip r:embed="rId4">
            <a:alphaModFix/>
          </a:blip>
          <a:srcRect b="0" l="26490" r="26490" t="0"/>
          <a:stretch/>
        </p:blipFill>
        <p:spPr>
          <a:xfrm>
            <a:off x="4443413" y="1936128"/>
            <a:ext cx="2262142" cy="320737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0" name="Shape 190"/>
        <p:cNvGrpSpPr/>
        <p:nvPr/>
      </p:nvGrpSpPr>
      <p:grpSpPr>
        <a:xfrm>
          <a:off x="0" y="0"/>
          <a:ext cx="0" cy="0"/>
          <a:chOff x="0" y="0"/>
          <a:chExt cx="0" cy="0"/>
        </a:xfrm>
      </p:grpSpPr>
      <p:sp>
        <p:nvSpPr>
          <p:cNvPr id="191" name="Google Shape;191;p37"/>
          <p:cNvSpPr/>
          <p:nvPr/>
        </p:nvSpPr>
        <p:spPr>
          <a:xfrm>
            <a:off x="0" y="1"/>
            <a:ext cx="9143999" cy="5143499"/>
          </a:xfrm>
          <a:prstGeom prst="rect">
            <a:avLst/>
          </a:prstGeom>
          <a:gradFill>
            <a:gsLst>
              <a:gs pos="0">
                <a:srgbClr val="F2F2F2">
                  <a:alpha val="9803"/>
                </a:srgbClr>
              </a:gs>
              <a:gs pos="97000">
                <a:srgbClr val="F2F2F2">
                  <a:alpha val="44705"/>
                </a:srgbClr>
              </a:gs>
              <a:gs pos="100000">
                <a:srgbClr val="F2F2F2">
                  <a:alpha val="44705"/>
                </a:srgbClr>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2" name="Google Shape;192;p37"/>
          <p:cNvSpPr txBox="1"/>
          <p:nvPr/>
        </p:nvSpPr>
        <p:spPr>
          <a:xfrm>
            <a:off x="500743" y="500743"/>
            <a:ext cx="2873829"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dk1"/>
                </a:solidFill>
                <a:latin typeface="Montserrat Light"/>
                <a:ea typeface="Montserrat Light"/>
                <a:cs typeface="Montserrat Light"/>
                <a:sym typeface="Montserrat Light"/>
              </a:rPr>
              <a:t>SERVICE</a:t>
            </a:r>
            <a:endParaRPr sz="1100"/>
          </a:p>
        </p:txBody>
      </p:sp>
      <p:grpSp>
        <p:nvGrpSpPr>
          <p:cNvPr id="193" name="Google Shape;193;p37"/>
          <p:cNvGrpSpPr/>
          <p:nvPr/>
        </p:nvGrpSpPr>
        <p:grpSpPr>
          <a:xfrm>
            <a:off x="500743" y="1936129"/>
            <a:ext cx="3222715" cy="1271241"/>
            <a:chOff x="771615" y="2599760"/>
            <a:chExt cx="4296954" cy="1694988"/>
          </a:xfrm>
        </p:grpSpPr>
        <p:sp>
          <p:nvSpPr>
            <p:cNvPr id="194" name="Google Shape;194;p37"/>
            <p:cNvSpPr txBox="1"/>
            <p:nvPr/>
          </p:nvSpPr>
          <p:spPr>
            <a:xfrm>
              <a:off x="1221014" y="2922926"/>
              <a:ext cx="3398156" cy="1048657"/>
            </a:xfrm>
            <a:prstGeom prst="rect">
              <a:avLst/>
            </a:prstGeom>
            <a:noFill/>
            <a:ln>
              <a:noFill/>
            </a:ln>
          </p:spPr>
          <p:txBody>
            <a:bodyPr anchorCtr="0" anchor="ctr" bIns="34275" lIns="68575" spcFirstLastPara="1" rIns="68575" wrap="square" tIns="34275">
              <a:noAutofit/>
            </a:bodyPr>
            <a:lstStyle/>
            <a:p>
              <a:pPr indent="0" lvl="0" marL="0" marR="0" rtl="0" algn="just">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have suffered alteration in some form, by injected humour, or randomised words which don't look even</a:t>
              </a:r>
              <a:endParaRPr sz="1100"/>
            </a:p>
          </p:txBody>
        </p:sp>
        <p:grpSp>
          <p:nvGrpSpPr>
            <p:cNvPr id="195" name="Google Shape;195;p37"/>
            <p:cNvGrpSpPr/>
            <p:nvPr/>
          </p:nvGrpSpPr>
          <p:grpSpPr>
            <a:xfrm>
              <a:off x="771615" y="2599760"/>
              <a:ext cx="4296954" cy="1694988"/>
              <a:chOff x="771615" y="2599760"/>
              <a:chExt cx="4296954" cy="1694988"/>
            </a:xfrm>
          </p:grpSpPr>
          <p:sp>
            <p:nvSpPr>
              <p:cNvPr id="196" name="Google Shape;196;p37"/>
              <p:cNvSpPr txBox="1"/>
              <p:nvPr/>
            </p:nvSpPr>
            <p:spPr>
              <a:xfrm>
                <a:off x="771615" y="2599760"/>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sp>
            <p:nvSpPr>
              <p:cNvPr id="197" name="Google Shape;197;p37"/>
              <p:cNvSpPr txBox="1"/>
              <p:nvPr/>
            </p:nvSpPr>
            <p:spPr>
              <a:xfrm>
                <a:off x="4499429" y="3971583"/>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grpSp>
      </p:grpSp>
      <p:sp>
        <p:nvSpPr>
          <p:cNvPr id="198" name="Google Shape;198;p37"/>
          <p:cNvSpPr/>
          <p:nvPr/>
        </p:nvSpPr>
        <p:spPr>
          <a:xfrm>
            <a:off x="4571999" y="500742"/>
            <a:ext cx="4071257" cy="1976311"/>
          </a:xfrm>
          <a:prstGeom prst="rect">
            <a:avLst/>
          </a:prstGeom>
          <a:solidFill>
            <a:srgbClr val="D8D8D8">
              <a:alpha val="4196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9" name="Google Shape;199;p37"/>
          <p:cNvSpPr/>
          <p:nvPr/>
        </p:nvSpPr>
        <p:spPr>
          <a:xfrm>
            <a:off x="4572000" y="2666446"/>
            <a:ext cx="1940933" cy="1976311"/>
          </a:xfrm>
          <a:prstGeom prst="rect">
            <a:avLst/>
          </a:prstGeom>
          <a:solidFill>
            <a:srgbClr val="D8D8D8">
              <a:alpha val="4196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00" name="Google Shape;200;p37"/>
          <p:cNvSpPr/>
          <p:nvPr/>
        </p:nvSpPr>
        <p:spPr>
          <a:xfrm>
            <a:off x="6702325" y="2666446"/>
            <a:ext cx="1940933" cy="1976311"/>
          </a:xfrm>
          <a:prstGeom prst="rect">
            <a:avLst/>
          </a:prstGeom>
          <a:solidFill>
            <a:srgbClr val="D8D8D8">
              <a:alpha val="4196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01" name="Google Shape;201;p37"/>
          <p:cNvGrpSpPr/>
          <p:nvPr/>
        </p:nvGrpSpPr>
        <p:grpSpPr>
          <a:xfrm>
            <a:off x="5041900" y="3140460"/>
            <a:ext cx="1001129" cy="1028215"/>
            <a:chOff x="6095993" y="4819300"/>
            <a:chExt cx="1334839" cy="1370953"/>
          </a:xfrm>
        </p:grpSpPr>
        <p:sp>
          <p:nvSpPr>
            <p:cNvPr id="202" name="Google Shape;202;p37"/>
            <p:cNvSpPr txBox="1"/>
            <p:nvPr/>
          </p:nvSpPr>
          <p:spPr>
            <a:xfrm>
              <a:off x="6095999" y="4819300"/>
              <a:ext cx="1334833"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900">
                  <a:solidFill>
                    <a:schemeClr val="dk1"/>
                  </a:solidFill>
                  <a:latin typeface="Montserrat"/>
                  <a:ea typeface="Montserrat"/>
                  <a:cs typeface="Montserrat"/>
                  <a:sym typeface="Montserrat"/>
                </a:rPr>
                <a:t>EXAMPLE_</a:t>
              </a:r>
              <a:endParaRPr sz="1100"/>
            </a:p>
          </p:txBody>
        </p:sp>
        <p:sp>
          <p:nvSpPr>
            <p:cNvPr id="203" name="Google Shape;203;p37"/>
            <p:cNvSpPr txBox="1"/>
            <p:nvPr/>
          </p:nvSpPr>
          <p:spPr>
            <a:xfrm>
              <a:off x="6095993" y="5329253"/>
              <a:ext cx="1334700" cy="861000"/>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words which don't look even slightly believable. If</a:t>
              </a:r>
              <a:endParaRPr sz="1100"/>
            </a:p>
          </p:txBody>
        </p:sp>
      </p:grpSp>
      <p:grpSp>
        <p:nvGrpSpPr>
          <p:cNvPr id="204" name="Google Shape;204;p37"/>
          <p:cNvGrpSpPr/>
          <p:nvPr/>
        </p:nvGrpSpPr>
        <p:grpSpPr>
          <a:xfrm>
            <a:off x="7172225" y="3140460"/>
            <a:ext cx="1001129" cy="1028215"/>
            <a:chOff x="6095993" y="4819300"/>
            <a:chExt cx="1334839" cy="1370953"/>
          </a:xfrm>
        </p:grpSpPr>
        <p:sp>
          <p:nvSpPr>
            <p:cNvPr id="205" name="Google Shape;205;p37"/>
            <p:cNvSpPr txBox="1"/>
            <p:nvPr/>
          </p:nvSpPr>
          <p:spPr>
            <a:xfrm>
              <a:off x="6095999" y="4819300"/>
              <a:ext cx="1334833"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900">
                  <a:solidFill>
                    <a:schemeClr val="dk1"/>
                  </a:solidFill>
                  <a:latin typeface="Montserrat"/>
                  <a:ea typeface="Montserrat"/>
                  <a:cs typeface="Montserrat"/>
                  <a:sym typeface="Montserrat"/>
                </a:rPr>
                <a:t>EXAMPLE_</a:t>
              </a:r>
              <a:endParaRPr sz="1100"/>
            </a:p>
          </p:txBody>
        </p:sp>
        <p:sp>
          <p:nvSpPr>
            <p:cNvPr id="206" name="Google Shape;206;p37"/>
            <p:cNvSpPr txBox="1"/>
            <p:nvPr/>
          </p:nvSpPr>
          <p:spPr>
            <a:xfrm>
              <a:off x="6095993" y="5329253"/>
              <a:ext cx="1334700" cy="861000"/>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words which don't look even slightly believable. If</a:t>
              </a:r>
              <a:endParaRPr sz="1100"/>
            </a:p>
          </p:txBody>
        </p:sp>
      </p:grpSp>
      <p:pic>
        <p:nvPicPr>
          <p:cNvPr id="207" name="Google Shape;207;p37"/>
          <p:cNvPicPr preferRelativeResize="0"/>
          <p:nvPr>
            <p:ph idx="2" type="pic"/>
          </p:nvPr>
        </p:nvPicPr>
        <p:blipFill rotWithShape="1">
          <a:blip r:embed="rId3">
            <a:alphaModFix/>
          </a:blip>
          <a:srcRect b="20378" l="39842" r="2363" t="37603"/>
          <a:stretch/>
        </p:blipFill>
        <p:spPr>
          <a:xfrm>
            <a:off x="4572000" y="500743"/>
            <a:ext cx="4071257" cy="197631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1" name="Shape 211"/>
        <p:cNvGrpSpPr/>
        <p:nvPr/>
      </p:nvGrpSpPr>
      <p:grpSpPr>
        <a:xfrm>
          <a:off x="0" y="0"/>
          <a:ext cx="0" cy="0"/>
          <a:chOff x="0" y="0"/>
          <a:chExt cx="0" cy="0"/>
        </a:xfrm>
      </p:grpSpPr>
      <p:sp>
        <p:nvSpPr>
          <p:cNvPr id="212" name="Google Shape;212;p38"/>
          <p:cNvSpPr/>
          <p:nvPr/>
        </p:nvSpPr>
        <p:spPr>
          <a:xfrm>
            <a:off x="0" y="1"/>
            <a:ext cx="9143999" cy="5143499"/>
          </a:xfrm>
          <a:prstGeom prst="rect">
            <a:avLst/>
          </a:prstGeom>
          <a:gradFill>
            <a:gsLst>
              <a:gs pos="0">
                <a:srgbClr val="F2F2F2">
                  <a:alpha val="9803"/>
                </a:srgbClr>
              </a:gs>
              <a:gs pos="97000">
                <a:srgbClr val="F2F2F2">
                  <a:alpha val="44705"/>
                </a:srgbClr>
              </a:gs>
              <a:gs pos="100000">
                <a:srgbClr val="F2F2F2">
                  <a:alpha val="44705"/>
                </a:srgbClr>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213" name="Google Shape;213;p38"/>
          <p:cNvPicPr preferRelativeResize="0"/>
          <p:nvPr>
            <p:ph idx="2" type="pic"/>
          </p:nvPr>
        </p:nvPicPr>
        <p:blipFill rotWithShape="1">
          <a:blip r:embed="rId3">
            <a:alphaModFix/>
          </a:blip>
          <a:srcRect b="0" l="8141" r="8141" t="0"/>
          <a:stretch/>
        </p:blipFill>
        <p:spPr>
          <a:xfrm>
            <a:off x="4572000" y="500742"/>
            <a:ext cx="1940933" cy="2318658"/>
          </a:xfrm>
          <a:prstGeom prst="rect">
            <a:avLst/>
          </a:prstGeom>
          <a:noFill/>
          <a:ln>
            <a:noFill/>
          </a:ln>
        </p:spPr>
      </p:pic>
      <p:pic>
        <p:nvPicPr>
          <p:cNvPr id="214" name="Google Shape;214;p38"/>
          <p:cNvPicPr preferRelativeResize="0"/>
          <p:nvPr>
            <p:ph idx="3" type="pic"/>
          </p:nvPr>
        </p:nvPicPr>
        <p:blipFill rotWithShape="1">
          <a:blip r:embed="rId4">
            <a:alphaModFix/>
          </a:blip>
          <a:srcRect b="7340" l="0" r="0" t="7339"/>
          <a:stretch/>
        </p:blipFill>
        <p:spPr>
          <a:xfrm>
            <a:off x="6594116" y="371475"/>
            <a:ext cx="2157350" cy="2577192"/>
          </a:xfrm>
          <a:prstGeom prst="rect">
            <a:avLst/>
          </a:prstGeom>
          <a:noFill/>
          <a:ln>
            <a:noFill/>
          </a:ln>
        </p:spPr>
      </p:pic>
      <p:grpSp>
        <p:nvGrpSpPr>
          <p:cNvPr id="215" name="Google Shape;215;p38"/>
          <p:cNvGrpSpPr/>
          <p:nvPr/>
        </p:nvGrpSpPr>
        <p:grpSpPr>
          <a:xfrm>
            <a:off x="4438650" y="3332736"/>
            <a:ext cx="1814715" cy="1310021"/>
            <a:chOff x="771615" y="2599760"/>
            <a:chExt cx="2419620" cy="1746695"/>
          </a:xfrm>
        </p:grpSpPr>
        <p:sp>
          <p:nvSpPr>
            <p:cNvPr id="216" name="Google Shape;216;p38"/>
            <p:cNvSpPr txBox="1"/>
            <p:nvPr/>
          </p:nvSpPr>
          <p:spPr>
            <a:xfrm>
              <a:off x="1221014" y="2922926"/>
              <a:ext cx="1970221" cy="1423529"/>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Ipsum available, but alteration in some form, by injected humour, or randomised words which don't look even</a:t>
              </a:r>
              <a:endParaRPr sz="1100"/>
            </a:p>
          </p:txBody>
        </p:sp>
        <p:sp>
          <p:nvSpPr>
            <p:cNvPr id="217" name="Google Shape;217;p38"/>
            <p:cNvSpPr txBox="1"/>
            <p:nvPr/>
          </p:nvSpPr>
          <p:spPr>
            <a:xfrm>
              <a:off x="771615" y="2599760"/>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grpSp>
      <p:grpSp>
        <p:nvGrpSpPr>
          <p:cNvPr id="218" name="Google Shape;218;p38"/>
          <p:cNvGrpSpPr/>
          <p:nvPr/>
        </p:nvGrpSpPr>
        <p:grpSpPr>
          <a:xfrm>
            <a:off x="6588025" y="3332736"/>
            <a:ext cx="1814715" cy="1310021"/>
            <a:chOff x="771615" y="2599760"/>
            <a:chExt cx="2419620" cy="1746695"/>
          </a:xfrm>
        </p:grpSpPr>
        <p:sp>
          <p:nvSpPr>
            <p:cNvPr id="219" name="Google Shape;219;p38"/>
            <p:cNvSpPr txBox="1"/>
            <p:nvPr/>
          </p:nvSpPr>
          <p:spPr>
            <a:xfrm>
              <a:off x="1221014" y="2922926"/>
              <a:ext cx="1970221" cy="1423529"/>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Ipsum available, but alteration in some form, by injected humour, or randomised words which don't look even</a:t>
              </a:r>
              <a:endParaRPr sz="1100"/>
            </a:p>
          </p:txBody>
        </p:sp>
        <p:sp>
          <p:nvSpPr>
            <p:cNvPr id="220" name="Google Shape;220;p38"/>
            <p:cNvSpPr txBox="1"/>
            <p:nvPr/>
          </p:nvSpPr>
          <p:spPr>
            <a:xfrm>
              <a:off x="771615" y="2599760"/>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grpSp>
      <p:sp>
        <p:nvSpPr>
          <p:cNvPr id="221" name="Google Shape;221;p38"/>
          <p:cNvSpPr txBox="1"/>
          <p:nvPr/>
        </p:nvSpPr>
        <p:spPr>
          <a:xfrm>
            <a:off x="500743" y="500743"/>
            <a:ext cx="3756933" cy="810318"/>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b="1" lang="en" sz="2300">
                <a:solidFill>
                  <a:schemeClr val="dk1"/>
                </a:solidFill>
                <a:latin typeface="Montserrat Light"/>
                <a:ea typeface="Montserrat Light"/>
                <a:cs typeface="Montserrat Light"/>
                <a:sym typeface="Montserrat Light"/>
              </a:rPr>
              <a:t>SERVICE SIMPLE</a:t>
            </a:r>
            <a:endParaRPr sz="1100"/>
          </a:p>
          <a:p>
            <a:pPr indent="0" lvl="0" marL="0" marR="0" rtl="0" algn="l">
              <a:lnSpc>
                <a:spcPct val="133333"/>
              </a:lnSpc>
              <a:spcBef>
                <a:spcPts val="0"/>
              </a:spcBef>
              <a:spcAft>
                <a:spcPts val="0"/>
              </a:spcAft>
              <a:buNone/>
            </a:pPr>
            <a:r>
              <a:rPr b="1" lang="en" sz="2300">
                <a:solidFill>
                  <a:schemeClr val="dk1"/>
                </a:solidFill>
                <a:latin typeface="Montserrat Light"/>
                <a:ea typeface="Montserrat Light"/>
                <a:cs typeface="Montserrat Light"/>
                <a:sym typeface="Montserrat Light"/>
              </a:rPr>
              <a:t>WORD</a:t>
            </a:r>
            <a:endParaRPr sz="1100"/>
          </a:p>
        </p:txBody>
      </p:sp>
      <p:grpSp>
        <p:nvGrpSpPr>
          <p:cNvPr id="222" name="Google Shape;222;p38"/>
          <p:cNvGrpSpPr/>
          <p:nvPr/>
        </p:nvGrpSpPr>
        <p:grpSpPr>
          <a:xfrm>
            <a:off x="500743" y="1936129"/>
            <a:ext cx="3222715" cy="1271241"/>
            <a:chOff x="771615" y="2599760"/>
            <a:chExt cx="4296954" cy="1694988"/>
          </a:xfrm>
        </p:grpSpPr>
        <p:sp>
          <p:nvSpPr>
            <p:cNvPr id="223" name="Google Shape;223;p38"/>
            <p:cNvSpPr txBox="1"/>
            <p:nvPr/>
          </p:nvSpPr>
          <p:spPr>
            <a:xfrm>
              <a:off x="1221014" y="2922926"/>
              <a:ext cx="3398156" cy="1048657"/>
            </a:xfrm>
            <a:prstGeom prst="rect">
              <a:avLst/>
            </a:prstGeom>
            <a:noFill/>
            <a:ln>
              <a:noFill/>
            </a:ln>
          </p:spPr>
          <p:txBody>
            <a:bodyPr anchorCtr="0" anchor="ctr" bIns="34275" lIns="68575" spcFirstLastPara="1" rIns="68575" wrap="square" tIns="34275">
              <a:noAutofit/>
            </a:bodyPr>
            <a:lstStyle/>
            <a:p>
              <a:pPr indent="0" lvl="0" marL="0" marR="0" rtl="0" algn="just">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have suffered alteration in some form, by injected humour, or randomised words which don't look even</a:t>
              </a:r>
              <a:endParaRPr sz="1100"/>
            </a:p>
          </p:txBody>
        </p:sp>
        <p:grpSp>
          <p:nvGrpSpPr>
            <p:cNvPr id="224" name="Google Shape;224;p38"/>
            <p:cNvGrpSpPr/>
            <p:nvPr/>
          </p:nvGrpSpPr>
          <p:grpSpPr>
            <a:xfrm>
              <a:off x="771615" y="2599760"/>
              <a:ext cx="4296954" cy="1694988"/>
              <a:chOff x="771615" y="2599760"/>
              <a:chExt cx="4296954" cy="1694988"/>
            </a:xfrm>
          </p:grpSpPr>
          <p:sp>
            <p:nvSpPr>
              <p:cNvPr id="225" name="Google Shape;225;p38"/>
              <p:cNvSpPr txBox="1"/>
              <p:nvPr/>
            </p:nvSpPr>
            <p:spPr>
              <a:xfrm>
                <a:off x="771615" y="2599760"/>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sp>
            <p:nvSpPr>
              <p:cNvPr id="226" name="Google Shape;226;p38"/>
              <p:cNvSpPr txBox="1"/>
              <p:nvPr/>
            </p:nvSpPr>
            <p:spPr>
              <a:xfrm>
                <a:off x="4499429" y="3971583"/>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gr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0" name="Shape 230"/>
        <p:cNvGrpSpPr/>
        <p:nvPr/>
      </p:nvGrpSpPr>
      <p:grpSpPr>
        <a:xfrm>
          <a:off x="0" y="0"/>
          <a:ext cx="0" cy="0"/>
          <a:chOff x="0" y="0"/>
          <a:chExt cx="0" cy="0"/>
        </a:xfrm>
      </p:grpSpPr>
      <p:sp>
        <p:nvSpPr>
          <p:cNvPr id="231" name="Google Shape;231;p39"/>
          <p:cNvSpPr/>
          <p:nvPr/>
        </p:nvSpPr>
        <p:spPr>
          <a:xfrm>
            <a:off x="0" y="1"/>
            <a:ext cx="9143999" cy="5143499"/>
          </a:xfrm>
          <a:prstGeom prst="rect">
            <a:avLst/>
          </a:prstGeom>
          <a:gradFill>
            <a:gsLst>
              <a:gs pos="0">
                <a:srgbClr val="F2F2F2">
                  <a:alpha val="9803"/>
                </a:srgbClr>
              </a:gs>
              <a:gs pos="97000">
                <a:srgbClr val="F2F2F2">
                  <a:alpha val="44705"/>
                </a:srgbClr>
              </a:gs>
              <a:gs pos="100000">
                <a:srgbClr val="F2F2F2">
                  <a:alpha val="44705"/>
                </a:srgbClr>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232" name="Google Shape;232;p39"/>
          <p:cNvPicPr preferRelativeResize="0"/>
          <p:nvPr>
            <p:ph idx="5" type="pic"/>
          </p:nvPr>
        </p:nvPicPr>
        <p:blipFill rotWithShape="1">
          <a:blip r:embed="rId3">
            <a:alphaModFix/>
          </a:blip>
          <a:srcRect b="6256" l="0" r="0" t="6257"/>
          <a:stretch/>
        </p:blipFill>
        <p:spPr>
          <a:xfrm>
            <a:off x="6749675" y="500741"/>
            <a:ext cx="1893583" cy="2318658"/>
          </a:xfrm>
          <a:prstGeom prst="rect">
            <a:avLst/>
          </a:prstGeom>
          <a:noFill/>
          <a:ln>
            <a:noFill/>
          </a:ln>
        </p:spPr>
      </p:pic>
      <p:pic>
        <p:nvPicPr>
          <p:cNvPr id="233" name="Google Shape;233;p39"/>
          <p:cNvPicPr preferRelativeResize="0"/>
          <p:nvPr>
            <p:ph idx="2" type="pic"/>
          </p:nvPr>
        </p:nvPicPr>
        <p:blipFill rotWithShape="1">
          <a:blip r:embed="rId4">
            <a:alphaModFix/>
          </a:blip>
          <a:srcRect b="0" l="9168" r="9167" t="0"/>
          <a:stretch/>
        </p:blipFill>
        <p:spPr>
          <a:xfrm>
            <a:off x="4666697" y="500741"/>
            <a:ext cx="1893583" cy="2318658"/>
          </a:xfrm>
          <a:prstGeom prst="rect">
            <a:avLst/>
          </a:prstGeom>
          <a:noFill/>
          <a:ln>
            <a:noFill/>
          </a:ln>
        </p:spPr>
      </p:pic>
      <p:pic>
        <p:nvPicPr>
          <p:cNvPr id="234" name="Google Shape;234;p39"/>
          <p:cNvPicPr preferRelativeResize="0"/>
          <p:nvPr>
            <p:ph idx="3" type="pic"/>
          </p:nvPr>
        </p:nvPicPr>
        <p:blipFill rotWithShape="1">
          <a:blip r:embed="rId5">
            <a:alphaModFix/>
          </a:blip>
          <a:srcRect b="9182" l="0" r="0" t="9181"/>
          <a:stretch/>
        </p:blipFill>
        <p:spPr>
          <a:xfrm>
            <a:off x="2583720" y="500741"/>
            <a:ext cx="1893583" cy="2318658"/>
          </a:xfrm>
          <a:prstGeom prst="rect">
            <a:avLst/>
          </a:prstGeom>
          <a:noFill/>
          <a:ln>
            <a:noFill/>
          </a:ln>
        </p:spPr>
      </p:pic>
      <p:pic>
        <p:nvPicPr>
          <p:cNvPr id="235" name="Google Shape;235;p39"/>
          <p:cNvPicPr preferRelativeResize="0"/>
          <p:nvPr>
            <p:ph idx="4" type="pic"/>
          </p:nvPr>
        </p:nvPicPr>
        <p:blipFill rotWithShape="1">
          <a:blip r:embed="rId6">
            <a:alphaModFix/>
          </a:blip>
          <a:srcRect b="0" l="21486" r="21486" t="0"/>
          <a:stretch/>
        </p:blipFill>
        <p:spPr>
          <a:xfrm>
            <a:off x="500743" y="500741"/>
            <a:ext cx="1893583" cy="2318658"/>
          </a:xfrm>
          <a:prstGeom prst="rect">
            <a:avLst/>
          </a:prstGeom>
          <a:noFill/>
          <a:ln>
            <a:noFill/>
          </a:ln>
        </p:spPr>
      </p:pic>
      <p:grpSp>
        <p:nvGrpSpPr>
          <p:cNvPr id="236" name="Google Shape;236;p39"/>
          <p:cNvGrpSpPr/>
          <p:nvPr/>
        </p:nvGrpSpPr>
        <p:grpSpPr>
          <a:xfrm>
            <a:off x="500743" y="3332736"/>
            <a:ext cx="1814715" cy="1310021"/>
            <a:chOff x="771615" y="2599760"/>
            <a:chExt cx="2419620" cy="1746695"/>
          </a:xfrm>
        </p:grpSpPr>
        <p:sp>
          <p:nvSpPr>
            <p:cNvPr id="237" name="Google Shape;237;p39"/>
            <p:cNvSpPr txBox="1"/>
            <p:nvPr/>
          </p:nvSpPr>
          <p:spPr>
            <a:xfrm>
              <a:off x="1221014" y="2922926"/>
              <a:ext cx="1970221" cy="1423529"/>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Ipsum available, but alteration in some form, by injected humour, or randomised words which don't look even</a:t>
              </a:r>
              <a:endParaRPr sz="1100"/>
            </a:p>
          </p:txBody>
        </p:sp>
        <p:sp>
          <p:nvSpPr>
            <p:cNvPr id="238" name="Google Shape;238;p39"/>
            <p:cNvSpPr txBox="1"/>
            <p:nvPr/>
          </p:nvSpPr>
          <p:spPr>
            <a:xfrm>
              <a:off x="771615" y="2599760"/>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grpSp>
      <p:grpSp>
        <p:nvGrpSpPr>
          <p:cNvPr id="239" name="Google Shape;239;p39"/>
          <p:cNvGrpSpPr/>
          <p:nvPr/>
        </p:nvGrpSpPr>
        <p:grpSpPr>
          <a:xfrm>
            <a:off x="2583720" y="3332736"/>
            <a:ext cx="1814715" cy="1310021"/>
            <a:chOff x="771615" y="2599760"/>
            <a:chExt cx="2419620" cy="1746695"/>
          </a:xfrm>
        </p:grpSpPr>
        <p:sp>
          <p:nvSpPr>
            <p:cNvPr id="240" name="Google Shape;240;p39"/>
            <p:cNvSpPr txBox="1"/>
            <p:nvPr/>
          </p:nvSpPr>
          <p:spPr>
            <a:xfrm>
              <a:off x="1221014" y="2922926"/>
              <a:ext cx="1970221" cy="1423529"/>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Ipsum available, but alteration in some form, by injected humour, or randomised words which don't look even</a:t>
              </a:r>
              <a:endParaRPr sz="1100"/>
            </a:p>
          </p:txBody>
        </p:sp>
        <p:sp>
          <p:nvSpPr>
            <p:cNvPr id="241" name="Google Shape;241;p39"/>
            <p:cNvSpPr txBox="1"/>
            <p:nvPr/>
          </p:nvSpPr>
          <p:spPr>
            <a:xfrm>
              <a:off x="771615" y="2599760"/>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grpSp>
      <p:grpSp>
        <p:nvGrpSpPr>
          <p:cNvPr id="242" name="Google Shape;242;p39"/>
          <p:cNvGrpSpPr/>
          <p:nvPr/>
        </p:nvGrpSpPr>
        <p:grpSpPr>
          <a:xfrm>
            <a:off x="4666697" y="3332736"/>
            <a:ext cx="1814715" cy="1310021"/>
            <a:chOff x="771615" y="2599760"/>
            <a:chExt cx="2419620" cy="1746695"/>
          </a:xfrm>
        </p:grpSpPr>
        <p:sp>
          <p:nvSpPr>
            <p:cNvPr id="243" name="Google Shape;243;p39"/>
            <p:cNvSpPr txBox="1"/>
            <p:nvPr/>
          </p:nvSpPr>
          <p:spPr>
            <a:xfrm>
              <a:off x="1221014" y="2922926"/>
              <a:ext cx="1970221" cy="1423529"/>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Ipsum available, but alteration in some form, by injected humour, or randomised words which don't look even</a:t>
              </a:r>
              <a:endParaRPr sz="1100"/>
            </a:p>
          </p:txBody>
        </p:sp>
        <p:sp>
          <p:nvSpPr>
            <p:cNvPr id="244" name="Google Shape;244;p39"/>
            <p:cNvSpPr txBox="1"/>
            <p:nvPr/>
          </p:nvSpPr>
          <p:spPr>
            <a:xfrm>
              <a:off x="771615" y="2599760"/>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grpSp>
      <p:grpSp>
        <p:nvGrpSpPr>
          <p:cNvPr id="245" name="Google Shape;245;p39"/>
          <p:cNvGrpSpPr/>
          <p:nvPr/>
        </p:nvGrpSpPr>
        <p:grpSpPr>
          <a:xfrm>
            <a:off x="6749674" y="3332736"/>
            <a:ext cx="1814715" cy="1310021"/>
            <a:chOff x="771615" y="2599760"/>
            <a:chExt cx="2419620" cy="1746695"/>
          </a:xfrm>
        </p:grpSpPr>
        <p:sp>
          <p:nvSpPr>
            <p:cNvPr id="246" name="Google Shape;246;p39"/>
            <p:cNvSpPr txBox="1"/>
            <p:nvPr/>
          </p:nvSpPr>
          <p:spPr>
            <a:xfrm>
              <a:off x="1221014" y="2922926"/>
              <a:ext cx="1970221" cy="1423529"/>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Ipsum available, but alteration in some form, by injected humour, or randomised words which don't look even</a:t>
              </a:r>
              <a:endParaRPr sz="1100"/>
            </a:p>
          </p:txBody>
        </p:sp>
        <p:sp>
          <p:nvSpPr>
            <p:cNvPr id="247" name="Google Shape;247;p39"/>
            <p:cNvSpPr txBox="1"/>
            <p:nvPr/>
          </p:nvSpPr>
          <p:spPr>
            <a:xfrm>
              <a:off x="771615" y="2599760"/>
              <a:ext cx="5691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a:t>
              </a:r>
              <a:endParaRPr sz="1100"/>
            </a:p>
          </p:txBody>
        </p: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Custom 16">
      <a:dk1>
        <a:srgbClr val="000000"/>
      </a:dk1>
      <a:lt1>
        <a:srgbClr val="FFFFFF"/>
      </a:lt1>
      <a:dk2>
        <a:srgbClr val="6491C8"/>
      </a:dk2>
      <a:lt2>
        <a:srgbClr val="283440"/>
      </a:lt2>
      <a:accent1>
        <a:srgbClr val="14B4EB"/>
      </a:accent1>
      <a:accent2>
        <a:srgbClr val="3CBEB4"/>
      </a:accent2>
      <a:accent3>
        <a:srgbClr val="96C83C"/>
      </a:accent3>
      <a:accent4>
        <a:srgbClr val="FFAF28"/>
      </a:accent4>
      <a:accent5>
        <a:srgbClr val="FA4655"/>
      </a:accent5>
      <a:accent6>
        <a:srgbClr val="A596D2"/>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