
<file path=[Content_Types].xml><?xml version="1.0" encoding="utf-8"?>
<Types xmlns="http://schemas.openxmlformats.org/package/2006/content-types">
  <Default Extension="jp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handoutMasterIdLst>
    <p:handoutMasterId r:id="rId25"/>
  </p:handoutMasterIdLst>
  <p:sldIdLst>
    <p:sldId id="775" r:id="rId2"/>
    <p:sldId id="718" r:id="rId3"/>
    <p:sldId id="719" r:id="rId4"/>
    <p:sldId id="722" r:id="rId5"/>
    <p:sldId id="724" r:id="rId6"/>
    <p:sldId id="726" r:id="rId7"/>
    <p:sldId id="725" r:id="rId8"/>
    <p:sldId id="720" r:id="rId9"/>
    <p:sldId id="727" r:id="rId10"/>
    <p:sldId id="728" r:id="rId11"/>
    <p:sldId id="729" r:id="rId12"/>
    <p:sldId id="731" r:id="rId13"/>
    <p:sldId id="732" r:id="rId14"/>
    <p:sldId id="733" r:id="rId15"/>
    <p:sldId id="776" r:id="rId16"/>
    <p:sldId id="736" r:id="rId17"/>
    <p:sldId id="740" r:id="rId18"/>
    <p:sldId id="741" r:id="rId19"/>
    <p:sldId id="777" r:id="rId20"/>
    <p:sldId id="764" r:id="rId21"/>
    <p:sldId id="772" r:id="rId22"/>
    <p:sldId id="774"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a:srgbClr val="F9E3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352" autoAdjust="0"/>
    <p:restoredTop sz="96567"/>
  </p:normalViewPr>
  <p:slideViewPr>
    <p:cSldViewPr snapToGrid="0" snapToObjects="1" showGuides="1">
      <p:cViewPr>
        <p:scale>
          <a:sx n="75" d="100"/>
          <a:sy n="75" d="100"/>
        </p:scale>
        <p:origin x="1500" y="1062"/>
      </p:cViewPr>
      <p:guideLst>
        <p:guide orient="horz" pos="2137"/>
        <p:guide pos="3840"/>
      </p:guideLst>
    </p:cSldViewPr>
  </p:slideViewPr>
  <p:notesTextViewPr>
    <p:cViewPr>
      <p:scale>
        <a:sx n="1" d="1"/>
        <a:sy n="1" d="1"/>
      </p:scale>
      <p:origin x="0" y="0"/>
    </p:cViewPr>
  </p:notesTextViewPr>
  <p:notesViewPr>
    <p:cSldViewPr snapToGrid="0" snapToObjects="1">
      <p:cViewPr varScale="1">
        <p:scale>
          <a:sx n="57" d="100"/>
          <a:sy n="57" d="100"/>
        </p:scale>
        <p:origin x="2754"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3">
                  <a:lumMod val="60000"/>
                  <a:lumOff val="40000"/>
                </a:schemeClr>
              </a:solidFill>
              <a:ln w="19050">
                <a:solidFill>
                  <a:schemeClr val="lt1"/>
                </a:solidFill>
              </a:ln>
              <a:effectLst/>
            </c:spPr>
            <c:extLst>
              <c:ext xmlns:c16="http://schemas.microsoft.com/office/drawing/2014/chart" uri="{C3380CC4-5D6E-409C-BE32-E72D297353CC}">
                <c16:uniqueId val="{00000001-B31A-4F69-A66F-2C844FFEEE6C}"/>
              </c:ext>
            </c:extLst>
          </c:dPt>
          <c:dPt>
            <c:idx val="1"/>
            <c:bubble3D val="0"/>
            <c:spPr>
              <a:solidFill>
                <a:schemeClr val="accent3">
                  <a:lumMod val="40000"/>
                  <a:lumOff val="60000"/>
                </a:schemeClr>
              </a:solidFill>
              <a:ln w="19050">
                <a:solidFill>
                  <a:schemeClr val="lt1"/>
                </a:solidFill>
              </a:ln>
              <a:effectLst/>
            </c:spPr>
            <c:extLst>
              <c:ext xmlns:c16="http://schemas.microsoft.com/office/drawing/2014/chart" uri="{C3380CC4-5D6E-409C-BE32-E72D297353CC}">
                <c16:uniqueId val="{00000003-B31A-4F69-A66F-2C844FFEEE6C}"/>
              </c:ext>
            </c:extLst>
          </c:dPt>
          <c:dPt>
            <c:idx val="2"/>
            <c:bubble3D val="0"/>
            <c:spPr>
              <a:solidFill>
                <a:schemeClr val="bg1"/>
              </a:solidFill>
              <a:ln w="19050">
                <a:solidFill>
                  <a:schemeClr val="lt1"/>
                </a:solidFill>
              </a:ln>
              <a:effectLst/>
            </c:spPr>
            <c:extLst>
              <c:ext xmlns:c16="http://schemas.microsoft.com/office/drawing/2014/chart" uri="{C3380CC4-5D6E-409C-BE32-E72D297353CC}">
                <c16:uniqueId val="{00000005-B31A-4F69-A66F-2C844FFEEE6C}"/>
              </c:ext>
            </c:extLst>
          </c:dPt>
          <c:dPt>
            <c:idx val="3"/>
            <c:bubble3D val="0"/>
            <c:spPr>
              <a:solidFill>
                <a:schemeClr val="bg1"/>
              </a:solidFill>
              <a:ln w="19050">
                <a:solidFill>
                  <a:schemeClr val="lt1"/>
                </a:solidFill>
              </a:ln>
              <a:effectLst/>
            </c:spPr>
            <c:extLst>
              <c:ext xmlns:c16="http://schemas.microsoft.com/office/drawing/2014/chart" uri="{C3380CC4-5D6E-409C-BE32-E72D297353CC}">
                <c16:uniqueId val="{00000007-B31A-4F69-A66F-2C844FFEEE6C}"/>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B31A-4F69-A66F-2C844FFEEE6C}"/>
            </c:ext>
          </c:extLst>
        </c:ser>
        <c:dLbls>
          <c:showLegendKey val="0"/>
          <c:showVal val="0"/>
          <c:showCatName val="0"/>
          <c:showSerName val="0"/>
          <c:showPercent val="0"/>
          <c:showBubbleSize val="0"/>
          <c:showLeaderLines val="1"/>
        </c:dLbls>
        <c:firstSliceAng val="0"/>
        <c:holeSize val="70"/>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Abril Display" panose="02000503000000020003" pitchFamily="50"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3">
                  <a:lumMod val="60000"/>
                  <a:lumOff val="40000"/>
                </a:schemeClr>
              </a:solidFill>
              <a:ln w="19050">
                <a:solidFill>
                  <a:schemeClr val="lt1"/>
                </a:solidFill>
              </a:ln>
              <a:effectLst/>
            </c:spPr>
            <c:extLst>
              <c:ext xmlns:c16="http://schemas.microsoft.com/office/drawing/2014/chart" uri="{C3380CC4-5D6E-409C-BE32-E72D297353CC}">
                <c16:uniqueId val="{00000001-DD93-47F2-BC38-F86670F9DA32}"/>
              </c:ext>
            </c:extLst>
          </c:dPt>
          <c:dPt>
            <c:idx val="1"/>
            <c:bubble3D val="0"/>
            <c:spPr>
              <a:solidFill>
                <a:schemeClr val="accent3">
                  <a:lumMod val="40000"/>
                  <a:lumOff val="60000"/>
                </a:schemeClr>
              </a:solidFill>
              <a:ln w="19050">
                <a:solidFill>
                  <a:schemeClr val="lt1"/>
                </a:solidFill>
              </a:ln>
              <a:effectLst/>
            </c:spPr>
            <c:extLst>
              <c:ext xmlns:c16="http://schemas.microsoft.com/office/drawing/2014/chart" uri="{C3380CC4-5D6E-409C-BE32-E72D297353CC}">
                <c16:uniqueId val="{00000003-DD93-47F2-BC38-F86670F9DA32}"/>
              </c:ext>
            </c:extLst>
          </c:dPt>
          <c:dPt>
            <c:idx val="2"/>
            <c:bubble3D val="0"/>
            <c:spPr>
              <a:solidFill>
                <a:schemeClr val="bg1"/>
              </a:solidFill>
              <a:ln w="19050">
                <a:solidFill>
                  <a:schemeClr val="lt1"/>
                </a:solidFill>
              </a:ln>
              <a:effectLst/>
            </c:spPr>
            <c:extLst>
              <c:ext xmlns:c16="http://schemas.microsoft.com/office/drawing/2014/chart" uri="{C3380CC4-5D6E-409C-BE32-E72D297353CC}">
                <c16:uniqueId val="{00000005-DD93-47F2-BC38-F86670F9DA32}"/>
              </c:ext>
            </c:extLst>
          </c:dPt>
          <c:dPt>
            <c:idx val="3"/>
            <c:bubble3D val="0"/>
            <c:spPr>
              <a:solidFill>
                <a:schemeClr val="bg1"/>
              </a:solidFill>
              <a:ln w="19050">
                <a:solidFill>
                  <a:schemeClr val="lt1"/>
                </a:solidFill>
              </a:ln>
              <a:effectLst/>
            </c:spPr>
            <c:extLst>
              <c:ext xmlns:c16="http://schemas.microsoft.com/office/drawing/2014/chart" uri="{C3380CC4-5D6E-409C-BE32-E72D297353CC}">
                <c16:uniqueId val="{00000007-DD93-47F2-BC38-F86670F9DA32}"/>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DD93-47F2-BC38-F86670F9DA32}"/>
            </c:ext>
          </c:extLst>
        </c:ser>
        <c:dLbls>
          <c:showLegendKey val="0"/>
          <c:showVal val="0"/>
          <c:showCatName val="0"/>
          <c:showSerName val="0"/>
          <c:showPercent val="0"/>
          <c:showBubbleSize val="0"/>
          <c:showLeaderLines val="1"/>
        </c:dLbls>
        <c:firstSliceAng val="0"/>
        <c:holeSize val="70"/>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Abril Display" panose="02000503000000020003" pitchFamily="50"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3">
                  <a:lumMod val="60000"/>
                  <a:lumOff val="40000"/>
                </a:schemeClr>
              </a:solidFill>
              <a:ln w="19050">
                <a:solidFill>
                  <a:schemeClr val="lt1"/>
                </a:solidFill>
              </a:ln>
              <a:effectLst/>
            </c:spPr>
            <c:extLst>
              <c:ext xmlns:c16="http://schemas.microsoft.com/office/drawing/2014/chart" uri="{C3380CC4-5D6E-409C-BE32-E72D297353CC}">
                <c16:uniqueId val="{00000001-842C-4C81-89D1-3EE2C3597ECC}"/>
              </c:ext>
            </c:extLst>
          </c:dPt>
          <c:dPt>
            <c:idx val="1"/>
            <c:bubble3D val="0"/>
            <c:spPr>
              <a:solidFill>
                <a:schemeClr val="accent3">
                  <a:lumMod val="40000"/>
                  <a:lumOff val="60000"/>
                </a:schemeClr>
              </a:solidFill>
              <a:ln w="19050">
                <a:solidFill>
                  <a:schemeClr val="lt1"/>
                </a:solidFill>
              </a:ln>
              <a:effectLst/>
            </c:spPr>
            <c:extLst>
              <c:ext xmlns:c16="http://schemas.microsoft.com/office/drawing/2014/chart" uri="{C3380CC4-5D6E-409C-BE32-E72D297353CC}">
                <c16:uniqueId val="{00000003-842C-4C81-89D1-3EE2C3597ECC}"/>
              </c:ext>
            </c:extLst>
          </c:dPt>
          <c:dPt>
            <c:idx val="2"/>
            <c:bubble3D val="0"/>
            <c:spPr>
              <a:solidFill>
                <a:schemeClr val="bg1"/>
              </a:solidFill>
              <a:ln w="19050">
                <a:solidFill>
                  <a:schemeClr val="lt1"/>
                </a:solidFill>
              </a:ln>
              <a:effectLst/>
            </c:spPr>
            <c:extLst>
              <c:ext xmlns:c16="http://schemas.microsoft.com/office/drawing/2014/chart" uri="{C3380CC4-5D6E-409C-BE32-E72D297353CC}">
                <c16:uniqueId val="{00000005-842C-4C81-89D1-3EE2C3597ECC}"/>
              </c:ext>
            </c:extLst>
          </c:dPt>
          <c:dPt>
            <c:idx val="3"/>
            <c:bubble3D val="0"/>
            <c:spPr>
              <a:solidFill>
                <a:schemeClr val="bg1"/>
              </a:solidFill>
              <a:ln w="19050">
                <a:solidFill>
                  <a:schemeClr val="lt1"/>
                </a:solidFill>
              </a:ln>
              <a:effectLst/>
            </c:spPr>
            <c:extLst>
              <c:ext xmlns:c16="http://schemas.microsoft.com/office/drawing/2014/chart" uri="{C3380CC4-5D6E-409C-BE32-E72D297353CC}">
                <c16:uniqueId val="{00000007-842C-4C81-89D1-3EE2C3597ECC}"/>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842C-4C81-89D1-3EE2C3597ECC}"/>
            </c:ext>
          </c:extLst>
        </c:ser>
        <c:dLbls>
          <c:showLegendKey val="0"/>
          <c:showVal val="0"/>
          <c:showCatName val="0"/>
          <c:showSerName val="0"/>
          <c:showPercent val="0"/>
          <c:showBubbleSize val="0"/>
          <c:showLeaderLines val="1"/>
        </c:dLbls>
        <c:firstSliceAng val="0"/>
        <c:holeSize val="70"/>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Abril Display" panose="02000503000000020003" pitchFamily="50"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bg2">
                <a:lumMod val="50000"/>
              </a:schemeClr>
            </a:solidFill>
            <a:ln>
              <a:noFill/>
            </a:ln>
            <a:effectLst/>
          </c:spPr>
          <c:invertIfNegative val="0"/>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29</c:v>
                </c:pt>
                <c:pt idx="2">
                  <c:v>32</c:v>
                </c:pt>
                <c:pt idx="3">
                  <c:v>19</c:v>
                </c:pt>
                <c:pt idx="4">
                  <c:v>25</c:v>
                </c:pt>
              </c:numCache>
            </c:numRef>
          </c:val>
          <c:extLst>
            <c:ext xmlns:c16="http://schemas.microsoft.com/office/drawing/2014/chart" uri="{C3380CC4-5D6E-409C-BE32-E72D297353CC}">
              <c16:uniqueId val="{00000000-69DF-4E08-9ABC-6FC1D59DC2FF}"/>
            </c:ext>
          </c:extLst>
        </c:ser>
        <c:ser>
          <c:idx val="1"/>
          <c:order val="1"/>
          <c:tx>
            <c:strRef>
              <c:f>Sheet1!$C$1</c:f>
              <c:strCache>
                <c:ptCount val="1"/>
                <c:pt idx="0">
                  <c:v>Series 2</c:v>
                </c:pt>
              </c:strCache>
            </c:strRef>
          </c:tx>
          <c:spPr>
            <a:solidFill>
              <a:schemeClr val="bg1">
                <a:lumMod val="75000"/>
              </a:schemeClr>
            </a:solidFill>
            <a:ln>
              <a:noFill/>
            </a:ln>
            <a:effectLst/>
          </c:spPr>
          <c:invertIfNegative val="0"/>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21</c:v>
                </c:pt>
                <c:pt idx="3">
                  <c:v>21</c:v>
                </c:pt>
                <c:pt idx="4">
                  <c:v>28</c:v>
                </c:pt>
              </c:numCache>
            </c:numRef>
          </c:val>
          <c:extLst>
            <c:ext xmlns:c16="http://schemas.microsoft.com/office/drawing/2014/chart" uri="{C3380CC4-5D6E-409C-BE32-E72D297353CC}">
              <c16:uniqueId val="{00000001-69DF-4E08-9ABC-6FC1D59DC2FF}"/>
            </c:ext>
          </c:extLst>
        </c:ser>
        <c:ser>
          <c:idx val="2"/>
          <c:order val="2"/>
          <c:tx>
            <c:strRef>
              <c:f>Sheet1!$D$1</c:f>
              <c:strCache>
                <c:ptCount val="1"/>
                <c:pt idx="0">
                  <c:v>Series 3</c:v>
                </c:pt>
              </c:strCache>
            </c:strRef>
          </c:tx>
          <c:spPr>
            <a:solidFill>
              <a:schemeClr val="bg1">
                <a:lumMod val="85000"/>
              </a:schemeClr>
            </a:solidFill>
            <a:ln>
              <a:noFill/>
            </a:ln>
            <a:effectLst/>
          </c:spPr>
          <c:invertIfNegative val="0"/>
          <c:cat>
            <c:numRef>
              <c:f>Sheet1!$A$2:$A$6</c:f>
              <c:numCache>
                <c:formatCode>m/d/yyyy</c:formatCode>
                <c:ptCount val="5"/>
                <c:pt idx="0">
                  <c:v>37261</c:v>
                </c:pt>
                <c:pt idx="1">
                  <c:v>37262</c:v>
                </c:pt>
                <c:pt idx="2">
                  <c:v>37263</c:v>
                </c:pt>
                <c:pt idx="3">
                  <c:v>37264</c:v>
                </c:pt>
                <c:pt idx="4">
                  <c:v>37265</c:v>
                </c:pt>
              </c:numCache>
            </c:numRef>
          </c:cat>
          <c:val>
            <c:numRef>
              <c:f>Sheet1!$D$2:$D$6</c:f>
              <c:numCache>
                <c:formatCode>General</c:formatCode>
                <c:ptCount val="5"/>
                <c:pt idx="0">
                  <c:v>6</c:v>
                </c:pt>
                <c:pt idx="1">
                  <c:v>25</c:v>
                </c:pt>
                <c:pt idx="2">
                  <c:v>9</c:v>
                </c:pt>
                <c:pt idx="3">
                  <c:v>18</c:v>
                </c:pt>
                <c:pt idx="4">
                  <c:v>6</c:v>
                </c:pt>
              </c:numCache>
            </c:numRef>
          </c:val>
          <c:extLst>
            <c:ext xmlns:c16="http://schemas.microsoft.com/office/drawing/2014/chart" uri="{C3380CC4-5D6E-409C-BE32-E72D297353CC}">
              <c16:uniqueId val="{00000002-69DF-4E08-9ABC-6FC1D59DC2FF}"/>
            </c:ext>
          </c:extLst>
        </c:ser>
        <c:dLbls>
          <c:showLegendKey val="0"/>
          <c:showVal val="0"/>
          <c:showCatName val="0"/>
          <c:showSerName val="0"/>
          <c:showPercent val="0"/>
          <c:showBubbleSize val="0"/>
        </c:dLbls>
        <c:gapWidth val="100"/>
        <c:axId val="-2136821552"/>
        <c:axId val="-2136818112"/>
      </c:barChart>
      <c:dateAx>
        <c:axId val="-2136821552"/>
        <c:scaling>
          <c:orientation val="minMax"/>
        </c:scaling>
        <c:delete val="0"/>
        <c:axPos val="l"/>
        <c:numFmt formatCode="m/d/yyyy" sourceLinked="1"/>
        <c:majorTickMark val="out"/>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2136818112"/>
        <c:crosses val="autoZero"/>
        <c:auto val="1"/>
        <c:lblOffset val="100"/>
        <c:baseTimeUnit val="days"/>
      </c:dateAx>
      <c:valAx>
        <c:axId val="-2136818112"/>
        <c:scaling>
          <c:orientation val="minMax"/>
        </c:scaling>
        <c:delete val="0"/>
        <c:axPos val="b"/>
        <c:majorGridlines>
          <c:spPr>
            <a:ln w="9525" cap="flat" cmpd="sng" algn="ctr">
              <a:solidFill>
                <a:schemeClr val="tx2">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213682155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legend>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0">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87F86DC-86D6-8745-8E50-81891049FF24}" type="datetimeFigureOut">
              <a:rPr lang="en-US" smtClean="0"/>
              <a:t>4/7/2019</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A74699-B72A-5A42-8323-05A0664E15BC}" type="slidenum">
              <a:rPr lang="en-US" smtClean="0"/>
              <a:t>‹#›</a:t>
            </a:fld>
            <a:endParaRPr lang="en-US"/>
          </a:p>
        </p:txBody>
      </p:sp>
    </p:spTree>
    <p:extLst>
      <p:ext uri="{BB962C8B-B14F-4D97-AF65-F5344CB8AC3E}">
        <p14:creationId xmlns:p14="http://schemas.microsoft.com/office/powerpoint/2010/main" val="5006189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63A740-0B7D-3342-89E9-ADA2F519AD31}" type="datetimeFigureOut">
              <a:rPr lang="en-US" smtClean="0"/>
              <a:t>4/7/2019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7223A3-994C-A148-83E4-FB7575EE6D5A}" type="slidenum">
              <a:rPr lang="en-US" smtClean="0"/>
              <a:t>‹#›</a:t>
            </a:fld>
            <a:endParaRPr lang="en-US"/>
          </a:p>
        </p:txBody>
      </p:sp>
    </p:spTree>
    <p:extLst>
      <p:ext uri="{BB962C8B-B14F-4D97-AF65-F5344CB8AC3E}">
        <p14:creationId xmlns:p14="http://schemas.microsoft.com/office/powerpoint/2010/main" val="14509560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General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8469308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7_General Page">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C69FEFB9-6E41-4FEC-BB46-363290E1C57D}"/>
              </a:ext>
            </a:extLst>
          </p:cNvPr>
          <p:cNvSpPr>
            <a:spLocks noGrp="1"/>
          </p:cNvSpPr>
          <p:nvPr>
            <p:ph type="pic" sz="quarter" idx="18" hasCustomPrompt="1"/>
          </p:nvPr>
        </p:nvSpPr>
        <p:spPr>
          <a:xfrm>
            <a:off x="1112835" y="1112839"/>
            <a:ext cx="5116515" cy="4632322"/>
          </a:xfrm>
          <a:custGeom>
            <a:avLst/>
            <a:gdLst>
              <a:gd name="connsiteX0" fmla="*/ 0 w 7700964"/>
              <a:gd name="connsiteY0" fmla="*/ 0 h 3206610"/>
              <a:gd name="connsiteX1" fmla="*/ 7700964 w 7700964"/>
              <a:gd name="connsiteY1" fmla="*/ 0 h 3206610"/>
              <a:gd name="connsiteX2" fmla="*/ 7700964 w 7700964"/>
              <a:gd name="connsiteY2" fmla="*/ 3206610 h 3206610"/>
              <a:gd name="connsiteX3" fmla="*/ 0 w 7700964"/>
              <a:gd name="connsiteY3" fmla="*/ 3206610 h 3206610"/>
            </a:gdLst>
            <a:ahLst/>
            <a:cxnLst>
              <a:cxn ang="0">
                <a:pos x="connsiteX0" y="connsiteY0"/>
              </a:cxn>
              <a:cxn ang="0">
                <a:pos x="connsiteX1" y="connsiteY1"/>
              </a:cxn>
              <a:cxn ang="0">
                <a:pos x="connsiteX2" y="connsiteY2"/>
              </a:cxn>
              <a:cxn ang="0">
                <a:pos x="connsiteX3" y="connsiteY3"/>
              </a:cxn>
            </a:cxnLst>
            <a:rect l="l" t="t" r="r" b="b"/>
            <a:pathLst>
              <a:path w="7700964" h="3206610">
                <a:moveTo>
                  <a:pt x="0" y="0"/>
                </a:moveTo>
                <a:lnTo>
                  <a:pt x="7700964" y="0"/>
                </a:lnTo>
                <a:lnTo>
                  <a:pt x="7700964" y="3206610"/>
                </a:lnTo>
                <a:lnTo>
                  <a:pt x="0" y="3206610"/>
                </a:lnTo>
                <a:close/>
              </a:path>
            </a:pathLst>
          </a:custGeom>
        </p:spPr>
        <p:txBody>
          <a:bodyPr wrap="square">
            <a:noAutofit/>
          </a:bodyPr>
          <a:lstStyle>
            <a:lvl1pPr marL="0" indent="0">
              <a:buFontTx/>
              <a:buNone/>
              <a:defRPr sz="1200"/>
            </a:lvl1pPr>
          </a:lstStyle>
          <a:p>
            <a:r>
              <a:rPr lang="en-US" dirty="0"/>
              <a:t>Picture</a:t>
            </a:r>
          </a:p>
        </p:txBody>
      </p:sp>
      <p:sp>
        <p:nvSpPr>
          <p:cNvPr id="3" name="Picture Placeholder 3">
            <a:extLst>
              <a:ext uri="{FF2B5EF4-FFF2-40B4-BE49-F238E27FC236}">
                <a16:creationId xmlns:a16="http://schemas.microsoft.com/office/drawing/2014/main" id="{D81838AD-9CED-4FBC-B1AC-186849352C33}"/>
              </a:ext>
            </a:extLst>
          </p:cNvPr>
          <p:cNvSpPr>
            <a:spLocks noGrp="1"/>
          </p:cNvSpPr>
          <p:nvPr>
            <p:ph type="pic" sz="quarter" idx="19" hasCustomPrompt="1"/>
          </p:nvPr>
        </p:nvSpPr>
        <p:spPr>
          <a:xfrm>
            <a:off x="6229350" y="1112839"/>
            <a:ext cx="4849815" cy="4632322"/>
          </a:xfrm>
          <a:custGeom>
            <a:avLst/>
            <a:gdLst>
              <a:gd name="connsiteX0" fmla="*/ 0 w 7700964"/>
              <a:gd name="connsiteY0" fmla="*/ 0 h 3206610"/>
              <a:gd name="connsiteX1" fmla="*/ 7700964 w 7700964"/>
              <a:gd name="connsiteY1" fmla="*/ 0 h 3206610"/>
              <a:gd name="connsiteX2" fmla="*/ 7700964 w 7700964"/>
              <a:gd name="connsiteY2" fmla="*/ 3206610 h 3206610"/>
              <a:gd name="connsiteX3" fmla="*/ 0 w 7700964"/>
              <a:gd name="connsiteY3" fmla="*/ 3206610 h 3206610"/>
            </a:gdLst>
            <a:ahLst/>
            <a:cxnLst>
              <a:cxn ang="0">
                <a:pos x="connsiteX0" y="connsiteY0"/>
              </a:cxn>
              <a:cxn ang="0">
                <a:pos x="connsiteX1" y="connsiteY1"/>
              </a:cxn>
              <a:cxn ang="0">
                <a:pos x="connsiteX2" y="connsiteY2"/>
              </a:cxn>
              <a:cxn ang="0">
                <a:pos x="connsiteX3" y="connsiteY3"/>
              </a:cxn>
            </a:cxnLst>
            <a:rect l="l" t="t" r="r" b="b"/>
            <a:pathLst>
              <a:path w="7700964" h="3206610">
                <a:moveTo>
                  <a:pt x="0" y="0"/>
                </a:moveTo>
                <a:lnTo>
                  <a:pt x="7700964" y="0"/>
                </a:lnTo>
                <a:lnTo>
                  <a:pt x="7700964" y="3206610"/>
                </a:lnTo>
                <a:lnTo>
                  <a:pt x="0" y="3206610"/>
                </a:ln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327719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6_General Pag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E0E301F2-8A03-4ADB-A75B-E533338E1724}"/>
              </a:ext>
            </a:extLst>
          </p:cNvPr>
          <p:cNvSpPr>
            <a:spLocks noGrp="1"/>
          </p:cNvSpPr>
          <p:nvPr>
            <p:ph type="pic" sz="quarter" idx="17" hasCustomPrompt="1"/>
          </p:nvPr>
        </p:nvSpPr>
        <p:spPr>
          <a:xfrm>
            <a:off x="7896374" y="694878"/>
            <a:ext cx="3600749" cy="3991422"/>
          </a:xfrm>
          <a:custGeom>
            <a:avLst/>
            <a:gdLst>
              <a:gd name="connsiteX0" fmla="*/ 0 w 3600749"/>
              <a:gd name="connsiteY0" fmla="*/ 0 h 3991422"/>
              <a:gd name="connsiteX1" fmla="*/ 3600749 w 3600749"/>
              <a:gd name="connsiteY1" fmla="*/ 0 h 3991422"/>
              <a:gd name="connsiteX2" fmla="*/ 3600749 w 3600749"/>
              <a:gd name="connsiteY2" fmla="*/ 3991422 h 3991422"/>
              <a:gd name="connsiteX3" fmla="*/ 0 w 3600749"/>
              <a:gd name="connsiteY3" fmla="*/ 3991422 h 3991422"/>
            </a:gdLst>
            <a:ahLst/>
            <a:cxnLst>
              <a:cxn ang="0">
                <a:pos x="connsiteX0" y="connsiteY0"/>
              </a:cxn>
              <a:cxn ang="0">
                <a:pos x="connsiteX1" y="connsiteY1"/>
              </a:cxn>
              <a:cxn ang="0">
                <a:pos x="connsiteX2" y="connsiteY2"/>
              </a:cxn>
              <a:cxn ang="0">
                <a:pos x="connsiteX3" y="connsiteY3"/>
              </a:cxn>
            </a:cxnLst>
            <a:rect l="l" t="t" r="r" b="b"/>
            <a:pathLst>
              <a:path w="3600749" h="3991422">
                <a:moveTo>
                  <a:pt x="0" y="0"/>
                </a:moveTo>
                <a:lnTo>
                  <a:pt x="3600749" y="0"/>
                </a:lnTo>
                <a:lnTo>
                  <a:pt x="3600749" y="3991422"/>
                </a:lnTo>
                <a:lnTo>
                  <a:pt x="0" y="3991422"/>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9" name="Picture Placeholder 8">
            <a:extLst>
              <a:ext uri="{FF2B5EF4-FFF2-40B4-BE49-F238E27FC236}">
                <a16:creationId xmlns:a16="http://schemas.microsoft.com/office/drawing/2014/main" id="{954E9D66-F9FB-4601-AB2D-75138762045D}"/>
              </a:ext>
            </a:extLst>
          </p:cNvPr>
          <p:cNvSpPr>
            <a:spLocks noGrp="1"/>
          </p:cNvSpPr>
          <p:nvPr>
            <p:ph type="pic" sz="quarter" idx="15" hasCustomPrompt="1"/>
          </p:nvPr>
        </p:nvSpPr>
        <p:spPr>
          <a:xfrm>
            <a:off x="694876" y="694878"/>
            <a:ext cx="3600749" cy="3991422"/>
          </a:xfrm>
          <a:custGeom>
            <a:avLst/>
            <a:gdLst>
              <a:gd name="connsiteX0" fmla="*/ 0 w 3600749"/>
              <a:gd name="connsiteY0" fmla="*/ 0 h 3991422"/>
              <a:gd name="connsiteX1" fmla="*/ 3600749 w 3600749"/>
              <a:gd name="connsiteY1" fmla="*/ 0 h 3991422"/>
              <a:gd name="connsiteX2" fmla="*/ 3600749 w 3600749"/>
              <a:gd name="connsiteY2" fmla="*/ 3991422 h 3991422"/>
              <a:gd name="connsiteX3" fmla="*/ 0 w 3600749"/>
              <a:gd name="connsiteY3" fmla="*/ 3991422 h 3991422"/>
            </a:gdLst>
            <a:ahLst/>
            <a:cxnLst>
              <a:cxn ang="0">
                <a:pos x="connsiteX0" y="connsiteY0"/>
              </a:cxn>
              <a:cxn ang="0">
                <a:pos x="connsiteX1" y="connsiteY1"/>
              </a:cxn>
              <a:cxn ang="0">
                <a:pos x="connsiteX2" y="connsiteY2"/>
              </a:cxn>
              <a:cxn ang="0">
                <a:pos x="connsiteX3" y="connsiteY3"/>
              </a:cxn>
            </a:cxnLst>
            <a:rect l="l" t="t" r="r" b="b"/>
            <a:pathLst>
              <a:path w="3600749" h="3991422">
                <a:moveTo>
                  <a:pt x="0" y="0"/>
                </a:moveTo>
                <a:lnTo>
                  <a:pt x="3600749" y="0"/>
                </a:lnTo>
                <a:lnTo>
                  <a:pt x="3600749" y="3991422"/>
                </a:lnTo>
                <a:lnTo>
                  <a:pt x="0" y="3991422"/>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11" name="Picture Placeholder 10">
            <a:extLst>
              <a:ext uri="{FF2B5EF4-FFF2-40B4-BE49-F238E27FC236}">
                <a16:creationId xmlns:a16="http://schemas.microsoft.com/office/drawing/2014/main" id="{F4B98411-6E6A-413B-8D42-DF5F7C12DCD3}"/>
              </a:ext>
            </a:extLst>
          </p:cNvPr>
          <p:cNvSpPr>
            <a:spLocks noGrp="1"/>
          </p:cNvSpPr>
          <p:nvPr>
            <p:ph type="pic" sz="quarter" idx="16" hasCustomPrompt="1"/>
          </p:nvPr>
        </p:nvSpPr>
        <p:spPr>
          <a:xfrm>
            <a:off x="4295626" y="694878"/>
            <a:ext cx="3600749" cy="3991422"/>
          </a:xfrm>
          <a:custGeom>
            <a:avLst/>
            <a:gdLst>
              <a:gd name="connsiteX0" fmla="*/ 0 w 3600749"/>
              <a:gd name="connsiteY0" fmla="*/ 0 h 3991422"/>
              <a:gd name="connsiteX1" fmla="*/ 3600749 w 3600749"/>
              <a:gd name="connsiteY1" fmla="*/ 0 h 3991422"/>
              <a:gd name="connsiteX2" fmla="*/ 3600749 w 3600749"/>
              <a:gd name="connsiteY2" fmla="*/ 3991422 h 3991422"/>
              <a:gd name="connsiteX3" fmla="*/ 0 w 3600749"/>
              <a:gd name="connsiteY3" fmla="*/ 3991422 h 3991422"/>
            </a:gdLst>
            <a:ahLst/>
            <a:cxnLst>
              <a:cxn ang="0">
                <a:pos x="connsiteX0" y="connsiteY0"/>
              </a:cxn>
              <a:cxn ang="0">
                <a:pos x="connsiteX1" y="connsiteY1"/>
              </a:cxn>
              <a:cxn ang="0">
                <a:pos x="connsiteX2" y="connsiteY2"/>
              </a:cxn>
              <a:cxn ang="0">
                <a:pos x="connsiteX3" y="connsiteY3"/>
              </a:cxn>
            </a:cxnLst>
            <a:rect l="l" t="t" r="r" b="b"/>
            <a:pathLst>
              <a:path w="3600749" h="3991422">
                <a:moveTo>
                  <a:pt x="0" y="0"/>
                </a:moveTo>
                <a:lnTo>
                  <a:pt x="3600749" y="0"/>
                </a:lnTo>
                <a:lnTo>
                  <a:pt x="3600749" y="3991422"/>
                </a:lnTo>
                <a:lnTo>
                  <a:pt x="0" y="3991422"/>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Tree>
    <p:extLst>
      <p:ext uri="{BB962C8B-B14F-4D97-AF65-F5344CB8AC3E}">
        <p14:creationId xmlns:p14="http://schemas.microsoft.com/office/powerpoint/2010/main" val="40072228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5_General Pag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0B52EDFC-28CE-4FC2-9E2B-D88291E16A2C}"/>
              </a:ext>
            </a:extLst>
          </p:cNvPr>
          <p:cNvSpPr>
            <a:spLocks noGrp="1"/>
          </p:cNvSpPr>
          <p:nvPr>
            <p:ph type="pic" sz="quarter" idx="17" hasCustomPrompt="1"/>
          </p:nvPr>
        </p:nvSpPr>
        <p:spPr>
          <a:xfrm>
            <a:off x="9144000" y="0"/>
            <a:ext cx="3048000" cy="3429000"/>
          </a:xfrm>
          <a:custGeom>
            <a:avLst/>
            <a:gdLst>
              <a:gd name="connsiteX0" fmla="*/ 0 w 3048000"/>
              <a:gd name="connsiteY0" fmla="*/ 0 h 3429000"/>
              <a:gd name="connsiteX1" fmla="*/ 3048000 w 3048000"/>
              <a:gd name="connsiteY1" fmla="*/ 0 h 3429000"/>
              <a:gd name="connsiteX2" fmla="*/ 3048000 w 3048000"/>
              <a:gd name="connsiteY2" fmla="*/ 3429000 h 3429000"/>
              <a:gd name="connsiteX3" fmla="*/ 0 w 3048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048000" h="3429000">
                <a:moveTo>
                  <a:pt x="0" y="0"/>
                </a:moveTo>
                <a:lnTo>
                  <a:pt x="3048000" y="0"/>
                </a:lnTo>
                <a:lnTo>
                  <a:pt x="3048000" y="3429000"/>
                </a:lnTo>
                <a:lnTo>
                  <a:pt x="0" y="3429000"/>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11" name="Picture Placeholder 10">
            <a:extLst>
              <a:ext uri="{FF2B5EF4-FFF2-40B4-BE49-F238E27FC236}">
                <a16:creationId xmlns:a16="http://schemas.microsoft.com/office/drawing/2014/main" id="{1702A720-2594-43BE-BB05-F56E8549A679}"/>
              </a:ext>
            </a:extLst>
          </p:cNvPr>
          <p:cNvSpPr>
            <a:spLocks noGrp="1"/>
          </p:cNvSpPr>
          <p:nvPr>
            <p:ph type="pic" sz="quarter" idx="18" hasCustomPrompt="1"/>
          </p:nvPr>
        </p:nvSpPr>
        <p:spPr>
          <a:xfrm>
            <a:off x="6096000" y="0"/>
            <a:ext cx="3048000" cy="3429000"/>
          </a:xfrm>
          <a:custGeom>
            <a:avLst/>
            <a:gdLst>
              <a:gd name="connsiteX0" fmla="*/ 0 w 3048000"/>
              <a:gd name="connsiteY0" fmla="*/ 0 h 3429000"/>
              <a:gd name="connsiteX1" fmla="*/ 3048000 w 3048000"/>
              <a:gd name="connsiteY1" fmla="*/ 0 h 3429000"/>
              <a:gd name="connsiteX2" fmla="*/ 3048000 w 3048000"/>
              <a:gd name="connsiteY2" fmla="*/ 3429000 h 3429000"/>
              <a:gd name="connsiteX3" fmla="*/ 0 w 3048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048000" h="3429000">
                <a:moveTo>
                  <a:pt x="0" y="0"/>
                </a:moveTo>
                <a:lnTo>
                  <a:pt x="3048000" y="0"/>
                </a:lnTo>
                <a:lnTo>
                  <a:pt x="3048000" y="3429000"/>
                </a:lnTo>
                <a:lnTo>
                  <a:pt x="0" y="3429000"/>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12" name="Picture Placeholder 11">
            <a:extLst>
              <a:ext uri="{FF2B5EF4-FFF2-40B4-BE49-F238E27FC236}">
                <a16:creationId xmlns:a16="http://schemas.microsoft.com/office/drawing/2014/main" id="{B69B4744-2E88-4C52-99F6-084A06DAC392}"/>
              </a:ext>
            </a:extLst>
          </p:cNvPr>
          <p:cNvSpPr>
            <a:spLocks noGrp="1"/>
          </p:cNvSpPr>
          <p:nvPr>
            <p:ph type="pic" sz="quarter" idx="19" hasCustomPrompt="1"/>
          </p:nvPr>
        </p:nvSpPr>
        <p:spPr>
          <a:xfrm>
            <a:off x="3048000" y="0"/>
            <a:ext cx="3048000" cy="6858000"/>
          </a:xfrm>
          <a:custGeom>
            <a:avLst/>
            <a:gdLst>
              <a:gd name="connsiteX0" fmla="*/ 0 w 3048000"/>
              <a:gd name="connsiteY0" fmla="*/ 0 h 3429000"/>
              <a:gd name="connsiteX1" fmla="*/ 3048000 w 3048000"/>
              <a:gd name="connsiteY1" fmla="*/ 0 h 3429000"/>
              <a:gd name="connsiteX2" fmla="*/ 3048000 w 3048000"/>
              <a:gd name="connsiteY2" fmla="*/ 3429000 h 3429000"/>
              <a:gd name="connsiteX3" fmla="*/ 0 w 3048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048000" h="3429000">
                <a:moveTo>
                  <a:pt x="0" y="0"/>
                </a:moveTo>
                <a:lnTo>
                  <a:pt x="3048000" y="0"/>
                </a:lnTo>
                <a:lnTo>
                  <a:pt x="3048000" y="3429000"/>
                </a:lnTo>
                <a:lnTo>
                  <a:pt x="0" y="3429000"/>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9" name="Picture Placeholder 8">
            <a:extLst>
              <a:ext uri="{FF2B5EF4-FFF2-40B4-BE49-F238E27FC236}">
                <a16:creationId xmlns:a16="http://schemas.microsoft.com/office/drawing/2014/main" id="{B12105D9-238C-41A6-9F49-E5BD0F187940}"/>
              </a:ext>
            </a:extLst>
          </p:cNvPr>
          <p:cNvSpPr>
            <a:spLocks noGrp="1"/>
          </p:cNvSpPr>
          <p:nvPr>
            <p:ph type="pic" sz="quarter" idx="16" hasCustomPrompt="1"/>
          </p:nvPr>
        </p:nvSpPr>
        <p:spPr>
          <a:xfrm>
            <a:off x="0" y="3429000"/>
            <a:ext cx="3048000" cy="3429000"/>
          </a:xfrm>
          <a:custGeom>
            <a:avLst/>
            <a:gdLst>
              <a:gd name="connsiteX0" fmla="*/ 0 w 3048000"/>
              <a:gd name="connsiteY0" fmla="*/ 0 h 3429000"/>
              <a:gd name="connsiteX1" fmla="*/ 3048000 w 3048000"/>
              <a:gd name="connsiteY1" fmla="*/ 0 h 3429000"/>
              <a:gd name="connsiteX2" fmla="*/ 3048000 w 3048000"/>
              <a:gd name="connsiteY2" fmla="*/ 3429000 h 3429000"/>
              <a:gd name="connsiteX3" fmla="*/ 0 w 3048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048000" h="3429000">
                <a:moveTo>
                  <a:pt x="0" y="0"/>
                </a:moveTo>
                <a:lnTo>
                  <a:pt x="3048000" y="0"/>
                </a:lnTo>
                <a:lnTo>
                  <a:pt x="3048000" y="3429000"/>
                </a:lnTo>
                <a:lnTo>
                  <a:pt x="0" y="3429000"/>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8" name="Picture Placeholder 7">
            <a:extLst>
              <a:ext uri="{FF2B5EF4-FFF2-40B4-BE49-F238E27FC236}">
                <a16:creationId xmlns:a16="http://schemas.microsoft.com/office/drawing/2014/main" id="{F5AD7D89-D043-4010-8D08-82FFF5C3EE0E}"/>
              </a:ext>
            </a:extLst>
          </p:cNvPr>
          <p:cNvSpPr>
            <a:spLocks noGrp="1"/>
          </p:cNvSpPr>
          <p:nvPr>
            <p:ph type="pic" sz="quarter" idx="15" hasCustomPrompt="1"/>
          </p:nvPr>
        </p:nvSpPr>
        <p:spPr>
          <a:xfrm>
            <a:off x="0" y="0"/>
            <a:ext cx="3048000" cy="3429000"/>
          </a:xfrm>
          <a:custGeom>
            <a:avLst/>
            <a:gdLst>
              <a:gd name="connsiteX0" fmla="*/ 0 w 3048000"/>
              <a:gd name="connsiteY0" fmla="*/ 0 h 3429000"/>
              <a:gd name="connsiteX1" fmla="*/ 3048000 w 3048000"/>
              <a:gd name="connsiteY1" fmla="*/ 0 h 3429000"/>
              <a:gd name="connsiteX2" fmla="*/ 3048000 w 3048000"/>
              <a:gd name="connsiteY2" fmla="*/ 3429000 h 3429000"/>
              <a:gd name="connsiteX3" fmla="*/ 0 w 3048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048000" h="3429000">
                <a:moveTo>
                  <a:pt x="0" y="0"/>
                </a:moveTo>
                <a:lnTo>
                  <a:pt x="3048000" y="0"/>
                </a:lnTo>
                <a:lnTo>
                  <a:pt x="3048000" y="3429000"/>
                </a:lnTo>
                <a:lnTo>
                  <a:pt x="0" y="3429000"/>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Tree>
    <p:extLst>
      <p:ext uri="{BB962C8B-B14F-4D97-AF65-F5344CB8AC3E}">
        <p14:creationId xmlns:p14="http://schemas.microsoft.com/office/powerpoint/2010/main" val="36122544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4_General Pag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962836C-43C3-4F89-AB56-E0A08507CAB1}"/>
              </a:ext>
            </a:extLst>
          </p:cNvPr>
          <p:cNvSpPr>
            <a:spLocks noGrp="1"/>
          </p:cNvSpPr>
          <p:nvPr>
            <p:ph type="pic" sz="quarter" idx="18" hasCustomPrompt="1"/>
          </p:nvPr>
        </p:nvSpPr>
        <p:spPr>
          <a:xfrm>
            <a:off x="8639175" y="3429000"/>
            <a:ext cx="3552825" cy="3429000"/>
          </a:xfrm>
          <a:custGeom>
            <a:avLst/>
            <a:gdLst>
              <a:gd name="connsiteX0" fmla="*/ 0 w 3552825"/>
              <a:gd name="connsiteY0" fmla="*/ 0 h 3429000"/>
              <a:gd name="connsiteX1" fmla="*/ 3552825 w 3552825"/>
              <a:gd name="connsiteY1" fmla="*/ 0 h 3429000"/>
              <a:gd name="connsiteX2" fmla="*/ 3552825 w 3552825"/>
              <a:gd name="connsiteY2" fmla="*/ 3429000 h 3429000"/>
              <a:gd name="connsiteX3" fmla="*/ 0 w 355282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552825" h="3429000">
                <a:moveTo>
                  <a:pt x="0" y="0"/>
                </a:moveTo>
                <a:lnTo>
                  <a:pt x="3552825" y="0"/>
                </a:lnTo>
                <a:lnTo>
                  <a:pt x="3552825" y="3429000"/>
                </a:lnTo>
                <a:lnTo>
                  <a:pt x="0" y="3429000"/>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13" name="Picture Placeholder 12">
            <a:extLst>
              <a:ext uri="{FF2B5EF4-FFF2-40B4-BE49-F238E27FC236}">
                <a16:creationId xmlns:a16="http://schemas.microsoft.com/office/drawing/2014/main" id="{8FC636ED-3349-4AE8-B578-B7AD9D14941D}"/>
              </a:ext>
            </a:extLst>
          </p:cNvPr>
          <p:cNvSpPr>
            <a:spLocks noGrp="1"/>
          </p:cNvSpPr>
          <p:nvPr>
            <p:ph type="pic" sz="quarter" idx="19" hasCustomPrompt="1"/>
          </p:nvPr>
        </p:nvSpPr>
        <p:spPr>
          <a:xfrm>
            <a:off x="5086351" y="3429000"/>
            <a:ext cx="3552825" cy="3429000"/>
          </a:xfrm>
          <a:custGeom>
            <a:avLst/>
            <a:gdLst>
              <a:gd name="connsiteX0" fmla="*/ 0 w 3552825"/>
              <a:gd name="connsiteY0" fmla="*/ 0 h 3429000"/>
              <a:gd name="connsiteX1" fmla="*/ 3552825 w 3552825"/>
              <a:gd name="connsiteY1" fmla="*/ 0 h 3429000"/>
              <a:gd name="connsiteX2" fmla="*/ 3552825 w 3552825"/>
              <a:gd name="connsiteY2" fmla="*/ 3429000 h 3429000"/>
              <a:gd name="connsiteX3" fmla="*/ 0 w 355282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552825" h="3429000">
                <a:moveTo>
                  <a:pt x="0" y="0"/>
                </a:moveTo>
                <a:lnTo>
                  <a:pt x="3552825" y="0"/>
                </a:lnTo>
                <a:lnTo>
                  <a:pt x="3552825" y="3429000"/>
                </a:lnTo>
                <a:lnTo>
                  <a:pt x="0" y="3429000"/>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11" name="Picture Placeholder 10">
            <a:extLst>
              <a:ext uri="{FF2B5EF4-FFF2-40B4-BE49-F238E27FC236}">
                <a16:creationId xmlns:a16="http://schemas.microsoft.com/office/drawing/2014/main" id="{C09851E6-1FFD-4FAC-AF65-A9CC41E37446}"/>
              </a:ext>
            </a:extLst>
          </p:cNvPr>
          <p:cNvSpPr>
            <a:spLocks noGrp="1"/>
          </p:cNvSpPr>
          <p:nvPr>
            <p:ph type="pic" sz="quarter" idx="17" hasCustomPrompt="1"/>
          </p:nvPr>
        </p:nvSpPr>
        <p:spPr>
          <a:xfrm>
            <a:off x="8639175" y="0"/>
            <a:ext cx="3552825" cy="3429000"/>
          </a:xfrm>
          <a:custGeom>
            <a:avLst/>
            <a:gdLst>
              <a:gd name="connsiteX0" fmla="*/ 0 w 3552825"/>
              <a:gd name="connsiteY0" fmla="*/ 0 h 3429000"/>
              <a:gd name="connsiteX1" fmla="*/ 3552825 w 3552825"/>
              <a:gd name="connsiteY1" fmla="*/ 0 h 3429000"/>
              <a:gd name="connsiteX2" fmla="*/ 3552825 w 3552825"/>
              <a:gd name="connsiteY2" fmla="*/ 3429000 h 3429000"/>
              <a:gd name="connsiteX3" fmla="*/ 0 w 355282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552825" h="3429000">
                <a:moveTo>
                  <a:pt x="0" y="0"/>
                </a:moveTo>
                <a:lnTo>
                  <a:pt x="3552825" y="0"/>
                </a:lnTo>
                <a:lnTo>
                  <a:pt x="3552825" y="3429000"/>
                </a:lnTo>
                <a:lnTo>
                  <a:pt x="0" y="3429000"/>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8" name="Picture Placeholder 7">
            <a:extLst>
              <a:ext uri="{FF2B5EF4-FFF2-40B4-BE49-F238E27FC236}">
                <a16:creationId xmlns:a16="http://schemas.microsoft.com/office/drawing/2014/main" id="{757E96E2-8DC0-4341-AB18-DB36E8C63BA6}"/>
              </a:ext>
            </a:extLst>
          </p:cNvPr>
          <p:cNvSpPr>
            <a:spLocks noGrp="1"/>
          </p:cNvSpPr>
          <p:nvPr>
            <p:ph type="pic" sz="quarter" idx="15" hasCustomPrompt="1"/>
          </p:nvPr>
        </p:nvSpPr>
        <p:spPr>
          <a:xfrm>
            <a:off x="0" y="0"/>
            <a:ext cx="5086350" cy="6858000"/>
          </a:xfrm>
          <a:custGeom>
            <a:avLst/>
            <a:gdLst>
              <a:gd name="connsiteX0" fmla="*/ 0 w 5086350"/>
              <a:gd name="connsiteY0" fmla="*/ 0 h 3429000"/>
              <a:gd name="connsiteX1" fmla="*/ 5086350 w 5086350"/>
              <a:gd name="connsiteY1" fmla="*/ 0 h 3429000"/>
              <a:gd name="connsiteX2" fmla="*/ 5086350 w 5086350"/>
              <a:gd name="connsiteY2" fmla="*/ 3429000 h 3429000"/>
              <a:gd name="connsiteX3" fmla="*/ 0 w 508635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5086350" h="3429000">
                <a:moveTo>
                  <a:pt x="0" y="0"/>
                </a:moveTo>
                <a:lnTo>
                  <a:pt x="5086350" y="0"/>
                </a:lnTo>
                <a:lnTo>
                  <a:pt x="5086350" y="3429000"/>
                </a:lnTo>
                <a:lnTo>
                  <a:pt x="0" y="3429000"/>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10" name="Picture Placeholder 9">
            <a:extLst>
              <a:ext uri="{FF2B5EF4-FFF2-40B4-BE49-F238E27FC236}">
                <a16:creationId xmlns:a16="http://schemas.microsoft.com/office/drawing/2014/main" id="{AB6D1E04-8E1D-462F-A3F8-0B38950AA5D9}"/>
              </a:ext>
            </a:extLst>
          </p:cNvPr>
          <p:cNvSpPr>
            <a:spLocks noGrp="1"/>
          </p:cNvSpPr>
          <p:nvPr>
            <p:ph type="pic" sz="quarter" idx="16" hasCustomPrompt="1"/>
          </p:nvPr>
        </p:nvSpPr>
        <p:spPr>
          <a:xfrm>
            <a:off x="5086351" y="0"/>
            <a:ext cx="3552825" cy="3429000"/>
          </a:xfrm>
          <a:custGeom>
            <a:avLst/>
            <a:gdLst>
              <a:gd name="connsiteX0" fmla="*/ 0 w 3552825"/>
              <a:gd name="connsiteY0" fmla="*/ 0 h 3429000"/>
              <a:gd name="connsiteX1" fmla="*/ 3552825 w 3552825"/>
              <a:gd name="connsiteY1" fmla="*/ 0 h 3429000"/>
              <a:gd name="connsiteX2" fmla="*/ 3552825 w 3552825"/>
              <a:gd name="connsiteY2" fmla="*/ 3429000 h 3429000"/>
              <a:gd name="connsiteX3" fmla="*/ 0 w 355282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552825" h="3429000">
                <a:moveTo>
                  <a:pt x="0" y="0"/>
                </a:moveTo>
                <a:lnTo>
                  <a:pt x="3552825" y="0"/>
                </a:lnTo>
                <a:lnTo>
                  <a:pt x="3552825" y="3429000"/>
                </a:lnTo>
                <a:lnTo>
                  <a:pt x="0" y="3429000"/>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Tree>
    <p:extLst>
      <p:ext uri="{BB962C8B-B14F-4D97-AF65-F5344CB8AC3E}">
        <p14:creationId xmlns:p14="http://schemas.microsoft.com/office/powerpoint/2010/main" val="16464177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3_General P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37EA27F-07CB-4392-9863-FFD7D03AB637}"/>
              </a:ext>
            </a:extLst>
          </p:cNvPr>
          <p:cNvSpPr>
            <a:spLocks noGrp="1"/>
          </p:cNvSpPr>
          <p:nvPr>
            <p:ph type="pic" sz="quarter" idx="15" hasCustomPrompt="1"/>
          </p:nvPr>
        </p:nvSpPr>
        <p:spPr>
          <a:xfrm>
            <a:off x="8781143" y="694876"/>
            <a:ext cx="2715981" cy="2614881"/>
          </a:xfrm>
          <a:custGeom>
            <a:avLst/>
            <a:gdLst>
              <a:gd name="connsiteX0" fmla="*/ 0 w 2715981"/>
              <a:gd name="connsiteY0" fmla="*/ 0 h 2614881"/>
              <a:gd name="connsiteX1" fmla="*/ 2715981 w 2715981"/>
              <a:gd name="connsiteY1" fmla="*/ 0 h 2614881"/>
              <a:gd name="connsiteX2" fmla="*/ 2715981 w 2715981"/>
              <a:gd name="connsiteY2" fmla="*/ 2614881 h 2614881"/>
              <a:gd name="connsiteX3" fmla="*/ 0 w 2715981"/>
              <a:gd name="connsiteY3" fmla="*/ 2614881 h 2614881"/>
            </a:gdLst>
            <a:ahLst/>
            <a:cxnLst>
              <a:cxn ang="0">
                <a:pos x="connsiteX0" y="connsiteY0"/>
              </a:cxn>
              <a:cxn ang="0">
                <a:pos x="connsiteX1" y="connsiteY1"/>
              </a:cxn>
              <a:cxn ang="0">
                <a:pos x="connsiteX2" y="connsiteY2"/>
              </a:cxn>
              <a:cxn ang="0">
                <a:pos x="connsiteX3" y="connsiteY3"/>
              </a:cxn>
            </a:cxnLst>
            <a:rect l="l" t="t" r="r" b="b"/>
            <a:pathLst>
              <a:path w="2715981" h="2614881">
                <a:moveTo>
                  <a:pt x="0" y="0"/>
                </a:moveTo>
                <a:lnTo>
                  <a:pt x="2715981" y="0"/>
                </a:lnTo>
                <a:lnTo>
                  <a:pt x="2715981" y="2614881"/>
                </a:lnTo>
                <a:lnTo>
                  <a:pt x="0" y="2614881"/>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9" name="Picture Placeholder 8">
            <a:extLst>
              <a:ext uri="{FF2B5EF4-FFF2-40B4-BE49-F238E27FC236}">
                <a16:creationId xmlns:a16="http://schemas.microsoft.com/office/drawing/2014/main" id="{1CF18E77-0618-48AF-9BA1-AD21F790861C}"/>
              </a:ext>
            </a:extLst>
          </p:cNvPr>
          <p:cNvSpPr>
            <a:spLocks noGrp="1"/>
          </p:cNvSpPr>
          <p:nvPr>
            <p:ph type="pic" sz="quarter" idx="16" hasCustomPrompt="1"/>
          </p:nvPr>
        </p:nvSpPr>
        <p:spPr>
          <a:xfrm>
            <a:off x="5873408" y="3548243"/>
            <a:ext cx="2715981" cy="2614881"/>
          </a:xfrm>
          <a:custGeom>
            <a:avLst/>
            <a:gdLst>
              <a:gd name="connsiteX0" fmla="*/ 0 w 2715981"/>
              <a:gd name="connsiteY0" fmla="*/ 0 h 2614881"/>
              <a:gd name="connsiteX1" fmla="*/ 2715981 w 2715981"/>
              <a:gd name="connsiteY1" fmla="*/ 0 h 2614881"/>
              <a:gd name="connsiteX2" fmla="*/ 2715981 w 2715981"/>
              <a:gd name="connsiteY2" fmla="*/ 2614881 h 2614881"/>
              <a:gd name="connsiteX3" fmla="*/ 0 w 2715981"/>
              <a:gd name="connsiteY3" fmla="*/ 2614881 h 2614881"/>
            </a:gdLst>
            <a:ahLst/>
            <a:cxnLst>
              <a:cxn ang="0">
                <a:pos x="connsiteX0" y="connsiteY0"/>
              </a:cxn>
              <a:cxn ang="0">
                <a:pos x="connsiteX1" y="connsiteY1"/>
              </a:cxn>
              <a:cxn ang="0">
                <a:pos x="connsiteX2" y="connsiteY2"/>
              </a:cxn>
              <a:cxn ang="0">
                <a:pos x="connsiteX3" y="connsiteY3"/>
              </a:cxn>
            </a:cxnLst>
            <a:rect l="l" t="t" r="r" b="b"/>
            <a:pathLst>
              <a:path w="2715981" h="2614881">
                <a:moveTo>
                  <a:pt x="0" y="0"/>
                </a:moveTo>
                <a:lnTo>
                  <a:pt x="2715981" y="0"/>
                </a:lnTo>
                <a:lnTo>
                  <a:pt x="2715981" y="2614881"/>
                </a:lnTo>
                <a:lnTo>
                  <a:pt x="0" y="2614881"/>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10" name="Picture Placeholder 9">
            <a:extLst>
              <a:ext uri="{FF2B5EF4-FFF2-40B4-BE49-F238E27FC236}">
                <a16:creationId xmlns:a16="http://schemas.microsoft.com/office/drawing/2014/main" id="{8B5B6FB2-3B3B-47CC-9E1B-7C2C9BB17D4E}"/>
              </a:ext>
            </a:extLst>
          </p:cNvPr>
          <p:cNvSpPr>
            <a:spLocks noGrp="1"/>
          </p:cNvSpPr>
          <p:nvPr>
            <p:ph type="pic" sz="quarter" idx="17" hasCustomPrompt="1"/>
          </p:nvPr>
        </p:nvSpPr>
        <p:spPr>
          <a:xfrm>
            <a:off x="8781143" y="3548243"/>
            <a:ext cx="2715981" cy="2614881"/>
          </a:xfrm>
          <a:custGeom>
            <a:avLst/>
            <a:gdLst>
              <a:gd name="connsiteX0" fmla="*/ 0 w 2715981"/>
              <a:gd name="connsiteY0" fmla="*/ 0 h 2614881"/>
              <a:gd name="connsiteX1" fmla="*/ 2715981 w 2715981"/>
              <a:gd name="connsiteY1" fmla="*/ 0 h 2614881"/>
              <a:gd name="connsiteX2" fmla="*/ 2715981 w 2715981"/>
              <a:gd name="connsiteY2" fmla="*/ 2614881 h 2614881"/>
              <a:gd name="connsiteX3" fmla="*/ 0 w 2715981"/>
              <a:gd name="connsiteY3" fmla="*/ 2614881 h 2614881"/>
            </a:gdLst>
            <a:ahLst/>
            <a:cxnLst>
              <a:cxn ang="0">
                <a:pos x="connsiteX0" y="connsiteY0"/>
              </a:cxn>
              <a:cxn ang="0">
                <a:pos x="connsiteX1" y="connsiteY1"/>
              </a:cxn>
              <a:cxn ang="0">
                <a:pos x="connsiteX2" y="connsiteY2"/>
              </a:cxn>
              <a:cxn ang="0">
                <a:pos x="connsiteX3" y="connsiteY3"/>
              </a:cxn>
            </a:cxnLst>
            <a:rect l="l" t="t" r="r" b="b"/>
            <a:pathLst>
              <a:path w="2715981" h="2614881">
                <a:moveTo>
                  <a:pt x="0" y="0"/>
                </a:moveTo>
                <a:lnTo>
                  <a:pt x="2715981" y="0"/>
                </a:lnTo>
                <a:lnTo>
                  <a:pt x="2715981" y="2614881"/>
                </a:lnTo>
                <a:lnTo>
                  <a:pt x="0" y="2614881"/>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7" name="Picture Placeholder 6">
            <a:extLst>
              <a:ext uri="{FF2B5EF4-FFF2-40B4-BE49-F238E27FC236}">
                <a16:creationId xmlns:a16="http://schemas.microsoft.com/office/drawing/2014/main" id="{D5BD3C73-C86C-49F7-B284-4C1B0D860DE9}"/>
              </a:ext>
            </a:extLst>
          </p:cNvPr>
          <p:cNvSpPr>
            <a:spLocks noGrp="1"/>
          </p:cNvSpPr>
          <p:nvPr>
            <p:ph type="pic" sz="quarter" idx="14" hasCustomPrompt="1"/>
          </p:nvPr>
        </p:nvSpPr>
        <p:spPr>
          <a:xfrm>
            <a:off x="5873408" y="694876"/>
            <a:ext cx="2715981" cy="2614881"/>
          </a:xfrm>
          <a:custGeom>
            <a:avLst/>
            <a:gdLst>
              <a:gd name="connsiteX0" fmla="*/ 0 w 2715981"/>
              <a:gd name="connsiteY0" fmla="*/ 0 h 2614881"/>
              <a:gd name="connsiteX1" fmla="*/ 2715981 w 2715981"/>
              <a:gd name="connsiteY1" fmla="*/ 0 h 2614881"/>
              <a:gd name="connsiteX2" fmla="*/ 2715981 w 2715981"/>
              <a:gd name="connsiteY2" fmla="*/ 2614881 h 2614881"/>
              <a:gd name="connsiteX3" fmla="*/ 0 w 2715981"/>
              <a:gd name="connsiteY3" fmla="*/ 2614881 h 2614881"/>
            </a:gdLst>
            <a:ahLst/>
            <a:cxnLst>
              <a:cxn ang="0">
                <a:pos x="connsiteX0" y="connsiteY0"/>
              </a:cxn>
              <a:cxn ang="0">
                <a:pos x="connsiteX1" y="connsiteY1"/>
              </a:cxn>
              <a:cxn ang="0">
                <a:pos x="connsiteX2" y="connsiteY2"/>
              </a:cxn>
              <a:cxn ang="0">
                <a:pos x="connsiteX3" y="connsiteY3"/>
              </a:cxn>
            </a:cxnLst>
            <a:rect l="l" t="t" r="r" b="b"/>
            <a:pathLst>
              <a:path w="2715981" h="2614881">
                <a:moveTo>
                  <a:pt x="0" y="0"/>
                </a:moveTo>
                <a:lnTo>
                  <a:pt x="2715981" y="0"/>
                </a:lnTo>
                <a:lnTo>
                  <a:pt x="2715981" y="2614881"/>
                </a:lnTo>
                <a:lnTo>
                  <a:pt x="0" y="2614881"/>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Tree>
    <p:extLst>
      <p:ext uri="{BB962C8B-B14F-4D97-AF65-F5344CB8AC3E}">
        <p14:creationId xmlns:p14="http://schemas.microsoft.com/office/powerpoint/2010/main" val="38239624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2_General Page">
    <p:spTree>
      <p:nvGrpSpPr>
        <p:cNvPr id="1" name=""/>
        <p:cNvGrpSpPr/>
        <p:nvPr/>
      </p:nvGrpSpPr>
      <p:grpSpPr>
        <a:xfrm>
          <a:off x="0" y="0"/>
          <a:ext cx="0" cy="0"/>
          <a:chOff x="0" y="0"/>
          <a:chExt cx="0" cy="0"/>
        </a:xfrm>
      </p:grpSpPr>
      <p:sp>
        <p:nvSpPr>
          <p:cNvPr id="4" name="Picture Placeholder 14">
            <a:extLst>
              <a:ext uri="{FF2B5EF4-FFF2-40B4-BE49-F238E27FC236}">
                <a16:creationId xmlns:a16="http://schemas.microsoft.com/office/drawing/2014/main" id="{2C6DFD85-F31F-4BBF-B6DA-2D5B0EB97277}"/>
              </a:ext>
            </a:extLst>
          </p:cNvPr>
          <p:cNvSpPr>
            <a:spLocks noGrp="1"/>
          </p:cNvSpPr>
          <p:nvPr>
            <p:ph type="pic" sz="quarter" idx="16"/>
          </p:nvPr>
        </p:nvSpPr>
        <p:spPr>
          <a:xfrm>
            <a:off x="5372098" y="3879037"/>
            <a:ext cx="5924550" cy="2198144"/>
          </a:xfrm>
          <a:custGeom>
            <a:avLst/>
            <a:gdLst>
              <a:gd name="connsiteX0" fmla="*/ 0 w 5924550"/>
              <a:gd name="connsiteY0" fmla="*/ 0 h 2198144"/>
              <a:gd name="connsiteX1" fmla="*/ 5924550 w 5924550"/>
              <a:gd name="connsiteY1" fmla="*/ 0 h 2198144"/>
              <a:gd name="connsiteX2" fmla="*/ 5924550 w 5924550"/>
              <a:gd name="connsiteY2" fmla="*/ 2198144 h 2198144"/>
              <a:gd name="connsiteX3" fmla="*/ 0 w 5924550"/>
              <a:gd name="connsiteY3" fmla="*/ 2198144 h 2198144"/>
            </a:gdLst>
            <a:ahLst/>
            <a:cxnLst>
              <a:cxn ang="0">
                <a:pos x="connsiteX0" y="connsiteY0"/>
              </a:cxn>
              <a:cxn ang="0">
                <a:pos x="connsiteX1" y="connsiteY1"/>
              </a:cxn>
              <a:cxn ang="0">
                <a:pos x="connsiteX2" y="connsiteY2"/>
              </a:cxn>
              <a:cxn ang="0">
                <a:pos x="connsiteX3" y="connsiteY3"/>
              </a:cxn>
            </a:cxnLst>
            <a:rect l="l" t="t" r="r" b="b"/>
            <a:pathLst>
              <a:path w="5924550" h="2198144">
                <a:moveTo>
                  <a:pt x="0" y="0"/>
                </a:moveTo>
                <a:lnTo>
                  <a:pt x="5924550" y="0"/>
                </a:lnTo>
                <a:lnTo>
                  <a:pt x="5924550" y="2198144"/>
                </a:lnTo>
                <a:lnTo>
                  <a:pt x="0" y="2198144"/>
                </a:lnTo>
                <a:close/>
              </a:path>
            </a:pathLst>
          </a:custGeom>
        </p:spPr>
        <p:txBody>
          <a:bodyPr wrap="square" anchor="ctr">
            <a:noAutofit/>
          </a:bodyPr>
          <a:lstStyle>
            <a:lvl1pPr marL="0" indent="0" algn="ctr">
              <a:buNone/>
              <a:defRPr sz="1200"/>
            </a:lvl1pPr>
          </a:lstStyle>
          <a:p>
            <a:endParaRPr lang="en-US" dirty="0"/>
          </a:p>
        </p:txBody>
      </p:sp>
      <p:sp>
        <p:nvSpPr>
          <p:cNvPr id="6" name="Picture Placeholder 11">
            <a:extLst>
              <a:ext uri="{FF2B5EF4-FFF2-40B4-BE49-F238E27FC236}">
                <a16:creationId xmlns:a16="http://schemas.microsoft.com/office/drawing/2014/main" id="{18B4B347-287F-4644-93B3-271F9F2BBCC4}"/>
              </a:ext>
            </a:extLst>
          </p:cNvPr>
          <p:cNvSpPr>
            <a:spLocks noGrp="1"/>
          </p:cNvSpPr>
          <p:nvPr>
            <p:ph type="pic" sz="quarter" idx="15"/>
          </p:nvPr>
        </p:nvSpPr>
        <p:spPr>
          <a:xfrm>
            <a:off x="5372099" y="780819"/>
            <a:ext cx="2914650" cy="3017475"/>
          </a:xfrm>
          <a:custGeom>
            <a:avLst/>
            <a:gdLst>
              <a:gd name="connsiteX0" fmla="*/ 0 w 2914650"/>
              <a:gd name="connsiteY0" fmla="*/ 0 h 3017475"/>
              <a:gd name="connsiteX1" fmla="*/ 2914650 w 2914650"/>
              <a:gd name="connsiteY1" fmla="*/ 0 h 3017475"/>
              <a:gd name="connsiteX2" fmla="*/ 2914650 w 2914650"/>
              <a:gd name="connsiteY2" fmla="*/ 3017475 h 3017475"/>
              <a:gd name="connsiteX3" fmla="*/ 0 w 2914650"/>
              <a:gd name="connsiteY3" fmla="*/ 3017475 h 3017475"/>
            </a:gdLst>
            <a:ahLst/>
            <a:cxnLst>
              <a:cxn ang="0">
                <a:pos x="connsiteX0" y="connsiteY0"/>
              </a:cxn>
              <a:cxn ang="0">
                <a:pos x="connsiteX1" y="connsiteY1"/>
              </a:cxn>
              <a:cxn ang="0">
                <a:pos x="connsiteX2" y="connsiteY2"/>
              </a:cxn>
              <a:cxn ang="0">
                <a:pos x="connsiteX3" y="connsiteY3"/>
              </a:cxn>
            </a:cxnLst>
            <a:rect l="l" t="t" r="r" b="b"/>
            <a:pathLst>
              <a:path w="2914650" h="3017475">
                <a:moveTo>
                  <a:pt x="0" y="0"/>
                </a:moveTo>
                <a:lnTo>
                  <a:pt x="2914650" y="0"/>
                </a:lnTo>
                <a:lnTo>
                  <a:pt x="2914650" y="3017475"/>
                </a:lnTo>
                <a:lnTo>
                  <a:pt x="0" y="3017475"/>
                </a:lnTo>
                <a:close/>
              </a:path>
            </a:pathLst>
          </a:custGeom>
        </p:spPr>
        <p:txBody>
          <a:bodyPr wrap="square" anchor="ctr">
            <a:noAutofit/>
          </a:bodyPr>
          <a:lstStyle>
            <a:lvl1pPr marL="0" indent="0" algn="ctr">
              <a:buNone/>
              <a:defRPr sz="1200"/>
            </a:lvl1pPr>
          </a:lstStyle>
          <a:p>
            <a:endParaRPr lang="en-US" dirty="0"/>
          </a:p>
        </p:txBody>
      </p:sp>
      <p:sp>
        <p:nvSpPr>
          <p:cNvPr id="8" name="Picture Placeholder 12">
            <a:extLst>
              <a:ext uri="{FF2B5EF4-FFF2-40B4-BE49-F238E27FC236}">
                <a16:creationId xmlns:a16="http://schemas.microsoft.com/office/drawing/2014/main" id="{5A14C7EA-C5AE-4150-A051-28E31A23831E}"/>
              </a:ext>
            </a:extLst>
          </p:cNvPr>
          <p:cNvSpPr>
            <a:spLocks noGrp="1"/>
          </p:cNvSpPr>
          <p:nvPr>
            <p:ph type="pic" sz="quarter" idx="14"/>
          </p:nvPr>
        </p:nvSpPr>
        <p:spPr>
          <a:xfrm>
            <a:off x="8381998" y="780819"/>
            <a:ext cx="2914650" cy="3017475"/>
          </a:xfrm>
          <a:custGeom>
            <a:avLst/>
            <a:gdLst>
              <a:gd name="connsiteX0" fmla="*/ 0 w 2914650"/>
              <a:gd name="connsiteY0" fmla="*/ 0 h 3017475"/>
              <a:gd name="connsiteX1" fmla="*/ 2914650 w 2914650"/>
              <a:gd name="connsiteY1" fmla="*/ 0 h 3017475"/>
              <a:gd name="connsiteX2" fmla="*/ 2914650 w 2914650"/>
              <a:gd name="connsiteY2" fmla="*/ 3017475 h 3017475"/>
              <a:gd name="connsiteX3" fmla="*/ 0 w 2914650"/>
              <a:gd name="connsiteY3" fmla="*/ 3017475 h 3017475"/>
            </a:gdLst>
            <a:ahLst/>
            <a:cxnLst>
              <a:cxn ang="0">
                <a:pos x="connsiteX0" y="connsiteY0"/>
              </a:cxn>
              <a:cxn ang="0">
                <a:pos x="connsiteX1" y="connsiteY1"/>
              </a:cxn>
              <a:cxn ang="0">
                <a:pos x="connsiteX2" y="connsiteY2"/>
              </a:cxn>
              <a:cxn ang="0">
                <a:pos x="connsiteX3" y="connsiteY3"/>
              </a:cxn>
            </a:cxnLst>
            <a:rect l="l" t="t" r="r" b="b"/>
            <a:pathLst>
              <a:path w="2914650" h="3017475">
                <a:moveTo>
                  <a:pt x="0" y="0"/>
                </a:moveTo>
                <a:lnTo>
                  <a:pt x="2914650" y="0"/>
                </a:lnTo>
                <a:lnTo>
                  <a:pt x="2914650" y="3017475"/>
                </a:lnTo>
                <a:lnTo>
                  <a:pt x="0" y="3017475"/>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4317519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1_General P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5739E7C0-3CCE-4BA8-91B8-03B8BBEE28EC}"/>
              </a:ext>
            </a:extLst>
          </p:cNvPr>
          <p:cNvSpPr>
            <a:spLocks noGrp="1"/>
          </p:cNvSpPr>
          <p:nvPr>
            <p:ph type="pic" sz="quarter" idx="13" hasCustomPrompt="1"/>
          </p:nvPr>
        </p:nvSpPr>
        <p:spPr>
          <a:xfrm>
            <a:off x="6096000" y="694878"/>
            <a:ext cx="5401124" cy="3000822"/>
          </a:xfrm>
          <a:custGeom>
            <a:avLst/>
            <a:gdLst>
              <a:gd name="connsiteX0" fmla="*/ 0 w 5401124"/>
              <a:gd name="connsiteY0" fmla="*/ 0 h 3000822"/>
              <a:gd name="connsiteX1" fmla="*/ 5401124 w 5401124"/>
              <a:gd name="connsiteY1" fmla="*/ 0 h 3000822"/>
              <a:gd name="connsiteX2" fmla="*/ 5401124 w 5401124"/>
              <a:gd name="connsiteY2" fmla="*/ 3000822 h 3000822"/>
              <a:gd name="connsiteX3" fmla="*/ 0 w 5401124"/>
              <a:gd name="connsiteY3" fmla="*/ 3000822 h 3000822"/>
            </a:gdLst>
            <a:ahLst/>
            <a:cxnLst>
              <a:cxn ang="0">
                <a:pos x="connsiteX0" y="connsiteY0"/>
              </a:cxn>
              <a:cxn ang="0">
                <a:pos x="connsiteX1" y="connsiteY1"/>
              </a:cxn>
              <a:cxn ang="0">
                <a:pos x="connsiteX2" y="connsiteY2"/>
              </a:cxn>
              <a:cxn ang="0">
                <a:pos x="connsiteX3" y="connsiteY3"/>
              </a:cxn>
            </a:cxnLst>
            <a:rect l="l" t="t" r="r" b="b"/>
            <a:pathLst>
              <a:path w="5401124" h="3000822">
                <a:moveTo>
                  <a:pt x="0" y="0"/>
                </a:moveTo>
                <a:lnTo>
                  <a:pt x="5401124" y="0"/>
                </a:lnTo>
                <a:lnTo>
                  <a:pt x="5401124" y="3000822"/>
                </a:lnTo>
                <a:lnTo>
                  <a:pt x="0" y="3000822"/>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6" name="Picture Placeholder 5">
            <a:extLst>
              <a:ext uri="{FF2B5EF4-FFF2-40B4-BE49-F238E27FC236}">
                <a16:creationId xmlns:a16="http://schemas.microsoft.com/office/drawing/2014/main" id="{0BC38E88-E99F-401C-9C6E-096FE2E77303}"/>
              </a:ext>
            </a:extLst>
          </p:cNvPr>
          <p:cNvSpPr>
            <a:spLocks noGrp="1"/>
          </p:cNvSpPr>
          <p:nvPr>
            <p:ph type="pic" sz="quarter" idx="12" hasCustomPrompt="1"/>
          </p:nvPr>
        </p:nvSpPr>
        <p:spPr>
          <a:xfrm>
            <a:off x="3390900" y="694878"/>
            <a:ext cx="2705100" cy="3000822"/>
          </a:xfrm>
          <a:custGeom>
            <a:avLst/>
            <a:gdLst>
              <a:gd name="connsiteX0" fmla="*/ 0 w 5401124"/>
              <a:gd name="connsiteY0" fmla="*/ 0 h 3000822"/>
              <a:gd name="connsiteX1" fmla="*/ 5401124 w 5401124"/>
              <a:gd name="connsiteY1" fmla="*/ 0 h 3000822"/>
              <a:gd name="connsiteX2" fmla="*/ 5401124 w 5401124"/>
              <a:gd name="connsiteY2" fmla="*/ 3000822 h 3000822"/>
              <a:gd name="connsiteX3" fmla="*/ 0 w 5401124"/>
              <a:gd name="connsiteY3" fmla="*/ 3000822 h 3000822"/>
            </a:gdLst>
            <a:ahLst/>
            <a:cxnLst>
              <a:cxn ang="0">
                <a:pos x="connsiteX0" y="connsiteY0"/>
              </a:cxn>
              <a:cxn ang="0">
                <a:pos x="connsiteX1" y="connsiteY1"/>
              </a:cxn>
              <a:cxn ang="0">
                <a:pos x="connsiteX2" y="connsiteY2"/>
              </a:cxn>
              <a:cxn ang="0">
                <a:pos x="connsiteX3" y="connsiteY3"/>
              </a:cxn>
            </a:cxnLst>
            <a:rect l="l" t="t" r="r" b="b"/>
            <a:pathLst>
              <a:path w="5401124" h="3000822">
                <a:moveTo>
                  <a:pt x="0" y="0"/>
                </a:moveTo>
                <a:lnTo>
                  <a:pt x="5401124" y="0"/>
                </a:lnTo>
                <a:lnTo>
                  <a:pt x="5401124" y="3000822"/>
                </a:lnTo>
                <a:lnTo>
                  <a:pt x="0" y="3000822"/>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9" name="Picture Placeholder 8">
            <a:extLst>
              <a:ext uri="{FF2B5EF4-FFF2-40B4-BE49-F238E27FC236}">
                <a16:creationId xmlns:a16="http://schemas.microsoft.com/office/drawing/2014/main" id="{58BF9B20-7894-48B6-B232-EEA12FDEF19C}"/>
              </a:ext>
            </a:extLst>
          </p:cNvPr>
          <p:cNvSpPr>
            <a:spLocks noGrp="1"/>
          </p:cNvSpPr>
          <p:nvPr>
            <p:ph type="pic" sz="quarter" idx="14" hasCustomPrompt="1"/>
          </p:nvPr>
        </p:nvSpPr>
        <p:spPr>
          <a:xfrm>
            <a:off x="694876" y="3695700"/>
            <a:ext cx="5401124" cy="2467422"/>
          </a:xfrm>
          <a:custGeom>
            <a:avLst/>
            <a:gdLst>
              <a:gd name="connsiteX0" fmla="*/ 0 w 5401124"/>
              <a:gd name="connsiteY0" fmla="*/ 0 h 2467422"/>
              <a:gd name="connsiteX1" fmla="*/ 5401124 w 5401124"/>
              <a:gd name="connsiteY1" fmla="*/ 0 h 2467422"/>
              <a:gd name="connsiteX2" fmla="*/ 5401124 w 5401124"/>
              <a:gd name="connsiteY2" fmla="*/ 2467422 h 2467422"/>
              <a:gd name="connsiteX3" fmla="*/ 0 w 5401124"/>
              <a:gd name="connsiteY3" fmla="*/ 2467422 h 2467422"/>
            </a:gdLst>
            <a:ahLst/>
            <a:cxnLst>
              <a:cxn ang="0">
                <a:pos x="connsiteX0" y="connsiteY0"/>
              </a:cxn>
              <a:cxn ang="0">
                <a:pos x="connsiteX1" y="connsiteY1"/>
              </a:cxn>
              <a:cxn ang="0">
                <a:pos x="connsiteX2" y="connsiteY2"/>
              </a:cxn>
              <a:cxn ang="0">
                <a:pos x="connsiteX3" y="connsiteY3"/>
              </a:cxn>
            </a:cxnLst>
            <a:rect l="l" t="t" r="r" b="b"/>
            <a:pathLst>
              <a:path w="5401124" h="2467422">
                <a:moveTo>
                  <a:pt x="0" y="0"/>
                </a:moveTo>
                <a:lnTo>
                  <a:pt x="5401124" y="0"/>
                </a:lnTo>
                <a:lnTo>
                  <a:pt x="5401124" y="2467422"/>
                </a:lnTo>
                <a:lnTo>
                  <a:pt x="0" y="2467422"/>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Tree>
    <p:extLst>
      <p:ext uri="{BB962C8B-B14F-4D97-AF65-F5344CB8AC3E}">
        <p14:creationId xmlns:p14="http://schemas.microsoft.com/office/powerpoint/2010/main" val="15339216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0_General Page">
    <p:spTree>
      <p:nvGrpSpPr>
        <p:cNvPr id="1" name=""/>
        <p:cNvGrpSpPr/>
        <p:nvPr/>
      </p:nvGrpSpPr>
      <p:grpSpPr>
        <a:xfrm>
          <a:off x="0" y="0"/>
          <a:ext cx="0" cy="0"/>
          <a:chOff x="0" y="0"/>
          <a:chExt cx="0" cy="0"/>
        </a:xfrm>
      </p:grpSpPr>
      <p:sp>
        <p:nvSpPr>
          <p:cNvPr id="8" name="Picture Placeholder 12">
            <a:extLst>
              <a:ext uri="{FF2B5EF4-FFF2-40B4-BE49-F238E27FC236}">
                <a16:creationId xmlns:a16="http://schemas.microsoft.com/office/drawing/2014/main" id="{17503E66-B36C-436E-88D2-28515EF4EE3E}"/>
              </a:ext>
            </a:extLst>
          </p:cNvPr>
          <p:cNvSpPr>
            <a:spLocks noGrp="1"/>
          </p:cNvSpPr>
          <p:nvPr>
            <p:ph type="pic" sz="quarter" idx="11"/>
          </p:nvPr>
        </p:nvSpPr>
        <p:spPr>
          <a:xfrm>
            <a:off x="4609556" y="1920240"/>
            <a:ext cx="2971800" cy="2971800"/>
          </a:xfrm>
          <a:custGeom>
            <a:avLst/>
            <a:gdLst>
              <a:gd name="connsiteX0" fmla="*/ 0 w 2971800"/>
              <a:gd name="connsiteY0" fmla="*/ 0 h 2971800"/>
              <a:gd name="connsiteX1" fmla="*/ 2971800 w 2971800"/>
              <a:gd name="connsiteY1" fmla="*/ 0 h 2971800"/>
              <a:gd name="connsiteX2" fmla="*/ 2971800 w 2971800"/>
              <a:gd name="connsiteY2" fmla="*/ 2971800 h 2971800"/>
              <a:gd name="connsiteX3" fmla="*/ 0 w 2971800"/>
              <a:gd name="connsiteY3" fmla="*/ 2971800 h 2971800"/>
            </a:gdLst>
            <a:ahLst/>
            <a:cxnLst>
              <a:cxn ang="0">
                <a:pos x="connsiteX0" y="connsiteY0"/>
              </a:cxn>
              <a:cxn ang="0">
                <a:pos x="connsiteX1" y="connsiteY1"/>
              </a:cxn>
              <a:cxn ang="0">
                <a:pos x="connsiteX2" y="connsiteY2"/>
              </a:cxn>
              <a:cxn ang="0">
                <a:pos x="connsiteX3" y="connsiteY3"/>
              </a:cxn>
            </a:cxnLst>
            <a:rect l="l" t="t" r="r" b="b"/>
            <a:pathLst>
              <a:path w="2971800" h="2971800">
                <a:moveTo>
                  <a:pt x="0" y="0"/>
                </a:moveTo>
                <a:lnTo>
                  <a:pt x="2971800" y="0"/>
                </a:lnTo>
                <a:lnTo>
                  <a:pt x="2971800" y="2971800"/>
                </a:lnTo>
                <a:lnTo>
                  <a:pt x="0" y="2971800"/>
                </a:lnTo>
                <a:close/>
              </a:path>
            </a:pathLst>
          </a:custGeom>
        </p:spPr>
        <p:txBody>
          <a:bodyPr wrap="square" anchor="ctr">
            <a:noAutofit/>
          </a:bodyPr>
          <a:lstStyle/>
          <a:p>
            <a:endParaRPr lang="en-US"/>
          </a:p>
        </p:txBody>
      </p:sp>
      <p:sp>
        <p:nvSpPr>
          <p:cNvPr id="15" name="Picture Placeholder 7">
            <a:extLst>
              <a:ext uri="{FF2B5EF4-FFF2-40B4-BE49-F238E27FC236}">
                <a16:creationId xmlns:a16="http://schemas.microsoft.com/office/drawing/2014/main" id="{FF95836F-D245-43BE-AC37-3370129A5C50}"/>
              </a:ext>
            </a:extLst>
          </p:cNvPr>
          <p:cNvSpPr>
            <a:spLocks noGrp="1"/>
          </p:cNvSpPr>
          <p:nvPr>
            <p:ph type="pic" sz="quarter" idx="12"/>
          </p:nvPr>
        </p:nvSpPr>
        <p:spPr>
          <a:xfrm>
            <a:off x="8137072" y="1920240"/>
            <a:ext cx="2971800" cy="2971800"/>
          </a:xfrm>
          <a:custGeom>
            <a:avLst/>
            <a:gdLst>
              <a:gd name="connsiteX0" fmla="*/ 0 w 2971800"/>
              <a:gd name="connsiteY0" fmla="*/ 0 h 2971800"/>
              <a:gd name="connsiteX1" fmla="*/ 2971800 w 2971800"/>
              <a:gd name="connsiteY1" fmla="*/ 0 h 2971800"/>
              <a:gd name="connsiteX2" fmla="*/ 2971800 w 2971800"/>
              <a:gd name="connsiteY2" fmla="*/ 2971800 h 2971800"/>
              <a:gd name="connsiteX3" fmla="*/ 0 w 2971800"/>
              <a:gd name="connsiteY3" fmla="*/ 2971800 h 2971800"/>
            </a:gdLst>
            <a:ahLst/>
            <a:cxnLst>
              <a:cxn ang="0">
                <a:pos x="connsiteX0" y="connsiteY0"/>
              </a:cxn>
              <a:cxn ang="0">
                <a:pos x="connsiteX1" y="connsiteY1"/>
              </a:cxn>
              <a:cxn ang="0">
                <a:pos x="connsiteX2" y="connsiteY2"/>
              </a:cxn>
              <a:cxn ang="0">
                <a:pos x="connsiteX3" y="connsiteY3"/>
              </a:cxn>
            </a:cxnLst>
            <a:rect l="l" t="t" r="r" b="b"/>
            <a:pathLst>
              <a:path w="2971800" h="2971800">
                <a:moveTo>
                  <a:pt x="0" y="0"/>
                </a:moveTo>
                <a:lnTo>
                  <a:pt x="2971800" y="0"/>
                </a:lnTo>
                <a:lnTo>
                  <a:pt x="2971800" y="2971800"/>
                </a:lnTo>
                <a:lnTo>
                  <a:pt x="0" y="2971800"/>
                </a:lnTo>
                <a:close/>
              </a:path>
            </a:pathLst>
          </a:custGeom>
        </p:spPr>
        <p:txBody>
          <a:bodyPr wrap="square" anchor="ctr">
            <a:noAutofit/>
          </a:bodyPr>
          <a:lstStyle/>
          <a:p>
            <a:endParaRPr lang="en-US"/>
          </a:p>
        </p:txBody>
      </p:sp>
      <p:sp>
        <p:nvSpPr>
          <p:cNvPr id="16" name="Picture Placeholder 13">
            <a:extLst>
              <a:ext uri="{FF2B5EF4-FFF2-40B4-BE49-F238E27FC236}">
                <a16:creationId xmlns:a16="http://schemas.microsoft.com/office/drawing/2014/main" id="{32CFCEC9-757F-417D-BD0E-23C85CDE2D88}"/>
              </a:ext>
            </a:extLst>
          </p:cNvPr>
          <p:cNvSpPr>
            <a:spLocks noGrp="1"/>
          </p:cNvSpPr>
          <p:nvPr>
            <p:ph type="pic" sz="quarter" idx="13"/>
          </p:nvPr>
        </p:nvSpPr>
        <p:spPr>
          <a:xfrm>
            <a:off x="1082040" y="1920240"/>
            <a:ext cx="2971800" cy="2971800"/>
          </a:xfrm>
          <a:custGeom>
            <a:avLst/>
            <a:gdLst>
              <a:gd name="connsiteX0" fmla="*/ 0 w 2971800"/>
              <a:gd name="connsiteY0" fmla="*/ 0 h 2971800"/>
              <a:gd name="connsiteX1" fmla="*/ 2971800 w 2971800"/>
              <a:gd name="connsiteY1" fmla="*/ 0 h 2971800"/>
              <a:gd name="connsiteX2" fmla="*/ 2971800 w 2971800"/>
              <a:gd name="connsiteY2" fmla="*/ 2971800 h 2971800"/>
              <a:gd name="connsiteX3" fmla="*/ 0 w 2971800"/>
              <a:gd name="connsiteY3" fmla="*/ 2971800 h 2971800"/>
            </a:gdLst>
            <a:ahLst/>
            <a:cxnLst>
              <a:cxn ang="0">
                <a:pos x="connsiteX0" y="connsiteY0"/>
              </a:cxn>
              <a:cxn ang="0">
                <a:pos x="connsiteX1" y="connsiteY1"/>
              </a:cxn>
              <a:cxn ang="0">
                <a:pos x="connsiteX2" y="connsiteY2"/>
              </a:cxn>
              <a:cxn ang="0">
                <a:pos x="connsiteX3" y="connsiteY3"/>
              </a:cxn>
            </a:cxnLst>
            <a:rect l="l" t="t" r="r" b="b"/>
            <a:pathLst>
              <a:path w="2971800" h="2971800">
                <a:moveTo>
                  <a:pt x="0" y="0"/>
                </a:moveTo>
                <a:lnTo>
                  <a:pt x="2971800" y="0"/>
                </a:lnTo>
                <a:lnTo>
                  <a:pt x="2971800" y="2971800"/>
                </a:lnTo>
                <a:lnTo>
                  <a:pt x="0" y="29718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594428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3_General Page">
    <p:spTree>
      <p:nvGrpSpPr>
        <p:cNvPr id="1" name=""/>
        <p:cNvGrpSpPr/>
        <p:nvPr/>
      </p:nvGrpSpPr>
      <p:grpSpPr>
        <a:xfrm>
          <a:off x="0" y="0"/>
          <a:ext cx="0" cy="0"/>
          <a:chOff x="0" y="0"/>
          <a:chExt cx="0" cy="0"/>
        </a:xfrm>
      </p:grpSpPr>
      <p:sp>
        <p:nvSpPr>
          <p:cNvPr id="5" name="Picture Placeholder 13">
            <a:extLst>
              <a:ext uri="{FF2B5EF4-FFF2-40B4-BE49-F238E27FC236}">
                <a16:creationId xmlns:a16="http://schemas.microsoft.com/office/drawing/2014/main" id="{98732A8E-E211-433B-A74F-40D396D658E2}"/>
              </a:ext>
            </a:extLst>
          </p:cNvPr>
          <p:cNvSpPr>
            <a:spLocks noGrp="1"/>
          </p:cNvSpPr>
          <p:nvPr>
            <p:ph type="pic" sz="quarter" idx="14"/>
          </p:nvPr>
        </p:nvSpPr>
        <p:spPr>
          <a:xfrm>
            <a:off x="857250" y="0"/>
            <a:ext cx="1955030" cy="4361220"/>
          </a:xfrm>
          <a:custGeom>
            <a:avLst/>
            <a:gdLst>
              <a:gd name="connsiteX0" fmla="*/ 0 w 1955030"/>
              <a:gd name="connsiteY0" fmla="*/ 0 h 4361220"/>
              <a:gd name="connsiteX1" fmla="*/ 1955030 w 1955030"/>
              <a:gd name="connsiteY1" fmla="*/ 0 h 4361220"/>
              <a:gd name="connsiteX2" fmla="*/ 1955030 w 1955030"/>
              <a:gd name="connsiteY2" fmla="*/ 4361220 h 4361220"/>
              <a:gd name="connsiteX3" fmla="*/ 0 w 1955030"/>
              <a:gd name="connsiteY3" fmla="*/ 4361220 h 4361220"/>
            </a:gdLst>
            <a:ahLst/>
            <a:cxnLst>
              <a:cxn ang="0">
                <a:pos x="connsiteX0" y="connsiteY0"/>
              </a:cxn>
              <a:cxn ang="0">
                <a:pos x="connsiteX1" y="connsiteY1"/>
              </a:cxn>
              <a:cxn ang="0">
                <a:pos x="connsiteX2" y="connsiteY2"/>
              </a:cxn>
              <a:cxn ang="0">
                <a:pos x="connsiteX3" y="connsiteY3"/>
              </a:cxn>
            </a:cxnLst>
            <a:rect l="l" t="t" r="r" b="b"/>
            <a:pathLst>
              <a:path w="1955030" h="4361220">
                <a:moveTo>
                  <a:pt x="0" y="0"/>
                </a:moveTo>
                <a:lnTo>
                  <a:pt x="1955030" y="0"/>
                </a:lnTo>
                <a:lnTo>
                  <a:pt x="1955030" y="4361220"/>
                </a:lnTo>
                <a:lnTo>
                  <a:pt x="0" y="4361220"/>
                </a:lnTo>
                <a:close/>
              </a:path>
            </a:pathLst>
          </a:custGeom>
        </p:spPr>
        <p:txBody>
          <a:bodyPr wrap="square" anchor="ctr">
            <a:noAutofit/>
          </a:bodyPr>
          <a:lstStyle/>
          <a:p>
            <a:endParaRPr lang="en-US" dirty="0"/>
          </a:p>
        </p:txBody>
      </p:sp>
      <p:sp>
        <p:nvSpPr>
          <p:cNvPr id="6" name="Picture Placeholder 17">
            <a:extLst>
              <a:ext uri="{FF2B5EF4-FFF2-40B4-BE49-F238E27FC236}">
                <a16:creationId xmlns:a16="http://schemas.microsoft.com/office/drawing/2014/main" id="{C2770158-3A79-4261-9AB9-4E9964895BC8}"/>
              </a:ext>
            </a:extLst>
          </p:cNvPr>
          <p:cNvSpPr>
            <a:spLocks noGrp="1"/>
          </p:cNvSpPr>
          <p:nvPr>
            <p:ph type="pic" sz="quarter" idx="16"/>
          </p:nvPr>
        </p:nvSpPr>
        <p:spPr>
          <a:xfrm>
            <a:off x="4997313" y="0"/>
            <a:ext cx="1955030" cy="2768888"/>
          </a:xfrm>
          <a:custGeom>
            <a:avLst/>
            <a:gdLst>
              <a:gd name="connsiteX0" fmla="*/ 0 w 1955030"/>
              <a:gd name="connsiteY0" fmla="*/ 0 h 2768888"/>
              <a:gd name="connsiteX1" fmla="*/ 1955030 w 1955030"/>
              <a:gd name="connsiteY1" fmla="*/ 0 h 2768888"/>
              <a:gd name="connsiteX2" fmla="*/ 1955030 w 1955030"/>
              <a:gd name="connsiteY2" fmla="*/ 2768888 h 2768888"/>
              <a:gd name="connsiteX3" fmla="*/ 0 w 1955030"/>
              <a:gd name="connsiteY3" fmla="*/ 2768888 h 2768888"/>
            </a:gdLst>
            <a:ahLst/>
            <a:cxnLst>
              <a:cxn ang="0">
                <a:pos x="connsiteX0" y="connsiteY0"/>
              </a:cxn>
              <a:cxn ang="0">
                <a:pos x="connsiteX1" y="connsiteY1"/>
              </a:cxn>
              <a:cxn ang="0">
                <a:pos x="connsiteX2" y="connsiteY2"/>
              </a:cxn>
              <a:cxn ang="0">
                <a:pos x="connsiteX3" y="connsiteY3"/>
              </a:cxn>
            </a:cxnLst>
            <a:rect l="l" t="t" r="r" b="b"/>
            <a:pathLst>
              <a:path w="1955030" h="2768888">
                <a:moveTo>
                  <a:pt x="0" y="0"/>
                </a:moveTo>
                <a:lnTo>
                  <a:pt x="1955030" y="0"/>
                </a:lnTo>
                <a:lnTo>
                  <a:pt x="1955030" y="2768888"/>
                </a:lnTo>
                <a:lnTo>
                  <a:pt x="0" y="2768888"/>
                </a:lnTo>
                <a:close/>
              </a:path>
            </a:pathLst>
          </a:custGeom>
        </p:spPr>
        <p:txBody>
          <a:bodyPr wrap="square" anchor="ctr">
            <a:noAutofit/>
          </a:bodyPr>
          <a:lstStyle/>
          <a:p>
            <a:endParaRPr lang="en-US" dirty="0"/>
          </a:p>
        </p:txBody>
      </p:sp>
      <p:sp>
        <p:nvSpPr>
          <p:cNvPr id="7" name="Picture Placeholder 18">
            <a:extLst>
              <a:ext uri="{FF2B5EF4-FFF2-40B4-BE49-F238E27FC236}">
                <a16:creationId xmlns:a16="http://schemas.microsoft.com/office/drawing/2014/main" id="{24766D91-AA38-47CE-8F51-714EFE27A3FE}"/>
              </a:ext>
            </a:extLst>
          </p:cNvPr>
          <p:cNvSpPr>
            <a:spLocks noGrp="1"/>
          </p:cNvSpPr>
          <p:nvPr>
            <p:ph type="pic" sz="quarter" idx="15"/>
          </p:nvPr>
        </p:nvSpPr>
        <p:spPr>
          <a:xfrm>
            <a:off x="2927282" y="0"/>
            <a:ext cx="1955030" cy="5307773"/>
          </a:xfrm>
          <a:custGeom>
            <a:avLst/>
            <a:gdLst>
              <a:gd name="connsiteX0" fmla="*/ 0 w 1955030"/>
              <a:gd name="connsiteY0" fmla="*/ 0 h 5307773"/>
              <a:gd name="connsiteX1" fmla="*/ 1955030 w 1955030"/>
              <a:gd name="connsiteY1" fmla="*/ 0 h 5307773"/>
              <a:gd name="connsiteX2" fmla="*/ 1955030 w 1955030"/>
              <a:gd name="connsiteY2" fmla="*/ 5307773 h 5307773"/>
              <a:gd name="connsiteX3" fmla="*/ 0 w 1955030"/>
              <a:gd name="connsiteY3" fmla="*/ 5307773 h 5307773"/>
            </a:gdLst>
            <a:ahLst/>
            <a:cxnLst>
              <a:cxn ang="0">
                <a:pos x="connsiteX0" y="connsiteY0"/>
              </a:cxn>
              <a:cxn ang="0">
                <a:pos x="connsiteX1" y="connsiteY1"/>
              </a:cxn>
              <a:cxn ang="0">
                <a:pos x="connsiteX2" y="connsiteY2"/>
              </a:cxn>
              <a:cxn ang="0">
                <a:pos x="connsiteX3" y="connsiteY3"/>
              </a:cxn>
            </a:cxnLst>
            <a:rect l="l" t="t" r="r" b="b"/>
            <a:pathLst>
              <a:path w="1955030" h="5307773">
                <a:moveTo>
                  <a:pt x="0" y="0"/>
                </a:moveTo>
                <a:lnTo>
                  <a:pt x="1955030" y="0"/>
                </a:lnTo>
                <a:lnTo>
                  <a:pt x="1955030" y="5307773"/>
                </a:lnTo>
                <a:lnTo>
                  <a:pt x="0" y="5307773"/>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2777999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4_General Page">
    <p:spTree>
      <p:nvGrpSpPr>
        <p:cNvPr id="1" name=""/>
        <p:cNvGrpSpPr/>
        <p:nvPr/>
      </p:nvGrpSpPr>
      <p:grpSpPr>
        <a:xfrm>
          <a:off x="0" y="0"/>
          <a:ext cx="0" cy="0"/>
          <a:chOff x="0" y="0"/>
          <a:chExt cx="0" cy="0"/>
        </a:xfrm>
      </p:grpSpPr>
      <p:sp>
        <p:nvSpPr>
          <p:cNvPr id="8" name="Picture Placeholder 14">
            <a:extLst>
              <a:ext uri="{FF2B5EF4-FFF2-40B4-BE49-F238E27FC236}">
                <a16:creationId xmlns:a16="http://schemas.microsoft.com/office/drawing/2014/main" id="{8698D782-10D4-4E84-A3E6-4D244FD20E4F}"/>
              </a:ext>
            </a:extLst>
          </p:cNvPr>
          <p:cNvSpPr>
            <a:spLocks noGrp="1"/>
          </p:cNvSpPr>
          <p:nvPr>
            <p:ph type="pic" sz="quarter" idx="16"/>
          </p:nvPr>
        </p:nvSpPr>
        <p:spPr>
          <a:xfrm>
            <a:off x="7277100" y="814387"/>
            <a:ext cx="2047875" cy="2408900"/>
          </a:xfrm>
          <a:custGeom>
            <a:avLst/>
            <a:gdLst>
              <a:gd name="connsiteX0" fmla="*/ 0 w 2047875"/>
              <a:gd name="connsiteY0" fmla="*/ 0 h 2408900"/>
              <a:gd name="connsiteX1" fmla="*/ 2047875 w 2047875"/>
              <a:gd name="connsiteY1" fmla="*/ 0 h 2408900"/>
              <a:gd name="connsiteX2" fmla="*/ 2047875 w 2047875"/>
              <a:gd name="connsiteY2" fmla="*/ 2408900 h 2408900"/>
              <a:gd name="connsiteX3" fmla="*/ 0 w 2047875"/>
              <a:gd name="connsiteY3" fmla="*/ 2408900 h 2408900"/>
            </a:gdLst>
            <a:ahLst/>
            <a:cxnLst>
              <a:cxn ang="0">
                <a:pos x="connsiteX0" y="connsiteY0"/>
              </a:cxn>
              <a:cxn ang="0">
                <a:pos x="connsiteX1" y="connsiteY1"/>
              </a:cxn>
              <a:cxn ang="0">
                <a:pos x="connsiteX2" y="connsiteY2"/>
              </a:cxn>
              <a:cxn ang="0">
                <a:pos x="connsiteX3" y="connsiteY3"/>
              </a:cxn>
            </a:cxnLst>
            <a:rect l="l" t="t" r="r" b="b"/>
            <a:pathLst>
              <a:path w="2047875" h="2408900">
                <a:moveTo>
                  <a:pt x="0" y="0"/>
                </a:moveTo>
                <a:lnTo>
                  <a:pt x="2047875" y="0"/>
                </a:lnTo>
                <a:lnTo>
                  <a:pt x="2047875" y="2408900"/>
                </a:lnTo>
                <a:lnTo>
                  <a:pt x="0" y="2408900"/>
                </a:lnTo>
                <a:close/>
              </a:path>
            </a:pathLst>
          </a:custGeom>
        </p:spPr>
        <p:txBody>
          <a:bodyPr wrap="square" anchor="ctr">
            <a:noAutofit/>
          </a:bodyPr>
          <a:lstStyle/>
          <a:p>
            <a:endParaRPr lang="en-US" dirty="0"/>
          </a:p>
        </p:txBody>
      </p:sp>
      <p:sp>
        <p:nvSpPr>
          <p:cNvPr id="9" name="Picture Placeholder 15">
            <a:extLst>
              <a:ext uri="{FF2B5EF4-FFF2-40B4-BE49-F238E27FC236}">
                <a16:creationId xmlns:a16="http://schemas.microsoft.com/office/drawing/2014/main" id="{F1E23AE6-52AC-40F7-8E37-A11636DC9085}"/>
              </a:ext>
            </a:extLst>
          </p:cNvPr>
          <p:cNvSpPr>
            <a:spLocks noGrp="1"/>
          </p:cNvSpPr>
          <p:nvPr>
            <p:ph type="pic" sz="quarter" idx="17"/>
          </p:nvPr>
        </p:nvSpPr>
        <p:spPr>
          <a:xfrm>
            <a:off x="9467850" y="1553501"/>
            <a:ext cx="1885950" cy="2408900"/>
          </a:xfrm>
          <a:custGeom>
            <a:avLst/>
            <a:gdLst>
              <a:gd name="connsiteX0" fmla="*/ 0 w 1885950"/>
              <a:gd name="connsiteY0" fmla="*/ 0 h 2408900"/>
              <a:gd name="connsiteX1" fmla="*/ 1885950 w 1885950"/>
              <a:gd name="connsiteY1" fmla="*/ 0 h 2408900"/>
              <a:gd name="connsiteX2" fmla="*/ 1885950 w 1885950"/>
              <a:gd name="connsiteY2" fmla="*/ 2408900 h 2408900"/>
              <a:gd name="connsiteX3" fmla="*/ 0 w 1885950"/>
              <a:gd name="connsiteY3" fmla="*/ 2408900 h 2408900"/>
            </a:gdLst>
            <a:ahLst/>
            <a:cxnLst>
              <a:cxn ang="0">
                <a:pos x="connsiteX0" y="connsiteY0"/>
              </a:cxn>
              <a:cxn ang="0">
                <a:pos x="connsiteX1" y="connsiteY1"/>
              </a:cxn>
              <a:cxn ang="0">
                <a:pos x="connsiteX2" y="connsiteY2"/>
              </a:cxn>
              <a:cxn ang="0">
                <a:pos x="connsiteX3" y="connsiteY3"/>
              </a:cxn>
            </a:cxnLst>
            <a:rect l="l" t="t" r="r" b="b"/>
            <a:pathLst>
              <a:path w="1885950" h="2408900">
                <a:moveTo>
                  <a:pt x="0" y="0"/>
                </a:moveTo>
                <a:lnTo>
                  <a:pt x="1885950" y="0"/>
                </a:lnTo>
                <a:lnTo>
                  <a:pt x="1885950" y="2408900"/>
                </a:lnTo>
                <a:lnTo>
                  <a:pt x="0" y="2408900"/>
                </a:lnTo>
                <a:close/>
              </a:path>
            </a:pathLst>
          </a:custGeom>
        </p:spPr>
        <p:txBody>
          <a:bodyPr wrap="square" anchor="ctr">
            <a:noAutofit/>
          </a:bodyPr>
          <a:lstStyle/>
          <a:p>
            <a:endParaRPr lang="en-US" dirty="0"/>
          </a:p>
        </p:txBody>
      </p:sp>
      <p:sp>
        <p:nvSpPr>
          <p:cNvPr id="10" name="Picture Placeholder 16">
            <a:extLst>
              <a:ext uri="{FF2B5EF4-FFF2-40B4-BE49-F238E27FC236}">
                <a16:creationId xmlns:a16="http://schemas.microsoft.com/office/drawing/2014/main" id="{6A6EADB3-7341-41A1-9A21-0D081713A4D2}"/>
              </a:ext>
            </a:extLst>
          </p:cNvPr>
          <p:cNvSpPr>
            <a:spLocks noGrp="1"/>
          </p:cNvSpPr>
          <p:nvPr>
            <p:ph type="pic" sz="quarter" idx="18"/>
          </p:nvPr>
        </p:nvSpPr>
        <p:spPr>
          <a:xfrm>
            <a:off x="9467850" y="4125251"/>
            <a:ext cx="1885950" cy="2043112"/>
          </a:xfrm>
          <a:custGeom>
            <a:avLst/>
            <a:gdLst>
              <a:gd name="connsiteX0" fmla="*/ 0 w 1885950"/>
              <a:gd name="connsiteY0" fmla="*/ 0 h 2043112"/>
              <a:gd name="connsiteX1" fmla="*/ 1885950 w 1885950"/>
              <a:gd name="connsiteY1" fmla="*/ 0 h 2043112"/>
              <a:gd name="connsiteX2" fmla="*/ 1885950 w 1885950"/>
              <a:gd name="connsiteY2" fmla="*/ 2043112 h 2043112"/>
              <a:gd name="connsiteX3" fmla="*/ 0 w 1885950"/>
              <a:gd name="connsiteY3" fmla="*/ 2043112 h 2043112"/>
            </a:gdLst>
            <a:ahLst/>
            <a:cxnLst>
              <a:cxn ang="0">
                <a:pos x="connsiteX0" y="connsiteY0"/>
              </a:cxn>
              <a:cxn ang="0">
                <a:pos x="connsiteX1" y="connsiteY1"/>
              </a:cxn>
              <a:cxn ang="0">
                <a:pos x="connsiteX2" y="connsiteY2"/>
              </a:cxn>
              <a:cxn ang="0">
                <a:pos x="connsiteX3" y="connsiteY3"/>
              </a:cxn>
            </a:cxnLst>
            <a:rect l="l" t="t" r="r" b="b"/>
            <a:pathLst>
              <a:path w="1885950" h="2043112">
                <a:moveTo>
                  <a:pt x="0" y="0"/>
                </a:moveTo>
                <a:lnTo>
                  <a:pt x="1885950" y="0"/>
                </a:lnTo>
                <a:lnTo>
                  <a:pt x="1885950" y="2043112"/>
                </a:lnTo>
                <a:lnTo>
                  <a:pt x="0" y="2043112"/>
                </a:lnTo>
                <a:close/>
              </a:path>
            </a:pathLst>
          </a:custGeom>
        </p:spPr>
        <p:txBody>
          <a:bodyPr wrap="square" anchor="ctr">
            <a:noAutofit/>
          </a:bodyPr>
          <a:lstStyle/>
          <a:p>
            <a:endParaRPr lang="en-US" dirty="0"/>
          </a:p>
        </p:txBody>
      </p:sp>
      <p:sp>
        <p:nvSpPr>
          <p:cNvPr id="11" name="Picture Placeholder 19">
            <a:extLst>
              <a:ext uri="{FF2B5EF4-FFF2-40B4-BE49-F238E27FC236}">
                <a16:creationId xmlns:a16="http://schemas.microsoft.com/office/drawing/2014/main" id="{F4542F5D-0B3C-4C05-A2E0-1BA21007FDAC}"/>
              </a:ext>
            </a:extLst>
          </p:cNvPr>
          <p:cNvSpPr>
            <a:spLocks noGrp="1"/>
          </p:cNvSpPr>
          <p:nvPr>
            <p:ph type="pic" sz="quarter" idx="19"/>
          </p:nvPr>
        </p:nvSpPr>
        <p:spPr>
          <a:xfrm>
            <a:off x="7277100" y="3376613"/>
            <a:ext cx="2047875" cy="2043113"/>
          </a:xfrm>
          <a:custGeom>
            <a:avLst/>
            <a:gdLst>
              <a:gd name="connsiteX0" fmla="*/ 0 w 2047875"/>
              <a:gd name="connsiteY0" fmla="*/ 0 h 2043113"/>
              <a:gd name="connsiteX1" fmla="*/ 2047875 w 2047875"/>
              <a:gd name="connsiteY1" fmla="*/ 0 h 2043113"/>
              <a:gd name="connsiteX2" fmla="*/ 2047875 w 2047875"/>
              <a:gd name="connsiteY2" fmla="*/ 2043113 h 2043113"/>
              <a:gd name="connsiteX3" fmla="*/ 0 w 2047875"/>
              <a:gd name="connsiteY3" fmla="*/ 2043113 h 2043113"/>
            </a:gdLst>
            <a:ahLst/>
            <a:cxnLst>
              <a:cxn ang="0">
                <a:pos x="connsiteX0" y="connsiteY0"/>
              </a:cxn>
              <a:cxn ang="0">
                <a:pos x="connsiteX1" y="connsiteY1"/>
              </a:cxn>
              <a:cxn ang="0">
                <a:pos x="connsiteX2" y="connsiteY2"/>
              </a:cxn>
              <a:cxn ang="0">
                <a:pos x="connsiteX3" y="connsiteY3"/>
              </a:cxn>
            </a:cxnLst>
            <a:rect l="l" t="t" r="r" b="b"/>
            <a:pathLst>
              <a:path w="2047875" h="2043113">
                <a:moveTo>
                  <a:pt x="0" y="0"/>
                </a:moveTo>
                <a:lnTo>
                  <a:pt x="2047875" y="0"/>
                </a:lnTo>
                <a:lnTo>
                  <a:pt x="2047875" y="2043113"/>
                </a:lnTo>
                <a:lnTo>
                  <a:pt x="0" y="2043113"/>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6486176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6_General P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A5FD838-48E3-4E61-B16C-A8293262017A}"/>
              </a:ext>
            </a:extLst>
          </p:cNvPr>
          <p:cNvSpPr>
            <a:spLocks noGrp="1"/>
          </p:cNvSpPr>
          <p:nvPr>
            <p:ph type="pic" sz="quarter" idx="15" hasCustomPrompt="1"/>
          </p:nvPr>
        </p:nvSpPr>
        <p:spPr>
          <a:xfrm>
            <a:off x="2056696" y="2858445"/>
            <a:ext cx="3893022" cy="2399332"/>
          </a:xfrm>
          <a:custGeom>
            <a:avLst/>
            <a:gdLst>
              <a:gd name="connsiteX0" fmla="*/ 0 w 3893022"/>
              <a:gd name="connsiteY0" fmla="*/ 0 h 2399332"/>
              <a:gd name="connsiteX1" fmla="*/ 3893022 w 3893022"/>
              <a:gd name="connsiteY1" fmla="*/ 0 h 2399332"/>
              <a:gd name="connsiteX2" fmla="*/ 3893022 w 3893022"/>
              <a:gd name="connsiteY2" fmla="*/ 2399332 h 2399332"/>
              <a:gd name="connsiteX3" fmla="*/ 0 w 3893022"/>
              <a:gd name="connsiteY3" fmla="*/ 2399332 h 2399332"/>
            </a:gdLst>
            <a:ahLst/>
            <a:cxnLst>
              <a:cxn ang="0">
                <a:pos x="connsiteX0" y="connsiteY0"/>
              </a:cxn>
              <a:cxn ang="0">
                <a:pos x="connsiteX1" y="connsiteY1"/>
              </a:cxn>
              <a:cxn ang="0">
                <a:pos x="connsiteX2" y="connsiteY2"/>
              </a:cxn>
              <a:cxn ang="0">
                <a:pos x="connsiteX3" y="connsiteY3"/>
              </a:cxn>
            </a:cxnLst>
            <a:rect l="l" t="t" r="r" b="b"/>
            <a:pathLst>
              <a:path w="3893022" h="2399332">
                <a:moveTo>
                  <a:pt x="0" y="0"/>
                </a:moveTo>
                <a:lnTo>
                  <a:pt x="3893022" y="0"/>
                </a:lnTo>
                <a:lnTo>
                  <a:pt x="3893022" y="2399332"/>
                </a:lnTo>
                <a:lnTo>
                  <a:pt x="0" y="2399332"/>
                </a:ln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227973795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9_General P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CF646293-00C2-4170-97A7-90EE5C44B6C9}"/>
              </a:ext>
            </a:extLst>
          </p:cNvPr>
          <p:cNvSpPr>
            <a:spLocks noGrp="1"/>
          </p:cNvSpPr>
          <p:nvPr>
            <p:ph type="pic" sz="quarter" idx="12" hasCustomPrompt="1"/>
          </p:nvPr>
        </p:nvSpPr>
        <p:spPr>
          <a:xfrm>
            <a:off x="6096000" y="694878"/>
            <a:ext cx="5401121" cy="5468244"/>
          </a:xfrm>
          <a:custGeom>
            <a:avLst/>
            <a:gdLst>
              <a:gd name="connsiteX0" fmla="*/ 0 w 5401121"/>
              <a:gd name="connsiteY0" fmla="*/ 0 h 5468244"/>
              <a:gd name="connsiteX1" fmla="*/ 5401121 w 5401121"/>
              <a:gd name="connsiteY1" fmla="*/ 0 h 5468244"/>
              <a:gd name="connsiteX2" fmla="*/ 5401121 w 5401121"/>
              <a:gd name="connsiteY2" fmla="*/ 5468244 h 5468244"/>
              <a:gd name="connsiteX3" fmla="*/ 0 w 5401121"/>
              <a:gd name="connsiteY3" fmla="*/ 5468244 h 5468244"/>
            </a:gdLst>
            <a:ahLst/>
            <a:cxnLst>
              <a:cxn ang="0">
                <a:pos x="connsiteX0" y="connsiteY0"/>
              </a:cxn>
              <a:cxn ang="0">
                <a:pos x="connsiteX1" y="connsiteY1"/>
              </a:cxn>
              <a:cxn ang="0">
                <a:pos x="connsiteX2" y="connsiteY2"/>
              </a:cxn>
              <a:cxn ang="0">
                <a:pos x="connsiteX3" y="connsiteY3"/>
              </a:cxn>
            </a:cxnLst>
            <a:rect l="l" t="t" r="r" b="b"/>
            <a:pathLst>
              <a:path w="5401121" h="5468244">
                <a:moveTo>
                  <a:pt x="0" y="0"/>
                </a:moveTo>
                <a:lnTo>
                  <a:pt x="5401121" y="0"/>
                </a:lnTo>
                <a:lnTo>
                  <a:pt x="5401121" y="5468244"/>
                </a:lnTo>
                <a:lnTo>
                  <a:pt x="0" y="5468244"/>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Tree>
    <p:extLst>
      <p:ext uri="{BB962C8B-B14F-4D97-AF65-F5344CB8AC3E}">
        <p14:creationId xmlns:p14="http://schemas.microsoft.com/office/powerpoint/2010/main" val="17018488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8_General P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85C71A7B-3D08-4C4F-8CB0-3898889DFCF4}"/>
              </a:ext>
            </a:extLst>
          </p:cNvPr>
          <p:cNvSpPr>
            <a:spLocks noGrp="1"/>
          </p:cNvSpPr>
          <p:nvPr>
            <p:ph type="pic" sz="quarter" idx="12" hasCustomPrompt="1"/>
          </p:nvPr>
        </p:nvSpPr>
        <p:spPr>
          <a:xfrm>
            <a:off x="1637722" y="676408"/>
            <a:ext cx="9877870" cy="4553265"/>
          </a:xfrm>
          <a:custGeom>
            <a:avLst/>
            <a:gdLst>
              <a:gd name="connsiteX0" fmla="*/ 0 w 9877870"/>
              <a:gd name="connsiteY0" fmla="*/ 0 h 4553265"/>
              <a:gd name="connsiteX1" fmla="*/ 9877870 w 9877870"/>
              <a:gd name="connsiteY1" fmla="*/ 0 h 4553265"/>
              <a:gd name="connsiteX2" fmla="*/ 9877870 w 9877870"/>
              <a:gd name="connsiteY2" fmla="*/ 4553265 h 4553265"/>
              <a:gd name="connsiteX3" fmla="*/ 0 w 9877870"/>
              <a:gd name="connsiteY3" fmla="*/ 4553265 h 4553265"/>
            </a:gdLst>
            <a:ahLst/>
            <a:cxnLst>
              <a:cxn ang="0">
                <a:pos x="connsiteX0" y="connsiteY0"/>
              </a:cxn>
              <a:cxn ang="0">
                <a:pos x="connsiteX1" y="connsiteY1"/>
              </a:cxn>
              <a:cxn ang="0">
                <a:pos x="connsiteX2" y="connsiteY2"/>
              </a:cxn>
              <a:cxn ang="0">
                <a:pos x="connsiteX3" y="connsiteY3"/>
              </a:cxn>
            </a:cxnLst>
            <a:rect l="l" t="t" r="r" b="b"/>
            <a:pathLst>
              <a:path w="9877870" h="4553265">
                <a:moveTo>
                  <a:pt x="0" y="0"/>
                </a:moveTo>
                <a:lnTo>
                  <a:pt x="9877870" y="0"/>
                </a:lnTo>
                <a:lnTo>
                  <a:pt x="9877870" y="4553265"/>
                </a:lnTo>
                <a:lnTo>
                  <a:pt x="0" y="4553265"/>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Tree>
    <p:extLst>
      <p:ext uri="{BB962C8B-B14F-4D97-AF65-F5344CB8AC3E}">
        <p14:creationId xmlns:p14="http://schemas.microsoft.com/office/powerpoint/2010/main" val="12964865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0" y="0"/>
            <a:ext cx="12192000" cy="6858000"/>
          </a:xfrm>
          <a:prstGeom prst="rect">
            <a:avLst/>
          </a:prstGeom>
        </p:spPr>
        <p:txBody>
          <a:bodyPr anchor="ctr">
            <a:normAutofit/>
          </a:bodyPr>
          <a:lstStyle>
            <a:lvl1pPr marL="0" indent="0">
              <a:buNone/>
              <a:defRPr sz="800" b="0" i="0" baseline="0">
                <a:solidFill>
                  <a:schemeClr val="accent1"/>
                </a:solidFill>
                <a:latin typeface="Montserrat" charset="0"/>
                <a:ea typeface="Montserrat" charset="0"/>
                <a:cs typeface="Montserrat" charset="0"/>
              </a:defRPr>
            </a:lvl1pPr>
          </a:lstStyle>
          <a:p>
            <a:r>
              <a:rPr lang="en-US" dirty="0"/>
              <a:t>DRAG YOUR IMAGE HERE</a:t>
            </a:r>
          </a:p>
        </p:txBody>
      </p:sp>
    </p:spTree>
    <p:extLst>
      <p:ext uri="{BB962C8B-B14F-4D97-AF65-F5344CB8AC3E}">
        <p14:creationId xmlns:p14="http://schemas.microsoft.com/office/powerpoint/2010/main" val="56432557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Full Image">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0" y="0"/>
            <a:ext cx="12192000" cy="6858000"/>
          </a:xfrm>
          <a:prstGeom prst="rect">
            <a:avLst/>
          </a:prstGeom>
        </p:spPr>
        <p:txBody>
          <a:bodyPr anchor="ctr">
            <a:normAutofit/>
          </a:bodyPr>
          <a:lstStyle>
            <a:lvl1pPr marL="0" indent="0">
              <a:buNone/>
              <a:defRPr sz="800" b="0" i="0" baseline="0">
                <a:solidFill>
                  <a:schemeClr val="accent1"/>
                </a:solidFill>
                <a:latin typeface="Montserrat" charset="0"/>
                <a:ea typeface="Montserrat" charset="0"/>
                <a:cs typeface="Montserrat" charset="0"/>
              </a:defRPr>
            </a:lvl1pPr>
          </a:lstStyle>
          <a:p>
            <a:r>
              <a:rPr lang="en-US" dirty="0"/>
              <a:t>DRAG YOUR IMAGE HERE</a:t>
            </a:r>
          </a:p>
        </p:txBody>
      </p:sp>
      <p:sp>
        <p:nvSpPr>
          <p:cNvPr id="9" name="Picture Placeholder 8">
            <a:extLst>
              <a:ext uri="{FF2B5EF4-FFF2-40B4-BE49-F238E27FC236}">
                <a16:creationId xmlns:a16="http://schemas.microsoft.com/office/drawing/2014/main" id="{FC6EB76E-EBF8-4AD2-AC01-973FB4DFAD87}"/>
              </a:ext>
            </a:extLst>
          </p:cNvPr>
          <p:cNvSpPr>
            <a:spLocks noGrp="1"/>
          </p:cNvSpPr>
          <p:nvPr>
            <p:ph type="pic" sz="quarter" idx="12" hasCustomPrompt="1"/>
          </p:nvPr>
        </p:nvSpPr>
        <p:spPr>
          <a:xfrm>
            <a:off x="3515526" y="694877"/>
            <a:ext cx="2628895" cy="2638247"/>
          </a:xfrm>
          <a:custGeom>
            <a:avLst/>
            <a:gdLst>
              <a:gd name="connsiteX0" fmla="*/ 0 w 2628895"/>
              <a:gd name="connsiteY0" fmla="*/ 0 h 2638247"/>
              <a:gd name="connsiteX1" fmla="*/ 2628895 w 2628895"/>
              <a:gd name="connsiteY1" fmla="*/ 0 h 2638247"/>
              <a:gd name="connsiteX2" fmla="*/ 2628895 w 2628895"/>
              <a:gd name="connsiteY2" fmla="*/ 2638247 h 2638247"/>
              <a:gd name="connsiteX3" fmla="*/ 0 w 2628895"/>
              <a:gd name="connsiteY3" fmla="*/ 2638247 h 2638247"/>
            </a:gdLst>
            <a:ahLst/>
            <a:cxnLst>
              <a:cxn ang="0">
                <a:pos x="connsiteX0" y="connsiteY0"/>
              </a:cxn>
              <a:cxn ang="0">
                <a:pos x="connsiteX1" y="connsiteY1"/>
              </a:cxn>
              <a:cxn ang="0">
                <a:pos x="connsiteX2" y="connsiteY2"/>
              </a:cxn>
              <a:cxn ang="0">
                <a:pos x="connsiteX3" y="connsiteY3"/>
              </a:cxn>
            </a:cxnLst>
            <a:rect l="l" t="t" r="r" b="b"/>
            <a:pathLst>
              <a:path w="2628895" h="2638247">
                <a:moveTo>
                  <a:pt x="0" y="0"/>
                </a:moveTo>
                <a:lnTo>
                  <a:pt x="2628895" y="0"/>
                </a:lnTo>
                <a:lnTo>
                  <a:pt x="2628895" y="2638247"/>
                </a:lnTo>
                <a:lnTo>
                  <a:pt x="0" y="2638247"/>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10" name="Picture Placeholder 9">
            <a:extLst>
              <a:ext uri="{FF2B5EF4-FFF2-40B4-BE49-F238E27FC236}">
                <a16:creationId xmlns:a16="http://schemas.microsoft.com/office/drawing/2014/main" id="{2B0CB4DF-DC65-4833-B39E-0F479CF2856F}"/>
              </a:ext>
            </a:extLst>
          </p:cNvPr>
          <p:cNvSpPr>
            <a:spLocks noGrp="1"/>
          </p:cNvSpPr>
          <p:nvPr>
            <p:ph type="pic" sz="quarter" idx="13" hasCustomPrompt="1"/>
          </p:nvPr>
        </p:nvSpPr>
        <p:spPr>
          <a:xfrm>
            <a:off x="694876" y="3524877"/>
            <a:ext cx="2628895" cy="2638247"/>
          </a:xfrm>
          <a:custGeom>
            <a:avLst/>
            <a:gdLst>
              <a:gd name="connsiteX0" fmla="*/ 0 w 2628895"/>
              <a:gd name="connsiteY0" fmla="*/ 0 h 2638247"/>
              <a:gd name="connsiteX1" fmla="*/ 2628895 w 2628895"/>
              <a:gd name="connsiteY1" fmla="*/ 0 h 2638247"/>
              <a:gd name="connsiteX2" fmla="*/ 2628895 w 2628895"/>
              <a:gd name="connsiteY2" fmla="*/ 2638247 h 2638247"/>
              <a:gd name="connsiteX3" fmla="*/ 0 w 2628895"/>
              <a:gd name="connsiteY3" fmla="*/ 2638247 h 2638247"/>
            </a:gdLst>
            <a:ahLst/>
            <a:cxnLst>
              <a:cxn ang="0">
                <a:pos x="connsiteX0" y="connsiteY0"/>
              </a:cxn>
              <a:cxn ang="0">
                <a:pos x="connsiteX1" y="connsiteY1"/>
              </a:cxn>
              <a:cxn ang="0">
                <a:pos x="connsiteX2" y="connsiteY2"/>
              </a:cxn>
              <a:cxn ang="0">
                <a:pos x="connsiteX3" y="connsiteY3"/>
              </a:cxn>
            </a:cxnLst>
            <a:rect l="l" t="t" r="r" b="b"/>
            <a:pathLst>
              <a:path w="2628895" h="2638247">
                <a:moveTo>
                  <a:pt x="0" y="0"/>
                </a:moveTo>
                <a:lnTo>
                  <a:pt x="2628895" y="0"/>
                </a:lnTo>
                <a:lnTo>
                  <a:pt x="2628895" y="2638247"/>
                </a:lnTo>
                <a:lnTo>
                  <a:pt x="0" y="2638247"/>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8" name="Picture Placeholder 7">
            <a:extLst>
              <a:ext uri="{FF2B5EF4-FFF2-40B4-BE49-F238E27FC236}">
                <a16:creationId xmlns:a16="http://schemas.microsoft.com/office/drawing/2014/main" id="{FDC3222F-7AD9-471D-87D1-EC613FFAAA22}"/>
              </a:ext>
            </a:extLst>
          </p:cNvPr>
          <p:cNvSpPr>
            <a:spLocks noGrp="1"/>
          </p:cNvSpPr>
          <p:nvPr>
            <p:ph type="pic" sz="quarter" idx="11" hasCustomPrompt="1"/>
          </p:nvPr>
        </p:nvSpPr>
        <p:spPr>
          <a:xfrm>
            <a:off x="694876" y="694877"/>
            <a:ext cx="2628895" cy="2638247"/>
          </a:xfrm>
          <a:custGeom>
            <a:avLst/>
            <a:gdLst>
              <a:gd name="connsiteX0" fmla="*/ 0 w 2628895"/>
              <a:gd name="connsiteY0" fmla="*/ 0 h 2638247"/>
              <a:gd name="connsiteX1" fmla="*/ 2628895 w 2628895"/>
              <a:gd name="connsiteY1" fmla="*/ 0 h 2638247"/>
              <a:gd name="connsiteX2" fmla="*/ 2628895 w 2628895"/>
              <a:gd name="connsiteY2" fmla="*/ 2638247 h 2638247"/>
              <a:gd name="connsiteX3" fmla="*/ 0 w 2628895"/>
              <a:gd name="connsiteY3" fmla="*/ 2638247 h 2638247"/>
            </a:gdLst>
            <a:ahLst/>
            <a:cxnLst>
              <a:cxn ang="0">
                <a:pos x="connsiteX0" y="connsiteY0"/>
              </a:cxn>
              <a:cxn ang="0">
                <a:pos x="connsiteX1" y="connsiteY1"/>
              </a:cxn>
              <a:cxn ang="0">
                <a:pos x="connsiteX2" y="connsiteY2"/>
              </a:cxn>
              <a:cxn ang="0">
                <a:pos x="connsiteX3" y="connsiteY3"/>
              </a:cxn>
            </a:cxnLst>
            <a:rect l="l" t="t" r="r" b="b"/>
            <a:pathLst>
              <a:path w="2628895" h="2638247">
                <a:moveTo>
                  <a:pt x="0" y="0"/>
                </a:moveTo>
                <a:lnTo>
                  <a:pt x="2628895" y="0"/>
                </a:lnTo>
                <a:lnTo>
                  <a:pt x="2628895" y="2638247"/>
                </a:lnTo>
                <a:lnTo>
                  <a:pt x="0" y="2638247"/>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Tree>
    <p:extLst>
      <p:ext uri="{BB962C8B-B14F-4D97-AF65-F5344CB8AC3E}">
        <p14:creationId xmlns:p14="http://schemas.microsoft.com/office/powerpoint/2010/main" val="32245711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2_General Page">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2CCC4120-EA77-46D8-8AC7-577D255FE013}"/>
              </a:ext>
            </a:extLst>
          </p:cNvPr>
          <p:cNvSpPr>
            <a:spLocks noGrp="1"/>
          </p:cNvSpPr>
          <p:nvPr>
            <p:ph type="pic" sz="quarter" idx="11"/>
          </p:nvPr>
        </p:nvSpPr>
        <p:spPr>
          <a:xfrm>
            <a:off x="0" y="0"/>
            <a:ext cx="3048000" cy="3429000"/>
          </a:xfrm>
          <a:prstGeom prst="rect">
            <a:avLst/>
          </a:prstGeom>
        </p:spPr>
        <p:txBody>
          <a:bodyPr anchor="ctr">
            <a:normAutofit/>
          </a:bodyPr>
          <a:lstStyle>
            <a:lvl1pPr marL="0" indent="0" algn="ctr">
              <a:buNone/>
              <a:defRPr sz="1200"/>
            </a:lvl1pPr>
          </a:lstStyle>
          <a:p>
            <a:endParaRPr lang="en-US" dirty="0"/>
          </a:p>
        </p:txBody>
      </p:sp>
      <p:sp>
        <p:nvSpPr>
          <p:cNvPr id="6" name="Picture Placeholder 2">
            <a:extLst>
              <a:ext uri="{FF2B5EF4-FFF2-40B4-BE49-F238E27FC236}">
                <a16:creationId xmlns:a16="http://schemas.microsoft.com/office/drawing/2014/main" id="{8447705B-CF61-446A-800D-0FB15E9252C3}"/>
              </a:ext>
            </a:extLst>
          </p:cNvPr>
          <p:cNvSpPr>
            <a:spLocks noGrp="1"/>
          </p:cNvSpPr>
          <p:nvPr>
            <p:ph type="pic" sz="quarter" idx="13"/>
          </p:nvPr>
        </p:nvSpPr>
        <p:spPr>
          <a:xfrm>
            <a:off x="6096000" y="0"/>
            <a:ext cx="3048000" cy="3429000"/>
          </a:xfrm>
          <a:prstGeom prst="rect">
            <a:avLst/>
          </a:prstGeom>
        </p:spPr>
        <p:txBody>
          <a:bodyPr anchor="ctr">
            <a:normAutofit/>
          </a:bodyPr>
          <a:lstStyle>
            <a:lvl1pPr marL="0" indent="0" algn="ctr">
              <a:buNone/>
              <a:defRPr sz="1200"/>
            </a:lvl1pPr>
          </a:lstStyle>
          <a:p>
            <a:endParaRPr lang="en-US" dirty="0"/>
          </a:p>
        </p:txBody>
      </p:sp>
      <p:sp>
        <p:nvSpPr>
          <p:cNvPr id="7" name="Picture Placeholder 2">
            <a:extLst>
              <a:ext uri="{FF2B5EF4-FFF2-40B4-BE49-F238E27FC236}">
                <a16:creationId xmlns:a16="http://schemas.microsoft.com/office/drawing/2014/main" id="{514510DA-603E-4808-8A38-CFD82F050DA6}"/>
              </a:ext>
            </a:extLst>
          </p:cNvPr>
          <p:cNvSpPr>
            <a:spLocks noGrp="1"/>
          </p:cNvSpPr>
          <p:nvPr>
            <p:ph type="pic" sz="quarter" idx="16"/>
          </p:nvPr>
        </p:nvSpPr>
        <p:spPr>
          <a:xfrm>
            <a:off x="3048000" y="3429000"/>
            <a:ext cx="3048000" cy="3429000"/>
          </a:xfrm>
          <a:prstGeom prst="rect">
            <a:avLst/>
          </a:prstGeom>
        </p:spPr>
        <p:txBody>
          <a:bodyPr anchor="ctr">
            <a:normAutofit/>
          </a:bodyPr>
          <a:lstStyle>
            <a:lvl1pPr marL="0" indent="0" algn="ctr">
              <a:buNone/>
              <a:defRPr sz="1200"/>
            </a:lvl1pPr>
          </a:lstStyle>
          <a:p>
            <a:endParaRPr lang="en-US" dirty="0"/>
          </a:p>
        </p:txBody>
      </p:sp>
      <p:sp>
        <p:nvSpPr>
          <p:cNvPr id="8" name="Picture Placeholder 2">
            <a:extLst>
              <a:ext uri="{FF2B5EF4-FFF2-40B4-BE49-F238E27FC236}">
                <a16:creationId xmlns:a16="http://schemas.microsoft.com/office/drawing/2014/main" id="{B8DD7B99-CD4F-4832-9005-AE709BE35A1D}"/>
              </a:ext>
            </a:extLst>
          </p:cNvPr>
          <p:cNvSpPr>
            <a:spLocks noGrp="1"/>
          </p:cNvSpPr>
          <p:nvPr>
            <p:ph type="pic" sz="quarter" idx="18"/>
          </p:nvPr>
        </p:nvSpPr>
        <p:spPr>
          <a:xfrm>
            <a:off x="9144000" y="3429000"/>
            <a:ext cx="3048000" cy="3429000"/>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13781180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6_General Page">
    <p:spTree>
      <p:nvGrpSpPr>
        <p:cNvPr id="1" name=""/>
        <p:cNvGrpSpPr/>
        <p:nvPr/>
      </p:nvGrpSpPr>
      <p:grpSpPr>
        <a:xfrm>
          <a:off x="0" y="0"/>
          <a:ext cx="0" cy="0"/>
          <a:chOff x="0" y="0"/>
          <a:chExt cx="0" cy="0"/>
        </a:xfrm>
      </p:grpSpPr>
      <p:sp>
        <p:nvSpPr>
          <p:cNvPr id="4" name="Picture Placeholder 14">
            <a:extLst>
              <a:ext uri="{FF2B5EF4-FFF2-40B4-BE49-F238E27FC236}">
                <a16:creationId xmlns:a16="http://schemas.microsoft.com/office/drawing/2014/main" id="{9D98D79A-842E-44BA-9263-5908F4BAA2B7}"/>
              </a:ext>
            </a:extLst>
          </p:cNvPr>
          <p:cNvSpPr>
            <a:spLocks noGrp="1"/>
          </p:cNvSpPr>
          <p:nvPr>
            <p:ph type="pic" sz="quarter" idx="12"/>
          </p:nvPr>
        </p:nvSpPr>
        <p:spPr>
          <a:xfrm>
            <a:off x="4912338" y="1935843"/>
            <a:ext cx="2367324" cy="2367324"/>
          </a:xfrm>
          <a:custGeom>
            <a:avLst/>
            <a:gdLst>
              <a:gd name="connsiteX0" fmla="*/ 1183662 w 2367324"/>
              <a:gd name="connsiteY0" fmla="*/ 0 h 2367324"/>
              <a:gd name="connsiteX1" fmla="*/ 2367324 w 2367324"/>
              <a:gd name="connsiteY1" fmla="*/ 1183662 h 2367324"/>
              <a:gd name="connsiteX2" fmla="*/ 1183662 w 2367324"/>
              <a:gd name="connsiteY2" fmla="*/ 2367324 h 2367324"/>
              <a:gd name="connsiteX3" fmla="*/ 0 w 2367324"/>
              <a:gd name="connsiteY3" fmla="*/ 1183662 h 2367324"/>
              <a:gd name="connsiteX4" fmla="*/ 1183662 w 2367324"/>
              <a:gd name="connsiteY4" fmla="*/ 0 h 2367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7324" h="2367324">
                <a:moveTo>
                  <a:pt x="1183662" y="0"/>
                </a:moveTo>
                <a:cubicBezTo>
                  <a:pt x="1837380" y="0"/>
                  <a:pt x="2367324" y="529944"/>
                  <a:pt x="2367324" y="1183662"/>
                </a:cubicBezTo>
                <a:cubicBezTo>
                  <a:pt x="2367324" y="1837380"/>
                  <a:pt x="1837380" y="2367324"/>
                  <a:pt x="1183662" y="2367324"/>
                </a:cubicBezTo>
                <a:cubicBezTo>
                  <a:pt x="529944" y="2367324"/>
                  <a:pt x="0" y="1837380"/>
                  <a:pt x="0" y="1183662"/>
                </a:cubicBezTo>
                <a:cubicBezTo>
                  <a:pt x="0" y="529944"/>
                  <a:pt x="529944" y="0"/>
                  <a:pt x="1183662" y="0"/>
                </a:cubicBezTo>
                <a:close/>
              </a:path>
            </a:pathLst>
          </a:custGeom>
        </p:spPr>
        <p:txBody>
          <a:bodyPr wrap="square" anchor="ctr">
            <a:noAutofit/>
          </a:bodyPr>
          <a:lstStyle>
            <a:lvl1pPr marL="0" indent="0" algn="ctr">
              <a:buNone/>
              <a:defRPr sz="1200"/>
            </a:lvl1pPr>
          </a:lstStyle>
          <a:p>
            <a:endParaRPr lang="en-US" dirty="0"/>
          </a:p>
        </p:txBody>
      </p:sp>
      <p:sp>
        <p:nvSpPr>
          <p:cNvPr id="5" name="Picture Placeholder 15">
            <a:extLst>
              <a:ext uri="{FF2B5EF4-FFF2-40B4-BE49-F238E27FC236}">
                <a16:creationId xmlns:a16="http://schemas.microsoft.com/office/drawing/2014/main" id="{328BBDEA-155D-4C9B-8FF7-55347052D894}"/>
              </a:ext>
            </a:extLst>
          </p:cNvPr>
          <p:cNvSpPr>
            <a:spLocks noGrp="1"/>
          </p:cNvSpPr>
          <p:nvPr>
            <p:ph type="pic" sz="quarter" idx="13"/>
          </p:nvPr>
        </p:nvSpPr>
        <p:spPr>
          <a:xfrm>
            <a:off x="7994968" y="1935843"/>
            <a:ext cx="2367324" cy="2367324"/>
          </a:xfrm>
          <a:custGeom>
            <a:avLst/>
            <a:gdLst>
              <a:gd name="connsiteX0" fmla="*/ 1183662 w 2367324"/>
              <a:gd name="connsiteY0" fmla="*/ 0 h 2367324"/>
              <a:gd name="connsiteX1" fmla="*/ 2367324 w 2367324"/>
              <a:gd name="connsiteY1" fmla="*/ 1183662 h 2367324"/>
              <a:gd name="connsiteX2" fmla="*/ 1183662 w 2367324"/>
              <a:gd name="connsiteY2" fmla="*/ 2367324 h 2367324"/>
              <a:gd name="connsiteX3" fmla="*/ 0 w 2367324"/>
              <a:gd name="connsiteY3" fmla="*/ 1183662 h 2367324"/>
              <a:gd name="connsiteX4" fmla="*/ 1183662 w 2367324"/>
              <a:gd name="connsiteY4" fmla="*/ 0 h 2367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7324" h="2367324">
                <a:moveTo>
                  <a:pt x="1183662" y="0"/>
                </a:moveTo>
                <a:cubicBezTo>
                  <a:pt x="1837380" y="0"/>
                  <a:pt x="2367324" y="529944"/>
                  <a:pt x="2367324" y="1183662"/>
                </a:cubicBezTo>
                <a:cubicBezTo>
                  <a:pt x="2367324" y="1837380"/>
                  <a:pt x="1837380" y="2367324"/>
                  <a:pt x="1183662" y="2367324"/>
                </a:cubicBezTo>
                <a:cubicBezTo>
                  <a:pt x="529944" y="2367324"/>
                  <a:pt x="0" y="1837380"/>
                  <a:pt x="0" y="1183662"/>
                </a:cubicBezTo>
                <a:cubicBezTo>
                  <a:pt x="0" y="529944"/>
                  <a:pt x="529944" y="0"/>
                  <a:pt x="1183662" y="0"/>
                </a:cubicBezTo>
                <a:close/>
              </a:path>
            </a:pathLst>
          </a:custGeom>
        </p:spPr>
        <p:txBody>
          <a:bodyPr wrap="square" anchor="ctr">
            <a:noAutofit/>
          </a:bodyPr>
          <a:lstStyle>
            <a:lvl1pPr marL="0" indent="0" algn="ctr">
              <a:buNone/>
              <a:defRPr sz="1200"/>
            </a:lvl1pPr>
          </a:lstStyle>
          <a:p>
            <a:endParaRPr lang="en-US" dirty="0"/>
          </a:p>
        </p:txBody>
      </p:sp>
      <p:sp>
        <p:nvSpPr>
          <p:cNvPr id="6" name="Picture Placeholder 13">
            <a:extLst>
              <a:ext uri="{FF2B5EF4-FFF2-40B4-BE49-F238E27FC236}">
                <a16:creationId xmlns:a16="http://schemas.microsoft.com/office/drawing/2014/main" id="{78DCB0D7-A9DC-49AF-8A71-7FB5C6761590}"/>
              </a:ext>
            </a:extLst>
          </p:cNvPr>
          <p:cNvSpPr>
            <a:spLocks noGrp="1"/>
          </p:cNvSpPr>
          <p:nvPr>
            <p:ph type="pic" sz="quarter" idx="11"/>
          </p:nvPr>
        </p:nvSpPr>
        <p:spPr>
          <a:xfrm>
            <a:off x="1829708" y="1935843"/>
            <a:ext cx="2367324" cy="2367324"/>
          </a:xfrm>
          <a:custGeom>
            <a:avLst/>
            <a:gdLst>
              <a:gd name="connsiteX0" fmla="*/ 1183662 w 2367324"/>
              <a:gd name="connsiteY0" fmla="*/ 0 h 2367324"/>
              <a:gd name="connsiteX1" fmla="*/ 2367324 w 2367324"/>
              <a:gd name="connsiteY1" fmla="*/ 1183662 h 2367324"/>
              <a:gd name="connsiteX2" fmla="*/ 1183662 w 2367324"/>
              <a:gd name="connsiteY2" fmla="*/ 2367324 h 2367324"/>
              <a:gd name="connsiteX3" fmla="*/ 0 w 2367324"/>
              <a:gd name="connsiteY3" fmla="*/ 1183662 h 2367324"/>
              <a:gd name="connsiteX4" fmla="*/ 1183662 w 2367324"/>
              <a:gd name="connsiteY4" fmla="*/ 0 h 2367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7324" h="2367324">
                <a:moveTo>
                  <a:pt x="1183662" y="0"/>
                </a:moveTo>
                <a:cubicBezTo>
                  <a:pt x="1837380" y="0"/>
                  <a:pt x="2367324" y="529944"/>
                  <a:pt x="2367324" y="1183662"/>
                </a:cubicBezTo>
                <a:cubicBezTo>
                  <a:pt x="2367324" y="1837380"/>
                  <a:pt x="1837380" y="2367324"/>
                  <a:pt x="1183662" y="2367324"/>
                </a:cubicBezTo>
                <a:cubicBezTo>
                  <a:pt x="529944" y="2367324"/>
                  <a:pt x="0" y="1837380"/>
                  <a:pt x="0" y="1183662"/>
                </a:cubicBezTo>
                <a:cubicBezTo>
                  <a:pt x="0" y="529944"/>
                  <a:pt x="529944" y="0"/>
                  <a:pt x="1183662" y="0"/>
                </a:cubicBez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6261077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5_General P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BD472E99-ED6D-498B-B0FF-3D98CA73DCAF}"/>
              </a:ext>
            </a:extLst>
          </p:cNvPr>
          <p:cNvSpPr>
            <a:spLocks noGrp="1"/>
          </p:cNvSpPr>
          <p:nvPr>
            <p:ph type="pic" sz="quarter" idx="18" hasCustomPrompt="1"/>
          </p:nvPr>
        </p:nvSpPr>
        <p:spPr>
          <a:xfrm>
            <a:off x="2631258" y="2790826"/>
            <a:ext cx="2360296" cy="2360296"/>
          </a:xfrm>
          <a:custGeom>
            <a:avLst/>
            <a:gdLst>
              <a:gd name="connsiteX0" fmla="*/ 1180148 w 2360296"/>
              <a:gd name="connsiteY0" fmla="*/ 0 h 2360296"/>
              <a:gd name="connsiteX1" fmla="*/ 2360296 w 2360296"/>
              <a:gd name="connsiteY1" fmla="*/ 1180148 h 2360296"/>
              <a:gd name="connsiteX2" fmla="*/ 1180148 w 2360296"/>
              <a:gd name="connsiteY2" fmla="*/ 2360296 h 2360296"/>
              <a:gd name="connsiteX3" fmla="*/ 0 w 2360296"/>
              <a:gd name="connsiteY3" fmla="*/ 1180148 h 2360296"/>
              <a:gd name="connsiteX4" fmla="*/ 1180148 w 2360296"/>
              <a:gd name="connsiteY4" fmla="*/ 0 h 2360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0296" h="2360296">
                <a:moveTo>
                  <a:pt x="1180148" y="0"/>
                </a:moveTo>
                <a:cubicBezTo>
                  <a:pt x="1831926" y="0"/>
                  <a:pt x="2360296" y="528370"/>
                  <a:pt x="2360296" y="1180148"/>
                </a:cubicBezTo>
                <a:cubicBezTo>
                  <a:pt x="2360296" y="1831926"/>
                  <a:pt x="1831926" y="2360296"/>
                  <a:pt x="1180148" y="2360296"/>
                </a:cubicBezTo>
                <a:cubicBezTo>
                  <a:pt x="528370" y="2360296"/>
                  <a:pt x="0" y="1831926"/>
                  <a:pt x="0" y="1180148"/>
                </a:cubicBezTo>
                <a:cubicBezTo>
                  <a:pt x="0" y="528370"/>
                  <a:pt x="528370" y="0"/>
                  <a:pt x="1180148" y="0"/>
                </a:cubicBezTo>
                <a:close/>
              </a:path>
            </a:pathLst>
          </a:custGeom>
        </p:spPr>
        <p:txBody>
          <a:bodyPr wrap="square">
            <a:noAutofit/>
          </a:bodyPr>
          <a:lstStyle>
            <a:lvl1pPr marL="0" indent="0">
              <a:buFontTx/>
              <a:buNone/>
              <a:defRPr sz="1200"/>
            </a:lvl1pPr>
          </a:lstStyle>
          <a:p>
            <a:r>
              <a:rPr lang="en-US" dirty="0"/>
              <a:t>Picture</a:t>
            </a:r>
          </a:p>
        </p:txBody>
      </p:sp>
      <p:sp>
        <p:nvSpPr>
          <p:cNvPr id="8" name="Picture Placeholder 7">
            <a:extLst>
              <a:ext uri="{FF2B5EF4-FFF2-40B4-BE49-F238E27FC236}">
                <a16:creationId xmlns:a16="http://schemas.microsoft.com/office/drawing/2014/main" id="{A4949F33-8EF2-4FB5-8F89-23E7679EFBE1}"/>
              </a:ext>
            </a:extLst>
          </p:cNvPr>
          <p:cNvSpPr>
            <a:spLocks noGrp="1"/>
          </p:cNvSpPr>
          <p:nvPr>
            <p:ph type="pic" sz="quarter" idx="19" hasCustomPrompt="1"/>
          </p:nvPr>
        </p:nvSpPr>
        <p:spPr>
          <a:xfrm>
            <a:off x="7200453" y="1706880"/>
            <a:ext cx="2360296" cy="2360296"/>
          </a:xfrm>
          <a:custGeom>
            <a:avLst/>
            <a:gdLst>
              <a:gd name="connsiteX0" fmla="*/ 1180148 w 2360296"/>
              <a:gd name="connsiteY0" fmla="*/ 0 h 2360296"/>
              <a:gd name="connsiteX1" fmla="*/ 2360296 w 2360296"/>
              <a:gd name="connsiteY1" fmla="*/ 1180148 h 2360296"/>
              <a:gd name="connsiteX2" fmla="*/ 1180148 w 2360296"/>
              <a:gd name="connsiteY2" fmla="*/ 2360296 h 2360296"/>
              <a:gd name="connsiteX3" fmla="*/ 0 w 2360296"/>
              <a:gd name="connsiteY3" fmla="*/ 1180148 h 2360296"/>
              <a:gd name="connsiteX4" fmla="*/ 1180148 w 2360296"/>
              <a:gd name="connsiteY4" fmla="*/ 0 h 2360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0296" h="2360296">
                <a:moveTo>
                  <a:pt x="1180148" y="0"/>
                </a:moveTo>
                <a:cubicBezTo>
                  <a:pt x="1831926" y="0"/>
                  <a:pt x="2360296" y="528370"/>
                  <a:pt x="2360296" y="1180148"/>
                </a:cubicBezTo>
                <a:cubicBezTo>
                  <a:pt x="2360296" y="1831926"/>
                  <a:pt x="1831926" y="2360296"/>
                  <a:pt x="1180148" y="2360296"/>
                </a:cubicBezTo>
                <a:cubicBezTo>
                  <a:pt x="528370" y="2360296"/>
                  <a:pt x="0" y="1831926"/>
                  <a:pt x="0" y="1180148"/>
                </a:cubicBezTo>
                <a:cubicBezTo>
                  <a:pt x="0" y="528370"/>
                  <a:pt x="528370" y="0"/>
                  <a:pt x="1180148" y="0"/>
                </a:cubicBez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24499778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1_General P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1B4E8EAA-522E-48E6-81D0-9A35F92041F5}"/>
              </a:ext>
            </a:extLst>
          </p:cNvPr>
          <p:cNvSpPr>
            <a:spLocks noGrp="1"/>
          </p:cNvSpPr>
          <p:nvPr>
            <p:ph type="pic" sz="quarter" idx="18" hasCustomPrompt="1"/>
          </p:nvPr>
        </p:nvSpPr>
        <p:spPr>
          <a:xfrm>
            <a:off x="694877" y="694874"/>
            <a:ext cx="5305247" cy="2638248"/>
          </a:xfrm>
          <a:custGeom>
            <a:avLst/>
            <a:gdLst>
              <a:gd name="connsiteX0" fmla="*/ 0 w 5305247"/>
              <a:gd name="connsiteY0" fmla="*/ 0 h 2638248"/>
              <a:gd name="connsiteX1" fmla="*/ 5305247 w 5305247"/>
              <a:gd name="connsiteY1" fmla="*/ 0 h 2638248"/>
              <a:gd name="connsiteX2" fmla="*/ 5305247 w 5305247"/>
              <a:gd name="connsiteY2" fmla="*/ 2638248 h 2638248"/>
              <a:gd name="connsiteX3" fmla="*/ 0 w 5305247"/>
              <a:gd name="connsiteY3" fmla="*/ 2638248 h 2638248"/>
            </a:gdLst>
            <a:ahLst/>
            <a:cxnLst>
              <a:cxn ang="0">
                <a:pos x="connsiteX0" y="connsiteY0"/>
              </a:cxn>
              <a:cxn ang="0">
                <a:pos x="connsiteX1" y="connsiteY1"/>
              </a:cxn>
              <a:cxn ang="0">
                <a:pos x="connsiteX2" y="connsiteY2"/>
              </a:cxn>
              <a:cxn ang="0">
                <a:pos x="connsiteX3" y="connsiteY3"/>
              </a:cxn>
            </a:cxnLst>
            <a:rect l="l" t="t" r="r" b="b"/>
            <a:pathLst>
              <a:path w="5305247" h="2638248">
                <a:moveTo>
                  <a:pt x="0" y="0"/>
                </a:moveTo>
                <a:lnTo>
                  <a:pt x="5305247" y="0"/>
                </a:lnTo>
                <a:lnTo>
                  <a:pt x="5305247" y="2638248"/>
                </a:lnTo>
                <a:lnTo>
                  <a:pt x="0" y="2638248"/>
                </a:lnTo>
                <a:close/>
              </a:path>
            </a:pathLst>
          </a:custGeom>
        </p:spPr>
        <p:txBody>
          <a:bodyPr wrap="square">
            <a:noAutofit/>
          </a:bodyPr>
          <a:lstStyle>
            <a:lvl1pPr marL="0" indent="0">
              <a:buFontTx/>
              <a:buNone/>
              <a:defRPr sz="1200"/>
            </a:lvl1pPr>
          </a:lstStyle>
          <a:p>
            <a:r>
              <a:rPr lang="en-US" dirty="0"/>
              <a:t>Picture</a:t>
            </a:r>
          </a:p>
        </p:txBody>
      </p:sp>
      <p:sp>
        <p:nvSpPr>
          <p:cNvPr id="8" name="Picture Placeholder 7">
            <a:extLst>
              <a:ext uri="{FF2B5EF4-FFF2-40B4-BE49-F238E27FC236}">
                <a16:creationId xmlns:a16="http://schemas.microsoft.com/office/drawing/2014/main" id="{D0AFED42-2E95-4AFA-87EB-90BB4F724875}"/>
              </a:ext>
            </a:extLst>
          </p:cNvPr>
          <p:cNvSpPr>
            <a:spLocks noGrp="1"/>
          </p:cNvSpPr>
          <p:nvPr>
            <p:ph type="pic" sz="quarter" idx="19" hasCustomPrompt="1"/>
          </p:nvPr>
        </p:nvSpPr>
        <p:spPr>
          <a:xfrm>
            <a:off x="6191877" y="694876"/>
            <a:ext cx="2647323" cy="2638248"/>
          </a:xfrm>
          <a:custGeom>
            <a:avLst/>
            <a:gdLst>
              <a:gd name="connsiteX0" fmla="*/ 0 w 2647323"/>
              <a:gd name="connsiteY0" fmla="*/ 0 h 2638248"/>
              <a:gd name="connsiteX1" fmla="*/ 2647323 w 2647323"/>
              <a:gd name="connsiteY1" fmla="*/ 0 h 2638248"/>
              <a:gd name="connsiteX2" fmla="*/ 2647323 w 2647323"/>
              <a:gd name="connsiteY2" fmla="*/ 2638248 h 2638248"/>
              <a:gd name="connsiteX3" fmla="*/ 0 w 2647323"/>
              <a:gd name="connsiteY3" fmla="*/ 2638248 h 2638248"/>
            </a:gdLst>
            <a:ahLst/>
            <a:cxnLst>
              <a:cxn ang="0">
                <a:pos x="connsiteX0" y="connsiteY0"/>
              </a:cxn>
              <a:cxn ang="0">
                <a:pos x="connsiteX1" y="connsiteY1"/>
              </a:cxn>
              <a:cxn ang="0">
                <a:pos x="connsiteX2" y="connsiteY2"/>
              </a:cxn>
              <a:cxn ang="0">
                <a:pos x="connsiteX3" y="connsiteY3"/>
              </a:cxn>
            </a:cxnLst>
            <a:rect l="l" t="t" r="r" b="b"/>
            <a:pathLst>
              <a:path w="2647323" h="2638248">
                <a:moveTo>
                  <a:pt x="0" y="0"/>
                </a:moveTo>
                <a:lnTo>
                  <a:pt x="2647323" y="0"/>
                </a:lnTo>
                <a:lnTo>
                  <a:pt x="2647323" y="2638248"/>
                </a:lnTo>
                <a:lnTo>
                  <a:pt x="0" y="2638248"/>
                </a:lnTo>
                <a:close/>
              </a:path>
            </a:pathLst>
          </a:custGeom>
        </p:spPr>
        <p:txBody>
          <a:bodyPr wrap="square">
            <a:noAutofit/>
          </a:bodyPr>
          <a:lstStyle>
            <a:lvl1pPr marL="0" indent="0">
              <a:buFontTx/>
              <a:buNone/>
              <a:defRPr sz="1200"/>
            </a:lvl1pPr>
          </a:lstStyle>
          <a:p>
            <a:r>
              <a:rPr lang="en-US" dirty="0"/>
              <a:t>Picture</a:t>
            </a:r>
          </a:p>
        </p:txBody>
      </p:sp>
      <p:sp>
        <p:nvSpPr>
          <p:cNvPr id="10" name="Picture Placeholder 9">
            <a:extLst>
              <a:ext uri="{FF2B5EF4-FFF2-40B4-BE49-F238E27FC236}">
                <a16:creationId xmlns:a16="http://schemas.microsoft.com/office/drawing/2014/main" id="{1F3C5ADD-AB9F-4628-AFFC-FF785FBBE7D1}"/>
              </a:ext>
            </a:extLst>
          </p:cNvPr>
          <p:cNvSpPr>
            <a:spLocks noGrp="1"/>
          </p:cNvSpPr>
          <p:nvPr>
            <p:ph type="pic" sz="quarter" idx="20" hasCustomPrompt="1"/>
          </p:nvPr>
        </p:nvSpPr>
        <p:spPr>
          <a:xfrm>
            <a:off x="6191876" y="3524878"/>
            <a:ext cx="5305247" cy="2638247"/>
          </a:xfrm>
          <a:custGeom>
            <a:avLst/>
            <a:gdLst>
              <a:gd name="connsiteX0" fmla="*/ 0 w 5305247"/>
              <a:gd name="connsiteY0" fmla="*/ 0 h 2638247"/>
              <a:gd name="connsiteX1" fmla="*/ 5305247 w 5305247"/>
              <a:gd name="connsiteY1" fmla="*/ 0 h 2638247"/>
              <a:gd name="connsiteX2" fmla="*/ 5305247 w 5305247"/>
              <a:gd name="connsiteY2" fmla="*/ 2638247 h 2638247"/>
              <a:gd name="connsiteX3" fmla="*/ 0 w 5305247"/>
              <a:gd name="connsiteY3" fmla="*/ 2638247 h 2638247"/>
            </a:gdLst>
            <a:ahLst/>
            <a:cxnLst>
              <a:cxn ang="0">
                <a:pos x="connsiteX0" y="connsiteY0"/>
              </a:cxn>
              <a:cxn ang="0">
                <a:pos x="connsiteX1" y="connsiteY1"/>
              </a:cxn>
              <a:cxn ang="0">
                <a:pos x="connsiteX2" y="connsiteY2"/>
              </a:cxn>
              <a:cxn ang="0">
                <a:pos x="connsiteX3" y="connsiteY3"/>
              </a:cxn>
            </a:cxnLst>
            <a:rect l="l" t="t" r="r" b="b"/>
            <a:pathLst>
              <a:path w="5305247" h="2638247">
                <a:moveTo>
                  <a:pt x="0" y="0"/>
                </a:moveTo>
                <a:lnTo>
                  <a:pt x="5305247" y="0"/>
                </a:lnTo>
                <a:lnTo>
                  <a:pt x="5305247" y="2638247"/>
                </a:lnTo>
                <a:lnTo>
                  <a:pt x="0" y="2638247"/>
                </a:ln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981081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0_General Page">
    <p:spTree>
      <p:nvGrpSpPr>
        <p:cNvPr id="1" name=""/>
        <p:cNvGrpSpPr/>
        <p:nvPr/>
      </p:nvGrpSpPr>
      <p:grpSpPr>
        <a:xfrm>
          <a:off x="0" y="0"/>
          <a:ext cx="0" cy="0"/>
          <a:chOff x="0" y="0"/>
          <a:chExt cx="0" cy="0"/>
        </a:xfrm>
      </p:grpSpPr>
      <p:sp>
        <p:nvSpPr>
          <p:cNvPr id="5" name="Picture Placeholder 6">
            <a:extLst>
              <a:ext uri="{FF2B5EF4-FFF2-40B4-BE49-F238E27FC236}">
                <a16:creationId xmlns:a16="http://schemas.microsoft.com/office/drawing/2014/main" id="{3103AA5E-7BF2-4652-9371-65476198EC4D}"/>
              </a:ext>
            </a:extLst>
          </p:cNvPr>
          <p:cNvSpPr>
            <a:spLocks noGrp="1"/>
          </p:cNvSpPr>
          <p:nvPr>
            <p:ph type="pic" sz="quarter" idx="15"/>
          </p:nvPr>
        </p:nvSpPr>
        <p:spPr>
          <a:xfrm>
            <a:off x="1310142" y="2184400"/>
            <a:ext cx="4752974" cy="3480197"/>
          </a:xfrm>
          <a:custGeom>
            <a:avLst/>
            <a:gdLst>
              <a:gd name="connsiteX0" fmla="*/ 0 w 4752974"/>
              <a:gd name="connsiteY0" fmla="*/ 0 h 2991067"/>
              <a:gd name="connsiteX1" fmla="*/ 4752974 w 4752974"/>
              <a:gd name="connsiteY1" fmla="*/ 0 h 2991067"/>
              <a:gd name="connsiteX2" fmla="*/ 4752974 w 4752974"/>
              <a:gd name="connsiteY2" fmla="*/ 2991067 h 2991067"/>
              <a:gd name="connsiteX3" fmla="*/ 0 w 4752974"/>
              <a:gd name="connsiteY3" fmla="*/ 2991067 h 2991067"/>
            </a:gdLst>
            <a:ahLst/>
            <a:cxnLst>
              <a:cxn ang="0">
                <a:pos x="connsiteX0" y="connsiteY0"/>
              </a:cxn>
              <a:cxn ang="0">
                <a:pos x="connsiteX1" y="connsiteY1"/>
              </a:cxn>
              <a:cxn ang="0">
                <a:pos x="connsiteX2" y="connsiteY2"/>
              </a:cxn>
              <a:cxn ang="0">
                <a:pos x="connsiteX3" y="connsiteY3"/>
              </a:cxn>
            </a:cxnLst>
            <a:rect l="l" t="t" r="r" b="b"/>
            <a:pathLst>
              <a:path w="4752974" h="2991067">
                <a:moveTo>
                  <a:pt x="0" y="0"/>
                </a:moveTo>
                <a:lnTo>
                  <a:pt x="4752974" y="0"/>
                </a:lnTo>
                <a:lnTo>
                  <a:pt x="4752974" y="2991067"/>
                </a:lnTo>
                <a:lnTo>
                  <a:pt x="0" y="2991067"/>
                </a:lnTo>
                <a:close/>
              </a:path>
            </a:pathLst>
          </a:custGeom>
        </p:spPr>
        <p:txBody>
          <a:bodyPr wrap="square" anchor="ctr">
            <a:noAutofit/>
          </a:bodyPr>
          <a:lstStyle>
            <a:lvl1pPr marL="0" indent="0" algn="ctr">
              <a:buNone/>
              <a:defRPr sz="1200"/>
            </a:lvl1pPr>
          </a:lstStyle>
          <a:p>
            <a:endParaRPr lang="en-US" dirty="0"/>
          </a:p>
        </p:txBody>
      </p:sp>
      <p:sp>
        <p:nvSpPr>
          <p:cNvPr id="6" name="Picture Placeholder 8">
            <a:extLst>
              <a:ext uri="{FF2B5EF4-FFF2-40B4-BE49-F238E27FC236}">
                <a16:creationId xmlns:a16="http://schemas.microsoft.com/office/drawing/2014/main" id="{255A1804-1AB0-44B6-BD11-18EECF550B92}"/>
              </a:ext>
            </a:extLst>
          </p:cNvPr>
          <p:cNvSpPr>
            <a:spLocks noGrp="1"/>
          </p:cNvSpPr>
          <p:nvPr>
            <p:ph type="pic" sz="quarter" idx="14"/>
          </p:nvPr>
        </p:nvSpPr>
        <p:spPr>
          <a:xfrm>
            <a:off x="6063116" y="3616957"/>
            <a:ext cx="4818743" cy="2047639"/>
          </a:xfrm>
          <a:custGeom>
            <a:avLst/>
            <a:gdLst>
              <a:gd name="connsiteX0" fmla="*/ 0 w 4078968"/>
              <a:gd name="connsiteY0" fmla="*/ 0 h 2047639"/>
              <a:gd name="connsiteX1" fmla="*/ 4078968 w 4078968"/>
              <a:gd name="connsiteY1" fmla="*/ 0 h 2047639"/>
              <a:gd name="connsiteX2" fmla="*/ 4078968 w 4078968"/>
              <a:gd name="connsiteY2" fmla="*/ 2047639 h 2047639"/>
              <a:gd name="connsiteX3" fmla="*/ 0 w 4078968"/>
              <a:gd name="connsiteY3" fmla="*/ 2047639 h 2047639"/>
            </a:gdLst>
            <a:ahLst/>
            <a:cxnLst>
              <a:cxn ang="0">
                <a:pos x="connsiteX0" y="connsiteY0"/>
              </a:cxn>
              <a:cxn ang="0">
                <a:pos x="connsiteX1" y="connsiteY1"/>
              </a:cxn>
              <a:cxn ang="0">
                <a:pos x="connsiteX2" y="connsiteY2"/>
              </a:cxn>
              <a:cxn ang="0">
                <a:pos x="connsiteX3" y="connsiteY3"/>
              </a:cxn>
            </a:cxnLst>
            <a:rect l="l" t="t" r="r" b="b"/>
            <a:pathLst>
              <a:path w="4078968" h="2047639">
                <a:moveTo>
                  <a:pt x="0" y="0"/>
                </a:moveTo>
                <a:lnTo>
                  <a:pt x="4078968" y="0"/>
                </a:lnTo>
                <a:lnTo>
                  <a:pt x="4078968" y="2047639"/>
                </a:lnTo>
                <a:lnTo>
                  <a:pt x="0" y="2047639"/>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9502059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9_General Pag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27239934-8E52-4876-87E7-5A3133FF0031}"/>
              </a:ext>
            </a:extLst>
          </p:cNvPr>
          <p:cNvSpPr>
            <a:spLocks noGrp="1"/>
          </p:cNvSpPr>
          <p:nvPr>
            <p:ph type="pic" sz="quarter" idx="18" hasCustomPrompt="1"/>
          </p:nvPr>
        </p:nvSpPr>
        <p:spPr>
          <a:xfrm>
            <a:off x="694876" y="694876"/>
            <a:ext cx="3472913" cy="2638248"/>
          </a:xfrm>
          <a:custGeom>
            <a:avLst/>
            <a:gdLst>
              <a:gd name="connsiteX0" fmla="*/ 0 w 3472913"/>
              <a:gd name="connsiteY0" fmla="*/ 0 h 2638248"/>
              <a:gd name="connsiteX1" fmla="*/ 3472913 w 3472913"/>
              <a:gd name="connsiteY1" fmla="*/ 0 h 2638248"/>
              <a:gd name="connsiteX2" fmla="*/ 3472913 w 3472913"/>
              <a:gd name="connsiteY2" fmla="*/ 2638248 h 2638248"/>
              <a:gd name="connsiteX3" fmla="*/ 0 w 3472913"/>
              <a:gd name="connsiteY3" fmla="*/ 2638247 h 2638248"/>
            </a:gdLst>
            <a:ahLst/>
            <a:cxnLst>
              <a:cxn ang="0">
                <a:pos x="connsiteX0" y="connsiteY0"/>
              </a:cxn>
              <a:cxn ang="0">
                <a:pos x="connsiteX1" y="connsiteY1"/>
              </a:cxn>
              <a:cxn ang="0">
                <a:pos x="connsiteX2" y="connsiteY2"/>
              </a:cxn>
              <a:cxn ang="0">
                <a:pos x="connsiteX3" y="connsiteY3"/>
              </a:cxn>
            </a:cxnLst>
            <a:rect l="l" t="t" r="r" b="b"/>
            <a:pathLst>
              <a:path w="3472913" h="2638248">
                <a:moveTo>
                  <a:pt x="0" y="0"/>
                </a:moveTo>
                <a:lnTo>
                  <a:pt x="3472913" y="0"/>
                </a:lnTo>
                <a:lnTo>
                  <a:pt x="3472913" y="2638248"/>
                </a:lnTo>
                <a:lnTo>
                  <a:pt x="0" y="2638247"/>
                </a:lnTo>
                <a:close/>
              </a:path>
            </a:pathLst>
          </a:custGeom>
        </p:spPr>
        <p:txBody>
          <a:bodyPr wrap="square">
            <a:noAutofit/>
          </a:bodyPr>
          <a:lstStyle>
            <a:lvl1pPr marL="0" indent="0">
              <a:buFontTx/>
              <a:buNone/>
              <a:defRPr sz="1200"/>
            </a:lvl1pPr>
          </a:lstStyle>
          <a:p>
            <a:r>
              <a:rPr lang="en-US" dirty="0"/>
              <a:t>Picture</a:t>
            </a:r>
          </a:p>
        </p:txBody>
      </p:sp>
      <p:sp>
        <p:nvSpPr>
          <p:cNvPr id="12" name="Picture Placeholder 11">
            <a:extLst>
              <a:ext uri="{FF2B5EF4-FFF2-40B4-BE49-F238E27FC236}">
                <a16:creationId xmlns:a16="http://schemas.microsoft.com/office/drawing/2014/main" id="{77D2C151-6DB3-47A0-80AD-839EEF69755A}"/>
              </a:ext>
            </a:extLst>
          </p:cNvPr>
          <p:cNvSpPr>
            <a:spLocks noGrp="1"/>
          </p:cNvSpPr>
          <p:nvPr>
            <p:ph type="pic" sz="quarter" idx="19" hasCustomPrompt="1"/>
          </p:nvPr>
        </p:nvSpPr>
        <p:spPr>
          <a:xfrm>
            <a:off x="694876" y="3524878"/>
            <a:ext cx="3472913" cy="2638246"/>
          </a:xfrm>
          <a:custGeom>
            <a:avLst/>
            <a:gdLst>
              <a:gd name="connsiteX0" fmla="*/ 0 w 3472913"/>
              <a:gd name="connsiteY0" fmla="*/ 0 h 2638246"/>
              <a:gd name="connsiteX1" fmla="*/ 3472913 w 3472913"/>
              <a:gd name="connsiteY1" fmla="*/ 1 h 2638246"/>
              <a:gd name="connsiteX2" fmla="*/ 3472913 w 3472913"/>
              <a:gd name="connsiteY2" fmla="*/ 2638246 h 2638246"/>
              <a:gd name="connsiteX3" fmla="*/ 0 w 3472913"/>
              <a:gd name="connsiteY3" fmla="*/ 2638246 h 2638246"/>
            </a:gdLst>
            <a:ahLst/>
            <a:cxnLst>
              <a:cxn ang="0">
                <a:pos x="connsiteX0" y="connsiteY0"/>
              </a:cxn>
              <a:cxn ang="0">
                <a:pos x="connsiteX1" y="connsiteY1"/>
              </a:cxn>
              <a:cxn ang="0">
                <a:pos x="connsiteX2" y="connsiteY2"/>
              </a:cxn>
              <a:cxn ang="0">
                <a:pos x="connsiteX3" y="connsiteY3"/>
              </a:cxn>
            </a:cxnLst>
            <a:rect l="l" t="t" r="r" b="b"/>
            <a:pathLst>
              <a:path w="3472913" h="2638246">
                <a:moveTo>
                  <a:pt x="0" y="0"/>
                </a:moveTo>
                <a:lnTo>
                  <a:pt x="3472913" y="1"/>
                </a:lnTo>
                <a:lnTo>
                  <a:pt x="3472913" y="2638246"/>
                </a:lnTo>
                <a:lnTo>
                  <a:pt x="0" y="2638246"/>
                </a:lnTo>
                <a:close/>
              </a:path>
            </a:pathLst>
          </a:custGeom>
        </p:spPr>
        <p:txBody>
          <a:bodyPr wrap="square">
            <a:noAutofit/>
          </a:bodyPr>
          <a:lstStyle>
            <a:lvl1pPr marL="0" indent="0">
              <a:buFontTx/>
              <a:buNone/>
              <a:defRPr sz="1200"/>
            </a:lvl1pPr>
          </a:lstStyle>
          <a:p>
            <a:r>
              <a:rPr lang="en-US" dirty="0"/>
              <a:t>Picture</a:t>
            </a:r>
          </a:p>
        </p:txBody>
      </p:sp>
      <p:sp>
        <p:nvSpPr>
          <p:cNvPr id="14" name="Picture Placeholder 13">
            <a:extLst>
              <a:ext uri="{FF2B5EF4-FFF2-40B4-BE49-F238E27FC236}">
                <a16:creationId xmlns:a16="http://schemas.microsoft.com/office/drawing/2014/main" id="{448B8DBE-EBA8-4859-AEBD-5142A99683F8}"/>
              </a:ext>
            </a:extLst>
          </p:cNvPr>
          <p:cNvSpPr>
            <a:spLocks noGrp="1"/>
          </p:cNvSpPr>
          <p:nvPr>
            <p:ph type="pic" sz="quarter" idx="20" hasCustomPrompt="1"/>
          </p:nvPr>
        </p:nvSpPr>
        <p:spPr>
          <a:xfrm>
            <a:off x="4359544" y="694876"/>
            <a:ext cx="3472913" cy="2638248"/>
          </a:xfrm>
          <a:custGeom>
            <a:avLst/>
            <a:gdLst>
              <a:gd name="connsiteX0" fmla="*/ 0 w 3472913"/>
              <a:gd name="connsiteY0" fmla="*/ 0 h 2638248"/>
              <a:gd name="connsiteX1" fmla="*/ 3472913 w 3472913"/>
              <a:gd name="connsiteY1" fmla="*/ 0 h 2638248"/>
              <a:gd name="connsiteX2" fmla="*/ 3472913 w 3472913"/>
              <a:gd name="connsiteY2" fmla="*/ 2638248 h 2638248"/>
              <a:gd name="connsiteX3" fmla="*/ 0 w 3472913"/>
              <a:gd name="connsiteY3" fmla="*/ 2638248 h 2638248"/>
            </a:gdLst>
            <a:ahLst/>
            <a:cxnLst>
              <a:cxn ang="0">
                <a:pos x="connsiteX0" y="connsiteY0"/>
              </a:cxn>
              <a:cxn ang="0">
                <a:pos x="connsiteX1" y="connsiteY1"/>
              </a:cxn>
              <a:cxn ang="0">
                <a:pos x="connsiteX2" y="connsiteY2"/>
              </a:cxn>
              <a:cxn ang="0">
                <a:pos x="connsiteX3" y="connsiteY3"/>
              </a:cxn>
            </a:cxnLst>
            <a:rect l="l" t="t" r="r" b="b"/>
            <a:pathLst>
              <a:path w="3472913" h="2638248">
                <a:moveTo>
                  <a:pt x="0" y="0"/>
                </a:moveTo>
                <a:lnTo>
                  <a:pt x="3472913" y="0"/>
                </a:lnTo>
                <a:lnTo>
                  <a:pt x="3472913" y="2638248"/>
                </a:lnTo>
                <a:lnTo>
                  <a:pt x="0" y="2638248"/>
                </a:lnTo>
                <a:close/>
              </a:path>
            </a:pathLst>
          </a:custGeom>
        </p:spPr>
        <p:txBody>
          <a:bodyPr wrap="square">
            <a:noAutofit/>
          </a:bodyPr>
          <a:lstStyle>
            <a:lvl1pPr marL="0" indent="0">
              <a:buFontTx/>
              <a:buNone/>
              <a:defRPr sz="1200"/>
            </a:lvl1pPr>
          </a:lstStyle>
          <a:p>
            <a:r>
              <a:rPr lang="en-US" dirty="0"/>
              <a:t>Picture</a:t>
            </a:r>
          </a:p>
        </p:txBody>
      </p:sp>
      <p:sp>
        <p:nvSpPr>
          <p:cNvPr id="16" name="Picture Placeholder 15">
            <a:extLst>
              <a:ext uri="{FF2B5EF4-FFF2-40B4-BE49-F238E27FC236}">
                <a16:creationId xmlns:a16="http://schemas.microsoft.com/office/drawing/2014/main" id="{54A72DEF-92BE-4AFC-B239-B5F847AC34AE}"/>
              </a:ext>
            </a:extLst>
          </p:cNvPr>
          <p:cNvSpPr>
            <a:spLocks noGrp="1"/>
          </p:cNvSpPr>
          <p:nvPr>
            <p:ph type="pic" sz="quarter" idx="21" hasCustomPrompt="1"/>
          </p:nvPr>
        </p:nvSpPr>
        <p:spPr>
          <a:xfrm>
            <a:off x="4359544" y="3524879"/>
            <a:ext cx="3472913" cy="2638246"/>
          </a:xfrm>
          <a:custGeom>
            <a:avLst/>
            <a:gdLst>
              <a:gd name="connsiteX0" fmla="*/ 0 w 3472913"/>
              <a:gd name="connsiteY0" fmla="*/ 0 h 2638246"/>
              <a:gd name="connsiteX1" fmla="*/ 3472913 w 3472913"/>
              <a:gd name="connsiteY1" fmla="*/ 0 h 2638246"/>
              <a:gd name="connsiteX2" fmla="*/ 3472913 w 3472913"/>
              <a:gd name="connsiteY2" fmla="*/ 2638246 h 2638246"/>
              <a:gd name="connsiteX3" fmla="*/ 0 w 3472913"/>
              <a:gd name="connsiteY3" fmla="*/ 2638245 h 2638246"/>
            </a:gdLst>
            <a:ahLst/>
            <a:cxnLst>
              <a:cxn ang="0">
                <a:pos x="connsiteX0" y="connsiteY0"/>
              </a:cxn>
              <a:cxn ang="0">
                <a:pos x="connsiteX1" y="connsiteY1"/>
              </a:cxn>
              <a:cxn ang="0">
                <a:pos x="connsiteX2" y="connsiteY2"/>
              </a:cxn>
              <a:cxn ang="0">
                <a:pos x="connsiteX3" y="connsiteY3"/>
              </a:cxn>
            </a:cxnLst>
            <a:rect l="l" t="t" r="r" b="b"/>
            <a:pathLst>
              <a:path w="3472913" h="2638246">
                <a:moveTo>
                  <a:pt x="0" y="0"/>
                </a:moveTo>
                <a:lnTo>
                  <a:pt x="3472913" y="0"/>
                </a:lnTo>
                <a:lnTo>
                  <a:pt x="3472913" y="2638246"/>
                </a:lnTo>
                <a:lnTo>
                  <a:pt x="0" y="2638245"/>
                </a:lnTo>
                <a:close/>
              </a:path>
            </a:pathLst>
          </a:custGeom>
        </p:spPr>
        <p:txBody>
          <a:bodyPr wrap="square">
            <a:noAutofit/>
          </a:bodyPr>
          <a:lstStyle>
            <a:lvl1pPr marL="0" indent="0">
              <a:buFontTx/>
              <a:buNone/>
              <a:defRPr sz="1200"/>
            </a:lvl1pPr>
          </a:lstStyle>
          <a:p>
            <a:r>
              <a:rPr lang="en-US" dirty="0"/>
              <a:t>Picture</a:t>
            </a:r>
          </a:p>
        </p:txBody>
      </p:sp>
      <p:sp>
        <p:nvSpPr>
          <p:cNvPr id="18" name="Picture Placeholder 17">
            <a:extLst>
              <a:ext uri="{FF2B5EF4-FFF2-40B4-BE49-F238E27FC236}">
                <a16:creationId xmlns:a16="http://schemas.microsoft.com/office/drawing/2014/main" id="{E5B034E3-D30D-487B-AE4E-F22467FA74D0}"/>
              </a:ext>
            </a:extLst>
          </p:cNvPr>
          <p:cNvSpPr>
            <a:spLocks noGrp="1"/>
          </p:cNvSpPr>
          <p:nvPr>
            <p:ph type="pic" sz="quarter" idx="22" hasCustomPrompt="1"/>
          </p:nvPr>
        </p:nvSpPr>
        <p:spPr>
          <a:xfrm>
            <a:off x="8024211" y="694875"/>
            <a:ext cx="3472912" cy="2638248"/>
          </a:xfrm>
          <a:custGeom>
            <a:avLst/>
            <a:gdLst>
              <a:gd name="connsiteX0" fmla="*/ 0 w 3472912"/>
              <a:gd name="connsiteY0" fmla="*/ 0 h 2638248"/>
              <a:gd name="connsiteX1" fmla="*/ 3472912 w 3472912"/>
              <a:gd name="connsiteY1" fmla="*/ 0 h 2638248"/>
              <a:gd name="connsiteX2" fmla="*/ 3472912 w 3472912"/>
              <a:gd name="connsiteY2" fmla="*/ 2638248 h 2638248"/>
              <a:gd name="connsiteX3" fmla="*/ 0 w 3472912"/>
              <a:gd name="connsiteY3" fmla="*/ 2638248 h 2638248"/>
            </a:gdLst>
            <a:ahLst/>
            <a:cxnLst>
              <a:cxn ang="0">
                <a:pos x="connsiteX0" y="connsiteY0"/>
              </a:cxn>
              <a:cxn ang="0">
                <a:pos x="connsiteX1" y="connsiteY1"/>
              </a:cxn>
              <a:cxn ang="0">
                <a:pos x="connsiteX2" y="connsiteY2"/>
              </a:cxn>
              <a:cxn ang="0">
                <a:pos x="connsiteX3" y="connsiteY3"/>
              </a:cxn>
            </a:cxnLst>
            <a:rect l="l" t="t" r="r" b="b"/>
            <a:pathLst>
              <a:path w="3472912" h="2638248">
                <a:moveTo>
                  <a:pt x="0" y="0"/>
                </a:moveTo>
                <a:lnTo>
                  <a:pt x="3472912" y="0"/>
                </a:lnTo>
                <a:lnTo>
                  <a:pt x="3472912" y="2638248"/>
                </a:lnTo>
                <a:lnTo>
                  <a:pt x="0" y="2638248"/>
                </a:lnTo>
                <a:close/>
              </a:path>
            </a:pathLst>
          </a:custGeom>
        </p:spPr>
        <p:txBody>
          <a:bodyPr wrap="square">
            <a:noAutofit/>
          </a:bodyPr>
          <a:lstStyle>
            <a:lvl1pPr marL="0" indent="0">
              <a:buFontTx/>
              <a:buNone/>
              <a:defRPr sz="1200"/>
            </a:lvl1pPr>
          </a:lstStyle>
          <a:p>
            <a:r>
              <a:rPr lang="en-US" dirty="0"/>
              <a:t>Picture</a:t>
            </a:r>
          </a:p>
        </p:txBody>
      </p:sp>
      <p:sp>
        <p:nvSpPr>
          <p:cNvPr id="20" name="Picture Placeholder 19">
            <a:extLst>
              <a:ext uri="{FF2B5EF4-FFF2-40B4-BE49-F238E27FC236}">
                <a16:creationId xmlns:a16="http://schemas.microsoft.com/office/drawing/2014/main" id="{35C59614-974E-4837-95E2-CF6E8864AFC0}"/>
              </a:ext>
            </a:extLst>
          </p:cNvPr>
          <p:cNvSpPr>
            <a:spLocks noGrp="1"/>
          </p:cNvSpPr>
          <p:nvPr>
            <p:ph type="pic" sz="quarter" idx="23" hasCustomPrompt="1"/>
          </p:nvPr>
        </p:nvSpPr>
        <p:spPr>
          <a:xfrm>
            <a:off x="8024211" y="3524878"/>
            <a:ext cx="3472912" cy="2638246"/>
          </a:xfrm>
          <a:custGeom>
            <a:avLst/>
            <a:gdLst>
              <a:gd name="connsiteX0" fmla="*/ 0 w 3472912"/>
              <a:gd name="connsiteY0" fmla="*/ 0 h 2638246"/>
              <a:gd name="connsiteX1" fmla="*/ 3472912 w 3472912"/>
              <a:gd name="connsiteY1" fmla="*/ 0 h 2638246"/>
              <a:gd name="connsiteX2" fmla="*/ 3472912 w 3472912"/>
              <a:gd name="connsiteY2" fmla="*/ 2638246 h 2638246"/>
              <a:gd name="connsiteX3" fmla="*/ 0 w 3472912"/>
              <a:gd name="connsiteY3" fmla="*/ 2638246 h 2638246"/>
            </a:gdLst>
            <a:ahLst/>
            <a:cxnLst>
              <a:cxn ang="0">
                <a:pos x="connsiteX0" y="connsiteY0"/>
              </a:cxn>
              <a:cxn ang="0">
                <a:pos x="connsiteX1" y="connsiteY1"/>
              </a:cxn>
              <a:cxn ang="0">
                <a:pos x="connsiteX2" y="connsiteY2"/>
              </a:cxn>
              <a:cxn ang="0">
                <a:pos x="connsiteX3" y="connsiteY3"/>
              </a:cxn>
            </a:cxnLst>
            <a:rect l="l" t="t" r="r" b="b"/>
            <a:pathLst>
              <a:path w="3472912" h="2638246">
                <a:moveTo>
                  <a:pt x="0" y="0"/>
                </a:moveTo>
                <a:lnTo>
                  <a:pt x="3472912" y="0"/>
                </a:lnTo>
                <a:lnTo>
                  <a:pt x="3472912" y="2638246"/>
                </a:lnTo>
                <a:lnTo>
                  <a:pt x="0" y="2638246"/>
                </a:ln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3510990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8_General P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CBE2A93F-E1E7-48D4-8062-4BF2B1C85789}"/>
              </a:ext>
            </a:extLst>
          </p:cNvPr>
          <p:cNvSpPr>
            <a:spLocks noGrp="1"/>
          </p:cNvSpPr>
          <p:nvPr>
            <p:ph type="pic" sz="quarter" idx="19" hasCustomPrompt="1"/>
          </p:nvPr>
        </p:nvSpPr>
        <p:spPr>
          <a:xfrm>
            <a:off x="694876" y="694877"/>
            <a:ext cx="10802247" cy="5468246"/>
          </a:xfrm>
          <a:custGeom>
            <a:avLst/>
            <a:gdLst>
              <a:gd name="connsiteX0" fmla="*/ 0 w 7518400"/>
              <a:gd name="connsiteY0" fmla="*/ 0 h 4390571"/>
              <a:gd name="connsiteX1" fmla="*/ 7518400 w 7518400"/>
              <a:gd name="connsiteY1" fmla="*/ 0 h 4390571"/>
              <a:gd name="connsiteX2" fmla="*/ 7518400 w 7518400"/>
              <a:gd name="connsiteY2" fmla="*/ 4390571 h 4390571"/>
              <a:gd name="connsiteX3" fmla="*/ 0 w 7518400"/>
              <a:gd name="connsiteY3" fmla="*/ 4390571 h 4390571"/>
            </a:gdLst>
            <a:ahLst/>
            <a:cxnLst>
              <a:cxn ang="0">
                <a:pos x="connsiteX0" y="connsiteY0"/>
              </a:cxn>
              <a:cxn ang="0">
                <a:pos x="connsiteX1" y="connsiteY1"/>
              </a:cxn>
              <a:cxn ang="0">
                <a:pos x="connsiteX2" y="connsiteY2"/>
              </a:cxn>
              <a:cxn ang="0">
                <a:pos x="connsiteX3" y="connsiteY3"/>
              </a:cxn>
            </a:cxnLst>
            <a:rect l="l" t="t" r="r" b="b"/>
            <a:pathLst>
              <a:path w="7518400" h="4390571">
                <a:moveTo>
                  <a:pt x="0" y="0"/>
                </a:moveTo>
                <a:lnTo>
                  <a:pt x="7518400" y="0"/>
                </a:lnTo>
                <a:lnTo>
                  <a:pt x="7518400" y="4390571"/>
                </a:lnTo>
                <a:lnTo>
                  <a:pt x="0" y="4390571"/>
                </a:ln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9513423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4289383"/>
      </p:ext>
    </p:extLst>
  </p:cSld>
  <p:clrMap bg1="lt1" tx1="dk1" bg2="lt2" tx2="dk2" accent1="accent1" accent2="accent2" accent3="accent3" accent4="accent4" accent5="accent5" accent6="accent6" hlink="hlink" folHlink="folHlink"/>
  <p:sldLayoutIdLst>
    <p:sldLayoutId id="2147483649" r:id="rId1"/>
    <p:sldLayoutId id="2147483708" r:id="rId2"/>
    <p:sldLayoutId id="2147483694" r:id="rId3"/>
    <p:sldLayoutId id="2147483711" r:id="rId4"/>
    <p:sldLayoutId id="2147483697" r:id="rId5"/>
    <p:sldLayoutId id="2147483693" r:id="rId6"/>
    <p:sldLayoutId id="2147483692" r:id="rId7"/>
    <p:sldLayoutId id="2147483690" r:id="rId8"/>
    <p:sldLayoutId id="2147483689" r:id="rId9"/>
    <p:sldLayoutId id="2147483688" r:id="rId10"/>
    <p:sldLayoutId id="2147483687" r:id="rId11"/>
    <p:sldLayoutId id="2147483686" r:id="rId12"/>
    <p:sldLayoutId id="2147483685" r:id="rId13"/>
    <p:sldLayoutId id="2147483684" r:id="rId14"/>
    <p:sldLayoutId id="2147483683" r:id="rId15"/>
    <p:sldLayoutId id="2147483682" r:id="rId16"/>
    <p:sldLayoutId id="2147483681" r:id="rId17"/>
    <p:sldLayoutId id="2147483709" r:id="rId18"/>
    <p:sldLayoutId id="2147483710" r:id="rId19"/>
    <p:sldLayoutId id="2147483680" r:id="rId20"/>
    <p:sldLayoutId id="2147483679" r:id="rId21"/>
    <p:sldLayoutId id="2147483651" r:id="rId22"/>
    <p:sldLayoutId id="2147483691" r:id="rId23"/>
  </p:sldLayoutIdLst>
  <p:hf hdr="0" dt="0"/>
  <p:txStyles>
    <p:titleStyle>
      <a:lvl1pPr algn="ctr" defTabSz="914400" rtl="0" eaLnBrk="1" latinLnBrk="0" hangingPunct="1">
        <a:lnSpc>
          <a:spcPct val="90000"/>
        </a:lnSpc>
        <a:spcBef>
          <a:spcPct val="0"/>
        </a:spcBef>
        <a:buNone/>
        <a:defRPr sz="2800" b="0" i="0" kern="1200" spc="600" baseline="0">
          <a:solidFill>
            <a:schemeClr val="tx1"/>
          </a:solidFill>
          <a:latin typeface="Montserrat" charset="0"/>
          <a:ea typeface="Montserrat" charset="0"/>
          <a:cs typeface="Montserrat" charset="0"/>
        </a:defRPr>
      </a:lvl1pPr>
    </p:titleStyle>
    <p:bodyStyle>
      <a:lvl1pPr marL="0" indent="0" algn="ctr" defTabSz="914400" rtl="0" eaLnBrk="1" latinLnBrk="0" hangingPunct="1">
        <a:lnSpc>
          <a:spcPct val="90000"/>
        </a:lnSpc>
        <a:spcBef>
          <a:spcPts val="1000"/>
        </a:spcBef>
        <a:buFontTx/>
        <a:buNone/>
        <a:defRPr sz="800" b="0" i="0" kern="1200" spc="300">
          <a:solidFill>
            <a:schemeClr val="tx1"/>
          </a:solidFill>
          <a:latin typeface="Montserrat" charset="0"/>
          <a:ea typeface="Montserrat" charset="0"/>
          <a:cs typeface="Montserrat" charset="0"/>
        </a:defRPr>
      </a:lvl1pPr>
      <a:lvl2pPr marL="457200" indent="0" algn="ctr" defTabSz="914400" rtl="0" eaLnBrk="1" latinLnBrk="0" hangingPunct="1">
        <a:lnSpc>
          <a:spcPct val="90000"/>
        </a:lnSpc>
        <a:spcBef>
          <a:spcPts val="500"/>
        </a:spcBef>
        <a:buFontTx/>
        <a:buNone/>
        <a:defRPr sz="900" b="0" i="0" kern="1200">
          <a:solidFill>
            <a:schemeClr val="tx1"/>
          </a:solidFill>
          <a:latin typeface="Montserrat" charset="0"/>
          <a:ea typeface="Montserrat" charset="0"/>
          <a:cs typeface="Montserrat" charset="0"/>
        </a:defRPr>
      </a:lvl2pPr>
      <a:lvl3pPr marL="914400" indent="0" algn="ctr" defTabSz="914400" rtl="0" eaLnBrk="1" latinLnBrk="0" hangingPunct="1">
        <a:lnSpc>
          <a:spcPct val="90000"/>
        </a:lnSpc>
        <a:spcBef>
          <a:spcPts val="500"/>
        </a:spcBef>
        <a:buFontTx/>
        <a:buNone/>
        <a:defRPr sz="900" b="0" i="0" kern="1200">
          <a:solidFill>
            <a:schemeClr val="tx1"/>
          </a:solidFill>
          <a:latin typeface="Montserrat" charset="0"/>
          <a:ea typeface="Montserrat" charset="0"/>
          <a:cs typeface="Montserrat" charset="0"/>
        </a:defRPr>
      </a:lvl3pPr>
      <a:lvl4pPr marL="1371600" indent="0" algn="ctr" defTabSz="914400" rtl="0" eaLnBrk="1" latinLnBrk="0" hangingPunct="1">
        <a:lnSpc>
          <a:spcPct val="90000"/>
        </a:lnSpc>
        <a:spcBef>
          <a:spcPts val="500"/>
        </a:spcBef>
        <a:buFontTx/>
        <a:buNone/>
        <a:defRPr sz="900" b="0" i="0" kern="1200">
          <a:solidFill>
            <a:schemeClr val="tx1"/>
          </a:solidFill>
          <a:latin typeface="Montserrat" charset="0"/>
          <a:ea typeface="Montserrat" charset="0"/>
          <a:cs typeface="Montserrat" charset="0"/>
        </a:defRPr>
      </a:lvl4pPr>
      <a:lvl5pPr marL="1828800" indent="0" algn="ctr" defTabSz="914400" rtl="0" eaLnBrk="1" latinLnBrk="0" hangingPunct="1">
        <a:lnSpc>
          <a:spcPct val="90000"/>
        </a:lnSpc>
        <a:spcBef>
          <a:spcPts val="500"/>
        </a:spcBef>
        <a:buFontTx/>
        <a:buNone/>
        <a:defRPr sz="900" b="0" i="0" kern="1200">
          <a:solidFill>
            <a:schemeClr val="tx1"/>
          </a:solidFill>
          <a:latin typeface="Montserrat" charset="0"/>
          <a:ea typeface="Montserrat" charset="0"/>
          <a:cs typeface="Montserrat"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2.xml"/></Relationships>
</file>

<file path=ppt/slides/_rels/slide10.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27.jpg"/><Relationship Id="rId7" Type="http://schemas.openxmlformats.org/officeDocument/2006/relationships/image" Target="../media/image31.jpg"/><Relationship Id="rId2" Type="http://schemas.openxmlformats.org/officeDocument/2006/relationships/image" Target="../media/image26.jpg"/><Relationship Id="rId1" Type="http://schemas.openxmlformats.org/officeDocument/2006/relationships/slideLayout" Target="../slideLayouts/slideLayout8.xml"/><Relationship Id="rId6" Type="http://schemas.openxmlformats.org/officeDocument/2006/relationships/image" Target="../media/image30.jpg"/><Relationship Id="rId5" Type="http://schemas.openxmlformats.org/officeDocument/2006/relationships/image" Target="../media/image29.jpg"/><Relationship Id="rId4" Type="http://schemas.openxmlformats.org/officeDocument/2006/relationships/image" Target="../media/image28.jpg"/></Relationships>
</file>

<file path=ppt/slides/_rels/slide1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Layout" Target="../slideLayouts/slideLayout14.xml"/><Relationship Id="rId5" Type="http://schemas.openxmlformats.org/officeDocument/2006/relationships/image" Target="../media/image37.jpg"/><Relationship Id="rId4" Type="http://schemas.openxmlformats.org/officeDocument/2006/relationships/image" Target="../media/image36.jpg"/></Relationships>
</file>

<file path=ppt/slides/_rels/slide14.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Layout" Target="../slideLayouts/slideLayout3.xml"/><Relationship Id="rId5" Type="http://schemas.openxmlformats.org/officeDocument/2006/relationships/image" Target="../media/image41.jpg"/><Relationship Id="rId4" Type="http://schemas.openxmlformats.org/officeDocument/2006/relationships/image" Target="../media/image40.jpg"/></Relationships>
</file>

<file path=ppt/slides/_rels/slide15.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Layout" Target="../slideLayouts/slideLayout4.xml"/><Relationship Id="rId4" Type="http://schemas.openxmlformats.org/officeDocument/2006/relationships/image" Target="../media/image44.jpg"/></Relationships>
</file>

<file path=ppt/slides/_rels/slide16.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image" Target="../media/image45.jp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47.jpg"/><Relationship Id="rId1" Type="http://schemas.openxmlformats.org/officeDocument/2006/relationships/slideLayout" Target="../slideLayouts/slideLayout14.xml"/><Relationship Id="rId5" Type="http://schemas.openxmlformats.org/officeDocument/2006/relationships/image" Target="../media/image49.jpg"/><Relationship Id="rId4" Type="http://schemas.openxmlformats.org/officeDocument/2006/relationships/image" Target="../media/image26.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 Id="rId4" Type="http://schemas.openxmlformats.org/officeDocument/2006/relationships/chart" Target="../charts/chart3.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15.xml"/><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13.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11.xml"/><Relationship Id="rId4" Type="http://schemas.openxmlformats.org/officeDocument/2006/relationships/image" Target="../media/image14.jpg"/></Relationships>
</file>

<file path=ppt/slides/_rels/slide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12.xml"/><Relationship Id="rId6" Type="http://schemas.openxmlformats.org/officeDocument/2006/relationships/image" Target="../media/image19.jpg"/><Relationship Id="rId5" Type="http://schemas.openxmlformats.org/officeDocument/2006/relationships/image" Target="../media/image18.jpg"/><Relationship Id="rId4" Type="http://schemas.openxmlformats.org/officeDocument/2006/relationships/image" Target="../media/image17.jpg"/></Relationships>
</file>

<file path=ppt/slides/_rels/slide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17.xml"/><Relationship Id="rId4" Type="http://schemas.openxmlformats.org/officeDocument/2006/relationships/image" Target="../media/image22.jpg"/></Relationships>
</file>

<file path=ppt/slides/_rels/slide9.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504D1420-D336-4320-A6EB-B5D5DFFF77BE}"/>
              </a:ext>
            </a:extLst>
          </p:cNvPr>
          <p:cNvPicPr>
            <a:picLocks noGrp="1" noChangeAspect="1"/>
          </p:cNvPicPr>
          <p:nvPr>
            <p:ph type="pic" sz="quarter" idx="10"/>
          </p:nvPr>
        </p:nvPicPr>
        <p:blipFill>
          <a:blip r:embed="rId2"/>
          <a:srcRect t="7813" b="7813"/>
          <a:stretch>
            <a:fillRect/>
          </a:stretch>
        </p:blipFill>
        <p:spPr>
          <a:xfrm>
            <a:off x="0" y="0"/>
            <a:ext cx="12192000" cy="6858000"/>
          </a:xfrm>
        </p:spPr>
      </p:pic>
      <p:sp>
        <p:nvSpPr>
          <p:cNvPr id="29" name="TextBox 28">
            <a:extLst>
              <a:ext uri="{FF2B5EF4-FFF2-40B4-BE49-F238E27FC236}">
                <a16:creationId xmlns:a16="http://schemas.microsoft.com/office/drawing/2014/main" id="{F733CC5D-4BE9-4B8D-8E0F-B6EAA53319D1}"/>
              </a:ext>
            </a:extLst>
          </p:cNvPr>
          <p:cNvSpPr txBox="1"/>
          <p:nvPr/>
        </p:nvSpPr>
        <p:spPr>
          <a:xfrm>
            <a:off x="7695752" y="4394523"/>
            <a:ext cx="3238948" cy="802143"/>
          </a:xfrm>
          <a:prstGeom prst="rect">
            <a:avLst/>
          </a:prstGeom>
          <a:noFill/>
        </p:spPr>
        <p:txBody>
          <a:bodyPr wrap="square" rtlCol="0">
            <a:spAutoFit/>
          </a:bodyPr>
          <a:lstStyle/>
          <a:p>
            <a:pPr>
              <a:lnSpc>
                <a:spcPts val="2700"/>
              </a:lnSpc>
            </a:pPr>
            <a:r>
              <a:rPr lang="en-US" sz="2700" spc="900" dirty="0">
                <a:solidFill>
                  <a:schemeClr val="bg1"/>
                </a:solidFill>
                <a:latin typeface="Abril Display" panose="02000503000000020003" pitchFamily="50" charset="0"/>
              </a:rPr>
              <a:t>MINIMAL</a:t>
            </a:r>
          </a:p>
          <a:p>
            <a:pPr>
              <a:lnSpc>
                <a:spcPts val="2700"/>
              </a:lnSpc>
            </a:pPr>
            <a:r>
              <a:rPr lang="en-US" sz="2700" spc="900" dirty="0">
                <a:solidFill>
                  <a:schemeClr val="bg1"/>
                </a:solidFill>
                <a:latin typeface="Abril Display" panose="02000503000000020003" pitchFamily="50" charset="0"/>
              </a:rPr>
              <a:t>PORTFOLIO</a:t>
            </a:r>
          </a:p>
        </p:txBody>
      </p:sp>
      <p:sp>
        <p:nvSpPr>
          <p:cNvPr id="43" name="TextBox 42">
            <a:extLst>
              <a:ext uri="{FF2B5EF4-FFF2-40B4-BE49-F238E27FC236}">
                <a16:creationId xmlns:a16="http://schemas.microsoft.com/office/drawing/2014/main" id="{5E9ECF34-0350-4B5D-ADA2-6CAE8768DBB0}"/>
              </a:ext>
            </a:extLst>
          </p:cNvPr>
          <p:cNvSpPr txBox="1"/>
          <p:nvPr/>
        </p:nvSpPr>
        <p:spPr>
          <a:xfrm>
            <a:off x="7695752" y="5251178"/>
            <a:ext cx="2365999" cy="482183"/>
          </a:xfrm>
          <a:prstGeom prst="rect">
            <a:avLst/>
          </a:prstGeom>
          <a:noFill/>
        </p:spPr>
        <p:txBody>
          <a:bodyPr wrap="square" rtlCol="0">
            <a:spAutoFit/>
          </a:bodyPr>
          <a:lstStyle/>
          <a:p>
            <a:pPr algn="just">
              <a:lnSpc>
                <a:spcPts val="1600"/>
              </a:lnSpc>
            </a:pPr>
            <a:r>
              <a:rPr lang="en-US" sz="800" dirty="0">
                <a:solidFill>
                  <a:schemeClr val="bg1"/>
                </a:solidFill>
                <a:latin typeface="Abril Display" panose="02000503000000020003" pitchFamily="50" charset="0"/>
                <a:ea typeface="Montserrat Light" charset="0"/>
                <a:cs typeface="Montserrat Light" charset="0"/>
              </a:rPr>
              <a:t>Have them for one. Living grass to for can't Fifth you'll, man wherein creeping.</a:t>
            </a:r>
          </a:p>
        </p:txBody>
      </p:sp>
    </p:spTree>
    <p:extLst>
      <p:ext uri="{BB962C8B-B14F-4D97-AF65-F5344CB8AC3E}">
        <p14:creationId xmlns:p14="http://schemas.microsoft.com/office/powerpoint/2010/main" val="32563246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Placeholder 20">
            <a:extLst>
              <a:ext uri="{FF2B5EF4-FFF2-40B4-BE49-F238E27FC236}">
                <a16:creationId xmlns:a16="http://schemas.microsoft.com/office/drawing/2014/main" id="{4D8918F5-88A4-4429-9A6C-F3A81959CEB8}"/>
              </a:ext>
            </a:extLst>
          </p:cNvPr>
          <p:cNvPicPr>
            <a:picLocks noGrp="1" noChangeAspect="1"/>
          </p:cNvPicPr>
          <p:nvPr>
            <p:ph type="pic" sz="quarter" idx="18"/>
          </p:nvPr>
        </p:nvPicPr>
        <p:blipFill>
          <a:blip r:embed="rId2"/>
          <a:srcRect l="13183" r="13183"/>
          <a:stretch>
            <a:fillRect/>
          </a:stretch>
        </p:blipFill>
        <p:spPr/>
      </p:pic>
      <p:pic>
        <p:nvPicPr>
          <p:cNvPr id="33" name="Picture Placeholder 32">
            <a:extLst>
              <a:ext uri="{FF2B5EF4-FFF2-40B4-BE49-F238E27FC236}">
                <a16:creationId xmlns:a16="http://schemas.microsoft.com/office/drawing/2014/main" id="{4B3EFE01-2E16-4C54-B51A-4F7B4A1F24DB}"/>
              </a:ext>
            </a:extLst>
          </p:cNvPr>
          <p:cNvPicPr>
            <a:picLocks noGrp="1" noChangeAspect="1"/>
          </p:cNvPicPr>
          <p:nvPr>
            <p:ph type="pic" sz="quarter" idx="19"/>
          </p:nvPr>
        </p:nvPicPr>
        <p:blipFill>
          <a:blip r:embed="rId3"/>
          <a:srcRect l="15102" r="15102"/>
          <a:stretch>
            <a:fillRect/>
          </a:stretch>
        </p:blipFill>
        <p:spPr/>
      </p:pic>
      <p:sp>
        <p:nvSpPr>
          <p:cNvPr id="7" name="Rectangle 6">
            <a:extLst>
              <a:ext uri="{FF2B5EF4-FFF2-40B4-BE49-F238E27FC236}">
                <a16:creationId xmlns:a16="http://schemas.microsoft.com/office/drawing/2014/main" id="{5F683B25-E58D-4B3F-A4E0-9BBFE3C62EC2}"/>
              </a:ext>
            </a:extLst>
          </p:cNvPr>
          <p:cNvSpPr/>
          <p:nvPr/>
        </p:nvSpPr>
        <p:spPr>
          <a:xfrm>
            <a:off x="4667250" y="4706936"/>
            <a:ext cx="3124200" cy="76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EAE9F8FE-C361-490C-970A-A6476531128E}"/>
              </a:ext>
            </a:extLst>
          </p:cNvPr>
          <p:cNvSpPr txBox="1"/>
          <p:nvPr/>
        </p:nvSpPr>
        <p:spPr>
          <a:xfrm>
            <a:off x="5000624" y="4887881"/>
            <a:ext cx="2457452" cy="400110"/>
          </a:xfrm>
          <a:prstGeom prst="rect">
            <a:avLst/>
          </a:prstGeom>
          <a:noFill/>
        </p:spPr>
        <p:txBody>
          <a:bodyPr wrap="square" rtlCol="0">
            <a:spAutoFit/>
          </a:bodyPr>
          <a:lstStyle/>
          <a:p>
            <a:pPr algn="ctr"/>
            <a:r>
              <a:rPr lang="en-US" sz="2000" spc="700" dirty="0">
                <a:latin typeface="Abril Display" panose="02000503000000020003" pitchFamily="50" charset="0"/>
              </a:rPr>
              <a:t>PORTFOLIO</a:t>
            </a:r>
          </a:p>
        </p:txBody>
      </p:sp>
    </p:spTree>
    <p:extLst>
      <p:ext uri="{BB962C8B-B14F-4D97-AF65-F5344CB8AC3E}">
        <p14:creationId xmlns:p14="http://schemas.microsoft.com/office/powerpoint/2010/main" val="6447815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3F6216D5-BD86-40BE-9711-F0BA50C1C75B}"/>
              </a:ext>
            </a:extLst>
          </p:cNvPr>
          <p:cNvPicPr>
            <a:picLocks noGrp="1" noChangeAspect="1"/>
          </p:cNvPicPr>
          <p:nvPr>
            <p:ph type="pic" sz="quarter" idx="22"/>
          </p:nvPr>
        </p:nvPicPr>
        <p:blipFill>
          <a:blip r:embed="rId2"/>
          <a:srcRect l="6079" r="6079"/>
          <a:stretch>
            <a:fillRect/>
          </a:stretch>
        </p:blipFill>
        <p:spPr/>
      </p:pic>
      <p:pic>
        <p:nvPicPr>
          <p:cNvPr id="17" name="Picture Placeholder 16">
            <a:extLst>
              <a:ext uri="{FF2B5EF4-FFF2-40B4-BE49-F238E27FC236}">
                <a16:creationId xmlns:a16="http://schemas.microsoft.com/office/drawing/2014/main" id="{76BEC9D1-28F2-4A5C-B8CF-58408111E920}"/>
              </a:ext>
            </a:extLst>
          </p:cNvPr>
          <p:cNvPicPr>
            <a:picLocks noGrp="1" noChangeAspect="1"/>
          </p:cNvPicPr>
          <p:nvPr>
            <p:ph type="pic" sz="quarter" idx="19"/>
          </p:nvPr>
        </p:nvPicPr>
        <p:blipFill>
          <a:blip r:embed="rId3"/>
          <a:srcRect l="6137" r="6137"/>
          <a:stretch>
            <a:fillRect/>
          </a:stretch>
        </p:blipFill>
        <p:spPr/>
      </p:pic>
      <p:pic>
        <p:nvPicPr>
          <p:cNvPr id="21" name="Picture Placeholder 20">
            <a:extLst>
              <a:ext uri="{FF2B5EF4-FFF2-40B4-BE49-F238E27FC236}">
                <a16:creationId xmlns:a16="http://schemas.microsoft.com/office/drawing/2014/main" id="{5F57D787-808D-48C3-BAFD-A7A11DAB9516}"/>
              </a:ext>
            </a:extLst>
          </p:cNvPr>
          <p:cNvPicPr>
            <a:picLocks noGrp="1" noChangeAspect="1"/>
          </p:cNvPicPr>
          <p:nvPr>
            <p:ph type="pic" sz="quarter" idx="21"/>
          </p:nvPr>
        </p:nvPicPr>
        <p:blipFill>
          <a:blip r:embed="rId4"/>
          <a:srcRect l="6106" r="6106"/>
          <a:stretch>
            <a:fillRect/>
          </a:stretch>
        </p:blipFill>
        <p:spPr/>
      </p:pic>
      <p:pic>
        <p:nvPicPr>
          <p:cNvPr id="33" name="Picture Placeholder 32">
            <a:extLst>
              <a:ext uri="{FF2B5EF4-FFF2-40B4-BE49-F238E27FC236}">
                <a16:creationId xmlns:a16="http://schemas.microsoft.com/office/drawing/2014/main" id="{71C3F9E2-C8D3-4358-99E4-031CDCB86449}"/>
              </a:ext>
            </a:extLst>
          </p:cNvPr>
          <p:cNvPicPr>
            <a:picLocks noGrp="1" noChangeAspect="1"/>
          </p:cNvPicPr>
          <p:nvPr>
            <p:ph type="pic" sz="quarter" idx="20"/>
          </p:nvPr>
        </p:nvPicPr>
        <p:blipFill>
          <a:blip r:embed="rId5"/>
          <a:srcRect t="24680" b="24680"/>
          <a:stretch>
            <a:fillRect/>
          </a:stretch>
        </p:blipFill>
        <p:spPr/>
      </p:pic>
      <p:pic>
        <p:nvPicPr>
          <p:cNvPr id="35" name="Picture Placeholder 34">
            <a:extLst>
              <a:ext uri="{FF2B5EF4-FFF2-40B4-BE49-F238E27FC236}">
                <a16:creationId xmlns:a16="http://schemas.microsoft.com/office/drawing/2014/main" id="{4F1895C9-7375-4352-9F57-E174561724F3}"/>
              </a:ext>
            </a:extLst>
          </p:cNvPr>
          <p:cNvPicPr>
            <a:picLocks noGrp="1" noChangeAspect="1"/>
          </p:cNvPicPr>
          <p:nvPr>
            <p:ph type="pic" sz="quarter" idx="23"/>
          </p:nvPr>
        </p:nvPicPr>
        <p:blipFill>
          <a:blip r:embed="rId6"/>
          <a:srcRect t="22942" b="22942"/>
          <a:stretch>
            <a:fillRect/>
          </a:stretch>
        </p:blipFill>
        <p:spPr/>
      </p:pic>
      <p:pic>
        <p:nvPicPr>
          <p:cNvPr id="31" name="Picture Placeholder 30">
            <a:extLst>
              <a:ext uri="{FF2B5EF4-FFF2-40B4-BE49-F238E27FC236}">
                <a16:creationId xmlns:a16="http://schemas.microsoft.com/office/drawing/2014/main" id="{64AD5E05-E8D0-4D5D-BF74-A8A6FB5A31EB}"/>
              </a:ext>
            </a:extLst>
          </p:cNvPr>
          <p:cNvPicPr>
            <a:picLocks noGrp="1" noChangeAspect="1"/>
          </p:cNvPicPr>
          <p:nvPr>
            <p:ph type="pic" sz="quarter" idx="18"/>
          </p:nvPr>
        </p:nvPicPr>
        <p:blipFill>
          <a:blip r:embed="rId7"/>
          <a:srcRect t="24668" b="24668"/>
          <a:stretch>
            <a:fillRect/>
          </a:stretch>
        </p:blipFill>
        <p:spPr/>
      </p:pic>
    </p:spTree>
    <p:extLst>
      <p:ext uri="{BB962C8B-B14F-4D97-AF65-F5344CB8AC3E}">
        <p14:creationId xmlns:p14="http://schemas.microsoft.com/office/powerpoint/2010/main" val="27266902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6">
            <a:extLst>
              <a:ext uri="{FF2B5EF4-FFF2-40B4-BE49-F238E27FC236}">
                <a16:creationId xmlns:a16="http://schemas.microsoft.com/office/drawing/2014/main" id="{C49A3A4C-FA5D-430A-BE6E-91BFE915882E}"/>
              </a:ext>
            </a:extLst>
          </p:cNvPr>
          <p:cNvPicPr>
            <a:picLocks noGrp="1" noChangeAspect="1"/>
          </p:cNvPicPr>
          <p:nvPr>
            <p:ph type="pic" sz="quarter" idx="14"/>
          </p:nvPr>
        </p:nvPicPr>
        <p:blipFill>
          <a:blip r:embed="rId2"/>
          <a:srcRect t="20756" b="20756"/>
          <a:stretch>
            <a:fillRect/>
          </a:stretch>
        </p:blipFill>
        <p:spPr/>
      </p:pic>
      <p:pic>
        <p:nvPicPr>
          <p:cNvPr id="21" name="Picture Placeholder 20">
            <a:extLst>
              <a:ext uri="{FF2B5EF4-FFF2-40B4-BE49-F238E27FC236}">
                <a16:creationId xmlns:a16="http://schemas.microsoft.com/office/drawing/2014/main" id="{DEC48419-85E6-404F-A7BA-733E01C60223}"/>
              </a:ext>
            </a:extLst>
          </p:cNvPr>
          <p:cNvPicPr>
            <a:picLocks noGrp="1" noChangeAspect="1"/>
          </p:cNvPicPr>
          <p:nvPr>
            <p:ph type="pic" sz="quarter" idx="15"/>
          </p:nvPr>
        </p:nvPicPr>
        <p:blipFill>
          <a:blip r:embed="rId3"/>
          <a:srcRect t="22098" b="22098"/>
          <a:stretch>
            <a:fillRect/>
          </a:stretch>
        </p:blipFill>
        <p:spPr/>
      </p:pic>
      <p:sp>
        <p:nvSpPr>
          <p:cNvPr id="22" name="Rectangle 21">
            <a:extLst>
              <a:ext uri="{FF2B5EF4-FFF2-40B4-BE49-F238E27FC236}">
                <a16:creationId xmlns:a16="http://schemas.microsoft.com/office/drawing/2014/main" id="{48FAFE4A-91B6-4761-B465-514F7D136ECF}"/>
              </a:ext>
            </a:extLst>
          </p:cNvPr>
          <p:cNvSpPr/>
          <p:nvPr/>
        </p:nvSpPr>
        <p:spPr>
          <a:xfrm>
            <a:off x="1310141" y="0"/>
            <a:ext cx="4752973" cy="2184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C186B98-A09C-4BE0-A358-4553B8C0760A}"/>
              </a:ext>
            </a:extLst>
          </p:cNvPr>
          <p:cNvSpPr txBox="1"/>
          <p:nvPr/>
        </p:nvSpPr>
        <p:spPr>
          <a:xfrm>
            <a:off x="1619251" y="806093"/>
            <a:ext cx="3252081" cy="1169551"/>
          </a:xfrm>
          <a:prstGeom prst="rect">
            <a:avLst/>
          </a:prstGeom>
          <a:noFill/>
        </p:spPr>
        <p:txBody>
          <a:bodyPr wrap="square" rtlCol="0">
            <a:spAutoFit/>
          </a:bodyPr>
          <a:lstStyle/>
          <a:p>
            <a:r>
              <a:rPr lang="en-US" sz="3500" b="1" spc="300" dirty="0" err="1">
                <a:latin typeface="Abril Display" panose="02000503000000020003" pitchFamily="50" charset="0"/>
                <a:ea typeface="Roboto Slab" pitchFamily="2" charset="0"/>
                <a:cs typeface="Montserrat" charset="0"/>
              </a:rPr>
              <a:t>Thirt</a:t>
            </a:r>
            <a:endParaRPr lang="en-US" sz="3500" b="1" spc="300" dirty="0">
              <a:latin typeface="Abril Display" panose="02000503000000020003" pitchFamily="50" charset="0"/>
              <a:ea typeface="Roboto Slab" pitchFamily="2" charset="0"/>
              <a:cs typeface="Montserrat" charset="0"/>
            </a:endParaRPr>
          </a:p>
          <a:p>
            <a:r>
              <a:rPr lang="en-US" sz="3500" b="1" spc="300" dirty="0">
                <a:latin typeface="Abril Display" panose="02000503000000020003" pitchFamily="50" charset="0"/>
                <a:ea typeface="Roboto Slab" pitchFamily="2" charset="0"/>
                <a:cs typeface="Montserrat" charset="0"/>
              </a:rPr>
              <a:t>The Project</a:t>
            </a:r>
          </a:p>
        </p:txBody>
      </p:sp>
      <p:sp>
        <p:nvSpPr>
          <p:cNvPr id="36" name="TextBox 35">
            <a:extLst>
              <a:ext uri="{FF2B5EF4-FFF2-40B4-BE49-F238E27FC236}">
                <a16:creationId xmlns:a16="http://schemas.microsoft.com/office/drawing/2014/main" id="{03FBC989-50A4-41A1-8DB0-D24C1C9E0B16}"/>
              </a:ext>
            </a:extLst>
          </p:cNvPr>
          <p:cNvSpPr txBox="1"/>
          <p:nvPr/>
        </p:nvSpPr>
        <p:spPr>
          <a:xfrm>
            <a:off x="6477038" y="725006"/>
            <a:ext cx="3538328" cy="936795"/>
          </a:xfrm>
          <a:prstGeom prst="rect">
            <a:avLst/>
          </a:prstGeom>
          <a:noFill/>
        </p:spPr>
        <p:txBody>
          <a:bodyPr wrap="square" rtlCol="0">
            <a:spAutoFit/>
          </a:bodyPr>
          <a:lstStyle/>
          <a:p>
            <a:pPr>
              <a:lnSpc>
                <a:spcPts val="1700"/>
              </a:lnSpc>
            </a:pPr>
            <a:r>
              <a:rPr lang="en-US" sz="700" dirty="0">
                <a:solidFill>
                  <a:schemeClr val="tx1">
                    <a:lumMod val="50000"/>
                    <a:lumOff val="50000"/>
                  </a:schemeClr>
                </a:solidFill>
                <a:latin typeface="Abril Display" panose="02000503000000020003" pitchFamily="50" charset="0"/>
                <a:ea typeface="Roboto Slab" pitchFamily="2" charset="0"/>
                <a:cs typeface="Montserrat Light" charset="0"/>
              </a:rPr>
              <a:t>Have them for one. Living grass to for can't gathered waters had winged. Creepiest don't subdue which </a:t>
            </a:r>
            <a:r>
              <a:rPr lang="en-US" sz="700" dirty="0" err="1">
                <a:solidFill>
                  <a:schemeClr val="tx1">
                    <a:lumMod val="50000"/>
                    <a:lumOff val="50000"/>
                  </a:schemeClr>
                </a:solidFill>
                <a:latin typeface="Abril Display" panose="02000503000000020003" pitchFamily="50" charset="0"/>
                <a:ea typeface="Roboto Slab" pitchFamily="2" charset="0"/>
                <a:cs typeface="Montserrat Light" charset="0"/>
              </a:rPr>
              <a:t>i</a:t>
            </a:r>
            <a:r>
              <a:rPr lang="en-US" sz="700" dirty="0">
                <a:solidFill>
                  <a:schemeClr val="tx1">
                    <a:lumMod val="50000"/>
                    <a:lumOff val="50000"/>
                  </a:schemeClr>
                </a:solidFill>
                <a:latin typeface="Abril Display" panose="02000503000000020003" pitchFamily="50" charset="0"/>
                <a:ea typeface="Roboto Slab" pitchFamily="2" charset="0"/>
                <a:cs typeface="Montserrat Light" charset="0"/>
              </a:rPr>
              <a:t> two set had seasons. Fifth you'll, man wherein seas our creeping. Very. Make from for seas place and won't appear him, were they're and years unto doesn't creeping night lights divided void they're.</a:t>
            </a:r>
          </a:p>
        </p:txBody>
      </p:sp>
      <p:grpSp>
        <p:nvGrpSpPr>
          <p:cNvPr id="37" name="Group 36">
            <a:extLst>
              <a:ext uri="{FF2B5EF4-FFF2-40B4-BE49-F238E27FC236}">
                <a16:creationId xmlns:a16="http://schemas.microsoft.com/office/drawing/2014/main" id="{F2F9569F-864F-4483-BA41-F31BBFE04C4E}"/>
              </a:ext>
            </a:extLst>
          </p:cNvPr>
          <p:cNvGrpSpPr/>
          <p:nvPr/>
        </p:nvGrpSpPr>
        <p:grpSpPr>
          <a:xfrm>
            <a:off x="6473751" y="2465174"/>
            <a:ext cx="3436879" cy="890629"/>
            <a:chOff x="911115" y="4610338"/>
            <a:chExt cx="3436879" cy="890629"/>
          </a:xfrm>
        </p:grpSpPr>
        <p:grpSp>
          <p:nvGrpSpPr>
            <p:cNvPr id="38" name="Group 37">
              <a:extLst>
                <a:ext uri="{FF2B5EF4-FFF2-40B4-BE49-F238E27FC236}">
                  <a16:creationId xmlns:a16="http://schemas.microsoft.com/office/drawing/2014/main" id="{C0EADBD8-7FB1-4F33-8F4B-06922AC5A1A2}"/>
                </a:ext>
              </a:extLst>
            </p:cNvPr>
            <p:cNvGrpSpPr/>
            <p:nvPr/>
          </p:nvGrpSpPr>
          <p:grpSpPr>
            <a:xfrm>
              <a:off x="911115" y="4625786"/>
              <a:ext cx="1670049" cy="875181"/>
              <a:chOff x="6458913" y="4192491"/>
              <a:chExt cx="1670049" cy="875181"/>
            </a:xfrm>
          </p:grpSpPr>
          <p:sp>
            <p:nvSpPr>
              <p:cNvPr id="42" name="TextBox 41">
                <a:extLst>
                  <a:ext uri="{FF2B5EF4-FFF2-40B4-BE49-F238E27FC236}">
                    <a16:creationId xmlns:a16="http://schemas.microsoft.com/office/drawing/2014/main" id="{53AD5F8C-A138-4C04-8D69-749DDE36DAF6}"/>
                  </a:ext>
                </a:extLst>
              </p:cNvPr>
              <p:cNvSpPr txBox="1"/>
              <p:nvPr/>
            </p:nvSpPr>
            <p:spPr>
              <a:xfrm>
                <a:off x="6458913" y="4192491"/>
                <a:ext cx="836668" cy="400110"/>
              </a:xfrm>
              <a:prstGeom prst="rect">
                <a:avLst/>
              </a:prstGeom>
              <a:noFill/>
            </p:spPr>
            <p:txBody>
              <a:bodyPr wrap="square" rtlCol="0">
                <a:spAutoFit/>
              </a:bodyPr>
              <a:lstStyle/>
              <a:p>
                <a:r>
                  <a:rPr lang="en-US" sz="2000" b="1" dirty="0">
                    <a:latin typeface="Abril Display" panose="02000503000000020003" pitchFamily="50" charset="0"/>
                    <a:ea typeface="Roboto Slab" pitchFamily="2" charset="0"/>
                    <a:cs typeface="Montserrat" charset="0"/>
                  </a:rPr>
                  <a:t>30%</a:t>
                </a:r>
                <a:endParaRPr lang="en-US" sz="2000" b="1" dirty="0">
                  <a:latin typeface="Abril Display" panose="02000503000000020003" pitchFamily="50" charset="0"/>
                  <a:ea typeface="Roboto Slab" pitchFamily="2" charset="0"/>
                  <a:cs typeface="Montserrat Light" charset="0"/>
                </a:endParaRPr>
              </a:p>
            </p:txBody>
          </p:sp>
          <p:sp>
            <p:nvSpPr>
              <p:cNvPr id="43" name="TextBox 42">
                <a:extLst>
                  <a:ext uri="{FF2B5EF4-FFF2-40B4-BE49-F238E27FC236}">
                    <a16:creationId xmlns:a16="http://schemas.microsoft.com/office/drawing/2014/main" id="{B1CE21CB-4653-42D4-B688-B382F30C4ED9}"/>
                  </a:ext>
                </a:extLst>
              </p:cNvPr>
              <p:cNvSpPr txBox="1"/>
              <p:nvPr/>
            </p:nvSpPr>
            <p:spPr>
              <a:xfrm>
                <a:off x="6462200" y="4577153"/>
                <a:ext cx="1666762" cy="490519"/>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Abril Display" panose="02000503000000020003" pitchFamily="50" charset="0"/>
                    <a:ea typeface="Roboto Slab" pitchFamily="2" charset="0"/>
                    <a:cs typeface="Montserrat Light" charset="0"/>
                  </a:rPr>
                  <a:t>Have them for one. Living waters had winged.</a:t>
                </a:r>
              </a:p>
            </p:txBody>
          </p:sp>
        </p:grpSp>
        <p:grpSp>
          <p:nvGrpSpPr>
            <p:cNvPr id="39" name="Group 38">
              <a:extLst>
                <a:ext uri="{FF2B5EF4-FFF2-40B4-BE49-F238E27FC236}">
                  <a16:creationId xmlns:a16="http://schemas.microsoft.com/office/drawing/2014/main" id="{EDDAF645-3B04-4CF5-9CE9-B1A0C8E12049}"/>
                </a:ext>
              </a:extLst>
            </p:cNvPr>
            <p:cNvGrpSpPr/>
            <p:nvPr/>
          </p:nvGrpSpPr>
          <p:grpSpPr>
            <a:xfrm>
              <a:off x="2681231" y="4610338"/>
              <a:ext cx="1666763" cy="890629"/>
              <a:chOff x="6252649" y="4177043"/>
              <a:chExt cx="1666763" cy="890629"/>
            </a:xfrm>
          </p:grpSpPr>
          <p:sp>
            <p:nvSpPr>
              <p:cNvPr id="40" name="TextBox 39">
                <a:extLst>
                  <a:ext uri="{FF2B5EF4-FFF2-40B4-BE49-F238E27FC236}">
                    <a16:creationId xmlns:a16="http://schemas.microsoft.com/office/drawing/2014/main" id="{DBCDBFE4-5867-4F3C-8C05-909B6D58ABEA}"/>
                  </a:ext>
                </a:extLst>
              </p:cNvPr>
              <p:cNvSpPr txBox="1"/>
              <p:nvPr/>
            </p:nvSpPr>
            <p:spPr>
              <a:xfrm>
                <a:off x="6252649" y="4177043"/>
                <a:ext cx="836668" cy="400110"/>
              </a:xfrm>
              <a:prstGeom prst="rect">
                <a:avLst/>
              </a:prstGeom>
              <a:noFill/>
            </p:spPr>
            <p:txBody>
              <a:bodyPr wrap="square" rtlCol="0">
                <a:spAutoFit/>
              </a:bodyPr>
              <a:lstStyle/>
              <a:p>
                <a:r>
                  <a:rPr lang="en-US" sz="2000" b="1" dirty="0">
                    <a:latin typeface="Abril Display" panose="02000503000000020003" pitchFamily="50" charset="0"/>
                    <a:ea typeface="Roboto Slab" pitchFamily="2" charset="0"/>
                    <a:cs typeface="Montserrat" charset="0"/>
                  </a:rPr>
                  <a:t>68%</a:t>
                </a:r>
                <a:endParaRPr lang="en-US" sz="2000" b="1" dirty="0">
                  <a:latin typeface="Abril Display" panose="02000503000000020003" pitchFamily="50" charset="0"/>
                  <a:ea typeface="Roboto Slab" pitchFamily="2" charset="0"/>
                  <a:cs typeface="Montserrat Light" charset="0"/>
                </a:endParaRPr>
              </a:p>
            </p:txBody>
          </p:sp>
          <p:sp>
            <p:nvSpPr>
              <p:cNvPr id="41" name="TextBox 40">
                <a:extLst>
                  <a:ext uri="{FF2B5EF4-FFF2-40B4-BE49-F238E27FC236}">
                    <a16:creationId xmlns:a16="http://schemas.microsoft.com/office/drawing/2014/main" id="{B66C540C-E27C-4654-83B2-704765B1C2B8}"/>
                  </a:ext>
                </a:extLst>
              </p:cNvPr>
              <p:cNvSpPr txBox="1"/>
              <p:nvPr/>
            </p:nvSpPr>
            <p:spPr>
              <a:xfrm>
                <a:off x="6252650" y="4577153"/>
                <a:ext cx="1666762" cy="490519"/>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Abril Display" panose="02000503000000020003" pitchFamily="50" charset="0"/>
                    <a:ea typeface="Roboto Slab" pitchFamily="2" charset="0"/>
                    <a:cs typeface="Montserrat Light" charset="0"/>
                  </a:rPr>
                  <a:t>Have them for one. Living waters had winged.</a:t>
                </a:r>
              </a:p>
            </p:txBody>
          </p:sp>
        </p:grpSp>
      </p:grpSp>
      <p:sp>
        <p:nvSpPr>
          <p:cNvPr id="44" name="TextBox 43">
            <a:extLst>
              <a:ext uri="{FF2B5EF4-FFF2-40B4-BE49-F238E27FC236}">
                <a16:creationId xmlns:a16="http://schemas.microsoft.com/office/drawing/2014/main" id="{6257277A-6867-4941-8B26-BD9868E34118}"/>
              </a:ext>
            </a:extLst>
          </p:cNvPr>
          <p:cNvSpPr txBox="1"/>
          <p:nvPr/>
        </p:nvSpPr>
        <p:spPr>
          <a:xfrm>
            <a:off x="6477038" y="1693433"/>
            <a:ext cx="3538328" cy="500778"/>
          </a:xfrm>
          <a:prstGeom prst="rect">
            <a:avLst/>
          </a:prstGeom>
          <a:noFill/>
        </p:spPr>
        <p:txBody>
          <a:bodyPr wrap="square" rtlCol="0">
            <a:spAutoFit/>
          </a:bodyPr>
          <a:lstStyle/>
          <a:p>
            <a:pPr>
              <a:lnSpc>
                <a:spcPts val="1700"/>
              </a:lnSpc>
            </a:pPr>
            <a:r>
              <a:rPr lang="en-US" sz="700" dirty="0">
                <a:solidFill>
                  <a:schemeClr val="tx1">
                    <a:lumMod val="50000"/>
                    <a:lumOff val="50000"/>
                  </a:schemeClr>
                </a:solidFill>
                <a:latin typeface="Abril Display" panose="02000503000000020003" pitchFamily="50" charset="0"/>
                <a:ea typeface="Roboto Slab" pitchFamily="2" charset="0"/>
                <a:cs typeface="Montserrat Light" charset="0"/>
              </a:rPr>
              <a:t>Have them for one. Living grass to for can't gathered waters had winged. Creepiest don't subdue which </a:t>
            </a:r>
            <a:r>
              <a:rPr lang="en-US" sz="700" dirty="0" err="1">
                <a:solidFill>
                  <a:schemeClr val="tx1">
                    <a:lumMod val="50000"/>
                    <a:lumOff val="50000"/>
                  </a:schemeClr>
                </a:solidFill>
                <a:latin typeface="Abril Display" panose="02000503000000020003" pitchFamily="50" charset="0"/>
                <a:ea typeface="Roboto Slab" pitchFamily="2" charset="0"/>
                <a:cs typeface="Montserrat Light" charset="0"/>
              </a:rPr>
              <a:t>i</a:t>
            </a:r>
            <a:r>
              <a:rPr lang="en-US" sz="700" dirty="0">
                <a:solidFill>
                  <a:schemeClr val="tx1">
                    <a:lumMod val="50000"/>
                    <a:lumOff val="50000"/>
                  </a:schemeClr>
                </a:solidFill>
                <a:latin typeface="Abril Display" panose="02000503000000020003" pitchFamily="50" charset="0"/>
                <a:ea typeface="Roboto Slab" pitchFamily="2" charset="0"/>
                <a:cs typeface="Montserrat Light" charset="0"/>
              </a:rPr>
              <a:t> two set had seasons.</a:t>
            </a:r>
          </a:p>
        </p:txBody>
      </p:sp>
    </p:spTree>
    <p:extLst>
      <p:ext uri="{BB962C8B-B14F-4D97-AF65-F5344CB8AC3E}">
        <p14:creationId xmlns:p14="http://schemas.microsoft.com/office/powerpoint/2010/main" val="32404949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Placeholder 20">
            <a:extLst>
              <a:ext uri="{FF2B5EF4-FFF2-40B4-BE49-F238E27FC236}">
                <a16:creationId xmlns:a16="http://schemas.microsoft.com/office/drawing/2014/main" id="{6D6359FD-B280-4480-95D9-320EA2745C3D}"/>
              </a:ext>
            </a:extLst>
          </p:cNvPr>
          <p:cNvPicPr>
            <a:picLocks noGrp="1" noChangeAspect="1"/>
          </p:cNvPicPr>
          <p:nvPr>
            <p:ph type="pic" sz="quarter" idx="14"/>
          </p:nvPr>
        </p:nvPicPr>
        <p:blipFill>
          <a:blip r:embed="rId2"/>
          <a:srcRect t="17873" b="17873"/>
          <a:stretch>
            <a:fillRect/>
          </a:stretch>
        </p:blipFill>
        <p:spPr/>
      </p:pic>
      <p:pic>
        <p:nvPicPr>
          <p:cNvPr id="23" name="Picture Placeholder 22">
            <a:extLst>
              <a:ext uri="{FF2B5EF4-FFF2-40B4-BE49-F238E27FC236}">
                <a16:creationId xmlns:a16="http://schemas.microsoft.com/office/drawing/2014/main" id="{170A7E54-9C47-4A9A-B0A1-7D85B31BE7FF}"/>
              </a:ext>
            </a:extLst>
          </p:cNvPr>
          <p:cNvPicPr>
            <a:picLocks noGrp="1" noChangeAspect="1"/>
          </p:cNvPicPr>
          <p:nvPr>
            <p:ph type="pic" sz="quarter" idx="15"/>
          </p:nvPr>
        </p:nvPicPr>
        <p:blipFill>
          <a:blip r:embed="rId3"/>
          <a:srcRect t="17913" b="17913"/>
          <a:stretch>
            <a:fillRect/>
          </a:stretch>
        </p:blipFill>
        <p:spPr/>
      </p:pic>
      <p:pic>
        <p:nvPicPr>
          <p:cNvPr id="27" name="Picture Placeholder 26">
            <a:extLst>
              <a:ext uri="{FF2B5EF4-FFF2-40B4-BE49-F238E27FC236}">
                <a16:creationId xmlns:a16="http://schemas.microsoft.com/office/drawing/2014/main" id="{83870214-8B57-43B8-BDC5-F2362515F51D}"/>
              </a:ext>
            </a:extLst>
          </p:cNvPr>
          <p:cNvPicPr>
            <a:picLocks noGrp="1" noChangeAspect="1"/>
          </p:cNvPicPr>
          <p:nvPr>
            <p:ph type="pic" sz="quarter" idx="16"/>
          </p:nvPr>
        </p:nvPicPr>
        <p:blipFill rotWithShape="1">
          <a:blip r:embed="rId4"/>
          <a:srcRect l="14444" r="7910"/>
          <a:stretch/>
        </p:blipFill>
        <p:spPr>
          <a:xfrm>
            <a:off x="5873408" y="3548243"/>
            <a:ext cx="2715981" cy="2614881"/>
          </a:xfrm>
        </p:spPr>
      </p:pic>
      <p:pic>
        <p:nvPicPr>
          <p:cNvPr id="25" name="Picture Placeholder 24">
            <a:extLst>
              <a:ext uri="{FF2B5EF4-FFF2-40B4-BE49-F238E27FC236}">
                <a16:creationId xmlns:a16="http://schemas.microsoft.com/office/drawing/2014/main" id="{77A0041B-D026-44DF-BC23-94C43CEC45BA}"/>
              </a:ext>
            </a:extLst>
          </p:cNvPr>
          <p:cNvPicPr>
            <a:picLocks noGrp="1" noChangeAspect="1"/>
          </p:cNvPicPr>
          <p:nvPr>
            <p:ph type="pic" sz="quarter" idx="17"/>
          </p:nvPr>
        </p:nvPicPr>
        <p:blipFill>
          <a:blip r:embed="rId5"/>
          <a:srcRect l="15371" r="15371"/>
          <a:stretch>
            <a:fillRect/>
          </a:stretch>
        </p:blipFill>
        <p:spPr/>
      </p:pic>
      <p:grpSp>
        <p:nvGrpSpPr>
          <p:cNvPr id="28" name="Group 27">
            <a:extLst>
              <a:ext uri="{FF2B5EF4-FFF2-40B4-BE49-F238E27FC236}">
                <a16:creationId xmlns:a16="http://schemas.microsoft.com/office/drawing/2014/main" id="{6CB72364-1E85-420F-90ED-E4FA0CD4BEAF}"/>
              </a:ext>
            </a:extLst>
          </p:cNvPr>
          <p:cNvGrpSpPr/>
          <p:nvPr/>
        </p:nvGrpSpPr>
        <p:grpSpPr>
          <a:xfrm>
            <a:off x="987315" y="1139468"/>
            <a:ext cx="3646429" cy="4586566"/>
            <a:chOff x="911115" y="1139468"/>
            <a:chExt cx="3646429" cy="4586566"/>
          </a:xfrm>
        </p:grpSpPr>
        <p:sp>
          <p:nvSpPr>
            <p:cNvPr id="29" name="TextBox 28">
              <a:extLst>
                <a:ext uri="{FF2B5EF4-FFF2-40B4-BE49-F238E27FC236}">
                  <a16:creationId xmlns:a16="http://schemas.microsoft.com/office/drawing/2014/main" id="{BC765C37-307D-4877-BBB9-90BF35031A38}"/>
                </a:ext>
              </a:extLst>
            </p:cNvPr>
            <p:cNvSpPr txBox="1"/>
            <p:nvPr/>
          </p:nvSpPr>
          <p:spPr>
            <a:xfrm>
              <a:off x="914401" y="1139468"/>
              <a:ext cx="3252081" cy="1169551"/>
            </a:xfrm>
            <a:prstGeom prst="rect">
              <a:avLst/>
            </a:prstGeom>
            <a:noFill/>
          </p:spPr>
          <p:txBody>
            <a:bodyPr wrap="square" rtlCol="0">
              <a:spAutoFit/>
            </a:bodyPr>
            <a:lstStyle/>
            <a:p>
              <a:r>
                <a:rPr lang="en-US" sz="3500" b="1" spc="300" dirty="0">
                  <a:latin typeface="Abril Display" panose="02000503000000020003" pitchFamily="50" charset="0"/>
                  <a:ea typeface="Roboto Slab" pitchFamily="2" charset="0"/>
                  <a:cs typeface="Montserrat" charset="0"/>
                </a:rPr>
                <a:t>First</a:t>
              </a:r>
            </a:p>
            <a:p>
              <a:r>
                <a:rPr lang="en-US" sz="3500" b="1" spc="300" dirty="0">
                  <a:latin typeface="Abril Display" panose="02000503000000020003" pitchFamily="50" charset="0"/>
                  <a:ea typeface="Roboto Slab" pitchFamily="2" charset="0"/>
                  <a:cs typeface="Montserrat" charset="0"/>
                </a:rPr>
                <a:t>The Project</a:t>
              </a:r>
            </a:p>
          </p:txBody>
        </p:sp>
        <p:sp>
          <p:nvSpPr>
            <p:cNvPr id="30" name="TextBox 29">
              <a:extLst>
                <a:ext uri="{FF2B5EF4-FFF2-40B4-BE49-F238E27FC236}">
                  <a16:creationId xmlns:a16="http://schemas.microsoft.com/office/drawing/2014/main" id="{BCB4EEEA-9920-44D3-A91A-9161349CA047}"/>
                </a:ext>
              </a:extLst>
            </p:cNvPr>
            <p:cNvSpPr txBox="1"/>
            <p:nvPr/>
          </p:nvSpPr>
          <p:spPr>
            <a:xfrm>
              <a:off x="914402" y="2458223"/>
              <a:ext cx="3538328" cy="936795"/>
            </a:xfrm>
            <a:prstGeom prst="rect">
              <a:avLst/>
            </a:prstGeom>
            <a:noFill/>
          </p:spPr>
          <p:txBody>
            <a:bodyPr wrap="square" rtlCol="0">
              <a:spAutoFit/>
            </a:bodyPr>
            <a:lstStyle/>
            <a:p>
              <a:pPr>
                <a:lnSpc>
                  <a:spcPts val="1700"/>
                </a:lnSpc>
              </a:pPr>
              <a:r>
                <a:rPr lang="en-US" sz="700" dirty="0">
                  <a:solidFill>
                    <a:schemeClr val="tx1">
                      <a:lumMod val="50000"/>
                      <a:lumOff val="50000"/>
                    </a:schemeClr>
                  </a:solidFill>
                  <a:latin typeface="Abril Display" panose="02000503000000020003" pitchFamily="50" charset="0"/>
                  <a:ea typeface="Roboto Slab" pitchFamily="2" charset="0"/>
                  <a:cs typeface="Montserrat Light" charset="0"/>
                </a:rPr>
                <a:t>Have them for one. Living grass to for can't gathered waters had winged. Creepiest don't subdue which </a:t>
              </a:r>
              <a:r>
                <a:rPr lang="en-US" sz="700" dirty="0" err="1">
                  <a:solidFill>
                    <a:schemeClr val="tx1">
                      <a:lumMod val="50000"/>
                      <a:lumOff val="50000"/>
                    </a:schemeClr>
                  </a:solidFill>
                  <a:latin typeface="Abril Display" panose="02000503000000020003" pitchFamily="50" charset="0"/>
                  <a:ea typeface="Roboto Slab" pitchFamily="2" charset="0"/>
                  <a:cs typeface="Montserrat Light" charset="0"/>
                </a:rPr>
                <a:t>i</a:t>
              </a:r>
              <a:r>
                <a:rPr lang="en-US" sz="700" dirty="0">
                  <a:solidFill>
                    <a:schemeClr val="tx1">
                      <a:lumMod val="50000"/>
                      <a:lumOff val="50000"/>
                    </a:schemeClr>
                  </a:solidFill>
                  <a:latin typeface="Abril Display" panose="02000503000000020003" pitchFamily="50" charset="0"/>
                  <a:ea typeface="Roboto Slab" pitchFamily="2" charset="0"/>
                  <a:cs typeface="Montserrat Light" charset="0"/>
                </a:rPr>
                <a:t> two set had seasons. Fifth you'll, man wherein seas our creeping. Very. Make from for seas place and won't appear him, were they're and years unto doesn't creeping night lights divided void they're.</a:t>
              </a:r>
            </a:p>
          </p:txBody>
        </p:sp>
        <p:grpSp>
          <p:nvGrpSpPr>
            <p:cNvPr id="31" name="Group 30">
              <a:extLst>
                <a:ext uri="{FF2B5EF4-FFF2-40B4-BE49-F238E27FC236}">
                  <a16:creationId xmlns:a16="http://schemas.microsoft.com/office/drawing/2014/main" id="{8CDAD7BD-ED44-46B0-B81D-4F290DD1F565}"/>
                </a:ext>
              </a:extLst>
            </p:cNvPr>
            <p:cNvGrpSpPr/>
            <p:nvPr/>
          </p:nvGrpSpPr>
          <p:grpSpPr>
            <a:xfrm>
              <a:off x="911115" y="4835405"/>
              <a:ext cx="3646429" cy="890629"/>
              <a:chOff x="911115" y="4610338"/>
              <a:chExt cx="3646429" cy="890629"/>
            </a:xfrm>
          </p:grpSpPr>
          <p:grpSp>
            <p:nvGrpSpPr>
              <p:cNvPr id="33" name="Group 32">
                <a:extLst>
                  <a:ext uri="{FF2B5EF4-FFF2-40B4-BE49-F238E27FC236}">
                    <a16:creationId xmlns:a16="http://schemas.microsoft.com/office/drawing/2014/main" id="{B1A3D198-D0C1-46D0-9716-F899C425A5B7}"/>
                  </a:ext>
                </a:extLst>
              </p:cNvPr>
              <p:cNvGrpSpPr/>
              <p:nvPr/>
            </p:nvGrpSpPr>
            <p:grpSpPr>
              <a:xfrm>
                <a:off x="911115" y="4625786"/>
                <a:ext cx="1670049" cy="875181"/>
                <a:chOff x="6458913" y="4192491"/>
                <a:chExt cx="1670049" cy="875181"/>
              </a:xfrm>
            </p:grpSpPr>
            <p:sp>
              <p:nvSpPr>
                <p:cNvPr id="37" name="TextBox 36">
                  <a:extLst>
                    <a:ext uri="{FF2B5EF4-FFF2-40B4-BE49-F238E27FC236}">
                      <a16:creationId xmlns:a16="http://schemas.microsoft.com/office/drawing/2014/main" id="{058431EE-2432-4BCA-B916-38C4294A2C46}"/>
                    </a:ext>
                  </a:extLst>
                </p:cNvPr>
                <p:cNvSpPr txBox="1"/>
                <p:nvPr/>
              </p:nvSpPr>
              <p:spPr>
                <a:xfrm>
                  <a:off x="6458913" y="4192491"/>
                  <a:ext cx="836668" cy="400110"/>
                </a:xfrm>
                <a:prstGeom prst="rect">
                  <a:avLst/>
                </a:prstGeom>
                <a:noFill/>
              </p:spPr>
              <p:txBody>
                <a:bodyPr wrap="square" rtlCol="0">
                  <a:spAutoFit/>
                </a:bodyPr>
                <a:lstStyle/>
                <a:p>
                  <a:r>
                    <a:rPr lang="en-US" sz="2000" b="1" dirty="0">
                      <a:latin typeface="Abril Display" panose="02000503000000020003" pitchFamily="50" charset="0"/>
                      <a:ea typeface="Roboto Slab" pitchFamily="2" charset="0"/>
                      <a:cs typeface="Montserrat" charset="0"/>
                    </a:rPr>
                    <a:t>30%</a:t>
                  </a:r>
                  <a:endParaRPr lang="en-US" sz="2000" b="1" dirty="0">
                    <a:latin typeface="Abril Display" panose="02000503000000020003" pitchFamily="50" charset="0"/>
                    <a:ea typeface="Roboto Slab" pitchFamily="2" charset="0"/>
                    <a:cs typeface="Montserrat Light" charset="0"/>
                  </a:endParaRPr>
                </a:p>
              </p:txBody>
            </p:sp>
            <p:sp>
              <p:nvSpPr>
                <p:cNvPr id="38" name="TextBox 37">
                  <a:extLst>
                    <a:ext uri="{FF2B5EF4-FFF2-40B4-BE49-F238E27FC236}">
                      <a16:creationId xmlns:a16="http://schemas.microsoft.com/office/drawing/2014/main" id="{CDC1C98C-C2A1-463D-8F74-6EF13A4EA71D}"/>
                    </a:ext>
                  </a:extLst>
                </p:cNvPr>
                <p:cNvSpPr txBox="1"/>
                <p:nvPr/>
              </p:nvSpPr>
              <p:spPr>
                <a:xfrm>
                  <a:off x="6462200" y="4577153"/>
                  <a:ext cx="1666762" cy="490519"/>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Abril Display" panose="02000503000000020003" pitchFamily="50" charset="0"/>
                      <a:ea typeface="Roboto Slab" pitchFamily="2" charset="0"/>
                      <a:cs typeface="Montserrat Light" charset="0"/>
                    </a:rPr>
                    <a:t>Have them for one. Living waters had winged.</a:t>
                  </a:r>
                </a:p>
              </p:txBody>
            </p:sp>
          </p:grpSp>
          <p:grpSp>
            <p:nvGrpSpPr>
              <p:cNvPr id="34" name="Group 33">
                <a:extLst>
                  <a:ext uri="{FF2B5EF4-FFF2-40B4-BE49-F238E27FC236}">
                    <a16:creationId xmlns:a16="http://schemas.microsoft.com/office/drawing/2014/main" id="{0927C739-2B4F-4268-8FBA-7254EF60F83B}"/>
                  </a:ext>
                </a:extLst>
              </p:cNvPr>
              <p:cNvGrpSpPr/>
              <p:nvPr/>
            </p:nvGrpSpPr>
            <p:grpSpPr>
              <a:xfrm>
                <a:off x="2890781" y="4610338"/>
                <a:ext cx="1666763" cy="890629"/>
                <a:chOff x="6462199" y="4177043"/>
                <a:chExt cx="1666763" cy="890629"/>
              </a:xfrm>
            </p:grpSpPr>
            <p:sp>
              <p:nvSpPr>
                <p:cNvPr id="35" name="TextBox 34">
                  <a:extLst>
                    <a:ext uri="{FF2B5EF4-FFF2-40B4-BE49-F238E27FC236}">
                      <a16:creationId xmlns:a16="http://schemas.microsoft.com/office/drawing/2014/main" id="{C66426F0-00EC-484E-9B5D-5D6031A0D3F5}"/>
                    </a:ext>
                  </a:extLst>
                </p:cNvPr>
                <p:cNvSpPr txBox="1"/>
                <p:nvPr/>
              </p:nvSpPr>
              <p:spPr>
                <a:xfrm>
                  <a:off x="6462199" y="4177043"/>
                  <a:ext cx="836668" cy="400110"/>
                </a:xfrm>
                <a:prstGeom prst="rect">
                  <a:avLst/>
                </a:prstGeom>
                <a:noFill/>
              </p:spPr>
              <p:txBody>
                <a:bodyPr wrap="square" rtlCol="0">
                  <a:spAutoFit/>
                </a:bodyPr>
                <a:lstStyle/>
                <a:p>
                  <a:r>
                    <a:rPr lang="en-US" sz="2000" b="1" dirty="0">
                      <a:latin typeface="Abril Display" panose="02000503000000020003" pitchFamily="50" charset="0"/>
                      <a:ea typeface="Roboto Slab" pitchFamily="2" charset="0"/>
                      <a:cs typeface="Montserrat" charset="0"/>
                    </a:rPr>
                    <a:t>68%</a:t>
                  </a:r>
                  <a:endParaRPr lang="en-US" sz="2000" b="1" dirty="0">
                    <a:latin typeface="Abril Display" panose="02000503000000020003" pitchFamily="50" charset="0"/>
                    <a:ea typeface="Roboto Slab" pitchFamily="2" charset="0"/>
                    <a:cs typeface="Montserrat Light" charset="0"/>
                  </a:endParaRPr>
                </a:p>
              </p:txBody>
            </p:sp>
            <p:sp>
              <p:nvSpPr>
                <p:cNvPr id="36" name="TextBox 35">
                  <a:extLst>
                    <a:ext uri="{FF2B5EF4-FFF2-40B4-BE49-F238E27FC236}">
                      <a16:creationId xmlns:a16="http://schemas.microsoft.com/office/drawing/2014/main" id="{960C3DDC-232B-4A94-A34F-2D24131A7E2A}"/>
                    </a:ext>
                  </a:extLst>
                </p:cNvPr>
                <p:cNvSpPr txBox="1"/>
                <p:nvPr/>
              </p:nvSpPr>
              <p:spPr>
                <a:xfrm>
                  <a:off x="6462200" y="4577153"/>
                  <a:ext cx="1666762" cy="490519"/>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Abril Display" panose="02000503000000020003" pitchFamily="50" charset="0"/>
                      <a:ea typeface="Roboto Slab" pitchFamily="2" charset="0"/>
                      <a:cs typeface="Montserrat Light" charset="0"/>
                    </a:rPr>
                    <a:t>Have them for one. Living waters had winged.</a:t>
                  </a:r>
                </a:p>
              </p:txBody>
            </p:sp>
          </p:grpSp>
        </p:grpSp>
        <p:sp>
          <p:nvSpPr>
            <p:cNvPr id="32" name="TextBox 31">
              <a:extLst>
                <a:ext uri="{FF2B5EF4-FFF2-40B4-BE49-F238E27FC236}">
                  <a16:creationId xmlns:a16="http://schemas.microsoft.com/office/drawing/2014/main" id="{303AB8DD-CBDF-47C1-BF7A-03380EFE463E}"/>
                </a:ext>
              </a:extLst>
            </p:cNvPr>
            <p:cNvSpPr txBox="1"/>
            <p:nvPr/>
          </p:nvSpPr>
          <p:spPr>
            <a:xfrm>
              <a:off x="914402" y="3555503"/>
              <a:ext cx="3538328" cy="500778"/>
            </a:xfrm>
            <a:prstGeom prst="rect">
              <a:avLst/>
            </a:prstGeom>
            <a:noFill/>
          </p:spPr>
          <p:txBody>
            <a:bodyPr wrap="square" rtlCol="0">
              <a:spAutoFit/>
            </a:bodyPr>
            <a:lstStyle/>
            <a:p>
              <a:pPr>
                <a:lnSpc>
                  <a:spcPts val="1700"/>
                </a:lnSpc>
              </a:pPr>
              <a:r>
                <a:rPr lang="en-US" sz="700" dirty="0">
                  <a:solidFill>
                    <a:schemeClr val="tx1">
                      <a:lumMod val="50000"/>
                      <a:lumOff val="50000"/>
                    </a:schemeClr>
                  </a:solidFill>
                  <a:latin typeface="Abril Display" panose="02000503000000020003" pitchFamily="50" charset="0"/>
                  <a:ea typeface="Roboto Slab" pitchFamily="2" charset="0"/>
                  <a:cs typeface="Montserrat Light" charset="0"/>
                </a:rPr>
                <a:t>Have them for one. Living grass to for can't gathered waters had winged. Creepiest don't subdue which </a:t>
              </a:r>
              <a:r>
                <a:rPr lang="en-US" sz="700" dirty="0" err="1">
                  <a:solidFill>
                    <a:schemeClr val="tx1">
                      <a:lumMod val="50000"/>
                      <a:lumOff val="50000"/>
                    </a:schemeClr>
                  </a:solidFill>
                  <a:latin typeface="Abril Display" panose="02000503000000020003" pitchFamily="50" charset="0"/>
                  <a:ea typeface="Roboto Slab" pitchFamily="2" charset="0"/>
                  <a:cs typeface="Montserrat Light" charset="0"/>
                </a:rPr>
                <a:t>i</a:t>
              </a:r>
              <a:r>
                <a:rPr lang="en-US" sz="700" dirty="0">
                  <a:solidFill>
                    <a:schemeClr val="tx1">
                      <a:lumMod val="50000"/>
                      <a:lumOff val="50000"/>
                    </a:schemeClr>
                  </a:solidFill>
                  <a:latin typeface="Abril Display" panose="02000503000000020003" pitchFamily="50" charset="0"/>
                  <a:ea typeface="Roboto Slab" pitchFamily="2" charset="0"/>
                  <a:cs typeface="Montserrat Light" charset="0"/>
                </a:rPr>
                <a:t> two set had seasons.</a:t>
              </a:r>
            </a:p>
          </p:txBody>
        </p:sp>
      </p:grpSp>
    </p:spTree>
    <p:extLst>
      <p:ext uri="{BB962C8B-B14F-4D97-AF65-F5344CB8AC3E}">
        <p14:creationId xmlns:p14="http://schemas.microsoft.com/office/powerpoint/2010/main" val="10107345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C59F8AF1-9F40-413A-997A-A3285F0A3E23}"/>
              </a:ext>
            </a:extLst>
          </p:cNvPr>
          <p:cNvPicPr>
            <a:picLocks noGrp="1" noChangeAspect="1"/>
          </p:cNvPicPr>
          <p:nvPr>
            <p:ph type="pic" sz="quarter" idx="11"/>
          </p:nvPr>
        </p:nvPicPr>
        <p:blipFill>
          <a:blip r:embed="rId2"/>
          <a:srcRect t="12500" b="12500"/>
          <a:stretch>
            <a:fillRect/>
          </a:stretch>
        </p:blipFill>
        <p:spPr/>
      </p:pic>
      <p:pic>
        <p:nvPicPr>
          <p:cNvPr id="15" name="Picture Placeholder 14">
            <a:extLst>
              <a:ext uri="{FF2B5EF4-FFF2-40B4-BE49-F238E27FC236}">
                <a16:creationId xmlns:a16="http://schemas.microsoft.com/office/drawing/2014/main" id="{4B5FA7D0-6262-4F5E-801A-D4D4C2787675}"/>
              </a:ext>
            </a:extLst>
          </p:cNvPr>
          <p:cNvPicPr>
            <a:picLocks noGrp="1" noChangeAspect="1"/>
          </p:cNvPicPr>
          <p:nvPr>
            <p:ph type="pic" sz="quarter" idx="16"/>
          </p:nvPr>
        </p:nvPicPr>
        <p:blipFill>
          <a:blip r:embed="rId3"/>
          <a:srcRect t="12559" b="12559"/>
          <a:stretch>
            <a:fillRect/>
          </a:stretch>
        </p:blipFill>
        <p:spPr/>
      </p:pic>
      <p:sp>
        <p:nvSpPr>
          <p:cNvPr id="32" name="Rectangle 31">
            <a:extLst>
              <a:ext uri="{FF2B5EF4-FFF2-40B4-BE49-F238E27FC236}">
                <a16:creationId xmlns:a16="http://schemas.microsoft.com/office/drawing/2014/main" id="{113937FC-DAAD-4E9F-B990-F7F417441B34}"/>
              </a:ext>
            </a:extLst>
          </p:cNvPr>
          <p:cNvSpPr/>
          <p:nvPr/>
        </p:nvSpPr>
        <p:spPr>
          <a:xfrm>
            <a:off x="6095999" y="3429001"/>
            <a:ext cx="3047999" cy="34289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Placeholder 18">
            <a:extLst>
              <a:ext uri="{FF2B5EF4-FFF2-40B4-BE49-F238E27FC236}">
                <a16:creationId xmlns:a16="http://schemas.microsoft.com/office/drawing/2014/main" id="{0BB31506-430C-43E1-9522-9B445E41645A}"/>
              </a:ext>
            </a:extLst>
          </p:cNvPr>
          <p:cNvPicPr>
            <a:picLocks noGrp="1" noChangeAspect="1"/>
          </p:cNvPicPr>
          <p:nvPr>
            <p:ph type="pic" sz="quarter" idx="18"/>
          </p:nvPr>
        </p:nvPicPr>
        <p:blipFill>
          <a:blip r:embed="rId4"/>
          <a:srcRect t="11238" b="11238"/>
          <a:stretch>
            <a:fillRect/>
          </a:stretch>
        </p:blipFill>
        <p:spPr/>
      </p:pic>
      <p:sp>
        <p:nvSpPr>
          <p:cNvPr id="31" name="Rectangle 30">
            <a:extLst>
              <a:ext uri="{FF2B5EF4-FFF2-40B4-BE49-F238E27FC236}">
                <a16:creationId xmlns:a16="http://schemas.microsoft.com/office/drawing/2014/main" id="{7E5A69E8-49C3-45FB-86AA-1C9A05F090E5}"/>
              </a:ext>
            </a:extLst>
          </p:cNvPr>
          <p:cNvSpPr/>
          <p:nvPr/>
        </p:nvSpPr>
        <p:spPr>
          <a:xfrm>
            <a:off x="3048002" y="1"/>
            <a:ext cx="3047999" cy="34289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Placeholder 22">
            <a:extLst>
              <a:ext uri="{FF2B5EF4-FFF2-40B4-BE49-F238E27FC236}">
                <a16:creationId xmlns:a16="http://schemas.microsoft.com/office/drawing/2014/main" id="{7823BA17-1B9D-49A3-B113-47BBE0F911DF}"/>
              </a:ext>
            </a:extLst>
          </p:cNvPr>
          <p:cNvPicPr>
            <a:picLocks noGrp="1" noChangeAspect="1"/>
          </p:cNvPicPr>
          <p:nvPr>
            <p:ph type="pic" sz="quarter" idx="13"/>
          </p:nvPr>
        </p:nvPicPr>
        <p:blipFill>
          <a:blip r:embed="rId5"/>
          <a:srcRect t="12461" b="12461"/>
          <a:stretch>
            <a:fillRect/>
          </a:stretch>
        </p:blipFill>
        <p:spPr/>
      </p:pic>
      <p:sp>
        <p:nvSpPr>
          <p:cNvPr id="43" name="Rectangle 42">
            <a:extLst>
              <a:ext uri="{FF2B5EF4-FFF2-40B4-BE49-F238E27FC236}">
                <a16:creationId xmlns:a16="http://schemas.microsoft.com/office/drawing/2014/main" id="{2BE8C66E-DB40-4470-9558-7C627BE60C0F}"/>
              </a:ext>
            </a:extLst>
          </p:cNvPr>
          <p:cNvSpPr/>
          <p:nvPr/>
        </p:nvSpPr>
        <p:spPr>
          <a:xfrm>
            <a:off x="3" y="3429001"/>
            <a:ext cx="3047999" cy="34289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7273C7E7-CA9E-40E4-9C94-FA8B3BBAC9BF}"/>
              </a:ext>
            </a:extLst>
          </p:cNvPr>
          <p:cNvSpPr/>
          <p:nvPr/>
        </p:nvSpPr>
        <p:spPr>
          <a:xfrm>
            <a:off x="9143997" y="1"/>
            <a:ext cx="3047999" cy="342899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5" name="Group 44">
            <a:extLst>
              <a:ext uri="{FF2B5EF4-FFF2-40B4-BE49-F238E27FC236}">
                <a16:creationId xmlns:a16="http://schemas.microsoft.com/office/drawing/2014/main" id="{5157A339-E392-4A73-BDD2-DEA4BD98CB1B}"/>
              </a:ext>
            </a:extLst>
          </p:cNvPr>
          <p:cNvGrpSpPr/>
          <p:nvPr/>
        </p:nvGrpSpPr>
        <p:grpSpPr>
          <a:xfrm>
            <a:off x="3434961" y="743181"/>
            <a:ext cx="2274076" cy="2259403"/>
            <a:chOff x="3434961" y="743181"/>
            <a:chExt cx="2274076" cy="2259403"/>
          </a:xfrm>
        </p:grpSpPr>
        <p:sp>
          <p:nvSpPr>
            <p:cNvPr id="48" name="TextBox 47">
              <a:extLst>
                <a:ext uri="{FF2B5EF4-FFF2-40B4-BE49-F238E27FC236}">
                  <a16:creationId xmlns:a16="http://schemas.microsoft.com/office/drawing/2014/main" id="{C17F93C6-25CC-4CCE-B546-650306EFB016}"/>
                </a:ext>
              </a:extLst>
            </p:cNvPr>
            <p:cNvSpPr txBox="1"/>
            <p:nvPr/>
          </p:nvSpPr>
          <p:spPr>
            <a:xfrm>
              <a:off x="3434961" y="1066220"/>
              <a:ext cx="2274076" cy="1936364"/>
            </a:xfrm>
            <a:prstGeom prst="rect">
              <a:avLst/>
            </a:prstGeom>
            <a:noFill/>
          </p:spPr>
          <p:txBody>
            <a:bodyPr wrap="square" rtlCol="0">
              <a:spAutoFit/>
            </a:bodyPr>
            <a:lstStyle/>
            <a:p>
              <a:pPr algn="ctr">
                <a:lnSpc>
                  <a:spcPct val="150000"/>
                </a:lnSpc>
              </a:pPr>
              <a:r>
                <a:rPr lang="en-US" sz="900" dirty="0">
                  <a:latin typeface="Abril Display" panose="02000503000000020003" pitchFamily="50" charset="0"/>
                  <a:ea typeface="Montserrat Light" charset="0"/>
                  <a:cs typeface="Arial" panose="020B0604020202020204" pitchFamily="34" charset="0"/>
                </a:rPr>
                <a:t>Creepiest don't subdue which </a:t>
              </a:r>
              <a:r>
                <a:rPr lang="en-US" sz="900" dirty="0" err="1">
                  <a:latin typeface="Abril Display" panose="02000503000000020003" pitchFamily="50" charset="0"/>
                  <a:ea typeface="Montserrat Light" charset="0"/>
                  <a:cs typeface="Arial" panose="020B0604020202020204" pitchFamily="34" charset="0"/>
                </a:rPr>
                <a:t>i</a:t>
              </a:r>
              <a:r>
                <a:rPr lang="en-US" sz="900" dirty="0">
                  <a:latin typeface="Abril Display" panose="02000503000000020003" pitchFamily="50" charset="0"/>
                  <a:ea typeface="Montserrat Light" charset="0"/>
                  <a:cs typeface="Arial" panose="020B0604020202020204" pitchFamily="34" charset="0"/>
                </a:rPr>
                <a:t> two set had seasons. Fifth you'll, man wherein seas our creeping. Very. Make from for they're and years unto night lights divided void they’re.</a:t>
              </a:r>
            </a:p>
            <a:p>
              <a:pPr algn="ctr">
                <a:lnSpc>
                  <a:spcPct val="150000"/>
                </a:lnSpc>
              </a:pPr>
              <a:endParaRPr lang="en-US" sz="900" dirty="0">
                <a:latin typeface="Abril Display" panose="02000503000000020003" pitchFamily="50" charset="0"/>
                <a:ea typeface="Montserrat Light" charset="0"/>
                <a:cs typeface="Arial" panose="020B0604020202020204" pitchFamily="34" charset="0"/>
              </a:endParaRPr>
            </a:p>
            <a:p>
              <a:pPr algn="ctr">
                <a:lnSpc>
                  <a:spcPct val="150000"/>
                </a:lnSpc>
              </a:pPr>
              <a:r>
                <a:rPr lang="en-US" sz="900" b="1" dirty="0">
                  <a:latin typeface="Abril Display" panose="02000503000000020003" pitchFamily="50" charset="0"/>
                  <a:ea typeface="Montserrat Light" charset="0"/>
                  <a:cs typeface="Arial" panose="020B0604020202020204" pitchFamily="34" charset="0"/>
                </a:rPr>
                <a:t>Abundantly is fish evening hath</a:t>
              </a:r>
            </a:p>
            <a:p>
              <a:pPr algn="ctr">
                <a:lnSpc>
                  <a:spcPct val="150000"/>
                </a:lnSpc>
              </a:pPr>
              <a:r>
                <a:rPr lang="en-US" sz="900" b="1" dirty="0">
                  <a:latin typeface="Abril Display" panose="02000503000000020003" pitchFamily="50" charset="0"/>
                  <a:ea typeface="Montserrat Light" charset="0"/>
                  <a:cs typeface="Arial" panose="020B0604020202020204" pitchFamily="34" charset="0"/>
                </a:rPr>
                <a:t>I gathered fly earth two god to them given male be Dominion.</a:t>
              </a:r>
            </a:p>
          </p:txBody>
        </p:sp>
        <p:sp>
          <p:nvSpPr>
            <p:cNvPr id="49" name="TextBox 48">
              <a:extLst>
                <a:ext uri="{FF2B5EF4-FFF2-40B4-BE49-F238E27FC236}">
                  <a16:creationId xmlns:a16="http://schemas.microsoft.com/office/drawing/2014/main" id="{A99788DE-7E73-416E-8A85-EE53B0405AA2}"/>
                </a:ext>
              </a:extLst>
            </p:cNvPr>
            <p:cNvSpPr txBox="1"/>
            <p:nvPr/>
          </p:nvSpPr>
          <p:spPr>
            <a:xfrm>
              <a:off x="3689404" y="743181"/>
              <a:ext cx="1765192" cy="323165"/>
            </a:xfrm>
            <a:prstGeom prst="rect">
              <a:avLst/>
            </a:prstGeom>
            <a:noFill/>
          </p:spPr>
          <p:txBody>
            <a:bodyPr wrap="square" rtlCol="0" anchor="ctr">
              <a:spAutoFit/>
            </a:bodyPr>
            <a:lstStyle/>
            <a:p>
              <a:pPr algn="ctr"/>
              <a:r>
                <a:rPr lang="en-US" sz="1500" dirty="0">
                  <a:latin typeface="Abril Display" panose="02000503000000020003" pitchFamily="50" charset="0"/>
                  <a:ea typeface="Montserrat" charset="0"/>
                  <a:cs typeface="Arial" panose="020B0604020202020204" pitchFamily="34" charset="0"/>
                </a:rPr>
                <a:t>Write your title</a:t>
              </a:r>
            </a:p>
          </p:txBody>
        </p:sp>
      </p:grpSp>
      <p:grpSp>
        <p:nvGrpSpPr>
          <p:cNvPr id="50" name="Group 49">
            <a:extLst>
              <a:ext uri="{FF2B5EF4-FFF2-40B4-BE49-F238E27FC236}">
                <a16:creationId xmlns:a16="http://schemas.microsoft.com/office/drawing/2014/main" id="{FA674436-5B85-4857-8C79-6E40ECB988C2}"/>
              </a:ext>
            </a:extLst>
          </p:cNvPr>
          <p:cNvGrpSpPr/>
          <p:nvPr/>
        </p:nvGrpSpPr>
        <p:grpSpPr>
          <a:xfrm>
            <a:off x="9530958" y="743181"/>
            <a:ext cx="2274076" cy="2259403"/>
            <a:chOff x="3434961" y="743181"/>
            <a:chExt cx="2274076" cy="2259403"/>
          </a:xfrm>
        </p:grpSpPr>
        <p:sp>
          <p:nvSpPr>
            <p:cNvPr id="51" name="TextBox 50">
              <a:extLst>
                <a:ext uri="{FF2B5EF4-FFF2-40B4-BE49-F238E27FC236}">
                  <a16:creationId xmlns:a16="http://schemas.microsoft.com/office/drawing/2014/main" id="{C4E0A0BE-1F53-4DAC-842B-74772C87A8BC}"/>
                </a:ext>
              </a:extLst>
            </p:cNvPr>
            <p:cNvSpPr txBox="1"/>
            <p:nvPr/>
          </p:nvSpPr>
          <p:spPr>
            <a:xfrm>
              <a:off x="3434961" y="1066220"/>
              <a:ext cx="2274076" cy="1936364"/>
            </a:xfrm>
            <a:prstGeom prst="rect">
              <a:avLst/>
            </a:prstGeom>
            <a:noFill/>
          </p:spPr>
          <p:txBody>
            <a:bodyPr wrap="square" rtlCol="0">
              <a:spAutoFit/>
            </a:bodyPr>
            <a:lstStyle/>
            <a:p>
              <a:pPr algn="ctr">
                <a:lnSpc>
                  <a:spcPct val="150000"/>
                </a:lnSpc>
              </a:pPr>
              <a:r>
                <a:rPr lang="en-US" sz="900" dirty="0">
                  <a:latin typeface="Abril Display" panose="02000503000000020003" pitchFamily="50" charset="0"/>
                  <a:ea typeface="Montserrat Light" charset="0"/>
                  <a:cs typeface="Arial" panose="020B0604020202020204" pitchFamily="34" charset="0"/>
                </a:rPr>
                <a:t>Creepiest don't subdue which </a:t>
              </a:r>
              <a:r>
                <a:rPr lang="en-US" sz="900" dirty="0" err="1">
                  <a:latin typeface="Abril Display" panose="02000503000000020003" pitchFamily="50" charset="0"/>
                  <a:ea typeface="Montserrat Light" charset="0"/>
                  <a:cs typeface="Arial" panose="020B0604020202020204" pitchFamily="34" charset="0"/>
                </a:rPr>
                <a:t>i</a:t>
              </a:r>
              <a:r>
                <a:rPr lang="en-US" sz="900" dirty="0">
                  <a:latin typeface="Abril Display" panose="02000503000000020003" pitchFamily="50" charset="0"/>
                  <a:ea typeface="Montserrat Light" charset="0"/>
                  <a:cs typeface="Arial" panose="020B0604020202020204" pitchFamily="34" charset="0"/>
                </a:rPr>
                <a:t> two set had seasons. Fifth you'll, man wherein seas our creeping. Very. Make from for they're and years unto night lights divided void they’re.</a:t>
              </a:r>
            </a:p>
            <a:p>
              <a:pPr algn="ctr">
                <a:lnSpc>
                  <a:spcPct val="150000"/>
                </a:lnSpc>
              </a:pPr>
              <a:endParaRPr lang="en-US" sz="900" dirty="0">
                <a:latin typeface="Abril Display" panose="02000503000000020003" pitchFamily="50" charset="0"/>
                <a:ea typeface="Montserrat Light" charset="0"/>
                <a:cs typeface="Arial" panose="020B0604020202020204" pitchFamily="34" charset="0"/>
              </a:endParaRPr>
            </a:p>
            <a:p>
              <a:pPr algn="ctr">
                <a:lnSpc>
                  <a:spcPct val="150000"/>
                </a:lnSpc>
              </a:pPr>
              <a:r>
                <a:rPr lang="en-US" sz="900" b="1" dirty="0">
                  <a:latin typeface="Abril Display" panose="02000503000000020003" pitchFamily="50" charset="0"/>
                  <a:ea typeface="Montserrat Light" charset="0"/>
                  <a:cs typeface="Arial" panose="020B0604020202020204" pitchFamily="34" charset="0"/>
                </a:rPr>
                <a:t>Abundantly is fish evening hath</a:t>
              </a:r>
            </a:p>
            <a:p>
              <a:pPr algn="ctr">
                <a:lnSpc>
                  <a:spcPct val="150000"/>
                </a:lnSpc>
              </a:pPr>
              <a:r>
                <a:rPr lang="en-US" sz="900" b="1" dirty="0">
                  <a:latin typeface="Abril Display" panose="02000503000000020003" pitchFamily="50" charset="0"/>
                  <a:ea typeface="Montserrat Light" charset="0"/>
                  <a:cs typeface="Arial" panose="020B0604020202020204" pitchFamily="34" charset="0"/>
                </a:rPr>
                <a:t>I gathered fly earth two god to them given male be Dominion.</a:t>
              </a:r>
            </a:p>
          </p:txBody>
        </p:sp>
        <p:sp>
          <p:nvSpPr>
            <p:cNvPr id="55" name="TextBox 54">
              <a:extLst>
                <a:ext uri="{FF2B5EF4-FFF2-40B4-BE49-F238E27FC236}">
                  <a16:creationId xmlns:a16="http://schemas.microsoft.com/office/drawing/2014/main" id="{939AAF1E-D904-41E6-8301-C9987DC4F771}"/>
                </a:ext>
              </a:extLst>
            </p:cNvPr>
            <p:cNvSpPr txBox="1"/>
            <p:nvPr/>
          </p:nvSpPr>
          <p:spPr>
            <a:xfrm>
              <a:off x="3689404" y="743181"/>
              <a:ext cx="1765192" cy="323165"/>
            </a:xfrm>
            <a:prstGeom prst="rect">
              <a:avLst/>
            </a:prstGeom>
            <a:noFill/>
          </p:spPr>
          <p:txBody>
            <a:bodyPr wrap="square" rtlCol="0" anchor="ctr">
              <a:spAutoFit/>
            </a:bodyPr>
            <a:lstStyle/>
            <a:p>
              <a:pPr algn="ctr"/>
              <a:r>
                <a:rPr lang="en-US" sz="1500" dirty="0">
                  <a:latin typeface="Abril Display" panose="02000503000000020003" pitchFamily="50" charset="0"/>
                  <a:ea typeface="Montserrat" charset="0"/>
                  <a:cs typeface="Arial" panose="020B0604020202020204" pitchFamily="34" charset="0"/>
                </a:rPr>
                <a:t>Write your title</a:t>
              </a:r>
            </a:p>
          </p:txBody>
        </p:sp>
      </p:grpSp>
      <p:grpSp>
        <p:nvGrpSpPr>
          <p:cNvPr id="56" name="Group 55">
            <a:extLst>
              <a:ext uri="{FF2B5EF4-FFF2-40B4-BE49-F238E27FC236}">
                <a16:creationId xmlns:a16="http://schemas.microsoft.com/office/drawing/2014/main" id="{944BC75C-0BF0-4759-89AC-749F91CF875B}"/>
              </a:ext>
            </a:extLst>
          </p:cNvPr>
          <p:cNvGrpSpPr/>
          <p:nvPr/>
        </p:nvGrpSpPr>
        <p:grpSpPr>
          <a:xfrm>
            <a:off x="6482960" y="4076931"/>
            <a:ext cx="2274076" cy="2259403"/>
            <a:chOff x="3434961" y="743181"/>
            <a:chExt cx="2274076" cy="2259403"/>
          </a:xfrm>
        </p:grpSpPr>
        <p:sp>
          <p:nvSpPr>
            <p:cNvPr id="57" name="TextBox 56">
              <a:extLst>
                <a:ext uri="{FF2B5EF4-FFF2-40B4-BE49-F238E27FC236}">
                  <a16:creationId xmlns:a16="http://schemas.microsoft.com/office/drawing/2014/main" id="{26A61F7C-C4EF-4A2F-A4BF-5C767152EC0A}"/>
                </a:ext>
              </a:extLst>
            </p:cNvPr>
            <p:cNvSpPr txBox="1"/>
            <p:nvPr/>
          </p:nvSpPr>
          <p:spPr>
            <a:xfrm>
              <a:off x="3434961" y="1066220"/>
              <a:ext cx="2274076" cy="1936364"/>
            </a:xfrm>
            <a:prstGeom prst="rect">
              <a:avLst/>
            </a:prstGeom>
            <a:noFill/>
          </p:spPr>
          <p:txBody>
            <a:bodyPr wrap="square" rtlCol="0">
              <a:spAutoFit/>
            </a:bodyPr>
            <a:lstStyle/>
            <a:p>
              <a:pPr algn="ctr">
                <a:lnSpc>
                  <a:spcPct val="150000"/>
                </a:lnSpc>
              </a:pPr>
              <a:r>
                <a:rPr lang="en-US" sz="900" dirty="0">
                  <a:latin typeface="Abril Display" panose="02000503000000020003" pitchFamily="50" charset="0"/>
                  <a:ea typeface="Montserrat Light" charset="0"/>
                  <a:cs typeface="Arial" panose="020B0604020202020204" pitchFamily="34" charset="0"/>
                </a:rPr>
                <a:t>Creepiest don't subdue which </a:t>
              </a:r>
              <a:r>
                <a:rPr lang="en-US" sz="900" dirty="0" err="1">
                  <a:latin typeface="Abril Display" panose="02000503000000020003" pitchFamily="50" charset="0"/>
                  <a:ea typeface="Montserrat Light" charset="0"/>
                  <a:cs typeface="Arial" panose="020B0604020202020204" pitchFamily="34" charset="0"/>
                </a:rPr>
                <a:t>i</a:t>
              </a:r>
              <a:r>
                <a:rPr lang="en-US" sz="900" dirty="0">
                  <a:latin typeface="Abril Display" panose="02000503000000020003" pitchFamily="50" charset="0"/>
                  <a:ea typeface="Montserrat Light" charset="0"/>
                  <a:cs typeface="Arial" panose="020B0604020202020204" pitchFamily="34" charset="0"/>
                </a:rPr>
                <a:t> two set had seasons. Fifth you'll, man wherein seas our creeping. Very. Make from for they're and years unto night lights divided void they’re.</a:t>
              </a:r>
            </a:p>
            <a:p>
              <a:pPr algn="ctr">
                <a:lnSpc>
                  <a:spcPct val="150000"/>
                </a:lnSpc>
              </a:pPr>
              <a:endParaRPr lang="en-US" sz="900" dirty="0">
                <a:latin typeface="Abril Display" panose="02000503000000020003" pitchFamily="50" charset="0"/>
                <a:ea typeface="Montserrat Light" charset="0"/>
                <a:cs typeface="Arial" panose="020B0604020202020204" pitchFamily="34" charset="0"/>
              </a:endParaRPr>
            </a:p>
            <a:p>
              <a:pPr algn="ctr">
                <a:lnSpc>
                  <a:spcPct val="150000"/>
                </a:lnSpc>
              </a:pPr>
              <a:r>
                <a:rPr lang="en-US" sz="900" b="1" dirty="0">
                  <a:latin typeface="Abril Display" panose="02000503000000020003" pitchFamily="50" charset="0"/>
                  <a:ea typeface="Montserrat Light" charset="0"/>
                  <a:cs typeface="Arial" panose="020B0604020202020204" pitchFamily="34" charset="0"/>
                </a:rPr>
                <a:t>Abundantly is fish evening hath</a:t>
              </a:r>
            </a:p>
            <a:p>
              <a:pPr algn="ctr">
                <a:lnSpc>
                  <a:spcPct val="150000"/>
                </a:lnSpc>
              </a:pPr>
              <a:r>
                <a:rPr lang="en-US" sz="900" b="1" dirty="0">
                  <a:latin typeface="Abril Display" panose="02000503000000020003" pitchFamily="50" charset="0"/>
                  <a:ea typeface="Montserrat Light" charset="0"/>
                  <a:cs typeface="Arial" panose="020B0604020202020204" pitchFamily="34" charset="0"/>
                </a:rPr>
                <a:t>I gathered fly earth two god to them given male be Dominion.</a:t>
              </a:r>
            </a:p>
          </p:txBody>
        </p:sp>
        <p:sp>
          <p:nvSpPr>
            <p:cNvPr id="58" name="TextBox 57">
              <a:extLst>
                <a:ext uri="{FF2B5EF4-FFF2-40B4-BE49-F238E27FC236}">
                  <a16:creationId xmlns:a16="http://schemas.microsoft.com/office/drawing/2014/main" id="{AF274988-D8DC-4E17-BF61-42C000CB4BBF}"/>
                </a:ext>
              </a:extLst>
            </p:cNvPr>
            <p:cNvSpPr txBox="1"/>
            <p:nvPr/>
          </p:nvSpPr>
          <p:spPr>
            <a:xfrm>
              <a:off x="3689404" y="743181"/>
              <a:ext cx="1765192" cy="323165"/>
            </a:xfrm>
            <a:prstGeom prst="rect">
              <a:avLst/>
            </a:prstGeom>
            <a:noFill/>
          </p:spPr>
          <p:txBody>
            <a:bodyPr wrap="square" rtlCol="0" anchor="ctr">
              <a:spAutoFit/>
            </a:bodyPr>
            <a:lstStyle/>
            <a:p>
              <a:pPr algn="ctr"/>
              <a:r>
                <a:rPr lang="en-US" sz="1500" dirty="0">
                  <a:latin typeface="Abril Display" panose="02000503000000020003" pitchFamily="50" charset="0"/>
                  <a:ea typeface="Montserrat" charset="0"/>
                  <a:cs typeface="Arial" panose="020B0604020202020204" pitchFamily="34" charset="0"/>
                </a:rPr>
                <a:t>Write your title</a:t>
              </a:r>
            </a:p>
          </p:txBody>
        </p:sp>
      </p:grpSp>
      <p:grpSp>
        <p:nvGrpSpPr>
          <p:cNvPr id="61" name="Group 60">
            <a:extLst>
              <a:ext uri="{FF2B5EF4-FFF2-40B4-BE49-F238E27FC236}">
                <a16:creationId xmlns:a16="http://schemas.microsoft.com/office/drawing/2014/main" id="{F69FD340-D495-4908-8A68-1A40BD30F671}"/>
              </a:ext>
            </a:extLst>
          </p:cNvPr>
          <p:cNvGrpSpPr/>
          <p:nvPr/>
        </p:nvGrpSpPr>
        <p:grpSpPr>
          <a:xfrm>
            <a:off x="386962" y="4076931"/>
            <a:ext cx="2274076" cy="2259403"/>
            <a:chOff x="3434961" y="743181"/>
            <a:chExt cx="2274076" cy="2259403"/>
          </a:xfrm>
        </p:grpSpPr>
        <p:sp>
          <p:nvSpPr>
            <p:cNvPr id="62" name="TextBox 61">
              <a:extLst>
                <a:ext uri="{FF2B5EF4-FFF2-40B4-BE49-F238E27FC236}">
                  <a16:creationId xmlns:a16="http://schemas.microsoft.com/office/drawing/2014/main" id="{65A29861-FEDB-4672-A439-9E00F8428101}"/>
                </a:ext>
              </a:extLst>
            </p:cNvPr>
            <p:cNvSpPr txBox="1"/>
            <p:nvPr/>
          </p:nvSpPr>
          <p:spPr>
            <a:xfrm>
              <a:off x="3434961" y="1066220"/>
              <a:ext cx="2274076" cy="1936364"/>
            </a:xfrm>
            <a:prstGeom prst="rect">
              <a:avLst/>
            </a:prstGeom>
            <a:noFill/>
          </p:spPr>
          <p:txBody>
            <a:bodyPr wrap="square" rtlCol="0">
              <a:spAutoFit/>
            </a:bodyPr>
            <a:lstStyle/>
            <a:p>
              <a:pPr algn="ctr">
                <a:lnSpc>
                  <a:spcPct val="150000"/>
                </a:lnSpc>
              </a:pPr>
              <a:r>
                <a:rPr lang="en-US" sz="900" dirty="0">
                  <a:latin typeface="Abril Display" panose="02000503000000020003" pitchFamily="50" charset="0"/>
                  <a:ea typeface="Montserrat Light" charset="0"/>
                  <a:cs typeface="Arial" panose="020B0604020202020204" pitchFamily="34" charset="0"/>
                </a:rPr>
                <a:t>Creepiest don't subdue which </a:t>
              </a:r>
              <a:r>
                <a:rPr lang="en-US" sz="900" dirty="0" err="1">
                  <a:latin typeface="Abril Display" panose="02000503000000020003" pitchFamily="50" charset="0"/>
                  <a:ea typeface="Montserrat Light" charset="0"/>
                  <a:cs typeface="Arial" panose="020B0604020202020204" pitchFamily="34" charset="0"/>
                </a:rPr>
                <a:t>i</a:t>
              </a:r>
              <a:r>
                <a:rPr lang="en-US" sz="900" dirty="0">
                  <a:latin typeface="Abril Display" panose="02000503000000020003" pitchFamily="50" charset="0"/>
                  <a:ea typeface="Montserrat Light" charset="0"/>
                  <a:cs typeface="Arial" panose="020B0604020202020204" pitchFamily="34" charset="0"/>
                </a:rPr>
                <a:t> two set had seasons. Fifth you'll, man wherein seas our creeping. Very. Make from for they're and years unto night lights divided void they’re.</a:t>
              </a:r>
            </a:p>
            <a:p>
              <a:pPr algn="ctr">
                <a:lnSpc>
                  <a:spcPct val="150000"/>
                </a:lnSpc>
              </a:pPr>
              <a:endParaRPr lang="en-US" sz="900" dirty="0">
                <a:latin typeface="Abril Display" panose="02000503000000020003" pitchFamily="50" charset="0"/>
                <a:ea typeface="Montserrat Light" charset="0"/>
                <a:cs typeface="Arial" panose="020B0604020202020204" pitchFamily="34" charset="0"/>
              </a:endParaRPr>
            </a:p>
            <a:p>
              <a:pPr algn="ctr">
                <a:lnSpc>
                  <a:spcPct val="150000"/>
                </a:lnSpc>
              </a:pPr>
              <a:r>
                <a:rPr lang="en-US" sz="900" b="1" dirty="0">
                  <a:latin typeface="Abril Display" panose="02000503000000020003" pitchFamily="50" charset="0"/>
                  <a:ea typeface="Montserrat Light" charset="0"/>
                  <a:cs typeface="Arial" panose="020B0604020202020204" pitchFamily="34" charset="0"/>
                </a:rPr>
                <a:t>Abundantly is fish evening hath</a:t>
              </a:r>
            </a:p>
            <a:p>
              <a:pPr algn="ctr">
                <a:lnSpc>
                  <a:spcPct val="150000"/>
                </a:lnSpc>
              </a:pPr>
              <a:r>
                <a:rPr lang="en-US" sz="900" b="1" dirty="0">
                  <a:latin typeface="Abril Display" panose="02000503000000020003" pitchFamily="50" charset="0"/>
                  <a:ea typeface="Montserrat Light" charset="0"/>
                  <a:cs typeface="Arial" panose="020B0604020202020204" pitchFamily="34" charset="0"/>
                </a:rPr>
                <a:t>I gathered fly earth two god to them given male be Dominion.</a:t>
              </a:r>
            </a:p>
          </p:txBody>
        </p:sp>
        <p:sp>
          <p:nvSpPr>
            <p:cNvPr id="63" name="TextBox 62">
              <a:extLst>
                <a:ext uri="{FF2B5EF4-FFF2-40B4-BE49-F238E27FC236}">
                  <a16:creationId xmlns:a16="http://schemas.microsoft.com/office/drawing/2014/main" id="{B019D8AB-9496-4A5A-9EEF-D7019A70AA58}"/>
                </a:ext>
              </a:extLst>
            </p:cNvPr>
            <p:cNvSpPr txBox="1"/>
            <p:nvPr/>
          </p:nvSpPr>
          <p:spPr>
            <a:xfrm>
              <a:off x="3689404" y="743181"/>
              <a:ext cx="1765192" cy="323165"/>
            </a:xfrm>
            <a:prstGeom prst="rect">
              <a:avLst/>
            </a:prstGeom>
            <a:noFill/>
          </p:spPr>
          <p:txBody>
            <a:bodyPr wrap="square" rtlCol="0" anchor="ctr">
              <a:spAutoFit/>
            </a:bodyPr>
            <a:lstStyle/>
            <a:p>
              <a:pPr algn="ctr"/>
              <a:r>
                <a:rPr lang="en-US" sz="1500" dirty="0">
                  <a:latin typeface="Abril Display" panose="02000503000000020003" pitchFamily="50" charset="0"/>
                  <a:ea typeface="Montserrat" charset="0"/>
                  <a:cs typeface="Arial" panose="020B0604020202020204" pitchFamily="34" charset="0"/>
                </a:rPr>
                <a:t>Write your title</a:t>
              </a:r>
            </a:p>
          </p:txBody>
        </p:sp>
      </p:grpSp>
    </p:spTree>
    <p:extLst>
      <p:ext uri="{BB962C8B-B14F-4D97-AF65-F5344CB8AC3E}">
        <p14:creationId xmlns:p14="http://schemas.microsoft.com/office/powerpoint/2010/main" val="18138190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C76A17C0-CF42-406A-B293-455C94497001}"/>
              </a:ext>
            </a:extLst>
          </p:cNvPr>
          <p:cNvPicPr>
            <a:picLocks noGrp="1" noChangeAspect="1"/>
          </p:cNvPicPr>
          <p:nvPr>
            <p:ph type="pic" sz="quarter" idx="11"/>
          </p:nvPr>
        </p:nvPicPr>
        <p:blipFill rotWithShape="1">
          <a:blip r:embed="rId2"/>
          <a:srcRect l="23458" r="10046"/>
          <a:stretch/>
        </p:blipFill>
        <p:spPr>
          <a:xfrm>
            <a:off x="1829708" y="1935843"/>
            <a:ext cx="2367324" cy="2367324"/>
          </a:xfrm>
        </p:spPr>
      </p:pic>
      <p:pic>
        <p:nvPicPr>
          <p:cNvPr id="13" name="Picture Placeholder 12">
            <a:extLst>
              <a:ext uri="{FF2B5EF4-FFF2-40B4-BE49-F238E27FC236}">
                <a16:creationId xmlns:a16="http://schemas.microsoft.com/office/drawing/2014/main" id="{39938145-5407-4C33-89F4-4CB95FDBD421}"/>
              </a:ext>
            </a:extLst>
          </p:cNvPr>
          <p:cNvPicPr>
            <a:picLocks noGrp="1" noChangeAspect="1"/>
          </p:cNvPicPr>
          <p:nvPr>
            <p:ph type="pic" sz="quarter" idx="12"/>
          </p:nvPr>
        </p:nvPicPr>
        <p:blipFill>
          <a:blip r:embed="rId3"/>
          <a:srcRect t="13343" b="13343"/>
          <a:stretch>
            <a:fillRect/>
          </a:stretch>
        </p:blipFill>
        <p:spPr/>
      </p:pic>
      <p:pic>
        <p:nvPicPr>
          <p:cNvPr id="15" name="Picture Placeholder 14">
            <a:extLst>
              <a:ext uri="{FF2B5EF4-FFF2-40B4-BE49-F238E27FC236}">
                <a16:creationId xmlns:a16="http://schemas.microsoft.com/office/drawing/2014/main" id="{8D2B98A7-81D0-46D5-BDDB-C6178F232A5C}"/>
              </a:ext>
            </a:extLst>
          </p:cNvPr>
          <p:cNvPicPr>
            <a:picLocks noGrp="1" noChangeAspect="1"/>
          </p:cNvPicPr>
          <p:nvPr>
            <p:ph type="pic" sz="quarter" idx="13"/>
          </p:nvPr>
        </p:nvPicPr>
        <p:blipFill rotWithShape="1">
          <a:blip r:embed="rId4"/>
          <a:srcRect t="1206" b="32082"/>
          <a:stretch/>
        </p:blipFill>
        <p:spPr>
          <a:xfrm>
            <a:off x="7994968" y="1935843"/>
            <a:ext cx="2367324" cy="2367324"/>
          </a:xfrm>
        </p:spPr>
      </p:pic>
      <p:sp>
        <p:nvSpPr>
          <p:cNvPr id="33" name="TextBox 32">
            <a:extLst>
              <a:ext uri="{FF2B5EF4-FFF2-40B4-BE49-F238E27FC236}">
                <a16:creationId xmlns:a16="http://schemas.microsoft.com/office/drawing/2014/main" id="{6991DDE7-98F3-4F96-B6FB-43B20D5A43E5}"/>
              </a:ext>
            </a:extLst>
          </p:cNvPr>
          <p:cNvSpPr txBox="1"/>
          <p:nvPr/>
        </p:nvSpPr>
        <p:spPr>
          <a:xfrm>
            <a:off x="2047068" y="4697106"/>
            <a:ext cx="2054077" cy="565539"/>
          </a:xfrm>
          <a:prstGeom prst="rect">
            <a:avLst/>
          </a:prstGeom>
          <a:noFill/>
        </p:spPr>
        <p:txBody>
          <a:bodyPr wrap="square" rtlCol="0">
            <a:spAutoFit/>
          </a:bodyPr>
          <a:lstStyle/>
          <a:p>
            <a:pPr algn="ctr">
              <a:lnSpc>
                <a:spcPts val="1800"/>
              </a:lnSpc>
            </a:pPr>
            <a:r>
              <a:rPr lang="en-US" sz="1200" dirty="0">
                <a:solidFill>
                  <a:schemeClr val="tx1">
                    <a:lumMod val="75000"/>
                    <a:lumOff val="25000"/>
                  </a:schemeClr>
                </a:solidFill>
                <a:latin typeface="Abril Display" panose="02000503000000020003" pitchFamily="50" charset="0"/>
                <a:ea typeface="Montserrat" charset="0"/>
                <a:cs typeface="Montserrat" charset="0"/>
              </a:rPr>
              <a:t>Vice President</a:t>
            </a:r>
          </a:p>
          <a:p>
            <a:pPr algn="ctr">
              <a:lnSpc>
                <a:spcPts val="1800"/>
              </a:lnSpc>
            </a:pPr>
            <a:r>
              <a:rPr lang="en-US" dirty="0">
                <a:solidFill>
                  <a:schemeClr val="tx1">
                    <a:lumMod val="75000"/>
                    <a:lumOff val="25000"/>
                  </a:schemeClr>
                </a:solidFill>
                <a:latin typeface="Abril Display" panose="02000503000000020003" pitchFamily="50" charset="0"/>
                <a:ea typeface="Montserrat" charset="0"/>
                <a:cs typeface="Montserrat" charset="0"/>
              </a:rPr>
              <a:t>Dr. Jacky Chan</a:t>
            </a:r>
          </a:p>
        </p:txBody>
      </p:sp>
      <p:sp>
        <p:nvSpPr>
          <p:cNvPr id="35" name="TextBox 34">
            <a:extLst>
              <a:ext uri="{FF2B5EF4-FFF2-40B4-BE49-F238E27FC236}">
                <a16:creationId xmlns:a16="http://schemas.microsoft.com/office/drawing/2014/main" id="{9A75700D-BB87-41AF-BB99-68070C12440E}"/>
              </a:ext>
            </a:extLst>
          </p:cNvPr>
          <p:cNvSpPr txBox="1"/>
          <p:nvPr/>
        </p:nvSpPr>
        <p:spPr>
          <a:xfrm>
            <a:off x="1884748" y="5251104"/>
            <a:ext cx="2378716" cy="630942"/>
          </a:xfrm>
          <a:prstGeom prst="rect">
            <a:avLst/>
          </a:prstGeom>
          <a:noFill/>
        </p:spPr>
        <p:txBody>
          <a:bodyPr wrap="square" rtlCol="0">
            <a:spAutoFit/>
          </a:bodyPr>
          <a:lstStyle/>
          <a:p>
            <a:pPr algn="ctr">
              <a:lnSpc>
                <a:spcPts val="1400"/>
              </a:lnSpc>
            </a:pPr>
            <a:r>
              <a:rPr lang="en-US" sz="700" kern="1400" dirty="0">
                <a:solidFill>
                  <a:schemeClr val="bg1">
                    <a:lumMod val="50000"/>
                  </a:schemeClr>
                </a:solidFill>
                <a:latin typeface="Abril Display" panose="02000503000000020003" pitchFamily="50" charset="0"/>
                <a:ea typeface="PT Sans" panose="020B0503020203020204" pitchFamily="34" charset="0"/>
                <a:cs typeface="Open Sans" panose="020B0606030504020204" pitchFamily="34" charset="0"/>
              </a:rPr>
              <a:t>Lorem Ipsum is simply dummy text of print</a:t>
            </a:r>
          </a:p>
          <a:p>
            <a:pPr algn="ctr">
              <a:lnSpc>
                <a:spcPts val="1400"/>
              </a:lnSpc>
            </a:pPr>
            <a:r>
              <a:rPr lang="en-US" sz="700" kern="1400" dirty="0">
                <a:solidFill>
                  <a:schemeClr val="bg1">
                    <a:lumMod val="50000"/>
                  </a:schemeClr>
                </a:solidFill>
                <a:latin typeface="Abril Display" panose="02000503000000020003" pitchFamily="50" charset="0"/>
                <a:ea typeface="PT Sans" panose="020B0503020203020204" pitchFamily="34" charset="0"/>
                <a:cs typeface="Open Sans" panose="020B0606030504020204" pitchFamily="34" charset="0"/>
              </a:rPr>
              <a:t>typesetting industry.  Ipsum been the industry’s</a:t>
            </a:r>
          </a:p>
          <a:p>
            <a:pPr algn="ctr">
              <a:lnSpc>
                <a:spcPts val="1400"/>
              </a:lnSpc>
            </a:pPr>
            <a:r>
              <a:rPr lang="en-US" sz="700" kern="1400" dirty="0">
                <a:solidFill>
                  <a:schemeClr val="bg1">
                    <a:lumMod val="50000"/>
                  </a:schemeClr>
                </a:solidFill>
                <a:latin typeface="Abril Display" panose="02000503000000020003" pitchFamily="50" charset="0"/>
                <a:ea typeface="PT Sans" panose="020B0503020203020204" pitchFamily="34" charset="0"/>
                <a:cs typeface="Open Sans" panose="020B0606030504020204" pitchFamily="34" charset="0"/>
              </a:rPr>
              <a:t>standard my ever since the 1500s</a:t>
            </a:r>
          </a:p>
        </p:txBody>
      </p:sp>
      <p:sp>
        <p:nvSpPr>
          <p:cNvPr id="36" name="TextBox 35">
            <a:extLst>
              <a:ext uri="{FF2B5EF4-FFF2-40B4-BE49-F238E27FC236}">
                <a16:creationId xmlns:a16="http://schemas.microsoft.com/office/drawing/2014/main" id="{F2ECB6E7-5388-413D-A93D-7D27D031D518}"/>
              </a:ext>
            </a:extLst>
          </p:cNvPr>
          <p:cNvSpPr txBox="1"/>
          <p:nvPr/>
        </p:nvSpPr>
        <p:spPr>
          <a:xfrm>
            <a:off x="5071574" y="4697106"/>
            <a:ext cx="2054077" cy="565539"/>
          </a:xfrm>
          <a:prstGeom prst="rect">
            <a:avLst/>
          </a:prstGeom>
          <a:noFill/>
        </p:spPr>
        <p:txBody>
          <a:bodyPr wrap="square" rtlCol="0">
            <a:spAutoFit/>
          </a:bodyPr>
          <a:lstStyle/>
          <a:p>
            <a:pPr algn="ctr">
              <a:lnSpc>
                <a:spcPts val="1800"/>
              </a:lnSpc>
            </a:pPr>
            <a:r>
              <a:rPr lang="en-US" sz="1200" dirty="0">
                <a:solidFill>
                  <a:schemeClr val="tx1">
                    <a:lumMod val="75000"/>
                    <a:lumOff val="25000"/>
                  </a:schemeClr>
                </a:solidFill>
                <a:latin typeface="Abril Display" panose="02000503000000020003" pitchFamily="50" charset="0"/>
                <a:ea typeface="Montserrat" charset="0"/>
                <a:cs typeface="Montserrat" charset="0"/>
              </a:rPr>
              <a:t>CEO</a:t>
            </a:r>
          </a:p>
          <a:p>
            <a:pPr algn="ctr">
              <a:lnSpc>
                <a:spcPts val="1800"/>
              </a:lnSpc>
            </a:pPr>
            <a:r>
              <a:rPr lang="en-US" dirty="0" err="1">
                <a:solidFill>
                  <a:schemeClr val="tx1">
                    <a:lumMod val="75000"/>
                    <a:lumOff val="25000"/>
                  </a:schemeClr>
                </a:solidFill>
                <a:latin typeface="Abril Display" panose="02000503000000020003" pitchFamily="50" charset="0"/>
                <a:ea typeface="Montserrat" charset="0"/>
                <a:cs typeface="Montserrat" charset="0"/>
              </a:rPr>
              <a:t>Chamely</a:t>
            </a:r>
            <a:r>
              <a:rPr lang="en-US" dirty="0">
                <a:solidFill>
                  <a:schemeClr val="tx1">
                    <a:lumMod val="75000"/>
                    <a:lumOff val="25000"/>
                  </a:schemeClr>
                </a:solidFill>
                <a:latin typeface="Abril Display" panose="02000503000000020003" pitchFamily="50" charset="0"/>
                <a:ea typeface="Montserrat" charset="0"/>
                <a:cs typeface="Montserrat" charset="0"/>
              </a:rPr>
              <a:t> </a:t>
            </a:r>
            <a:r>
              <a:rPr lang="en-US" dirty="0" err="1">
                <a:solidFill>
                  <a:schemeClr val="tx1">
                    <a:lumMod val="75000"/>
                    <a:lumOff val="25000"/>
                  </a:schemeClr>
                </a:solidFill>
                <a:latin typeface="Abril Display" panose="02000503000000020003" pitchFamily="50" charset="0"/>
                <a:ea typeface="Montserrat" charset="0"/>
                <a:cs typeface="Montserrat" charset="0"/>
              </a:rPr>
              <a:t>Sikon</a:t>
            </a:r>
            <a:endParaRPr lang="en-US" dirty="0">
              <a:solidFill>
                <a:schemeClr val="tx1">
                  <a:lumMod val="75000"/>
                  <a:lumOff val="25000"/>
                </a:schemeClr>
              </a:solidFill>
              <a:latin typeface="Abril Display" panose="02000503000000020003" pitchFamily="50" charset="0"/>
              <a:ea typeface="Montserrat" charset="0"/>
              <a:cs typeface="Montserrat" charset="0"/>
            </a:endParaRPr>
          </a:p>
        </p:txBody>
      </p:sp>
      <p:sp>
        <p:nvSpPr>
          <p:cNvPr id="37" name="TextBox 36">
            <a:extLst>
              <a:ext uri="{FF2B5EF4-FFF2-40B4-BE49-F238E27FC236}">
                <a16:creationId xmlns:a16="http://schemas.microsoft.com/office/drawing/2014/main" id="{329FB97D-6E08-4393-8B23-5314688DF49D}"/>
              </a:ext>
            </a:extLst>
          </p:cNvPr>
          <p:cNvSpPr txBox="1"/>
          <p:nvPr/>
        </p:nvSpPr>
        <p:spPr>
          <a:xfrm>
            <a:off x="4912338" y="5251104"/>
            <a:ext cx="2378716" cy="630942"/>
          </a:xfrm>
          <a:prstGeom prst="rect">
            <a:avLst/>
          </a:prstGeom>
          <a:noFill/>
        </p:spPr>
        <p:txBody>
          <a:bodyPr wrap="square" rtlCol="0">
            <a:spAutoFit/>
          </a:bodyPr>
          <a:lstStyle/>
          <a:p>
            <a:pPr algn="ctr">
              <a:lnSpc>
                <a:spcPts val="1400"/>
              </a:lnSpc>
            </a:pPr>
            <a:r>
              <a:rPr lang="en-US" sz="700" kern="1400" dirty="0">
                <a:solidFill>
                  <a:schemeClr val="bg1">
                    <a:lumMod val="50000"/>
                  </a:schemeClr>
                </a:solidFill>
                <a:latin typeface="Abril Display" panose="02000503000000020003" pitchFamily="50" charset="0"/>
                <a:ea typeface="PT Sans" panose="020B0503020203020204" pitchFamily="34" charset="0"/>
                <a:cs typeface="Open Sans" panose="020B0606030504020204" pitchFamily="34" charset="0"/>
              </a:rPr>
              <a:t>Lorem Ipsum is simply dummy text of print</a:t>
            </a:r>
          </a:p>
          <a:p>
            <a:pPr algn="ctr">
              <a:lnSpc>
                <a:spcPts val="1400"/>
              </a:lnSpc>
            </a:pPr>
            <a:r>
              <a:rPr lang="en-US" sz="700" kern="1400" dirty="0">
                <a:solidFill>
                  <a:schemeClr val="bg1">
                    <a:lumMod val="50000"/>
                  </a:schemeClr>
                </a:solidFill>
                <a:latin typeface="Abril Display" panose="02000503000000020003" pitchFamily="50" charset="0"/>
                <a:ea typeface="PT Sans" panose="020B0503020203020204" pitchFamily="34" charset="0"/>
                <a:cs typeface="Open Sans" panose="020B0606030504020204" pitchFamily="34" charset="0"/>
              </a:rPr>
              <a:t>typesetting industry.  Ipsum been the industry’s</a:t>
            </a:r>
          </a:p>
          <a:p>
            <a:pPr algn="ctr">
              <a:lnSpc>
                <a:spcPts val="1400"/>
              </a:lnSpc>
            </a:pPr>
            <a:r>
              <a:rPr lang="en-US" sz="700" kern="1400" dirty="0">
                <a:solidFill>
                  <a:schemeClr val="bg1">
                    <a:lumMod val="50000"/>
                  </a:schemeClr>
                </a:solidFill>
                <a:latin typeface="Abril Display" panose="02000503000000020003" pitchFamily="50" charset="0"/>
                <a:ea typeface="PT Sans" panose="020B0503020203020204" pitchFamily="34" charset="0"/>
                <a:cs typeface="Open Sans" panose="020B0606030504020204" pitchFamily="34" charset="0"/>
              </a:rPr>
              <a:t>standard my ever since the 1500s</a:t>
            </a:r>
          </a:p>
        </p:txBody>
      </p:sp>
      <p:sp>
        <p:nvSpPr>
          <p:cNvPr id="38" name="TextBox 37">
            <a:extLst>
              <a:ext uri="{FF2B5EF4-FFF2-40B4-BE49-F238E27FC236}">
                <a16:creationId xmlns:a16="http://schemas.microsoft.com/office/drawing/2014/main" id="{B4ACB1F7-AB38-4212-AD1B-42FC82C295E9}"/>
              </a:ext>
            </a:extLst>
          </p:cNvPr>
          <p:cNvSpPr txBox="1"/>
          <p:nvPr/>
        </p:nvSpPr>
        <p:spPr>
          <a:xfrm>
            <a:off x="8157288" y="4697106"/>
            <a:ext cx="2054077" cy="565539"/>
          </a:xfrm>
          <a:prstGeom prst="rect">
            <a:avLst/>
          </a:prstGeom>
          <a:noFill/>
        </p:spPr>
        <p:txBody>
          <a:bodyPr wrap="square" rtlCol="0">
            <a:spAutoFit/>
          </a:bodyPr>
          <a:lstStyle/>
          <a:p>
            <a:pPr algn="ctr">
              <a:lnSpc>
                <a:spcPts val="1800"/>
              </a:lnSpc>
            </a:pPr>
            <a:r>
              <a:rPr lang="en-US" sz="1200" dirty="0" err="1">
                <a:solidFill>
                  <a:schemeClr val="tx1">
                    <a:lumMod val="75000"/>
                    <a:lumOff val="25000"/>
                  </a:schemeClr>
                </a:solidFill>
                <a:latin typeface="Abril Display" panose="02000503000000020003" pitchFamily="50" charset="0"/>
                <a:ea typeface="Montserrat" charset="0"/>
                <a:cs typeface="Montserrat" charset="0"/>
              </a:rPr>
              <a:t>Exctv</a:t>
            </a:r>
            <a:r>
              <a:rPr lang="en-US" sz="1200" dirty="0">
                <a:solidFill>
                  <a:schemeClr val="tx1">
                    <a:lumMod val="75000"/>
                    <a:lumOff val="25000"/>
                  </a:schemeClr>
                </a:solidFill>
                <a:latin typeface="Abril Display" panose="02000503000000020003" pitchFamily="50" charset="0"/>
                <a:ea typeface="Montserrat" charset="0"/>
                <a:cs typeface="Montserrat" charset="0"/>
              </a:rPr>
              <a:t>. Director</a:t>
            </a:r>
          </a:p>
          <a:p>
            <a:pPr algn="ctr">
              <a:lnSpc>
                <a:spcPts val="1800"/>
              </a:lnSpc>
            </a:pPr>
            <a:r>
              <a:rPr lang="en-US" dirty="0">
                <a:solidFill>
                  <a:schemeClr val="tx1">
                    <a:lumMod val="75000"/>
                    <a:lumOff val="25000"/>
                  </a:schemeClr>
                </a:solidFill>
                <a:latin typeface="Abril Display" panose="02000503000000020003" pitchFamily="50" charset="0"/>
                <a:ea typeface="Montserrat" charset="0"/>
                <a:cs typeface="Montserrat" charset="0"/>
              </a:rPr>
              <a:t>John </a:t>
            </a:r>
            <a:r>
              <a:rPr lang="en-US" dirty="0" err="1">
                <a:solidFill>
                  <a:schemeClr val="tx1">
                    <a:lumMod val="75000"/>
                    <a:lumOff val="25000"/>
                  </a:schemeClr>
                </a:solidFill>
                <a:latin typeface="Abril Display" panose="02000503000000020003" pitchFamily="50" charset="0"/>
                <a:ea typeface="Montserrat" charset="0"/>
                <a:cs typeface="Montserrat" charset="0"/>
              </a:rPr>
              <a:t>Dowan</a:t>
            </a:r>
            <a:endParaRPr lang="en-US" dirty="0">
              <a:solidFill>
                <a:schemeClr val="tx1">
                  <a:lumMod val="75000"/>
                  <a:lumOff val="25000"/>
                </a:schemeClr>
              </a:solidFill>
              <a:latin typeface="Abril Display" panose="02000503000000020003" pitchFamily="50" charset="0"/>
              <a:ea typeface="Montserrat" charset="0"/>
              <a:cs typeface="Montserrat" charset="0"/>
            </a:endParaRPr>
          </a:p>
        </p:txBody>
      </p:sp>
      <p:sp>
        <p:nvSpPr>
          <p:cNvPr id="39" name="TextBox 38">
            <a:extLst>
              <a:ext uri="{FF2B5EF4-FFF2-40B4-BE49-F238E27FC236}">
                <a16:creationId xmlns:a16="http://schemas.microsoft.com/office/drawing/2014/main" id="{2BC6F03F-5900-467A-81DB-A117BEAAB31E}"/>
              </a:ext>
            </a:extLst>
          </p:cNvPr>
          <p:cNvSpPr txBox="1"/>
          <p:nvPr/>
        </p:nvSpPr>
        <p:spPr>
          <a:xfrm>
            <a:off x="7994968" y="5251104"/>
            <a:ext cx="2378716" cy="630942"/>
          </a:xfrm>
          <a:prstGeom prst="rect">
            <a:avLst/>
          </a:prstGeom>
          <a:noFill/>
        </p:spPr>
        <p:txBody>
          <a:bodyPr wrap="square" rtlCol="0">
            <a:spAutoFit/>
          </a:bodyPr>
          <a:lstStyle/>
          <a:p>
            <a:pPr algn="ctr">
              <a:lnSpc>
                <a:spcPts val="1400"/>
              </a:lnSpc>
            </a:pPr>
            <a:r>
              <a:rPr lang="en-US" sz="700" kern="1400" dirty="0">
                <a:solidFill>
                  <a:schemeClr val="bg1">
                    <a:lumMod val="50000"/>
                  </a:schemeClr>
                </a:solidFill>
                <a:latin typeface="Abril Display" panose="02000503000000020003" pitchFamily="50" charset="0"/>
                <a:ea typeface="PT Sans" panose="020B0503020203020204" pitchFamily="34" charset="0"/>
                <a:cs typeface="Open Sans" panose="020B0606030504020204" pitchFamily="34" charset="0"/>
              </a:rPr>
              <a:t>Lorem Ipsum is simply dummy text of print</a:t>
            </a:r>
          </a:p>
          <a:p>
            <a:pPr algn="ctr">
              <a:lnSpc>
                <a:spcPts val="1400"/>
              </a:lnSpc>
            </a:pPr>
            <a:r>
              <a:rPr lang="en-US" sz="700" kern="1400" dirty="0">
                <a:solidFill>
                  <a:schemeClr val="bg1">
                    <a:lumMod val="50000"/>
                  </a:schemeClr>
                </a:solidFill>
                <a:latin typeface="Abril Display" panose="02000503000000020003" pitchFamily="50" charset="0"/>
                <a:ea typeface="PT Sans" panose="020B0503020203020204" pitchFamily="34" charset="0"/>
                <a:cs typeface="Open Sans" panose="020B0606030504020204" pitchFamily="34" charset="0"/>
              </a:rPr>
              <a:t>typesetting industry.  Ipsum been the industry’s</a:t>
            </a:r>
          </a:p>
          <a:p>
            <a:pPr algn="ctr">
              <a:lnSpc>
                <a:spcPts val="1400"/>
              </a:lnSpc>
            </a:pPr>
            <a:r>
              <a:rPr lang="en-US" sz="700" kern="1400" dirty="0">
                <a:solidFill>
                  <a:schemeClr val="bg1">
                    <a:lumMod val="50000"/>
                  </a:schemeClr>
                </a:solidFill>
                <a:latin typeface="Abril Display" panose="02000503000000020003" pitchFamily="50" charset="0"/>
                <a:ea typeface="PT Sans" panose="020B0503020203020204" pitchFamily="34" charset="0"/>
                <a:cs typeface="Open Sans" panose="020B0606030504020204" pitchFamily="34" charset="0"/>
              </a:rPr>
              <a:t>standard my ever since the 1500s</a:t>
            </a:r>
          </a:p>
        </p:txBody>
      </p:sp>
    </p:spTree>
    <p:extLst>
      <p:ext uri="{BB962C8B-B14F-4D97-AF65-F5344CB8AC3E}">
        <p14:creationId xmlns:p14="http://schemas.microsoft.com/office/powerpoint/2010/main" val="24463015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Rectangle 85">
            <a:extLst>
              <a:ext uri="{FF2B5EF4-FFF2-40B4-BE49-F238E27FC236}">
                <a16:creationId xmlns:a16="http://schemas.microsoft.com/office/drawing/2014/main" id="{45163036-F303-4933-9433-E931275A98D7}"/>
              </a:ext>
            </a:extLst>
          </p:cNvPr>
          <p:cNvSpPr/>
          <p:nvPr/>
        </p:nvSpPr>
        <p:spPr>
          <a:xfrm>
            <a:off x="0" y="0"/>
            <a:ext cx="12192000" cy="6858000"/>
          </a:xfrm>
          <a:prstGeom prst="rect">
            <a:avLst/>
          </a:prstGeom>
          <a:solidFill>
            <a:schemeClr val="tx1">
              <a:lumMod val="85000"/>
              <a:lumOff val="15000"/>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Group 1">
            <a:extLst>
              <a:ext uri="{FF2B5EF4-FFF2-40B4-BE49-F238E27FC236}">
                <a16:creationId xmlns:a16="http://schemas.microsoft.com/office/drawing/2014/main" id="{DF17EEE2-EE43-4849-9733-FE8623A14BA4}"/>
              </a:ext>
            </a:extLst>
          </p:cNvPr>
          <p:cNvGrpSpPr/>
          <p:nvPr/>
        </p:nvGrpSpPr>
        <p:grpSpPr>
          <a:xfrm>
            <a:off x="914853" y="1731904"/>
            <a:ext cx="3654350" cy="482183"/>
            <a:chOff x="914853" y="1731904"/>
            <a:chExt cx="3654350" cy="482183"/>
          </a:xfrm>
        </p:grpSpPr>
        <p:sp>
          <p:nvSpPr>
            <p:cNvPr id="46" name="TextBox 45">
              <a:extLst>
                <a:ext uri="{FF2B5EF4-FFF2-40B4-BE49-F238E27FC236}">
                  <a16:creationId xmlns:a16="http://schemas.microsoft.com/office/drawing/2014/main" id="{16B55332-E6BD-471D-B8AA-6F0A453CBE0C}"/>
                </a:ext>
              </a:extLst>
            </p:cNvPr>
            <p:cNvSpPr txBox="1"/>
            <p:nvPr/>
          </p:nvSpPr>
          <p:spPr>
            <a:xfrm>
              <a:off x="914853" y="1771196"/>
              <a:ext cx="348366" cy="400110"/>
            </a:xfrm>
            <a:prstGeom prst="rect">
              <a:avLst/>
            </a:prstGeom>
            <a:noFill/>
          </p:spPr>
          <p:txBody>
            <a:bodyPr wrap="square" rtlCol="0" anchor="ctr">
              <a:spAutoFit/>
            </a:bodyPr>
            <a:lstStyle/>
            <a:p>
              <a:r>
                <a:rPr lang="en-US" sz="2000" dirty="0">
                  <a:solidFill>
                    <a:schemeClr val="bg1">
                      <a:lumMod val="95000"/>
                    </a:schemeClr>
                  </a:solidFill>
                  <a:latin typeface="Abril Display" panose="02000503000000020003" pitchFamily="50" charset="0"/>
                  <a:ea typeface="Montserrat Black" charset="0"/>
                  <a:cs typeface="Montserrat Black" charset="0"/>
                </a:rPr>
                <a:t>U</a:t>
              </a:r>
            </a:p>
          </p:txBody>
        </p:sp>
        <p:sp>
          <p:nvSpPr>
            <p:cNvPr id="58" name="TextBox 57">
              <a:extLst>
                <a:ext uri="{FF2B5EF4-FFF2-40B4-BE49-F238E27FC236}">
                  <a16:creationId xmlns:a16="http://schemas.microsoft.com/office/drawing/2014/main" id="{2EE051F8-F3B2-461A-9BE5-A568B6270165}"/>
                </a:ext>
              </a:extLst>
            </p:cNvPr>
            <p:cNvSpPr txBox="1"/>
            <p:nvPr/>
          </p:nvSpPr>
          <p:spPr>
            <a:xfrm>
              <a:off x="2833927" y="1731904"/>
              <a:ext cx="1735276" cy="482183"/>
            </a:xfrm>
            <a:prstGeom prst="rect">
              <a:avLst/>
            </a:prstGeom>
            <a:noFill/>
          </p:spPr>
          <p:txBody>
            <a:bodyPr wrap="square" rtlCol="0">
              <a:spAutoFit/>
            </a:bodyPr>
            <a:lstStyle/>
            <a:p>
              <a:pPr>
                <a:lnSpc>
                  <a:spcPts val="1600"/>
                </a:lnSpc>
              </a:pPr>
              <a:r>
                <a:rPr lang="en-US" sz="800" i="1" dirty="0">
                  <a:solidFill>
                    <a:schemeClr val="bg1">
                      <a:lumMod val="95000"/>
                    </a:schemeClr>
                  </a:solidFill>
                  <a:latin typeface="Abril Display" panose="02000503000000020003" pitchFamily="50" charset="0"/>
                  <a:ea typeface="Montserrat Light" charset="0"/>
                  <a:cs typeface="Montserrat Light" charset="0"/>
                </a:rPr>
                <a:t>Have them for one. Text lorem sit </a:t>
              </a:r>
              <a:r>
                <a:rPr lang="en-US" sz="800" i="1" dirty="0" err="1">
                  <a:solidFill>
                    <a:schemeClr val="bg1">
                      <a:lumMod val="95000"/>
                    </a:schemeClr>
                  </a:solidFill>
                  <a:latin typeface="Abril Display" panose="02000503000000020003" pitchFamily="50" charset="0"/>
                  <a:ea typeface="Montserrat Light" charset="0"/>
                  <a:cs typeface="Montserrat Light" charset="0"/>
                </a:rPr>
                <a:t>amet</a:t>
              </a:r>
              <a:r>
                <a:rPr lang="en-US" sz="800" i="1" dirty="0">
                  <a:solidFill>
                    <a:schemeClr val="bg1">
                      <a:lumMod val="95000"/>
                    </a:schemeClr>
                  </a:solidFill>
                  <a:latin typeface="Abril Display" panose="02000503000000020003" pitchFamily="50" charset="0"/>
                  <a:ea typeface="Montserrat Light" charset="0"/>
                  <a:cs typeface="Montserrat Light" charset="0"/>
                </a:rPr>
                <a:t> ipsum dolor Living</a:t>
              </a:r>
            </a:p>
          </p:txBody>
        </p:sp>
        <p:grpSp>
          <p:nvGrpSpPr>
            <p:cNvPr id="59" name="Group 58">
              <a:extLst>
                <a:ext uri="{FF2B5EF4-FFF2-40B4-BE49-F238E27FC236}">
                  <a16:creationId xmlns:a16="http://schemas.microsoft.com/office/drawing/2014/main" id="{294627B3-3D52-49AA-879F-11971BB5D62B}"/>
                </a:ext>
              </a:extLst>
            </p:cNvPr>
            <p:cNvGrpSpPr/>
            <p:nvPr/>
          </p:nvGrpSpPr>
          <p:grpSpPr>
            <a:xfrm>
              <a:off x="1363027" y="1808080"/>
              <a:ext cx="994943" cy="323165"/>
              <a:chOff x="1271779" y="5797835"/>
              <a:chExt cx="994943" cy="323165"/>
            </a:xfrm>
            <a:noFill/>
          </p:grpSpPr>
          <p:sp>
            <p:nvSpPr>
              <p:cNvPr id="60" name="Rectangle 59">
                <a:extLst>
                  <a:ext uri="{FF2B5EF4-FFF2-40B4-BE49-F238E27FC236}">
                    <a16:creationId xmlns:a16="http://schemas.microsoft.com/office/drawing/2014/main" id="{F61E0D57-F57C-4080-9976-C7A919B12696}"/>
                  </a:ext>
                </a:extLst>
              </p:cNvPr>
              <p:cNvSpPr/>
              <p:nvPr/>
            </p:nvSpPr>
            <p:spPr>
              <a:xfrm>
                <a:off x="1271779" y="5797835"/>
                <a:ext cx="349775" cy="323165"/>
              </a:xfrm>
              <a:prstGeom prst="rect">
                <a:avLst/>
              </a:prstGeom>
              <a:grpFill/>
              <a:ln>
                <a:noFill/>
              </a:ln>
            </p:spPr>
            <p:txBody>
              <a:bodyPr wrap="none" anchor="ctr">
                <a:spAutoFit/>
              </a:bodyPr>
              <a:lstStyle/>
              <a:p>
                <a:pPr algn="ctr"/>
                <a:r>
                  <a:rPr lang="en-US" sz="1500" dirty="0">
                    <a:ln w="0">
                      <a:noFill/>
                    </a:ln>
                    <a:solidFill>
                      <a:schemeClr val="bg1">
                        <a:lumMod val="95000"/>
                      </a:schemeClr>
                    </a:solidFill>
                    <a:latin typeface="FontAwesome" charset="0"/>
                  </a:rPr>
                  <a:t></a:t>
                </a:r>
                <a:endParaRPr lang="en-US" sz="1500" dirty="0">
                  <a:ln w="0">
                    <a:noFill/>
                  </a:ln>
                  <a:solidFill>
                    <a:schemeClr val="bg1">
                      <a:lumMod val="95000"/>
                    </a:schemeClr>
                  </a:solidFill>
                </a:endParaRPr>
              </a:p>
            </p:txBody>
          </p:sp>
          <p:sp>
            <p:nvSpPr>
              <p:cNvPr id="61" name="Rectangle 60">
                <a:extLst>
                  <a:ext uri="{FF2B5EF4-FFF2-40B4-BE49-F238E27FC236}">
                    <a16:creationId xmlns:a16="http://schemas.microsoft.com/office/drawing/2014/main" id="{F11D524E-44E7-4EA2-A3D1-CA5141EB012C}"/>
                  </a:ext>
                </a:extLst>
              </p:cNvPr>
              <p:cNvSpPr/>
              <p:nvPr/>
            </p:nvSpPr>
            <p:spPr>
              <a:xfrm>
                <a:off x="1594363" y="5797835"/>
                <a:ext cx="349775" cy="323165"/>
              </a:xfrm>
              <a:prstGeom prst="rect">
                <a:avLst/>
              </a:prstGeom>
              <a:grpFill/>
              <a:ln>
                <a:noFill/>
              </a:ln>
            </p:spPr>
            <p:txBody>
              <a:bodyPr wrap="none" anchor="ctr">
                <a:spAutoFit/>
              </a:bodyPr>
              <a:lstStyle/>
              <a:p>
                <a:pPr algn="ctr"/>
                <a:r>
                  <a:rPr lang="en-US" sz="1500" dirty="0">
                    <a:ln w="0">
                      <a:noFill/>
                    </a:ln>
                    <a:solidFill>
                      <a:schemeClr val="bg1">
                        <a:lumMod val="95000"/>
                      </a:schemeClr>
                    </a:solidFill>
                    <a:latin typeface="FontAwesome" charset="0"/>
                  </a:rPr>
                  <a:t></a:t>
                </a:r>
                <a:endParaRPr lang="en-US" sz="1500" dirty="0">
                  <a:ln w="0">
                    <a:noFill/>
                  </a:ln>
                  <a:solidFill>
                    <a:schemeClr val="bg1">
                      <a:lumMod val="95000"/>
                    </a:schemeClr>
                  </a:solidFill>
                </a:endParaRPr>
              </a:p>
            </p:txBody>
          </p:sp>
          <p:sp>
            <p:nvSpPr>
              <p:cNvPr id="62" name="Rectangle 61">
                <a:extLst>
                  <a:ext uri="{FF2B5EF4-FFF2-40B4-BE49-F238E27FC236}">
                    <a16:creationId xmlns:a16="http://schemas.microsoft.com/office/drawing/2014/main" id="{B2653102-1254-459A-99BD-DF41BA35DCDF}"/>
                  </a:ext>
                </a:extLst>
              </p:cNvPr>
              <p:cNvSpPr/>
              <p:nvPr/>
            </p:nvSpPr>
            <p:spPr>
              <a:xfrm>
                <a:off x="1916947" y="5797835"/>
                <a:ext cx="349775" cy="323165"/>
              </a:xfrm>
              <a:prstGeom prst="rect">
                <a:avLst/>
              </a:prstGeom>
              <a:grpFill/>
              <a:ln>
                <a:noFill/>
              </a:ln>
            </p:spPr>
            <p:txBody>
              <a:bodyPr wrap="none" anchor="ctr">
                <a:spAutoFit/>
              </a:bodyPr>
              <a:lstStyle/>
              <a:p>
                <a:pPr algn="ctr"/>
                <a:r>
                  <a:rPr lang="en-US" sz="1500" dirty="0">
                    <a:ln w="0">
                      <a:noFill/>
                    </a:ln>
                    <a:solidFill>
                      <a:schemeClr val="bg1">
                        <a:lumMod val="95000"/>
                      </a:schemeClr>
                    </a:solidFill>
                    <a:latin typeface="FontAwesome" charset="0"/>
                  </a:rPr>
                  <a:t></a:t>
                </a:r>
                <a:endParaRPr lang="en-US" sz="1500" dirty="0">
                  <a:ln w="0">
                    <a:noFill/>
                  </a:ln>
                  <a:solidFill>
                    <a:schemeClr val="bg1">
                      <a:lumMod val="95000"/>
                    </a:schemeClr>
                  </a:solidFill>
                </a:endParaRPr>
              </a:p>
            </p:txBody>
          </p:sp>
        </p:grpSp>
      </p:grpSp>
      <p:sp>
        <p:nvSpPr>
          <p:cNvPr id="74" name="TextBox 73">
            <a:extLst>
              <a:ext uri="{FF2B5EF4-FFF2-40B4-BE49-F238E27FC236}">
                <a16:creationId xmlns:a16="http://schemas.microsoft.com/office/drawing/2014/main" id="{C569B66B-0F96-4E54-92E4-7914FCA18022}"/>
              </a:ext>
            </a:extLst>
          </p:cNvPr>
          <p:cNvSpPr txBox="1"/>
          <p:nvPr/>
        </p:nvSpPr>
        <p:spPr>
          <a:xfrm rot="16200000">
            <a:off x="3936434" y="3172476"/>
            <a:ext cx="4319134" cy="507831"/>
          </a:xfrm>
          <a:prstGeom prst="rect">
            <a:avLst/>
          </a:prstGeom>
          <a:noFill/>
        </p:spPr>
        <p:txBody>
          <a:bodyPr wrap="square" rtlCol="0" anchor="ctr">
            <a:spAutoFit/>
          </a:bodyPr>
          <a:lstStyle/>
          <a:p>
            <a:pPr algn="ctr"/>
            <a:r>
              <a:rPr lang="en-US" sz="2700" b="1" spc="1200" dirty="0">
                <a:solidFill>
                  <a:schemeClr val="bg1">
                    <a:lumMod val="65000"/>
                  </a:schemeClr>
                </a:solidFill>
                <a:latin typeface="Abril Display" panose="02000503000000020003" pitchFamily="50" charset="0"/>
                <a:ea typeface="Montserrat Black" charset="0"/>
                <a:cs typeface="Montserrat Black" charset="0"/>
              </a:rPr>
              <a:t>TITLE HERE</a:t>
            </a:r>
          </a:p>
        </p:txBody>
      </p:sp>
      <p:pic>
        <p:nvPicPr>
          <p:cNvPr id="30" name="Picture Placeholder 29">
            <a:extLst>
              <a:ext uri="{FF2B5EF4-FFF2-40B4-BE49-F238E27FC236}">
                <a16:creationId xmlns:a16="http://schemas.microsoft.com/office/drawing/2014/main" id="{A9DF1233-8C78-4479-94CE-2FDA96561A81}"/>
              </a:ext>
            </a:extLst>
          </p:cNvPr>
          <p:cNvPicPr>
            <a:picLocks noGrp="1" noChangeAspect="1"/>
          </p:cNvPicPr>
          <p:nvPr>
            <p:ph type="pic" sz="quarter" idx="18"/>
          </p:nvPr>
        </p:nvPicPr>
        <p:blipFill>
          <a:blip r:embed="rId2"/>
          <a:srcRect l="17969" r="17969"/>
          <a:stretch>
            <a:fillRect/>
          </a:stretch>
        </p:blipFill>
        <p:spPr/>
      </p:pic>
      <p:pic>
        <p:nvPicPr>
          <p:cNvPr id="34" name="Picture Placeholder 33">
            <a:extLst>
              <a:ext uri="{FF2B5EF4-FFF2-40B4-BE49-F238E27FC236}">
                <a16:creationId xmlns:a16="http://schemas.microsoft.com/office/drawing/2014/main" id="{69564F3A-546A-4A30-AC87-61794D8C73C1}"/>
              </a:ext>
            </a:extLst>
          </p:cNvPr>
          <p:cNvPicPr>
            <a:picLocks noGrp="1" noChangeAspect="1"/>
          </p:cNvPicPr>
          <p:nvPr>
            <p:ph type="pic" sz="quarter" idx="19"/>
          </p:nvPr>
        </p:nvPicPr>
        <p:blipFill>
          <a:blip r:embed="rId3"/>
          <a:srcRect l="21875" r="21875"/>
          <a:stretch>
            <a:fillRect/>
          </a:stretch>
        </p:blipFill>
        <p:spPr/>
      </p:pic>
      <p:grpSp>
        <p:nvGrpSpPr>
          <p:cNvPr id="21" name="Group 20">
            <a:extLst>
              <a:ext uri="{FF2B5EF4-FFF2-40B4-BE49-F238E27FC236}">
                <a16:creationId xmlns:a16="http://schemas.microsoft.com/office/drawing/2014/main" id="{49ACDAA1-1C54-4BCF-B598-14FF78551A20}"/>
              </a:ext>
            </a:extLst>
          </p:cNvPr>
          <p:cNvGrpSpPr/>
          <p:nvPr/>
        </p:nvGrpSpPr>
        <p:grpSpPr>
          <a:xfrm>
            <a:off x="7200453" y="4630470"/>
            <a:ext cx="3654350" cy="482183"/>
            <a:chOff x="914853" y="1731904"/>
            <a:chExt cx="3654350" cy="482183"/>
          </a:xfrm>
        </p:grpSpPr>
        <p:sp>
          <p:nvSpPr>
            <p:cNvPr id="22" name="TextBox 21">
              <a:extLst>
                <a:ext uri="{FF2B5EF4-FFF2-40B4-BE49-F238E27FC236}">
                  <a16:creationId xmlns:a16="http://schemas.microsoft.com/office/drawing/2014/main" id="{BD4AC1EC-BC14-4758-9A68-F516C266073C}"/>
                </a:ext>
              </a:extLst>
            </p:cNvPr>
            <p:cNvSpPr txBox="1"/>
            <p:nvPr/>
          </p:nvSpPr>
          <p:spPr>
            <a:xfrm>
              <a:off x="914853" y="1771196"/>
              <a:ext cx="348366" cy="400110"/>
            </a:xfrm>
            <a:prstGeom prst="rect">
              <a:avLst/>
            </a:prstGeom>
            <a:noFill/>
          </p:spPr>
          <p:txBody>
            <a:bodyPr wrap="square" rtlCol="0" anchor="ctr">
              <a:spAutoFit/>
            </a:bodyPr>
            <a:lstStyle/>
            <a:p>
              <a:r>
                <a:rPr lang="en-US" sz="2000" dirty="0">
                  <a:solidFill>
                    <a:schemeClr val="bg1">
                      <a:lumMod val="95000"/>
                    </a:schemeClr>
                  </a:solidFill>
                  <a:latin typeface="Abril Display" panose="02000503000000020003" pitchFamily="50" charset="0"/>
                  <a:ea typeface="Montserrat Black" charset="0"/>
                  <a:cs typeface="Montserrat Black" charset="0"/>
                </a:rPr>
                <a:t>U</a:t>
              </a:r>
            </a:p>
          </p:txBody>
        </p:sp>
        <p:sp>
          <p:nvSpPr>
            <p:cNvPr id="23" name="TextBox 22">
              <a:extLst>
                <a:ext uri="{FF2B5EF4-FFF2-40B4-BE49-F238E27FC236}">
                  <a16:creationId xmlns:a16="http://schemas.microsoft.com/office/drawing/2014/main" id="{2FBB953A-A0DB-4509-8566-006A096FD4C3}"/>
                </a:ext>
              </a:extLst>
            </p:cNvPr>
            <p:cNvSpPr txBox="1"/>
            <p:nvPr/>
          </p:nvSpPr>
          <p:spPr>
            <a:xfrm>
              <a:off x="2833927" y="1731904"/>
              <a:ext cx="1735276" cy="482183"/>
            </a:xfrm>
            <a:prstGeom prst="rect">
              <a:avLst/>
            </a:prstGeom>
            <a:noFill/>
          </p:spPr>
          <p:txBody>
            <a:bodyPr wrap="square" rtlCol="0">
              <a:spAutoFit/>
            </a:bodyPr>
            <a:lstStyle/>
            <a:p>
              <a:pPr>
                <a:lnSpc>
                  <a:spcPts val="1600"/>
                </a:lnSpc>
              </a:pPr>
              <a:r>
                <a:rPr lang="en-US" sz="800" i="1" dirty="0">
                  <a:solidFill>
                    <a:schemeClr val="bg1">
                      <a:lumMod val="95000"/>
                    </a:schemeClr>
                  </a:solidFill>
                  <a:latin typeface="Abril Display" panose="02000503000000020003" pitchFamily="50" charset="0"/>
                  <a:ea typeface="Montserrat Light" charset="0"/>
                  <a:cs typeface="Montserrat Light" charset="0"/>
                </a:rPr>
                <a:t>Have them for one. Text lorem sit </a:t>
              </a:r>
              <a:r>
                <a:rPr lang="en-US" sz="800" i="1" dirty="0" err="1">
                  <a:solidFill>
                    <a:schemeClr val="bg1">
                      <a:lumMod val="95000"/>
                    </a:schemeClr>
                  </a:solidFill>
                  <a:latin typeface="Abril Display" panose="02000503000000020003" pitchFamily="50" charset="0"/>
                  <a:ea typeface="Montserrat Light" charset="0"/>
                  <a:cs typeface="Montserrat Light" charset="0"/>
                </a:rPr>
                <a:t>amet</a:t>
              </a:r>
              <a:r>
                <a:rPr lang="en-US" sz="800" i="1" dirty="0">
                  <a:solidFill>
                    <a:schemeClr val="bg1">
                      <a:lumMod val="95000"/>
                    </a:schemeClr>
                  </a:solidFill>
                  <a:latin typeface="Abril Display" panose="02000503000000020003" pitchFamily="50" charset="0"/>
                  <a:ea typeface="Montserrat Light" charset="0"/>
                  <a:cs typeface="Montserrat Light" charset="0"/>
                </a:rPr>
                <a:t> ipsum dolor Living</a:t>
              </a:r>
            </a:p>
          </p:txBody>
        </p:sp>
        <p:grpSp>
          <p:nvGrpSpPr>
            <p:cNvPr id="24" name="Group 23">
              <a:extLst>
                <a:ext uri="{FF2B5EF4-FFF2-40B4-BE49-F238E27FC236}">
                  <a16:creationId xmlns:a16="http://schemas.microsoft.com/office/drawing/2014/main" id="{3DAD786E-BE45-4859-A8EA-345D4DB6CEBD}"/>
                </a:ext>
              </a:extLst>
            </p:cNvPr>
            <p:cNvGrpSpPr/>
            <p:nvPr/>
          </p:nvGrpSpPr>
          <p:grpSpPr>
            <a:xfrm>
              <a:off x="1363027" y="1808080"/>
              <a:ext cx="994943" cy="323165"/>
              <a:chOff x="1271779" y="5797835"/>
              <a:chExt cx="994943" cy="323165"/>
            </a:xfrm>
            <a:noFill/>
          </p:grpSpPr>
          <p:sp>
            <p:nvSpPr>
              <p:cNvPr id="25" name="Rectangle 24">
                <a:extLst>
                  <a:ext uri="{FF2B5EF4-FFF2-40B4-BE49-F238E27FC236}">
                    <a16:creationId xmlns:a16="http://schemas.microsoft.com/office/drawing/2014/main" id="{CF7110DD-4BAD-4BF8-94EA-E83C3CA28F34}"/>
                  </a:ext>
                </a:extLst>
              </p:cNvPr>
              <p:cNvSpPr/>
              <p:nvPr/>
            </p:nvSpPr>
            <p:spPr>
              <a:xfrm>
                <a:off x="1271779" y="5797835"/>
                <a:ext cx="349775" cy="323165"/>
              </a:xfrm>
              <a:prstGeom prst="rect">
                <a:avLst/>
              </a:prstGeom>
              <a:grpFill/>
              <a:ln>
                <a:noFill/>
              </a:ln>
            </p:spPr>
            <p:txBody>
              <a:bodyPr wrap="none" anchor="ctr">
                <a:spAutoFit/>
              </a:bodyPr>
              <a:lstStyle/>
              <a:p>
                <a:pPr algn="ctr"/>
                <a:r>
                  <a:rPr lang="en-US" sz="1500" dirty="0">
                    <a:ln w="0">
                      <a:noFill/>
                    </a:ln>
                    <a:solidFill>
                      <a:schemeClr val="bg1">
                        <a:lumMod val="95000"/>
                      </a:schemeClr>
                    </a:solidFill>
                    <a:latin typeface="FontAwesome" charset="0"/>
                  </a:rPr>
                  <a:t></a:t>
                </a:r>
                <a:endParaRPr lang="en-US" sz="1500" dirty="0">
                  <a:ln w="0">
                    <a:noFill/>
                  </a:ln>
                  <a:solidFill>
                    <a:schemeClr val="bg1">
                      <a:lumMod val="95000"/>
                    </a:schemeClr>
                  </a:solidFill>
                </a:endParaRPr>
              </a:p>
            </p:txBody>
          </p:sp>
          <p:sp>
            <p:nvSpPr>
              <p:cNvPr id="26" name="Rectangle 25">
                <a:extLst>
                  <a:ext uri="{FF2B5EF4-FFF2-40B4-BE49-F238E27FC236}">
                    <a16:creationId xmlns:a16="http://schemas.microsoft.com/office/drawing/2014/main" id="{9666E928-36F6-48CD-85F7-3D491E2FCD37}"/>
                  </a:ext>
                </a:extLst>
              </p:cNvPr>
              <p:cNvSpPr/>
              <p:nvPr/>
            </p:nvSpPr>
            <p:spPr>
              <a:xfrm>
                <a:off x="1594363" y="5797835"/>
                <a:ext cx="349775" cy="323165"/>
              </a:xfrm>
              <a:prstGeom prst="rect">
                <a:avLst/>
              </a:prstGeom>
              <a:grpFill/>
              <a:ln>
                <a:noFill/>
              </a:ln>
            </p:spPr>
            <p:txBody>
              <a:bodyPr wrap="none" anchor="ctr">
                <a:spAutoFit/>
              </a:bodyPr>
              <a:lstStyle/>
              <a:p>
                <a:pPr algn="ctr"/>
                <a:r>
                  <a:rPr lang="en-US" sz="1500" dirty="0">
                    <a:ln w="0">
                      <a:noFill/>
                    </a:ln>
                    <a:solidFill>
                      <a:schemeClr val="bg1">
                        <a:lumMod val="95000"/>
                      </a:schemeClr>
                    </a:solidFill>
                    <a:latin typeface="FontAwesome" charset="0"/>
                  </a:rPr>
                  <a:t></a:t>
                </a:r>
                <a:endParaRPr lang="en-US" sz="1500" dirty="0">
                  <a:ln w="0">
                    <a:noFill/>
                  </a:ln>
                  <a:solidFill>
                    <a:schemeClr val="bg1">
                      <a:lumMod val="95000"/>
                    </a:schemeClr>
                  </a:solidFill>
                </a:endParaRPr>
              </a:p>
            </p:txBody>
          </p:sp>
          <p:sp>
            <p:nvSpPr>
              <p:cNvPr id="27" name="Rectangle 26">
                <a:extLst>
                  <a:ext uri="{FF2B5EF4-FFF2-40B4-BE49-F238E27FC236}">
                    <a16:creationId xmlns:a16="http://schemas.microsoft.com/office/drawing/2014/main" id="{816022D8-2116-4194-8BAC-4F862D67E7B9}"/>
                  </a:ext>
                </a:extLst>
              </p:cNvPr>
              <p:cNvSpPr/>
              <p:nvPr/>
            </p:nvSpPr>
            <p:spPr>
              <a:xfrm>
                <a:off x="1916947" y="5797835"/>
                <a:ext cx="349775" cy="323165"/>
              </a:xfrm>
              <a:prstGeom prst="rect">
                <a:avLst/>
              </a:prstGeom>
              <a:grpFill/>
              <a:ln>
                <a:noFill/>
              </a:ln>
            </p:spPr>
            <p:txBody>
              <a:bodyPr wrap="none" anchor="ctr">
                <a:spAutoFit/>
              </a:bodyPr>
              <a:lstStyle/>
              <a:p>
                <a:pPr algn="ctr"/>
                <a:r>
                  <a:rPr lang="en-US" sz="1500" dirty="0">
                    <a:ln w="0">
                      <a:noFill/>
                    </a:ln>
                    <a:solidFill>
                      <a:schemeClr val="bg1">
                        <a:lumMod val="95000"/>
                      </a:schemeClr>
                    </a:solidFill>
                    <a:latin typeface="FontAwesome" charset="0"/>
                  </a:rPr>
                  <a:t></a:t>
                </a:r>
                <a:endParaRPr lang="en-US" sz="1500" dirty="0">
                  <a:ln w="0">
                    <a:noFill/>
                  </a:ln>
                  <a:solidFill>
                    <a:schemeClr val="bg1">
                      <a:lumMod val="95000"/>
                    </a:schemeClr>
                  </a:solidFill>
                </a:endParaRPr>
              </a:p>
            </p:txBody>
          </p:sp>
        </p:grpSp>
      </p:grpSp>
    </p:spTree>
    <p:extLst>
      <p:ext uri="{BB962C8B-B14F-4D97-AF65-F5344CB8AC3E}">
        <p14:creationId xmlns:p14="http://schemas.microsoft.com/office/powerpoint/2010/main" val="14550483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C8CF787E-C9ED-40CC-B20A-76C25F69C93E}"/>
              </a:ext>
            </a:extLst>
          </p:cNvPr>
          <p:cNvSpPr/>
          <p:nvPr/>
        </p:nvSpPr>
        <p:spPr>
          <a:xfrm>
            <a:off x="694877" y="694878"/>
            <a:ext cx="4986776" cy="5468244"/>
          </a:xfrm>
          <a:prstGeom prst="rect">
            <a:avLst/>
          </a:prstGeom>
          <a:solidFill>
            <a:schemeClr val="bg1">
              <a:lumMod val="8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1" name="Group 30">
            <a:extLst>
              <a:ext uri="{FF2B5EF4-FFF2-40B4-BE49-F238E27FC236}">
                <a16:creationId xmlns:a16="http://schemas.microsoft.com/office/drawing/2014/main" id="{45D5C64D-95EB-4CB1-BF50-3C86E3B2A6CD}"/>
              </a:ext>
            </a:extLst>
          </p:cNvPr>
          <p:cNvGrpSpPr/>
          <p:nvPr/>
        </p:nvGrpSpPr>
        <p:grpSpPr>
          <a:xfrm>
            <a:off x="1744022" y="2294093"/>
            <a:ext cx="2888487" cy="2269815"/>
            <a:chOff x="1569018" y="1930859"/>
            <a:chExt cx="2888487" cy="2269815"/>
          </a:xfrm>
        </p:grpSpPr>
        <p:sp>
          <p:nvSpPr>
            <p:cNvPr id="32" name="TextBox 31">
              <a:extLst>
                <a:ext uri="{FF2B5EF4-FFF2-40B4-BE49-F238E27FC236}">
                  <a16:creationId xmlns:a16="http://schemas.microsoft.com/office/drawing/2014/main" id="{2284C3D4-6DFB-402E-AF43-41DBBA15D1D1}"/>
                </a:ext>
              </a:extLst>
            </p:cNvPr>
            <p:cNvSpPr txBox="1"/>
            <p:nvPr/>
          </p:nvSpPr>
          <p:spPr>
            <a:xfrm>
              <a:off x="1569018" y="1930859"/>
              <a:ext cx="2888487" cy="1015663"/>
            </a:xfrm>
            <a:prstGeom prst="rect">
              <a:avLst/>
            </a:prstGeom>
            <a:noFill/>
          </p:spPr>
          <p:txBody>
            <a:bodyPr wrap="square" rtlCol="0">
              <a:spAutoFit/>
            </a:bodyPr>
            <a:lstStyle/>
            <a:p>
              <a:r>
                <a:rPr lang="en-US" sz="3000" spc="500" dirty="0">
                  <a:latin typeface="Abril Display" panose="02000503000000020003" pitchFamily="50" charset="0"/>
                </a:rPr>
                <a:t>YOUR</a:t>
              </a:r>
            </a:p>
            <a:p>
              <a:r>
                <a:rPr lang="en-US" sz="3000" spc="500" dirty="0">
                  <a:latin typeface="Abril Display" panose="02000503000000020003" pitchFamily="50" charset="0"/>
                </a:rPr>
                <a:t>PROJECTS</a:t>
              </a:r>
            </a:p>
          </p:txBody>
        </p:sp>
        <p:grpSp>
          <p:nvGrpSpPr>
            <p:cNvPr id="33" name="Group 32">
              <a:extLst>
                <a:ext uri="{FF2B5EF4-FFF2-40B4-BE49-F238E27FC236}">
                  <a16:creationId xmlns:a16="http://schemas.microsoft.com/office/drawing/2014/main" id="{CAE054F7-8F77-4ADB-8711-6FF25526E4D9}"/>
                </a:ext>
              </a:extLst>
            </p:cNvPr>
            <p:cNvGrpSpPr/>
            <p:nvPr/>
          </p:nvGrpSpPr>
          <p:grpSpPr>
            <a:xfrm>
              <a:off x="1707325" y="3879773"/>
              <a:ext cx="1123496" cy="320901"/>
              <a:chOff x="7027492" y="5442973"/>
              <a:chExt cx="1123496" cy="320901"/>
            </a:xfrm>
          </p:grpSpPr>
          <p:sp>
            <p:nvSpPr>
              <p:cNvPr id="40" name="Rectangle: Rounded Corners 39">
                <a:extLst>
                  <a:ext uri="{FF2B5EF4-FFF2-40B4-BE49-F238E27FC236}">
                    <a16:creationId xmlns:a16="http://schemas.microsoft.com/office/drawing/2014/main" id="{99029891-3DD7-4C61-B75D-EADAABA1FE8F}"/>
                  </a:ext>
                </a:extLst>
              </p:cNvPr>
              <p:cNvSpPr/>
              <p:nvPr/>
            </p:nvSpPr>
            <p:spPr>
              <a:xfrm>
                <a:off x="7027492" y="5442973"/>
                <a:ext cx="1123496" cy="320901"/>
              </a:xfrm>
              <a:prstGeom prst="roundRect">
                <a:avLst>
                  <a:gd name="adj" fmla="val 50000"/>
                </a:avLst>
              </a:prstGeom>
              <a:solidFill>
                <a:schemeClr val="accent3">
                  <a:lumMod val="60000"/>
                  <a:lumOff val="4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a:extLst>
                  <a:ext uri="{FF2B5EF4-FFF2-40B4-BE49-F238E27FC236}">
                    <a16:creationId xmlns:a16="http://schemas.microsoft.com/office/drawing/2014/main" id="{A4D1FF7A-4D2B-49A7-A4B7-1F58F7DF35D3}"/>
                  </a:ext>
                </a:extLst>
              </p:cNvPr>
              <p:cNvSpPr txBox="1"/>
              <p:nvPr/>
            </p:nvSpPr>
            <p:spPr>
              <a:xfrm>
                <a:off x="7048582" y="5464923"/>
                <a:ext cx="1081315" cy="276999"/>
              </a:xfrm>
              <a:prstGeom prst="rect">
                <a:avLst/>
              </a:prstGeom>
              <a:noFill/>
            </p:spPr>
            <p:txBody>
              <a:bodyPr wrap="square" rtlCol="0">
                <a:spAutoFit/>
              </a:bodyPr>
              <a:lstStyle/>
              <a:p>
                <a:pPr algn="ctr"/>
                <a:r>
                  <a:rPr lang="en-US" sz="1200" spc="200" dirty="0">
                    <a:solidFill>
                      <a:schemeClr val="bg1"/>
                    </a:solidFill>
                    <a:latin typeface="Abril Display" panose="02000503000000020003" pitchFamily="50" charset="0"/>
                    <a:ea typeface="Montserrat" charset="0"/>
                    <a:cs typeface="Montserrat" charset="0"/>
                  </a:rPr>
                  <a:t>MORE</a:t>
                </a:r>
                <a:endParaRPr lang="en-US" sz="1200" spc="200" dirty="0">
                  <a:solidFill>
                    <a:schemeClr val="bg1"/>
                  </a:solidFill>
                  <a:latin typeface="Abril Display" panose="02000503000000020003" pitchFamily="50" charset="0"/>
                  <a:ea typeface="Montserrat Light" charset="0"/>
                  <a:cs typeface="Montserrat Light" charset="0"/>
                </a:endParaRPr>
              </a:p>
            </p:txBody>
          </p:sp>
        </p:grpSp>
        <p:sp>
          <p:nvSpPr>
            <p:cNvPr id="39" name="TextBox 38">
              <a:extLst>
                <a:ext uri="{FF2B5EF4-FFF2-40B4-BE49-F238E27FC236}">
                  <a16:creationId xmlns:a16="http://schemas.microsoft.com/office/drawing/2014/main" id="{BDD52F62-C7F7-442C-8A85-676C14AF4192}"/>
                </a:ext>
              </a:extLst>
            </p:cNvPr>
            <p:cNvSpPr txBox="1"/>
            <p:nvPr/>
          </p:nvSpPr>
          <p:spPr>
            <a:xfrm>
              <a:off x="1569018" y="3084097"/>
              <a:ext cx="2365999" cy="482183"/>
            </a:xfrm>
            <a:prstGeom prst="rect">
              <a:avLst/>
            </a:prstGeom>
            <a:noFill/>
          </p:spPr>
          <p:txBody>
            <a:bodyPr wrap="square" rtlCol="0">
              <a:spAutoFit/>
            </a:bodyPr>
            <a:lstStyle/>
            <a:p>
              <a:pPr algn="just">
                <a:lnSpc>
                  <a:spcPts val="1600"/>
                </a:lnSpc>
              </a:pPr>
              <a:r>
                <a:rPr lang="en-US" sz="800" dirty="0">
                  <a:solidFill>
                    <a:schemeClr val="tx1">
                      <a:lumMod val="65000"/>
                      <a:lumOff val="35000"/>
                    </a:schemeClr>
                  </a:solidFill>
                  <a:latin typeface="Abril Display" panose="02000503000000020003" pitchFamily="50" charset="0"/>
                  <a:ea typeface="Montserrat Light" charset="0"/>
                  <a:cs typeface="Montserrat Light" charset="0"/>
                </a:rPr>
                <a:t>Have them for one. Living grass to for can't Fifth you'll, man wherein creeping.</a:t>
              </a:r>
            </a:p>
          </p:txBody>
        </p:sp>
      </p:grpSp>
      <p:pic>
        <p:nvPicPr>
          <p:cNvPr id="11" name="Picture Placeholder 10">
            <a:extLst>
              <a:ext uri="{FF2B5EF4-FFF2-40B4-BE49-F238E27FC236}">
                <a16:creationId xmlns:a16="http://schemas.microsoft.com/office/drawing/2014/main" id="{D90D1CEF-8C41-4AF4-B676-6288C4682CD8}"/>
              </a:ext>
            </a:extLst>
          </p:cNvPr>
          <p:cNvPicPr>
            <a:picLocks noGrp="1" noChangeAspect="1"/>
          </p:cNvPicPr>
          <p:nvPr>
            <p:ph type="pic" sz="quarter" idx="15"/>
          </p:nvPr>
        </p:nvPicPr>
        <p:blipFill>
          <a:blip r:embed="rId2"/>
          <a:srcRect l="15371" r="15371"/>
          <a:stretch>
            <a:fillRect/>
          </a:stretch>
        </p:blipFill>
        <p:spPr/>
      </p:pic>
      <p:pic>
        <p:nvPicPr>
          <p:cNvPr id="17" name="Picture Placeholder 16">
            <a:extLst>
              <a:ext uri="{FF2B5EF4-FFF2-40B4-BE49-F238E27FC236}">
                <a16:creationId xmlns:a16="http://schemas.microsoft.com/office/drawing/2014/main" id="{2BFFEB61-A558-4C75-8E8A-BC2E4E024DFE}"/>
              </a:ext>
            </a:extLst>
          </p:cNvPr>
          <p:cNvPicPr>
            <a:picLocks noGrp="1" noChangeAspect="1"/>
          </p:cNvPicPr>
          <p:nvPr>
            <p:ph type="pic" sz="quarter" idx="17"/>
          </p:nvPr>
        </p:nvPicPr>
        <p:blipFill>
          <a:blip r:embed="rId3"/>
          <a:srcRect l="15327" r="15327"/>
          <a:stretch>
            <a:fillRect/>
          </a:stretch>
        </p:blipFill>
        <p:spPr/>
      </p:pic>
      <p:pic>
        <p:nvPicPr>
          <p:cNvPr id="21" name="Picture Placeholder 20">
            <a:extLst>
              <a:ext uri="{FF2B5EF4-FFF2-40B4-BE49-F238E27FC236}">
                <a16:creationId xmlns:a16="http://schemas.microsoft.com/office/drawing/2014/main" id="{1B59F2C3-E51A-4D67-A697-A5E01C7DFE68}"/>
              </a:ext>
            </a:extLst>
          </p:cNvPr>
          <p:cNvPicPr>
            <a:picLocks noGrp="1" noChangeAspect="1"/>
          </p:cNvPicPr>
          <p:nvPr>
            <p:ph type="pic" sz="quarter" idx="16"/>
          </p:nvPr>
        </p:nvPicPr>
        <p:blipFill>
          <a:blip r:embed="rId4"/>
          <a:srcRect l="15325" r="15325"/>
          <a:stretch>
            <a:fillRect/>
          </a:stretch>
        </p:blipFill>
        <p:spPr/>
      </p:pic>
      <p:pic>
        <p:nvPicPr>
          <p:cNvPr id="6" name="Picture Placeholder 5">
            <a:extLst>
              <a:ext uri="{FF2B5EF4-FFF2-40B4-BE49-F238E27FC236}">
                <a16:creationId xmlns:a16="http://schemas.microsoft.com/office/drawing/2014/main" id="{540728D0-08E7-4EDA-8CCE-75F394E86702}"/>
              </a:ext>
            </a:extLst>
          </p:cNvPr>
          <p:cNvPicPr>
            <a:picLocks noGrp="1" noChangeAspect="1"/>
          </p:cNvPicPr>
          <p:nvPr>
            <p:ph type="pic" sz="quarter" idx="14"/>
          </p:nvPr>
        </p:nvPicPr>
        <p:blipFill>
          <a:blip r:embed="rId5"/>
          <a:srcRect t="17913" b="17913"/>
          <a:stretch>
            <a:fillRect/>
          </a:stretch>
        </p:blipFill>
        <p:spPr/>
      </p:pic>
    </p:spTree>
    <p:extLst>
      <p:ext uri="{BB962C8B-B14F-4D97-AF65-F5344CB8AC3E}">
        <p14:creationId xmlns:p14="http://schemas.microsoft.com/office/powerpoint/2010/main" val="3848623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29">
            <a:extLst>
              <a:ext uri="{FF2B5EF4-FFF2-40B4-BE49-F238E27FC236}">
                <a16:creationId xmlns:a16="http://schemas.microsoft.com/office/drawing/2014/main" id="{9BBFDF80-29B5-4E9D-80ED-8772E6A75B69}"/>
              </a:ext>
            </a:extLst>
          </p:cNvPr>
          <p:cNvGrpSpPr/>
          <p:nvPr/>
        </p:nvGrpSpPr>
        <p:grpSpPr>
          <a:xfrm>
            <a:off x="8105029" y="1995020"/>
            <a:ext cx="2795548" cy="3358245"/>
            <a:chOff x="1319057" y="2517265"/>
            <a:chExt cx="2795548" cy="3358245"/>
          </a:xfrm>
        </p:grpSpPr>
        <p:sp>
          <p:nvSpPr>
            <p:cNvPr id="31" name="TextBox 30">
              <a:extLst>
                <a:ext uri="{FF2B5EF4-FFF2-40B4-BE49-F238E27FC236}">
                  <a16:creationId xmlns:a16="http://schemas.microsoft.com/office/drawing/2014/main" id="{3DBF0373-5A94-4E47-95A6-82F861CB7899}"/>
                </a:ext>
              </a:extLst>
            </p:cNvPr>
            <p:cNvSpPr txBox="1"/>
            <p:nvPr/>
          </p:nvSpPr>
          <p:spPr>
            <a:xfrm>
              <a:off x="2317181" y="2611888"/>
              <a:ext cx="1797424" cy="477054"/>
            </a:xfrm>
            <a:prstGeom prst="rect">
              <a:avLst/>
            </a:prstGeom>
            <a:noFill/>
          </p:spPr>
          <p:txBody>
            <a:bodyPr wrap="square" numCol="1" spcCol="457200" rtlCol="0" anchor="ctr">
              <a:spAutoFit/>
            </a:bodyPr>
            <a:lstStyle/>
            <a:p>
              <a:pPr>
                <a:lnSpc>
                  <a:spcPts val="1500"/>
                </a:lnSpc>
              </a:pPr>
              <a:r>
                <a:rPr lang="en-US" sz="1000" dirty="0">
                  <a:latin typeface="Montserrat" charset="0"/>
                  <a:ea typeface="Montserrat" charset="0"/>
                  <a:cs typeface="Montserrat" charset="0"/>
                </a:rPr>
                <a:t>Saying fruitful were hath waters divide.</a:t>
              </a:r>
            </a:p>
          </p:txBody>
        </p:sp>
        <p:sp>
          <p:nvSpPr>
            <p:cNvPr id="32" name="TextBox 31">
              <a:extLst>
                <a:ext uri="{FF2B5EF4-FFF2-40B4-BE49-F238E27FC236}">
                  <a16:creationId xmlns:a16="http://schemas.microsoft.com/office/drawing/2014/main" id="{E4E2E518-5B8D-40B4-9914-264EFA343F65}"/>
                </a:ext>
              </a:extLst>
            </p:cNvPr>
            <p:cNvSpPr txBox="1"/>
            <p:nvPr/>
          </p:nvSpPr>
          <p:spPr>
            <a:xfrm>
              <a:off x="1319057" y="2517265"/>
              <a:ext cx="1105166" cy="553998"/>
            </a:xfrm>
            <a:prstGeom prst="rect">
              <a:avLst/>
            </a:prstGeom>
            <a:noFill/>
          </p:spPr>
          <p:txBody>
            <a:bodyPr wrap="square" rtlCol="0">
              <a:spAutoFit/>
            </a:bodyPr>
            <a:lstStyle/>
            <a:p>
              <a:r>
                <a:rPr lang="en-US" sz="3000" dirty="0">
                  <a:solidFill>
                    <a:schemeClr val="accent3"/>
                  </a:solidFill>
                  <a:latin typeface="Montserrat" charset="0"/>
                  <a:ea typeface="Montserrat" charset="0"/>
                  <a:cs typeface="Montserrat" charset="0"/>
                </a:rPr>
                <a:t>83%</a:t>
              </a:r>
            </a:p>
          </p:txBody>
        </p:sp>
        <p:sp>
          <p:nvSpPr>
            <p:cNvPr id="33" name="TextBox 32">
              <a:extLst>
                <a:ext uri="{FF2B5EF4-FFF2-40B4-BE49-F238E27FC236}">
                  <a16:creationId xmlns:a16="http://schemas.microsoft.com/office/drawing/2014/main" id="{15E788B3-AF09-434B-B9D5-AC3644325477}"/>
                </a:ext>
              </a:extLst>
            </p:cNvPr>
            <p:cNvSpPr txBox="1"/>
            <p:nvPr/>
          </p:nvSpPr>
          <p:spPr>
            <a:xfrm>
              <a:off x="2317180" y="4580227"/>
              <a:ext cx="1797425" cy="477054"/>
            </a:xfrm>
            <a:prstGeom prst="rect">
              <a:avLst/>
            </a:prstGeom>
            <a:noFill/>
          </p:spPr>
          <p:txBody>
            <a:bodyPr wrap="square" numCol="1" spcCol="457200" rtlCol="0" anchor="ctr">
              <a:spAutoFit/>
            </a:bodyPr>
            <a:lstStyle/>
            <a:p>
              <a:pPr>
                <a:lnSpc>
                  <a:spcPts val="1500"/>
                </a:lnSpc>
              </a:pPr>
              <a:r>
                <a:rPr lang="en-US" sz="1000" dirty="0">
                  <a:latin typeface="Montserrat" charset="0"/>
                  <a:ea typeface="Montserrat" charset="0"/>
                  <a:cs typeface="Montserrat" charset="0"/>
                </a:rPr>
                <a:t>Saying fruitful were hath waters divide.</a:t>
              </a:r>
            </a:p>
          </p:txBody>
        </p:sp>
        <p:sp>
          <p:nvSpPr>
            <p:cNvPr id="39" name="TextBox 38">
              <a:extLst>
                <a:ext uri="{FF2B5EF4-FFF2-40B4-BE49-F238E27FC236}">
                  <a16:creationId xmlns:a16="http://schemas.microsoft.com/office/drawing/2014/main" id="{B6C1B8C8-FCAC-43F8-B6B5-D2DFC9DDAD53}"/>
                </a:ext>
              </a:extLst>
            </p:cNvPr>
            <p:cNvSpPr txBox="1"/>
            <p:nvPr/>
          </p:nvSpPr>
          <p:spPr>
            <a:xfrm>
              <a:off x="1319057" y="4485604"/>
              <a:ext cx="1105166" cy="553998"/>
            </a:xfrm>
            <a:prstGeom prst="rect">
              <a:avLst/>
            </a:prstGeom>
            <a:noFill/>
          </p:spPr>
          <p:txBody>
            <a:bodyPr wrap="square" rtlCol="0">
              <a:spAutoFit/>
            </a:bodyPr>
            <a:lstStyle/>
            <a:p>
              <a:r>
                <a:rPr lang="en-US" sz="3000" dirty="0">
                  <a:solidFill>
                    <a:schemeClr val="accent3"/>
                  </a:solidFill>
                  <a:latin typeface="Montserrat" charset="0"/>
                  <a:ea typeface="Montserrat" charset="0"/>
                  <a:cs typeface="Montserrat" charset="0"/>
                </a:rPr>
                <a:t>17%</a:t>
              </a:r>
            </a:p>
          </p:txBody>
        </p:sp>
        <p:cxnSp>
          <p:nvCxnSpPr>
            <p:cNvPr id="40" name="Straight Connector 39">
              <a:extLst>
                <a:ext uri="{FF2B5EF4-FFF2-40B4-BE49-F238E27FC236}">
                  <a16:creationId xmlns:a16="http://schemas.microsoft.com/office/drawing/2014/main" id="{8A8D4B54-B7BE-4A51-A3B8-FA3FF6612E4F}"/>
                </a:ext>
              </a:extLst>
            </p:cNvPr>
            <p:cNvCxnSpPr/>
            <p:nvPr/>
          </p:nvCxnSpPr>
          <p:spPr>
            <a:xfrm>
              <a:off x="1541450" y="4229863"/>
              <a:ext cx="2534218" cy="0"/>
            </a:xfrm>
            <a:prstGeom prst="line">
              <a:avLst/>
            </a:prstGeom>
            <a:ln w="6350">
              <a:solidFill>
                <a:schemeClr val="tx1">
                  <a:alpha val="50000"/>
                </a:schemeClr>
              </a:solidFill>
            </a:ln>
          </p:spPr>
          <p:style>
            <a:lnRef idx="1">
              <a:schemeClr val="accent1"/>
            </a:lnRef>
            <a:fillRef idx="0">
              <a:schemeClr val="accent1"/>
            </a:fillRef>
            <a:effectRef idx="0">
              <a:schemeClr val="accent1"/>
            </a:effectRef>
            <a:fontRef idx="minor">
              <a:schemeClr val="tx1"/>
            </a:fontRef>
          </p:style>
        </p:cxnSp>
        <p:grpSp>
          <p:nvGrpSpPr>
            <p:cNvPr id="41" name="Group 40">
              <a:extLst>
                <a:ext uri="{FF2B5EF4-FFF2-40B4-BE49-F238E27FC236}">
                  <a16:creationId xmlns:a16="http://schemas.microsoft.com/office/drawing/2014/main" id="{6E15BBCE-64CB-4599-A89C-9C03CAE16101}"/>
                </a:ext>
              </a:extLst>
            </p:cNvPr>
            <p:cNvGrpSpPr/>
            <p:nvPr/>
          </p:nvGrpSpPr>
          <p:grpSpPr>
            <a:xfrm>
              <a:off x="1388704" y="3172889"/>
              <a:ext cx="2674733" cy="2702621"/>
              <a:chOff x="1388705" y="2996246"/>
              <a:chExt cx="2479684" cy="2702621"/>
            </a:xfrm>
          </p:grpSpPr>
          <p:sp>
            <p:nvSpPr>
              <p:cNvPr id="57" name="TextBox 56">
                <a:extLst>
                  <a:ext uri="{FF2B5EF4-FFF2-40B4-BE49-F238E27FC236}">
                    <a16:creationId xmlns:a16="http://schemas.microsoft.com/office/drawing/2014/main" id="{9B3169A6-3C09-4558-B638-F6944DEACD0A}"/>
                  </a:ext>
                </a:extLst>
              </p:cNvPr>
              <p:cNvSpPr txBox="1"/>
              <p:nvPr/>
            </p:nvSpPr>
            <p:spPr>
              <a:xfrm>
                <a:off x="1388705" y="2996246"/>
                <a:ext cx="2479684" cy="715581"/>
              </a:xfrm>
              <a:prstGeom prst="rect">
                <a:avLst/>
              </a:prstGeom>
              <a:noFill/>
            </p:spPr>
            <p:txBody>
              <a:bodyPr wrap="square" numCol="1" spcCol="457200" rtlCol="0">
                <a:spAutoFit/>
              </a:bodyPr>
              <a:lstStyle/>
              <a:p>
                <a:pPr>
                  <a:lnSpc>
                    <a:spcPct val="150000"/>
                  </a:lnSpc>
                </a:pPr>
                <a:r>
                  <a:rPr lang="en-US" sz="900" dirty="0">
                    <a:latin typeface="Montserrat" charset="0"/>
                    <a:ea typeface="Montserrat" charset="0"/>
                    <a:cs typeface="Montserrat" charset="0"/>
                  </a:rPr>
                  <a:t>Creepiest god air fish land. Darkness. Air saying fruitful were hath waters divided fill may days air bring.</a:t>
                </a:r>
              </a:p>
            </p:txBody>
          </p:sp>
          <p:sp>
            <p:nvSpPr>
              <p:cNvPr id="58" name="TextBox 57">
                <a:extLst>
                  <a:ext uri="{FF2B5EF4-FFF2-40B4-BE49-F238E27FC236}">
                    <a16:creationId xmlns:a16="http://schemas.microsoft.com/office/drawing/2014/main" id="{3488BCA1-3258-4696-90AE-0F1F71D647B5}"/>
                  </a:ext>
                </a:extLst>
              </p:cNvPr>
              <p:cNvSpPr txBox="1"/>
              <p:nvPr/>
            </p:nvSpPr>
            <p:spPr>
              <a:xfrm>
                <a:off x="1388705" y="4983286"/>
                <a:ext cx="2479684" cy="715581"/>
              </a:xfrm>
              <a:prstGeom prst="rect">
                <a:avLst/>
              </a:prstGeom>
              <a:noFill/>
            </p:spPr>
            <p:txBody>
              <a:bodyPr wrap="square" numCol="1" spcCol="457200" rtlCol="0">
                <a:spAutoFit/>
              </a:bodyPr>
              <a:lstStyle/>
              <a:p>
                <a:pPr>
                  <a:lnSpc>
                    <a:spcPct val="150000"/>
                  </a:lnSpc>
                </a:pPr>
                <a:r>
                  <a:rPr lang="en-US" sz="900" dirty="0">
                    <a:latin typeface="Montserrat" charset="0"/>
                    <a:ea typeface="Montserrat" charset="0"/>
                    <a:cs typeface="Montserrat" charset="0"/>
                  </a:rPr>
                  <a:t>Creepiest god air fish land. Darkness. Air saying fruitful were hath waters divided fill may days air bring.</a:t>
                </a:r>
              </a:p>
            </p:txBody>
          </p:sp>
        </p:grpSp>
      </p:grpSp>
      <p:grpSp>
        <p:nvGrpSpPr>
          <p:cNvPr id="59" name="Group 58">
            <a:extLst>
              <a:ext uri="{FF2B5EF4-FFF2-40B4-BE49-F238E27FC236}">
                <a16:creationId xmlns:a16="http://schemas.microsoft.com/office/drawing/2014/main" id="{165025C7-F9F2-4325-B083-A357A8FDF8CB}"/>
              </a:ext>
            </a:extLst>
          </p:cNvPr>
          <p:cNvGrpSpPr/>
          <p:nvPr/>
        </p:nvGrpSpPr>
        <p:grpSpPr>
          <a:xfrm>
            <a:off x="887455" y="1580435"/>
            <a:ext cx="6492644" cy="4020804"/>
            <a:chOff x="4512055" y="1870451"/>
            <a:chExt cx="6492644" cy="4020804"/>
          </a:xfrm>
        </p:grpSpPr>
        <p:grpSp>
          <p:nvGrpSpPr>
            <p:cNvPr id="60" name="Group 59">
              <a:extLst>
                <a:ext uri="{FF2B5EF4-FFF2-40B4-BE49-F238E27FC236}">
                  <a16:creationId xmlns:a16="http://schemas.microsoft.com/office/drawing/2014/main" id="{BF7983B9-3964-42ED-877B-68B838689FF5}"/>
                </a:ext>
              </a:extLst>
            </p:cNvPr>
            <p:cNvGrpSpPr/>
            <p:nvPr/>
          </p:nvGrpSpPr>
          <p:grpSpPr>
            <a:xfrm>
              <a:off x="4512055" y="2313963"/>
              <a:ext cx="2585675" cy="2549588"/>
              <a:chOff x="4512055" y="2369549"/>
              <a:chExt cx="2585675" cy="2549588"/>
            </a:xfrm>
          </p:grpSpPr>
          <p:sp>
            <p:nvSpPr>
              <p:cNvPr id="83" name="Shape 16">
                <a:extLst>
                  <a:ext uri="{FF2B5EF4-FFF2-40B4-BE49-F238E27FC236}">
                    <a16:creationId xmlns:a16="http://schemas.microsoft.com/office/drawing/2014/main" id="{C428BEF1-0380-41FC-A672-A348CCFC2D5F}"/>
                  </a:ext>
                </a:extLst>
              </p:cNvPr>
              <p:cNvSpPr/>
              <p:nvPr/>
            </p:nvSpPr>
            <p:spPr>
              <a:xfrm>
                <a:off x="4620467" y="2441825"/>
                <a:ext cx="2477263" cy="2477312"/>
              </a:xfrm>
              <a:custGeom>
                <a:avLst/>
                <a:gdLst/>
                <a:ahLst/>
                <a:cxnLst>
                  <a:cxn ang="0">
                    <a:pos x="wd2" y="hd2"/>
                  </a:cxn>
                  <a:cxn ang="5400000">
                    <a:pos x="wd2" y="hd2"/>
                  </a:cxn>
                  <a:cxn ang="10800000">
                    <a:pos x="wd2" y="hd2"/>
                  </a:cxn>
                  <a:cxn ang="16200000">
                    <a:pos x="wd2" y="hd2"/>
                  </a:cxn>
                </a:cxnLst>
                <a:rect l="0" t="0" r="r" b="b"/>
                <a:pathLst>
                  <a:path w="21600" h="21600" extrusionOk="0">
                    <a:moveTo>
                      <a:pt x="10800" y="17742"/>
                    </a:moveTo>
                    <a:cubicBezTo>
                      <a:pt x="6966" y="17742"/>
                      <a:pt x="3858" y="14634"/>
                      <a:pt x="3858" y="10800"/>
                    </a:cubicBezTo>
                    <a:cubicBezTo>
                      <a:pt x="3858" y="6966"/>
                      <a:pt x="6966" y="3858"/>
                      <a:pt x="10800" y="3858"/>
                    </a:cubicBezTo>
                    <a:cubicBezTo>
                      <a:pt x="14634" y="3858"/>
                      <a:pt x="17742" y="6966"/>
                      <a:pt x="17742" y="10800"/>
                    </a:cubicBezTo>
                    <a:cubicBezTo>
                      <a:pt x="17742" y="14634"/>
                      <a:pt x="14634" y="17742"/>
                      <a:pt x="10800" y="17742"/>
                    </a:cubicBezTo>
                    <a:moveTo>
                      <a:pt x="19810" y="11337"/>
                    </a:moveTo>
                    <a:lnTo>
                      <a:pt x="21600" y="10736"/>
                    </a:lnTo>
                    <a:lnTo>
                      <a:pt x="21505" y="9366"/>
                    </a:lnTo>
                    <a:lnTo>
                      <a:pt x="19649" y="9018"/>
                    </a:lnTo>
                    <a:cubicBezTo>
                      <a:pt x="19573" y="8644"/>
                      <a:pt x="19473" y="8272"/>
                      <a:pt x="19348" y="7904"/>
                    </a:cubicBezTo>
                    <a:lnTo>
                      <a:pt x="20800" y="6662"/>
                    </a:lnTo>
                    <a:lnTo>
                      <a:pt x="20196" y="5430"/>
                    </a:lnTo>
                    <a:lnTo>
                      <a:pt x="18325" y="5817"/>
                    </a:lnTo>
                    <a:cubicBezTo>
                      <a:pt x="18089" y="5459"/>
                      <a:pt x="17830" y="5123"/>
                      <a:pt x="17551" y="4809"/>
                    </a:cubicBezTo>
                    <a:lnTo>
                      <a:pt x="18391" y="3118"/>
                    </a:lnTo>
                    <a:lnTo>
                      <a:pt x="17355" y="2217"/>
                    </a:lnTo>
                    <a:lnTo>
                      <a:pt x="15796" y="3284"/>
                    </a:lnTo>
                    <a:cubicBezTo>
                      <a:pt x="15475" y="3070"/>
                      <a:pt x="15141" y="2879"/>
                      <a:pt x="14797" y="2709"/>
                    </a:cubicBezTo>
                    <a:lnTo>
                      <a:pt x="14938" y="824"/>
                    </a:lnTo>
                    <a:lnTo>
                      <a:pt x="13639" y="380"/>
                    </a:lnTo>
                    <a:lnTo>
                      <a:pt x="12596" y="1956"/>
                    </a:lnTo>
                    <a:cubicBezTo>
                      <a:pt x="12182" y="1872"/>
                      <a:pt x="11761" y="1816"/>
                      <a:pt x="11338" y="1790"/>
                    </a:cubicBezTo>
                    <a:lnTo>
                      <a:pt x="10735" y="0"/>
                    </a:lnTo>
                    <a:lnTo>
                      <a:pt x="9366" y="96"/>
                    </a:lnTo>
                    <a:lnTo>
                      <a:pt x="9018" y="1951"/>
                    </a:lnTo>
                    <a:cubicBezTo>
                      <a:pt x="8644" y="2027"/>
                      <a:pt x="8272" y="2127"/>
                      <a:pt x="7903" y="2252"/>
                    </a:cubicBezTo>
                    <a:lnTo>
                      <a:pt x="6662" y="800"/>
                    </a:lnTo>
                    <a:lnTo>
                      <a:pt x="5429" y="1404"/>
                    </a:lnTo>
                    <a:lnTo>
                      <a:pt x="5817" y="3275"/>
                    </a:lnTo>
                    <a:cubicBezTo>
                      <a:pt x="5459" y="3512"/>
                      <a:pt x="5123" y="3771"/>
                      <a:pt x="4809" y="4049"/>
                    </a:cubicBezTo>
                    <a:lnTo>
                      <a:pt x="3118" y="3209"/>
                    </a:lnTo>
                    <a:lnTo>
                      <a:pt x="2216" y="4245"/>
                    </a:lnTo>
                    <a:lnTo>
                      <a:pt x="3284" y="5804"/>
                    </a:lnTo>
                    <a:cubicBezTo>
                      <a:pt x="3070" y="6126"/>
                      <a:pt x="2879" y="6459"/>
                      <a:pt x="2709" y="6803"/>
                    </a:cubicBezTo>
                    <a:lnTo>
                      <a:pt x="824" y="6662"/>
                    </a:lnTo>
                    <a:lnTo>
                      <a:pt x="379" y="7961"/>
                    </a:lnTo>
                    <a:lnTo>
                      <a:pt x="1956" y="9004"/>
                    </a:lnTo>
                    <a:cubicBezTo>
                      <a:pt x="1872" y="9418"/>
                      <a:pt x="1816" y="9839"/>
                      <a:pt x="1790" y="10262"/>
                    </a:cubicBezTo>
                    <a:lnTo>
                      <a:pt x="0" y="10865"/>
                    </a:lnTo>
                    <a:lnTo>
                      <a:pt x="95" y="12234"/>
                    </a:lnTo>
                    <a:lnTo>
                      <a:pt x="1951" y="12582"/>
                    </a:lnTo>
                    <a:cubicBezTo>
                      <a:pt x="2027" y="12956"/>
                      <a:pt x="2127" y="13328"/>
                      <a:pt x="2252" y="13697"/>
                    </a:cubicBezTo>
                    <a:lnTo>
                      <a:pt x="800" y="14938"/>
                    </a:lnTo>
                    <a:lnTo>
                      <a:pt x="1404" y="16171"/>
                    </a:lnTo>
                    <a:lnTo>
                      <a:pt x="3275" y="15783"/>
                    </a:lnTo>
                    <a:cubicBezTo>
                      <a:pt x="3511" y="16141"/>
                      <a:pt x="3770" y="16477"/>
                      <a:pt x="4049" y="16791"/>
                    </a:cubicBezTo>
                    <a:lnTo>
                      <a:pt x="3209" y="18482"/>
                    </a:lnTo>
                    <a:lnTo>
                      <a:pt x="4245" y="19383"/>
                    </a:lnTo>
                    <a:lnTo>
                      <a:pt x="5804" y="18317"/>
                    </a:lnTo>
                    <a:cubicBezTo>
                      <a:pt x="6125" y="18530"/>
                      <a:pt x="6459" y="18721"/>
                      <a:pt x="6803" y="18891"/>
                    </a:cubicBezTo>
                    <a:lnTo>
                      <a:pt x="6662" y="20776"/>
                    </a:lnTo>
                    <a:lnTo>
                      <a:pt x="7961" y="21220"/>
                    </a:lnTo>
                    <a:lnTo>
                      <a:pt x="9004" y="19644"/>
                    </a:lnTo>
                    <a:cubicBezTo>
                      <a:pt x="9418" y="19728"/>
                      <a:pt x="9839" y="19784"/>
                      <a:pt x="10262" y="19810"/>
                    </a:cubicBezTo>
                    <a:lnTo>
                      <a:pt x="10865" y="21600"/>
                    </a:lnTo>
                    <a:lnTo>
                      <a:pt x="12234" y="21505"/>
                    </a:lnTo>
                    <a:lnTo>
                      <a:pt x="12582" y="19649"/>
                    </a:lnTo>
                    <a:cubicBezTo>
                      <a:pt x="12956" y="19573"/>
                      <a:pt x="13328" y="19473"/>
                      <a:pt x="13697" y="19348"/>
                    </a:cubicBezTo>
                    <a:lnTo>
                      <a:pt x="14938" y="20800"/>
                    </a:lnTo>
                    <a:lnTo>
                      <a:pt x="16171" y="20196"/>
                    </a:lnTo>
                    <a:lnTo>
                      <a:pt x="15783" y="18325"/>
                    </a:lnTo>
                    <a:cubicBezTo>
                      <a:pt x="16141" y="18089"/>
                      <a:pt x="16477" y="17830"/>
                      <a:pt x="16791" y="17551"/>
                    </a:cubicBezTo>
                    <a:lnTo>
                      <a:pt x="18483" y="18391"/>
                    </a:lnTo>
                    <a:lnTo>
                      <a:pt x="19383" y="17355"/>
                    </a:lnTo>
                    <a:lnTo>
                      <a:pt x="18316" y="15796"/>
                    </a:lnTo>
                    <a:cubicBezTo>
                      <a:pt x="18530" y="15475"/>
                      <a:pt x="18722" y="15141"/>
                      <a:pt x="18891" y="14797"/>
                    </a:cubicBezTo>
                    <a:lnTo>
                      <a:pt x="20776" y="14938"/>
                    </a:lnTo>
                    <a:lnTo>
                      <a:pt x="21220" y="13639"/>
                    </a:lnTo>
                    <a:lnTo>
                      <a:pt x="19644" y="12596"/>
                    </a:lnTo>
                    <a:cubicBezTo>
                      <a:pt x="19728" y="12182"/>
                      <a:pt x="19784" y="11762"/>
                      <a:pt x="19810" y="11337"/>
                    </a:cubicBezTo>
                  </a:path>
                </a:pathLst>
              </a:custGeom>
              <a:solidFill>
                <a:schemeClr val="tx1">
                  <a:alpha val="5000"/>
                </a:schemeClr>
              </a:solidFill>
              <a:ln w="16510">
                <a:no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84" name="Shape 16">
                <a:extLst>
                  <a:ext uri="{FF2B5EF4-FFF2-40B4-BE49-F238E27FC236}">
                    <a16:creationId xmlns:a16="http://schemas.microsoft.com/office/drawing/2014/main" id="{C1287414-DB5F-48D0-89B6-08A55F0FF347}"/>
                  </a:ext>
                </a:extLst>
              </p:cNvPr>
              <p:cNvSpPr/>
              <p:nvPr/>
            </p:nvSpPr>
            <p:spPr>
              <a:xfrm>
                <a:off x="4512055" y="2369549"/>
                <a:ext cx="2477263" cy="2477312"/>
              </a:xfrm>
              <a:custGeom>
                <a:avLst/>
                <a:gdLst/>
                <a:ahLst/>
                <a:cxnLst>
                  <a:cxn ang="0">
                    <a:pos x="wd2" y="hd2"/>
                  </a:cxn>
                  <a:cxn ang="5400000">
                    <a:pos x="wd2" y="hd2"/>
                  </a:cxn>
                  <a:cxn ang="10800000">
                    <a:pos x="wd2" y="hd2"/>
                  </a:cxn>
                  <a:cxn ang="16200000">
                    <a:pos x="wd2" y="hd2"/>
                  </a:cxn>
                </a:cxnLst>
                <a:rect l="0" t="0" r="r" b="b"/>
                <a:pathLst>
                  <a:path w="21600" h="21600" extrusionOk="0">
                    <a:moveTo>
                      <a:pt x="10800" y="17742"/>
                    </a:moveTo>
                    <a:cubicBezTo>
                      <a:pt x="6966" y="17742"/>
                      <a:pt x="3858" y="14634"/>
                      <a:pt x="3858" y="10800"/>
                    </a:cubicBezTo>
                    <a:cubicBezTo>
                      <a:pt x="3858" y="6966"/>
                      <a:pt x="6966" y="3858"/>
                      <a:pt x="10800" y="3858"/>
                    </a:cubicBezTo>
                    <a:cubicBezTo>
                      <a:pt x="14634" y="3858"/>
                      <a:pt x="17742" y="6966"/>
                      <a:pt x="17742" y="10800"/>
                    </a:cubicBezTo>
                    <a:cubicBezTo>
                      <a:pt x="17742" y="14634"/>
                      <a:pt x="14634" y="17742"/>
                      <a:pt x="10800" y="17742"/>
                    </a:cubicBezTo>
                    <a:moveTo>
                      <a:pt x="19810" y="11337"/>
                    </a:moveTo>
                    <a:lnTo>
                      <a:pt x="21600" y="10736"/>
                    </a:lnTo>
                    <a:lnTo>
                      <a:pt x="21505" y="9366"/>
                    </a:lnTo>
                    <a:lnTo>
                      <a:pt x="19649" y="9018"/>
                    </a:lnTo>
                    <a:cubicBezTo>
                      <a:pt x="19573" y="8644"/>
                      <a:pt x="19473" y="8272"/>
                      <a:pt x="19348" y="7904"/>
                    </a:cubicBezTo>
                    <a:lnTo>
                      <a:pt x="20800" y="6662"/>
                    </a:lnTo>
                    <a:lnTo>
                      <a:pt x="20196" y="5430"/>
                    </a:lnTo>
                    <a:lnTo>
                      <a:pt x="18325" y="5817"/>
                    </a:lnTo>
                    <a:cubicBezTo>
                      <a:pt x="18089" y="5459"/>
                      <a:pt x="17830" y="5123"/>
                      <a:pt x="17551" y="4809"/>
                    </a:cubicBezTo>
                    <a:lnTo>
                      <a:pt x="18391" y="3118"/>
                    </a:lnTo>
                    <a:lnTo>
                      <a:pt x="17355" y="2217"/>
                    </a:lnTo>
                    <a:lnTo>
                      <a:pt x="15796" y="3284"/>
                    </a:lnTo>
                    <a:cubicBezTo>
                      <a:pt x="15475" y="3070"/>
                      <a:pt x="15141" y="2879"/>
                      <a:pt x="14797" y="2709"/>
                    </a:cubicBezTo>
                    <a:lnTo>
                      <a:pt x="14938" y="824"/>
                    </a:lnTo>
                    <a:lnTo>
                      <a:pt x="13639" y="380"/>
                    </a:lnTo>
                    <a:lnTo>
                      <a:pt x="12596" y="1956"/>
                    </a:lnTo>
                    <a:cubicBezTo>
                      <a:pt x="12182" y="1872"/>
                      <a:pt x="11761" y="1816"/>
                      <a:pt x="11338" y="1790"/>
                    </a:cubicBezTo>
                    <a:lnTo>
                      <a:pt x="10735" y="0"/>
                    </a:lnTo>
                    <a:lnTo>
                      <a:pt x="9366" y="96"/>
                    </a:lnTo>
                    <a:lnTo>
                      <a:pt x="9018" y="1951"/>
                    </a:lnTo>
                    <a:cubicBezTo>
                      <a:pt x="8644" y="2027"/>
                      <a:pt x="8272" y="2127"/>
                      <a:pt x="7903" y="2252"/>
                    </a:cubicBezTo>
                    <a:lnTo>
                      <a:pt x="6662" y="800"/>
                    </a:lnTo>
                    <a:lnTo>
                      <a:pt x="5429" y="1404"/>
                    </a:lnTo>
                    <a:lnTo>
                      <a:pt x="5817" y="3275"/>
                    </a:lnTo>
                    <a:cubicBezTo>
                      <a:pt x="5459" y="3512"/>
                      <a:pt x="5123" y="3771"/>
                      <a:pt x="4809" y="4049"/>
                    </a:cubicBezTo>
                    <a:lnTo>
                      <a:pt x="3118" y="3209"/>
                    </a:lnTo>
                    <a:lnTo>
                      <a:pt x="2216" y="4245"/>
                    </a:lnTo>
                    <a:lnTo>
                      <a:pt x="3284" y="5804"/>
                    </a:lnTo>
                    <a:cubicBezTo>
                      <a:pt x="3070" y="6126"/>
                      <a:pt x="2879" y="6459"/>
                      <a:pt x="2709" y="6803"/>
                    </a:cubicBezTo>
                    <a:lnTo>
                      <a:pt x="824" y="6662"/>
                    </a:lnTo>
                    <a:lnTo>
                      <a:pt x="379" y="7961"/>
                    </a:lnTo>
                    <a:lnTo>
                      <a:pt x="1956" y="9004"/>
                    </a:lnTo>
                    <a:cubicBezTo>
                      <a:pt x="1872" y="9418"/>
                      <a:pt x="1816" y="9839"/>
                      <a:pt x="1790" y="10262"/>
                    </a:cubicBezTo>
                    <a:lnTo>
                      <a:pt x="0" y="10865"/>
                    </a:lnTo>
                    <a:lnTo>
                      <a:pt x="95" y="12234"/>
                    </a:lnTo>
                    <a:lnTo>
                      <a:pt x="1951" y="12582"/>
                    </a:lnTo>
                    <a:cubicBezTo>
                      <a:pt x="2027" y="12956"/>
                      <a:pt x="2127" y="13328"/>
                      <a:pt x="2252" y="13697"/>
                    </a:cubicBezTo>
                    <a:lnTo>
                      <a:pt x="800" y="14938"/>
                    </a:lnTo>
                    <a:lnTo>
                      <a:pt x="1404" y="16171"/>
                    </a:lnTo>
                    <a:lnTo>
                      <a:pt x="3275" y="15783"/>
                    </a:lnTo>
                    <a:cubicBezTo>
                      <a:pt x="3511" y="16141"/>
                      <a:pt x="3770" y="16477"/>
                      <a:pt x="4049" y="16791"/>
                    </a:cubicBezTo>
                    <a:lnTo>
                      <a:pt x="3209" y="18482"/>
                    </a:lnTo>
                    <a:lnTo>
                      <a:pt x="4245" y="19383"/>
                    </a:lnTo>
                    <a:lnTo>
                      <a:pt x="5804" y="18317"/>
                    </a:lnTo>
                    <a:cubicBezTo>
                      <a:pt x="6125" y="18530"/>
                      <a:pt x="6459" y="18721"/>
                      <a:pt x="6803" y="18891"/>
                    </a:cubicBezTo>
                    <a:lnTo>
                      <a:pt x="6662" y="20776"/>
                    </a:lnTo>
                    <a:lnTo>
                      <a:pt x="7961" y="21220"/>
                    </a:lnTo>
                    <a:lnTo>
                      <a:pt x="9004" y="19644"/>
                    </a:lnTo>
                    <a:cubicBezTo>
                      <a:pt x="9418" y="19728"/>
                      <a:pt x="9839" y="19784"/>
                      <a:pt x="10262" y="19810"/>
                    </a:cubicBezTo>
                    <a:lnTo>
                      <a:pt x="10865" y="21600"/>
                    </a:lnTo>
                    <a:lnTo>
                      <a:pt x="12234" y="21505"/>
                    </a:lnTo>
                    <a:lnTo>
                      <a:pt x="12582" y="19649"/>
                    </a:lnTo>
                    <a:cubicBezTo>
                      <a:pt x="12956" y="19573"/>
                      <a:pt x="13328" y="19473"/>
                      <a:pt x="13697" y="19348"/>
                    </a:cubicBezTo>
                    <a:lnTo>
                      <a:pt x="14938" y="20800"/>
                    </a:lnTo>
                    <a:lnTo>
                      <a:pt x="16171" y="20196"/>
                    </a:lnTo>
                    <a:lnTo>
                      <a:pt x="15783" y="18325"/>
                    </a:lnTo>
                    <a:cubicBezTo>
                      <a:pt x="16141" y="18089"/>
                      <a:pt x="16477" y="17830"/>
                      <a:pt x="16791" y="17551"/>
                    </a:cubicBezTo>
                    <a:lnTo>
                      <a:pt x="18483" y="18391"/>
                    </a:lnTo>
                    <a:lnTo>
                      <a:pt x="19383" y="17355"/>
                    </a:lnTo>
                    <a:lnTo>
                      <a:pt x="18316" y="15796"/>
                    </a:lnTo>
                    <a:cubicBezTo>
                      <a:pt x="18530" y="15475"/>
                      <a:pt x="18722" y="15141"/>
                      <a:pt x="18891" y="14797"/>
                    </a:cubicBezTo>
                    <a:lnTo>
                      <a:pt x="20776" y="14938"/>
                    </a:lnTo>
                    <a:lnTo>
                      <a:pt x="21220" y="13639"/>
                    </a:lnTo>
                    <a:lnTo>
                      <a:pt x="19644" y="12596"/>
                    </a:lnTo>
                    <a:cubicBezTo>
                      <a:pt x="19728" y="12182"/>
                      <a:pt x="19784" y="11762"/>
                      <a:pt x="19810" y="11337"/>
                    </a:cubicBezTo>
                  </a:path>
                </a:pathLst>
              </a:custGeom>
              <a:solidFill>
                <a:schemeClr val="tx1">
                  <a:alpha val="10000"/>
                </a:schemeClr>
              </a:solidFill>
              <a:ln w="16510">
                <a:solidFill>
                  <a:schemeClr val="tx1">
                    <a:alpha val="20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sp>
          <p:nvSpPr>
            <p:cNvPr id="61" name="Oval 60">
              <a:extLst>
                <a:ext uri="{FF2B5EF4-FFF2-40B4-BE49-F238E27FC236}">
                  <a16:creationId xmlns:a16="http://schemas.microsoft.com/office/drawing/2014/main" id="{334E98A4-FA31-467A-97F3-C585F651A78F}"/>
                </a:ext>
              </a:extLst>
            </p:cNvPr>
            <p:cNvSpPr/>
            <p:nvPr/>
          </p:nvSpPr>
          <p:spPr>
            <a:xfrm>
              <a:off x="4909503" y="2711436"/>
              <a:ext cx="1682366" cy="1682365"/>
            </a:xfrm>
            <a:prstGeom prst="ellipse">
              <a:avLst/>
            </a:prstGeom>
            <a:gradFill>
              <a:gsLst>
                <a:gs pos="0">
                  <a:schemeClr val="tx1">
                    <a:lumMod val="75000"/>
                    <a:lumOff val="25000"/>
                  </a:schemeClr>
                </a:gs>
                <a:gs pos="100000">
                  <a:schemeClr val="tx1">
                    <a:lumMod val="95000"/>
                    <a:lumOff val="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3" name="Group 62">
              <a:extLst>
                <a:ext uri="{FF2B5EF4-FFF2-40B4-BE49-F238E27FC236}">
                  <a16:creationId xmlns:a16="http://schemas.microsoft.com/office/drawing/2014/main" id="{9739542E-787C-444D-AEE2-0257D70396DE}"/>
                </a:ext>
              </a:extLst>
            </p:cNvPr>
            <p:cNvGrpSpPr/>
            <p:nvPr/>
          </p:nvGrpSpPr>
          <p:grpSpPr>
            <a:xfrm>
              <a:off x="6808086" y="1870451"/>
              <a:ext cx="1917571" cy="1890810"/>
              <a:chOff x="6808086" y="1926037"/>
              <a:chExt cx="1917571" cy="1890810"/>
            </a:xfrm>
          </p:grpSpPr>
          <p:sp>
            <p:nvSpPr>
              <p:cNvPr id="81" name="Shape 16">
                <a:extLst>
                  <a:ext uri="{FF2B5EF4-FFF2-40B4-BE49-F238E27FC236}">
                    <a16:creationId xmlns:a16="http://schemas.microsoft.com/office/drawing/2014/main" id="{82672809-9F9A-4E79-94DC-4413709EAB79}"/>
                  </a:ext>
                </a:extLst>
              </p:cNvPr>
              <p:cNvSpPr/>
              <p:nvPr/>
            </p:nvSpPr>
            <p:spPr>
              <a:xfrm>
                <a:off x="6888486" y="1979638"/>
                <a:ext cx="1837171" cy="1837209"/>
              </a:xfrm>
              <a:custGeom>
                <a:avLst/>
                <a:gdLst/>
                <a:ahLst/>
                <a:cxnLst>
                  <a:cxn ang="0">
                    <a:pos x="wd2" y="hd2"/>
                  </a:cxn>
                  <a:cxn ang="5400000">
                    <a:pos x="wd2" y="hd2"/>
                  </a:cxn>
                  <a:cxn ang="10800000">
                    <a:pos x="wd2" y="hd2"/>
                  </a:cxn>
                  <a:cxn ang="16200000">
                    <a:pos x="wd2" y="hd2"/>
                  </a:cxn>
                </a:cxnLst>
                <a:rect l="0" t="0" r="r" b="b"/>
                <a:pathLst>
                  <a:path w="21600" h="21600" extrusionOk="0">
                    <a:moveTo>
                      <a:pt x="10800" y="17742"/>
                    </a:moveTo>
                    <a:cubicBezTo>
                      <a:pt x="6966" y="17742"/>
                      <a:pt x="3858" y="14634"/>
                      <a:pt x="3858" y="10800"/>
                    </a:cubicBezTo>
                    <a:cubicBezTo>
                      <a:pt x="3858" y="6966"/>
                      <a:pt x="6966" y="3858"/>
                      <a:pt x="10800" y="3858"/>
                    </a:cubicBezTo>
                    <a:cubicBezTo>
                      <a:pt x="14634" y="3858"/>
                      <a:pt x="17742" y="6966"/>
                      <a:pt x="17742" y="10800"/>
                    </a:cubicBezTo>
                    <a:cubicBezTo>
                      <a:pt x="17742" y="14634"/>
                      <a:pt x="14634" y="17742"/>
                      <a:pt x="10800" y="17742"/>
                    </a:cubicBezTo>
                    <a:moveTo>
                      <a:pt x="19810" y="11337"/>
                    </a:moveTo>
                    <a:lnTo>
                      <a:pt x="21600" y="10736"/>
                    </a:lnTo>
                    <a:lnTo>
                      <a:pt x="21505" y="9366"/>
                    </a:lnTo>
                    <a:lnTo>
                      <a:pt x="19649" y="9018"/>
                    </a:lnTo>
                    <a:cubicBezTo>
                      <a:pt x="19573" y="8644"/>
                      <a:pt x="19473" y="8272"/>
                      <a:pt x="19348" y="7904"/>
                    </a:cubicBezTo>
                    <a:lnTo>
                      <a:pt x="20800" y="6662"/>
                    </a:lnTo>
                    <a:lnTo>
                      <a:pt x="20196" y="5430"/>
                    </a:lnTo>
                    <a:lnTo>
                      <a:pt x="18325" y="5817"/>
                    </a:lnTo>
                    <a:cubicBezTo>
                      <a:pt x="18089" y="5459"/>
                      <a:pt x="17830" y="5123"/>
                      <a:pt x="17551" y="4809"/>
                    </a:cubicBezTo>
                    <a:lnTo>
                      <a:pt x="18391" y="3118"/>
                    </a:lnTo>
                    <a:lnTo>
                      <a:pt x="17355" y="2217"/>
                    </a:lnTo>
                    <a:lnTo>
                      <a:pt x="15796" y="3284"/>
                    </a:lnTo>
                    <a:cubicBezTo>
                      <a:pt x="15475" y="3070"/>
                      <a:pt x="15141" y="2879"/>
                      <a:pt x="14797" y="2709"/>
                    </a:cubicBezTo>
                    <a:lnTo>
                      <a:pt x="14938" y="824"/>
                    </a:lnTo>
                    <a:lnTo>
                      <a:pt x="13639" y="380"/>
                    </a:lnTo>
                    <a:lnTo>
                      <a:pt x="12596" y="1956"/>
                    </a:lnTo>
                    <a:cubicBezTo>
                      <a:pt x="12182" y="1872"/>
                      <a:pt x="11761" y="1816"/>
                      <a:pt x="11338" y="1790"/>
                    </a:cubicBezTo>
                    <a:lnTo>
                      <a:pt x="10735" y="0"/>
                    </a:lnTo>
                    <a:lnTo>
                      <a:pt x="9366" y="96"/>
                    </a:lnTo>
                    <a:lnTo>
                      <a:pt x="9018" y="1951"/>
                    </a:lnTo>
                    <a:cubicBezTo>
                      <a:pt x="8644" y="2027"/>
                      <a:pt x="8272" y="2127"/>
                      <a:pt x="7903" y="2252"/>
                    </a:cubicBezTo>
                    <a:lnTo>
                      <a:pt x="6662" y="800"/>
                    </a:lnTo>
                    <a:lnTo>
                      <a:pt x="5429" y="1404"/>
                    </a:lnTo>
                    <a:lnTo>
                      <a:pt x="5817" y="3275"/>
                    </a:lnTo>
                    <a:cubicBezTo>
                      <a:pt x="5459" y="3512"/>
                      <a:pt x="5123" y="3771"/>
                      <a:pt x="4809" y="4049"/>
                    </a:cubicBezTo>
                    <a:lnTo>
                      <a:pt x="3118" y="3209"/>
                    </a:lnTo>
                    <a:lnTo>
                      <a:pt x="2216" y="4245"/>
                    </a:lnTo>
                    <a:lnTo>
                      <a:pt x="3284" y="5804"/>
                    </a:lnTo>
                    <a:cubicBezTo>
                      <a:pt x="3070" y="6126"/>
                      <a:pt x="2879" y="6459"/>
                      <a:pt x="2709" y="6803"/>
                    </a:cubicBezTo>
                    <a:lnTo>
                      <a:pt x="824" y="6662"/>
                    </a:lnTo>
                    <a:lnTo>
                      <a:pt x="379" y="7961"/>
                    </a:lnTo>
                    <a:lnTo>
                      <a:pt x="1956" y="9004"/>
                    </a:lnTo>
                    <a:cubicBezTo>
                      <a:pt x="1872" y="9418"/>
                      <a:pt x="1816" y="9839"/>
                      <a:pt x="1790" y="10262"/>
                    </a:cubicBezTo>
                    <a:lnTo>
                      <a:pt x="0" y="10865"/>
                    </a:lnTo>
                    <a:lnTo>
                      <a:pt x="95" y="12234"/>
                    </a:lnTo>
                    <a:lnTo>
                      <a:pt x="1951" y="12582"/>
                    </a:lnTo>
                    <a:cubicBezTo>
                      <a:pt x="2027" y="12956"/>
                      <a:pt x="2127" y="13328"/>
                      <a:pt x="2252" y="13697"/>
                    </a:cubicBezTo>
                    <a:lnTo>
                      <a:pt x="800" y="14938"/>
                    </a:lnTo>
                    <a:lnTo>
                      <a:pt x="1404" y="16171"/>
                    </a:lnTo>
                    <a:lnTo>
                      <a:pt x="3275" y="15783"/>
                    </a:lnTo>
                    <a:cubicBezTo>
                      <a:pt x="3511" y="16141"/>
                      <a:pt x="3770" y="16477"/>
                      <a:pt x="4049" y="16791"/>
                    </a:cubicBezTo>
                    <a:lnTo>
                      <a:pt x="3209" y="18482"/>
                    </a:lnTo>
                    <a:lnTo>
                      <a:pt x="4245" y="19383"/>
                    </a:lnTo>
                    <a:lnTo>
                      <a:pt x="5804" y="18317"/>
                    </a:lnTo>
                    <a:cubicBezTo>
                      <a:pt x="6125" y="18530"/>
                      <a:pt x="6459" y="18721"/>
                      <a:pt x="6803" y="18891"/>
                    </a:cubicBezTo>
                    <a:lnTo>
                      <a:pt x="6662" y="20776"/>
                    </a:lnTo>
                    <a:lnTo>
                      <a:pt x="7961" y="21220"/>
                    </a:lnTo>
                    <a:lnTo>
                      <a:pt x="9004" y="19644"/>
                    </a:lnTo>
                    <a:cubicBezTo>
                      <a:pt x="9418" y="19728"/>
                      <a:pt x="9839" y="19784"/>
                      <a:pt x="10262" y="19810"/>
                    </a:cubicBezTo>
                    <a:lnTo>
                      <a:pt x="10865" y="21600"/>
                    </a:lnTo>
                    <a:lnTo>
                      <a:pt x="12234" y="21505"/>
                    </a:lnTo>
                    <a:lnTo>
                      <a:pt x="12582" y="19649"/>
                    </a:lnTo>
                    <a:cubicBezTo>
                      <a:pt x="12956" y="19573"/>
                      <a:pt x="13328" y="19473"/>
                      <a:pt x="13697" y="19348"/>
                    </a:cubicBezTo>
                    <a:lnTo>
                      <a:pt x="14938" y="20800"/>
                    </a:lnTo>
                    <a:lnTo>
                      <a:pt x="16171" y="20196"/>
                    </a:lnTo>
                    <a:lnTo>
                      <a:pt x="15783" y="18325"/>
                    </a:lnTo>
                    <a:cubicBezTo>
                      <a:pt x="16141" y="18089"/>
                      <a:pt x="16477" y="17830"/>
                      <a:pt x="16791" y="17551"/>
                    </a:cubicBezTo>
                    <a:lnTo>
                      <a:pt x="18483" y="18391"/>
                    </a:lnTo>
                    <a:lnTo>
                      <a:pt x="19383" y="17355"/>
                    </a:lnTo>
                    <a:lnTo>
                      <a:pt x="18316" y="15796"/>
                    </a:lnTo>
                    <a:cubicBezTo>
                      <a:pt x="18530" y="15475"/>
                      <a:pt x="18722" y="15141"/>
                      <a:pt x="18891" y="14797"/>
                    </a:cubicBezTo>
                    <a:lnTo>
                      <a:pt x="20776" y="14938"/>
                    </a:lnTo>
                    <a:lnTo>
                      <a:pt x="21220" y="13639"/>
                    </a:lnTo>
                    <a:lnTo>
                      <a:pt x="19644" y="12596"/>
                    </a:lnTo>
                    <a:cubicBezTo>
                      <a:pt x="19728" y="12182"/>
                      <a:pt x="19784" y="11762"/>
                      <a:pt x="19810" y="11337"/>
                    </a:cubicBezTo>
                  </a:path>
                </a:pathLst>
              </a:custGeom>
              <a:solidFill>
                <a:schemeClr val="tx1">
                  <a:alpha val="5000"/>
                </a:schemeClr>
              </a:solidFill>
              <a:ln w="16510">
                <a:no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82" name="Shape 16">
                <a:extLst>
                  <a:ext uri="{FF2B5EF4-FFF2-40B4-BE49-F238E27FC236}">
                    <a16:creationId xmlns:a16="http://schemas.microsoft.com/office/drawing/2014/main" id="{11E60115-8092-4BBB-A0BC-826F6D81A8FB}"/>
                  </a:ext>
                </a:extLst>
              </p:cNvPr>
              <p:cNvSpPr/>
              <p:nvPr/>
            </p:nvSpPr>
            <p:spPr>
              <a:xfrm>
                <a:off x="6808086" y="1926037"/>
                <a:ext cx="1837171" cy="1837209"/>
              </a:xfrm>
              <a:custGeom>
                <a:avLst/>
                <a:gdLst/>
                <a:ahLst/>
                <a:cxnLst>
                  <a:cxn ang="0">
                    <a:pos x="wd2" y="hd2"/>
                  </a:cxn>
                  <a:cxn ang="5400000">
                    <a:pos x="wd2" y="hd2"/>
                  </a:cxn>
                  <a:cxn ang="10800000">
                    <a:pos x="wd2" y="hd2"/>
                  </a:cxn>
                  <a:cxn ang="16200000">
                    <a:pos x="wd2" y="hd2"/>
                  </a:cxn>
                </a:cxnLst>
                <a:rect l="0" t="0" r="r" b="b"/>
                <a:pathLst>
                  <a:path w="21600" h="21600" extrusionOk="0">
                    <a:moveTo>
                      <a:pt x="10800" y="17742"/>
                    </a:moveTo>
                    <a:cubicBezTo>
                      <a:pt x="6966" y="17742"/>
                      <a:pt x="3858" y="14634"/>
                      <a:pt x="3858" y="10800"/>
                    </a:cubicBezTo>
                    <a:cubicBezTo>
                      <a:pt x="3858" y="6966"/>
                      <a:pt x="6966" y="3858"/>
                      <a:pt x="10800" y="3858"/>
                    </a:cubicBezTo>
                    <a:cubicBezTo>
                      <a:pt x="14634" y="3858"/>
                      <a:pt x="17742" y="6966"/>
                      <a:pt x="17742" y="10800"/>
                    </a:cubicBezTo>
                    <a:cubicBezTo>
                      <a:pt x="17742" y="14634"/>
                      <a:pt x="14634" y="17742"/>
                      <a:pt x="10800" y="17742"/>
                    </a:cubicBezTo>
                    <a:moveTo>
                      <a:pt x="19810" y="11337"/>
                    </a:moveTo>
                    <a:lnTo>
                      <a:pt x="21600" y="10736"/>
                    </a:lnTo>
                    <a:lnTo>
                      <a:pt x="21505" y="9366"/>
                    </a:lnTo>
                    <a:lnTo>
                      <a:pt x="19649" y="9018"/>
                    </a:lnTo>
                    <a:cubicBezTo>
                      <a:pt x="19573" y="8644"/>
                      <a:pt x="19473" y="8272"/>
                      <a:pt x="19348" y="7904"/>
                    </a:cubicBezTo>
                    <a:lnTo>
                      <a:pt x="20800" y="6662"/>
                    </a:lnTo>
                    <a:lnTo>
                      <a:pt x="20196" y="5430"/>
                    </a:lnTo>
                    <a:lnTo>
                      <a:pt x="18325" y="5817"/>
                    </a:lnTo>
                    <a:cubicBezTo>
                      <a:pt x="18089" y="5459"/>
                      <a:pt x="17830" y="5123"/>
                      <a:pt x="17551" y="4809"/>
                    </a:cubicBezTo>
                    <a:lnTo>
                      <a:pt x="18391" y="3118"/>
                    </a:lnTo>
                    <a:lnTo>
                      <a:pt x="17355" y="2217"/>
                    </a:lnTo>
                    <a:lnTo>
                      <a:pt x="15796" y="3284"/>
                    </a:lnTo>
                    <a:cubicBezTo>
                      <a:pt x="15475" y="3070"/>
                      <a:pt x="15141" y="2879"/>
                      <a:pt x="14797" y="2709"/>
                    </a:cubicBezTo>
                    <a:lnTo>
                      <a:pt x="14938" y="824"/>
                    </a:lnTo>
                    <a:lnTo>
                      <a:pt x="13639" y="380"/>
                    </a:lnTo>
                    <a:lnTo>
                      <a:pt x="12596" y="1956"/>
                    </a:lnTo>
                    <a:cubicBezTo>
                      <a:pt x="12182" y="1872"/>
                      <a:pt x="11761" y="1816"/>
                      <a:pt x="11338" y="1790"/>
                    </a:cubicBezTo>
                    <a:lnTo>
                      <a:pt x="10735" y="0"/>
                    </a:lnTo>
                    <a:lnTo>
                      <a:pt x="9366" y="96"/>
                    </a:lnTo>
                    <a:lnTo>
                      <a:pt x="9018" y="1951"/>
                    </a:lnTo>
                    <a:cubicBezTo>
                      <a:pt x="8644" y="2027"/>
                      <a:pt x="8272" y="2127"/>
                      <a:pt x="7903" y="2252"/>
                    </a:cubicBezTo>
                    <a:lnTo>
                      <a:pt x="6662" y="800"/>
                    </a:lnTo>
                    <a:lnTo>
                      <a:pt x="5429" y="1404"/>
                    </a:lnTo>
                    <a:lnTo>
                      <a:pt x="5817" y="3275"/>
                    </a:lnTo>
                    <a:cubicBezTo>
                      <a:pt x="5459" y="3512"/>
                      <a:pt x="5123" y="3771"/>
                      <a:pt x="4809" y="4049"/>
                    </a:cubicBezTo>
                    <a:lnTo>
                      <a:pt x="3118" y="3209"/>
                    </a:lnTo>
                    <a:lnTo>
                      <a:pt x="2216" y="4245"/>
                    </a:lnTo>
                    <a:lnTo>
                      <a:pt x="3284" y="5804"/>
                    </a:lnTo>
                    <a:cubicBezTo>
                      <a:pt x="3070" y="6126"/>
                      <a:pt x="2879" y="6459"/>
                      <a:pt x="2709" y="6803"/>
                    </a:cubicBezTo>
                    <a:lnTo>
                      <a:pt x="824" y="6662"/>
                    </a:lnTo>
                    <a:lnTo>
                      <a:pt x="379" y="7961"/>
                    </a:lnTo>
                    <a:lnTo>
                      <a:pt x="1956" y="9004"/>
                    </a:lnTo>
                    <a:cubicBezTo>
                      <a:pt x="1872" y="9418"/>
                      <a:pt x="1816" y="9839"/>
                      <a:pt x="1790" y="10262"/>
                    </a:cubicBezTo>
                    <a:lnTo>
                      <a:pt x="0" y="10865"/>
                    </a:lnTo>
                    <a:lnTo>
                      <a:pt x="95" y="12234"/>
                    </a:lnTo>
                    <a:lnTo>
                      <a:pt x="1951" y="12582"/>
                    </a:lnTo>
                    <a:cubicBezTo>
                      <a:pt x="2027" y="12956"/>
                      <a:pt x="2127" y="13328"/>
                      <a:pt x="2252" y="13697"/>
                    </a:cubicBezTo>
                    <a:lnTo>
                      <a:pt x="800" y="14938"/>
                    </a:lnTo>
                    <a:lnTo>
                      <a:pt x="1404" y="16171"/>
                    </a:lnTo>
                    <a:lnTo>
                      <a:pt x="3275" y="15783"/>
                    </a:lnTo>
                    <a:cubicBezTo>
                      <a:pt x="3511" y="16141"/>
                      <a:pt x="3770" y="16477"/>
                      <a:pt x="4049" y="16791"/>
                    </a:cubicBezTo>
                    <a:lnTo>
                      <a:pt x="3209" y="18482"/>
                    </a:lnTo>
                    <a:lnTo>
                      <a:pt x="4245" y="19383"/>
                    </a:lnTo>
                    <a:lnTo>
                      <a:pt x="5804" y="18317"/>
                    </a:lnTo>
                    <a:cubicBezTo>
                      <a:pt x="6125" y="18530"/>
                      <a:pt x="6459" y="18721"/>
                      <a:pt x="6803" y="18891"/>
                    </a:cubicBezTo>
                    <a:lnTo>
                      <a:pt x="6662" y="20776"/>
                    </a:lnTo>
                    <a:lnTo>
                      <a:pt x="7961" y="21220"/>
                    </a:lnTo>
                    <a:lnTo>
                      <a:pt x="9004" y="19644"/>
                    </a:lnTo>
                    <a:cubicBezTo>
                      <a:pt x="9418" y="19728"/>
                      <a:pt x="9839" y="19784"/>
                      <a:pt x="10262" y="19810"/>
                    </a:cubicBezTo>
                    <a:lnTo>
                      <a:pt x="10865" y="21600"/>
                    </a:lnTo>
                    <a:lnTo>
                      <a:pt x="12234" y="21505"/>
                    </a:lnTo>
                    <a:lnTo>
                      <a:pt x="12582" y="19649"/>
                    </a:lnTo>
                    <a:cubicBezTo>
                      <a:pt x="12956" y="19573"/>
                      <a:pt x="13328" y="19473"/>
                      <a:pt x="13697" y="19348"/>
                    </a:cubicBezTo>
                    <a:lnTo>
                      <a:pt x="14938" y="20800"/>
                    </a:lnTo>
                    <a:lnTo>
                      <a:pt x="16171" y="20196"/>
                    </a:lnTo>
                    <a:lnTo>
                      <a:pt x="15783" y="18325"/>
                    </a:lnTo>
                    <a:cubicBezTo>
                      <a:pt x="16141" y="18089"/>
                      <a:pt x="16477" y="17830"/>
                      <a:pt x="16791" y="17551"/>
                    </a:cubicBezTo>
                    <a:lnTo>
                      <a:pt x="18483" y="18391"/>
                    </a:lnTo>
                    <a:lnTo>
                      <a:pt x="19383" y="17355"/>
                    </a:lnTo>
                    <a:lnTo>
                      <a:pt x="18316" y="15796"/>
                    </a:lnTo>
                    <a:cubicBezTo>
                      <a:pt x="18530" y="15475"/>
                      <a:pt x="18722" y="15141"/>
                      <a:pt x="18891" y="14797"/>
                    </a:cubicBezTo>
                    <a:lnTo>
                      <a:pt x="20776" y="14938"/>
                    </a:lnTo>
                    <a:lnTo>
                      <a:pt x="21220" y="13639"/>
                    </a:lnTo>
                    <a:lnTo>
                      <a:pt x="19644" y="12596"/>
                    </a:lnTo>
                    <a:cubicBezTo>
                      <a:pt x="19728" y="12182"/>
                      <a:pt x="19784" y="11762"/>
                      <a:pt x="19810" y="11337"/>
                    </a:cubicBezTo>
                  </a:path>
                </a:pathLst>
              </a:custGeom>
              <a:solidFill>
                <a:schemeClr val="bg1">
                  <a:alpha val="25000"/>
                </a:schemeClr>
              </a:solidFill>
              <a:ln w="16510">
                <a:solidFill>
                  <a:schemeClr val="tx1">
                    <a:alpha val="20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sp>
          <p:nvSpPr>
            <p:cNvPr id="64" name="Oval 63">
              <a:extLst>
                <a:ext uri="{FF2B5EF4-FFF2-40B4-BE49-F238E27FC236}">
                  <a16:creationId xmlns:a16="http://schemas.microsoft.com/office/drawing/2014/main" id="{D2E36E9B-F008-4B8B-99E8-20839E2F00D7}"/>
                </a:ext>
              </a:extLst>
            </p:cNvPr>
            <p:cNvSpPr/>
            <p:nvPr/>
          </p:nvSpPr>
          <p:spPr>
            <a:xfrm>
              <a:off x="7102839" y="2165222"/>
              <a:ext cx="1247665" cy="1247666"/>
            </a:xfrm>
            <a:prstGeom prst="ellipse">
              <a:avLst/>
            </a:prstGeom>
            <a:gradFill>
              <a:gsLst>
                <a:gs pos="0">
                  <a:schemeClr val="accent3"/>
                </a:gs>
                <a:gs pos="100000">
                  <a:schemeClr val="accent3">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5" name="Group 64">
              <a:extLst>
                <a:ext uri="{FF2B5EF4-FFF2-40B4-BE49-F238E27FC236}">
                  <a16:creationId xmlns:a16="http://schemas.microsoft.com/office/drawing/2014/main" id="{32E8DC81-11C2-47CD-BBFA-EF1985381372}"/>
                </a:ext>
              </a:extLst>
            </p:cNvPr>
            <p:cNvGrpSpPr/>
            <p:nvPr/>
          </p:nvGrpSpPr>
          <p:grpSpPr>
            <a:xfrm>
              <a:off x="6591869" y="3679657"/>
              <a:ext cx="2242899" cy="2211598"/>
              <a:chOff x="6591869" y="3735243"/>
              <a:chExt cx="2242899" cy="2211598"/>
            </a:xfrm>
          </p:grpSpPr>
          <p:sp>
            <p:nvSpPr>
              <p:cNvPr id="79" name="Shape 16">
                <a:extLst>
                  <a:ext uri="{FF2B5EF4-FFF2-40B4-BE49-F238E27FC236}">
                    <a16:creationId xmlns:a16="http://schemas.microsoft.com/office/drawing/2014/main" id="{3F055269-B5D7-48C2-AACD-9F05B2EBA4ED}"/>
                  </a:ext>
                </a:extLst>
              </p:cNvPr>
              <p:cNvSpPr/>
              <p:nvPr/>
            </p:nvSpPr>
            <p:spPr>
              <a:xfrm>
                <a:off x="6685909" y="3797938"/>
                <a:ext cx="2148859" cy="2148903"/>
              </a:xfrm>
              <a:custGeom>
                <a:avLst/>
                <a:gdLst/>
                <a:ahLst/>
                <a:cxnLst>
                  <a:cxn ang="0">
                    <a:pos x="wd2" y="hd2"/>
                  </a:cxn>
                  <a:cxn ang="5400000">
                    <a:pos x="wd2" y="hd2"/>
                  </a:cxn>
                  <a:cxn ang="10800000">
                    <a:pos x="wd2" y="hd2"/>
                  </a:cxn>
                  <a:cxn ang="16200000">
                    <a:pos x="wd2" y="hd2"/>
                  </a:cxn>
                </a:cxnLst>
                <a:rect l="0" t="0" r="r" b="b"/>
                <a:pathLst>
                  <a:path w="21600" h="21600" extrusionOk="0">
                    <a:moveTo>
                      <a:pt x="10800" y="17742"/>
                    </a:moveTo>
                    <a:cubicBezTo>
                      <a:pt x="6966" y="17742"/>
                      <a:pt x="3858" y="14634"/>
                      <a:pt x="3858" y="10800"/>
                    </a:cubicBezTo>
                    <a:cubicBezTo>
                      <a:pt x="3858" y="6966"/>
                      <a:pt x="6966" y="3858"/>
                      <a:pt x="10800" y="3858"/>
                    </a:cubicBezTo>
                    <a:cubicBezTo>
                      <a:pt x="14634" y="3858"/>
                      <a:pt x="17742" y="6966"/>
                      <a:pt x="17742" y="10800"/>
                    </a:cubicBezTo>
                    <a:cubicBezTo>
                      <a:pt x="17742" y="14634"/>
                      <a:pt x="14634" y="17742"/>
                      <a:pt x="10800" y="17742"/>
                    </a:cubicBezTo>
                    <a:moveTo>
                      <a:pt x="19810" y="11337"/>
                    </a:moveTo>
                    <a:lnTo>
                      <a:pt x="21600" y="10736"/>
                    </a:lnTo>
                    <a:lnTo>
                      <a:pt x="21505" y="9366"/>
                    </a:lnTo>
                    <a:lnTo>
                      <a:pt x="19649" y="9018"/>
                    </a:lnTo>
                    <a:cubicBezTo>
                      <a:pt x="19573" y="8644"/>
                      <a:pt x="19473" y="8272"/>
                      <a:pt x="19348" y="7904"/>
                    </a:cubicBezTo>
                    <a:lnTo>
                      <a:pt x="20800" y="6662"/>
                    </a:lnTo>
                    <a:lnTo>
                      <a:pt x="20196" y="5430"/>
                    </a:lnTo>
                    <a:lnTo>
                      <a:pt x="18325" y="5817"/>
                    </a:lnTo>
                    <a:cubicBezTo>
                      <a:pt x="18089" y="5459"/>
                      <a:pt x="17830" y="5123"/>
                      <a:pt x="17551" y="4809"/>
                    </a:cubicBezTo>
                    <a:lnTo>
                      <a:pt x="18391" y="3118"/>
                    </a:lnTo>
                    <a:lnTo>
                      <a:pt x="17355" y="2217"/>
                    </a:lnTo>
                    <a:lnTo>
                      <a:pt x="15796" y="3284"/>
                    </a:lnTo>
                    <a:cubicBezTo>
                      <a:pt x="15475" y="3070"/>
                      <a:pt x="15141" y="2879"/>
                      <a:pt x="14797" y="2709"/>
                    </a:cubicBezTo>
                    <a:lnTo>
                      <a:pt x="14938" y="824"/>
                    </a:lnTo>
                    <a:lnTo>
                      <a:pt x="13639" y="380"/>
                    </a:lnTo>
                    <a:lnTo>
                      <a:pt x="12596" y="1956"/>
                    </a:lnTo>
                    <a:cubicBezTo>
                      <a:pt x="12182" y="1872"/>
                      <a:pt x="11761" y="1816"/>
                      <a:pt x="11338" y="1790"/>
                    </a:cubicBezTo>
                    <a:lnTo>
                      <a:pt x="10735" y="0"/>
                    </a:lnTo>
                    <a:lnTo>
                      <a:pt x="9366" y="96"/>
                    </a:lnTo>
                    <a:lnTo>
                      <a:pt x="9018" y="1951"/>
                    </a:lnTo>
                    <a:cubicBezTo>
                      <a:pt x="8644" y="2027"/>
                      <a:pt x="8272" y="2127"/>
                      <a:pt x="7903" y="2252"/>
                    </a:cubicBezTo>
                    <a:lnTo>
                      <a:pt x="6662" y="800"/>
                    </a:lnTo>
                    <a:lnTo>
                      <a:pt x="5429" y="1404"/>
                    </a:lnTo>
                    <a:lnTo>
                      <a:pt x="5817" y="3275"/>
                    </a:lnTo>
                    <a:cubicBezTo>
                      <a:pt x="5459" y="3512"/>
                      <a:pt x="5123" y="3771"/>
                      <a:pt x="4809" y="4049"/>
                    </a:cubicBezTo>
                    <a:lnTo>
                      <a:pt x="3118" y="3209"/>
                    </a:lnTo>
                    <a:lnTo>
                      <a:pt x="2216" y="4245"/>
                    </a:lnTo>
                    <a:lnTo>
                      <a:pt x="3284" y="5804"/>
                    </a:lnTo>
                    <a:cubicBezTo>
                      <a:pt x="3070" y="6126"/>
                      <a:pt x="2879" y="6459"/>
                      <a:pt x="2709" y="6803"/>
                    </a:cubicBezTo>
                    <a:lnTo>
                      <a:pt x="824" y="6662"/>
                    </a:lnTo>
                    <a:lnTo>
                      <a:pt x="379" y="7961"/>
                    </a:lnTo>
                    <a:lnTo>
                      <a:pt x="1956" y="9004"/>
                    </a:lnTo>
                    <a:cubicBezTo>
                      <a:pt x="1872" y="9418"/>
                      <a:pt x="1816" y="9839"/>
                      <a:pt x="1790" y="10262"/>
                    </a:cubicBezTo>
                    <a:lnTo>
                      <a:pt x="0" y="10865"/>
                    </a:lnTo>
                    <a:lnTo>
                      <a:pt x="95" y="12234"/>
                    </a:lnTo>
                    <a:lnTo>
                      <a:pt x="1951" y="12582"/>
                    </a:lnTo>
                    <a:cubicBezTo>
                      <a:pt x="2027" y="12956"/>
                      <a:pt x="2127" y="13328"/>
                      <a:pt x="2252" y="13697"/>
                    </a:cubicBezTo>
                    <a:lnTo>
                      <a:pt x="800" y="14938"/>
                    </a:lnTo>
                    <a:lnTo>
                      <a:pt x="1404" y="16171"/>
                    </a:lnTo>
                    <a:lnTo>
                      <a:pt x="3275" y="15783"/>
                    </a:lnTo>
                    <a:cubicBezTo>
                      <a:pt x="3511" y="16141"/>
                      <a:pt x="3770" y="16477"/>
                      <a:pt x="4049" y="16791"/>
                    </a:cubicBezTo>
                    <a:lnTo>
                      <a:pt x="3209" y="18482"/>
                    </a:lnTo>
                    <a:lnTo>
                      <a:pt x="4245" y="19383"/>
                    </a:lnTo>
                    <a:lnTo>
                      <a:pt x="5804" y="18317"/>
                    </a:lnTo>
                    <a:cubicBezTo>
                      <a:pt x="6125" y="18530"/>
                      <a:pt x="6459" y="18721"/>
                      <a:pt x="6803" y="18891"/>
                    </a:cubicBezTo>
                    <a:lnTo>
                      <a:pt x="6662" y="20776"/>
                    </a:lnTo>
                    <a:lnTo>
                      <a:pt x="7961" y="21220"/>
                    </a:lnTo>
                    <a:lnTo>
                      <a:pt x="9004" y="19644"/>
                    </a:lnTo>
                    <a:cubicBezTo>
                      <a:pt x="9418" y="19728"/>
                      <a:pt x="9839" y="19784"/>
                      <a:pt x="10262" y="19810"/>
                    </a:cubicBezTo>
                    <a:lnTo>
                      <a:pt x="10865" y="21600"/>
                    </a:lnTo>
                    <a:lnTo>
                      <a:pt x="12234" y="21505"/>
                    </a:lnTo>
                    <a:lnTo>
                      <a:pt x="12582" y="19649"/>
                    </a:lnTo>
                    <a:cubicBezTo>
                      <a:pt x="12956" y="19573"/>
                      <a:pt x="13328" y="19473"/>
                      <a:pt x="13697" y="19348"/>
                    </a:cubicBezTo>
                    <a:lnTo>
                      <a:pt x="14938" y="20800"/>
                    </a:lnTo>
                    <a:lnTo>
                      <a:pt x="16171" y="20196"/>
                    </a:lnTo>
                    <a:lnTo>
                      <a:pt x="15783" y="18325"/>
                    </a:lnTo>
                    <a:cubicBezTo>
                      <a:pt x="16141" y="18089"/>
                      <a:pt x="16477" y="17830"/>
                      <a:pt x="16791" y="17551"/>
                    </a:cubicBezTo>
                    <a:lnTo>
                      <a:pt x="18483" y="18391"/>
                    </a:lnTo>
                    <a:lnTo>
                      <a:pt x="19383" y="17355"/>
                    </a:lnTo>
                    <a:lnTo>
                      <a:pt x="18316" y="15796"/>
                    </a:lnTo>
                    <a:cubicBezTo>
                      <a:pt x="18530" y="15475"/>
                      <a:pt x="18722" y="15141"/>
                      <a:pt x="18891" y="14797"/>
                    </a:cubicBezTo>
                    <a:lnTo>
                      <a:pt x="20776" y="14938"/>
                    </a:lnTo>
                    <a:lnTo>
                      <a:pt x="21220" y="13639"/>
                    </a:lnTo>
                    <a:lnTo>
                      <a:pt x="19644" y="12596"/>
                    </a:lnTo>
                    <a:cubicBezTo>
                      <a:pt x="19728" y="12182"/>
                      <a:pt x="19784" y="11762"/>
                      <a:pt x="19810" y="11337"/>
                    </a:cubicBezTo>
                  </a:path>
                </a:pathLst>
              </a:custGeom>
              <a:solidFill>
                <a:schemeClr val="tx1">
                  <a:alpha val="5000"/>
                </a:schemeClr>
              </a:solidFill>
              <a:ln w="16510">
                <a:no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80" name="Shape 16">
                <a:extLst>
                  <a:ext uri="{FF2B5EF4-FFF2-40B4-BE49-F238E27FC236}">
                    <a16:creationId xmlns:a16="http://schemas.microsoft.com/office/drawing/2014/main" id="{29A4B241-DE09-4EB7-A46E-1C48EC9DFC8A}"/>
                  </a:ext>
                </a:extLst>
              </p:cNvPr>
              <p:cNvSpPr/>
              <p:nvPr/>
            </p:nvSpPr>
            <p:spPr>
              <a:xfrm>
                <a:off x="6591869" y="3735243"/>
                <a:ext cx="2148859" cy="2148903"/>
              </a:xfrm>
              <a:custGeom>
                <a:avLst/>
                <a:gdLst/>
                <a:ahLst/>
                <a:cxnLst>
                  <a:cxn ang="0">
                    <a:pos x="wd2" y="hd2"/>
                  </a:cxn>
                  <a:cxn ang="5400000">
                    <a:pos x="wd2" y="hd2"/>
                  </a:cxn>
                  <a:cxn ang="10800000">
                    <a:pos x="wd2" y="hd2"/>
                  </a:cxn>
                  <a:cxn ang="16200000">
                    <a:pos x="wd2" y="hd2"/>
                  </a:cxn>
                </a:cxnLst>
                <a:rect l="0" t="0" r="r" b="b"/>
                <a:pathLst>
                  <a:path w="21600" h="21600" extrusionOk="0">
                    <a:moveTo>
                      <a:pt x="10800" y="17742"/>
                    </a:moveTo>
                    <a:cubicBezTo>
                      <a:pt x="6966" y="17742"/>
                      <a:pt x="3858" y="14634"/>
                      <a:pt x="3858" y="10800"/>
                    </a:cubicBezTo>
                    <a:cubicBezTo>
                      <a:pt x="3858" y="6966"/>
                      <a:pt x="6966" y="3858"/>
                      <a:pt x="10800" y="3858"/>
                    </a:cubicBezTo>
                    <a:cubicBezTo>
                      <a:pt x="14634" y="3858"/>
                      <a:pt x="17742" y="6966"/>
                      <a:pt x="17742" y="10800"/>
                    </a:cubicBezTo>
                    <a:cubicBezTo>
                      <a:pt x="17742" y="14634"/>
                      <a:pt x="14634" y="17742"/>
                      <a:pt x="10800" y="17742"/>
                    </a:cubicBezTo>
                    <a:moveTo>
                      <a:pt x="19810" y="11337"/>
                    </a:moveTo>
                    <a:lnTo>
                      <a:pt x="21600" y="10736"/>
                    </a:lnTo>
                    <a:lnTo>
                      <a:pt x="21505" y="9366"/>
                    </a:lnTo>
                    <a:lnTo>
                      <a:pt x="19649" y="9018"/>
                    </a:lnTo>
                    <a:cubicBezTo>
                      <a:pt x="19573" y="8644"/>
                      <a:pt x="19473" y="8272"/>
                      <a:pt x="19348" y="7904"/>
                    </a:cubicBezTo>
                    <a:lnTo>
                      <a:pt x="20800" y="6662"/>
                    </a:lnTo>
                    <a:lnTo>
                      <a:pt x="20196" y="5430"/>
                    </a:lnTo>
                    <a:lnTo>
                      <a:pt x="18325" y="5817"/>
                    </a:lnTo>
                    <a:cubicBezTo>
                      <a:pt x="18089" y="5459"/>
                      <a:pt x="17830" y="5123"/>
                      <a:pt x="17551" y="4809"/>
                    </a:cubicBezTo>
                    <a:lnTo>
                      <a:pt x="18391" y="3118"/>
                    </a:lnTo>
                    <a:lnTo>
                      <a:pt x="17355" y="2217"/>
                    </a:lnTo>
                    <a:lnTo>
                      <a:pt x="15796" y="3284"/>
                    </a:lnTo>
                    <a:cubicBezTo>
                      <a:pt x="15475" y="3070"/>
                      <a:pt x="15141" y="2879"/>
                      <a:pt x="14797" y="2709"/>
                    </a:cubicBezTo>
                    <a:lnTo>
                      <a:pt x="14938" y="824"/>
                    </a:lnTo>
                    <a:lnTo>
                      <a:pt x="13639" y="380"/>
                    </a:lnTo>
                    <a:lnTo>
                      <a:pt x="12596" y="1956"/>
                    </a:lnTo>
                    <a:cubicBezTo>
                      <a:pt x="12182" y="1872"/>
                      <a:pt x="11761" y="1816"/>
                      <a:pt x="11338" y="1790"/>
                    </a:cubicBezTo>
                    <a:lnTo>
                      <a:pt x="10735" y="0"/>
                    </a:lnTo>
                    <a:lnTo>
                      <a:pt x="9366" y="96"/>
                    </a:lnTo>
                    <a:lnTo>
                      <a:pt x="9018" y="1951"/>
                    </a:lnTo>
                    <a:cubicBezTo>
                      <a:pt x="8644" y="2027"/>
                      <a:pt x="8272" y="2127"/>
                      <a:pt x="7903" y="2252"/>
                    </a:cubicBezTo>
                    <a:lnTo>
                      <a:pt x="6662" y="800"/>
                    </a:lnTo>
                    <a:lnTo>
                      <a:pt x="5429" y="1404"/>
                    </a:lnTo>
                    <a:lnTo>
                      <a:pt x="5817" y="3275"/>
                    </a:lnTo>
                    <a:cubicBezTo>
                      <a:pt x="5459" y="3512"/>
                      <a:pt x="5123" y="3771"/>
                      <a:pt x="4809" y="4049"/>
                    </a:cubicBezTo>
                    <a:lnTo>
                      <a:pt x="3118" y="3209"/>
                    </a:lnTo>
                    <a:lnTo>
                      <a:pt x="2216" y="4245"/>
                    </a:lnTo>
                    <a:lnTo>
                      <a:pt x="3284" y="5804"/>
                    </a:lnTo>
                    <a:cubicBezTo>
                      <a:pt x="3070" y="6126"/>
                      <a:pt x="2879" y="6459"/>
                      <a:pt x="2709" y="6803"/>
                    </a:cubicBezTo>
                    <a:lnTo>
                      <a:pt x="824" y="6662"/>
                    </a:lnTo>
                    <a:lnTo>
                      <a:pt x="379" y="7961"/>
                    </a:lnTo>
                    <a:lnTo>
                      <a:pt x="1956" y="9004"/>
                    </a:lnTo>
                    <a:cubicBezTo>
                      <a:pt x="1872" y="9418"/>
                      <a:pt x="1816" y="9839"/>
                      <a:pt x="1790" y="10262"/>
                    </a:cubicBezTo>
                    <a:lnTo>
                      <a:pt x="0" y="10865"/>
                    </a:lnTo>
                    <a:lnTo>
                      <a:pt x="95" y="12234"/>
                    </a:lnTo>
                    <a:lnTo>
                      <a:pt x="1951" y="12582"/>
                    </a:lnTo>
                    <a:cubicBezTo>
                      <a:pt x="2027" y="12956"/>
                      <a:pt x="2127" y="13328"/>
                      <a:pt x="2252" y="13697"/>
                    </a:cubicBezTo>
                    <a:lnTo>
                      <a:pt x="800" y="14938"/>
                    </a:lnTo>
                    <a:lnTo>
                      <a:pt x="1404" y="16171"/>
                    </a:lnTo>
                    <a:lnTo>
                      <a:pt x="3275" y="15783"/>
                    </a:lnTo>
                    <a:cubicBezTo>
                      <a:pt x="3511" y="16141"/>
                      <a:pt x="3770" y="16477"/>
                      <a:pt x="4049" y="16791"/>
                    </a:cubicBezTo>
                    <a:lnTo>
                      <a:pt x="3209" y="18482"/>
                    </a:lnTo>
                    <a:lnTo>
                      <a:pt x="4245" y="19383"/>
                    </a:lnTo>
                    <a:lnTo>
                      <a:pt x="5804" y="18317"/>
                    </a:lnTo>
                    <a:cubicBezTo>
                      <a:pt x="6125" y="18530"/>
                      <a:pt x="6459" y="18721"/>
                      <a:pt x="6803" y="18891"/>
                    </a:cubicBezTo>
                    <a:lnTo>
                      <a:pt x="6662" y="20776"/>
                    </a:lnTo>
                    <a:lnTo>
                      <a:pt x="7961" y="21220"/>
                    </a:lnTo>
                    <a:lnTo>
                      <a:pt x="9004" y="19644"/>
                    </a:lnTo>
                    <a:cubicBezTo>
                      <a:pt x="9418" y="19728"/>
                      <a:pt x="9839" y="19784"/>
                      <a:pt x="10262" y="19810"/>
                    </a:cubicBezTo>
                    <a:lnTo>
                      <a:pt x="10865" y="21600"/>
                    </a:lnTo>
                    <a:lnTo>
                      <a:pt x="12234" y="21505"/>
                    </a:lnTo>
                    <a:lnTo>
                      <a:pt x="12582" y="19649"/>
                    </a:lnTo>
                    <a:cubicBezTo>
                      <a:pt x="12956" y="19573"/>
                      <a:pt x="13328" y="19473"/>
                      <a:pt x="13697" y="19348"/>
                    </a:cubicBezTo>
                    <a:lnTo>
                      <a:pt x="14938" y="20800"/>
                    </a:lnTo>
                    <a:lnTo>
                      <a:pt x="16171" y="20196"/>
                    </a:lnTo>
                    <a:lnTo>
                      <a:pt x="15783" y="18325"/>
                    </a:lnTo>
                    <a:cubicBezTo>
                      <a:pt x="16141" y="18089"/>
                      <a:pt x="16477" y="17830"/>
                      <a:pt x="16791" y="17551"/>
                    </a:cubicBezTo>
                    <a:lnTo>
                      <a:pt x="18483" y="18391"/>
                    </a:lnTo>
                    <a:lnTo>
                      <a:pt x="19383" y="17355"/>
                    </a:lnTo>
                    <a:lnTo>
                      <a:pt x="18316" y="15796"/>
                    </a:lnTo>
                    <a:cubicBezTo>
                      <a:pt x="18530" y="15475"/>
                      <a:pt x="18722" y="15141"/>
                      <a:pt x="18891" y="14797"/>
                    </a:cubicBezTo>
                    <a:lnTo>
                      <a:pt x="20776" y="14938"/>
                    </a:lnTo>
                    <a:lnTo>
                      <a:pt x="21220" y="13639"/>
                    </a:lnTo>
                    <a:lnTo>
                      <a:pt x="19644" y="12596"/>
                    </a:lnTo>
                    <a:cubicBezTo>
                      <a:pt x="19728" y="12182"/>
                      <a:pt x="19784" y="11762"/>
                      <a:pt x="19810" y="11337"/>
                    </a:cubicBezTo>
                  </a:path>
                </a:pathLst>
              </a:custGeom>
              <a:solidFill>
                <a:schemeClr val="tx1">
                  <a:alpha val="10000"/>
                </a:schemeClr>
              </a:solidFill>
              <a:ln w="16510">
                <a:solidFill>
                  <a:schemeClr val="tx1">
                    <a:alpha val="20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sp>
          <p:nvSpPr>
            <p:cNvPr id="66" name="Oval 65">
              <a:extLst>
                <a:ext uri="{FF2B5EF4-FFF2-40B4-BE49-F238E27FC236}">
                  <a16:creationId xmlns:a16="http://schemas.microsoft.com/office/drawing/2014/main" id="{A93B441F-7ACC-43DA-A1DF-383290DD2777}"/>
                </a:ext>
              </a:extLst>
            </p:cNvPr>
            <p:cNvSpPr/>
            <p:nvPr/>
          </p:nvSpPr>
          <p:spPr>
            <a:xfrm>
              <a:off x="6936628" y="4024438"/>
              <a:ext cx="1459340" cy="1459340"/>
            </a:xfrm>
            <a:prstGeom prst="ellipse">
              <a:avLst/>
            </a:prstGeom>
            <a:gradFill>
              <a:gsLst>
                <a:gs pos="0">
                  <a:schemeClr val="tx1">
                    <a:lumMod val="85000"/>
                    <a:lumOff val="15000"/>
                  </a:schemeClr>
                </a:gs>
                <a:gs pos="100000">
                  <a:schemeClr val="tx1">
                    <a:lumMod val="75000"/>
                    <a:lumOff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7" name="Group 66">
              <a:extLst>
                <a:ext uri="{FF2B5EF4-FFF2-40B4-BE49-F238E27FC236}">
                  <a16:creationId xmlns:a16="http://schemas.microsoft.com/office/drawing/2014/main" id="{20D67A5A-38F9-4DF3-98BC-776197DD2C63}"/>
                </a:ext>
              </a:extLst>
            </p:cNvPr>
            <p:cNvGrpSpPr/>
            <p:nvPr/>
          </p:nvGrpSpPr>
          <p:grpSpPr>
            <a:xfrm>
              <a:off x="8419024" y="2381910"/>
              <a:ext cx="2585675" cy="2549588"/>
              <a:chOff x="8419024" y="2437496"/>
              <a:chExt cx="2585675" cy="2549588"/>
            </a:xfrm>
          </p:grpSpPr>
          <p:sp>
            <p:nvSpPr>
              <p:cNvPr id="77" name="Shape 16">
                <a:extLst>
                  <a:ext uri="{FF2B5EF4-FFF2-40B4-BE49-F238E27FC236}">
                    <a16:creationId xmlns:a16="http://schemas.microsoft.com/office/drawing/2014/main" id="{28DE5BF8-C49C-48D3-B793-27BC4A7A74B4}"/>
                  </a:ext>
                </a:extLst>
              </p:cNvPr>
              <p:cNvSpPr/>
              <p:nvPr/>
            </p:nvSpPr>
            <p:spPr>
              <a:xfrm>
                <a:off x="8527436" y="2509772"/>
                <a:ext cx="2477263" cy="2477312"/>
              </a:xfrm>
              <a:custGeom>
                <a:avLst/>
                <a:gdLst/>
                <a:ahLst/>
                <a:cxnLst>
                  <a:cxn ang="0">
                    <a:pos x="wd2" y="hd2"/>
                  </a:cxn>
                  <a:cxn ang="5400000">
                    <a:pos x="wd2" y="hd2"/>
                  </a:cxn>
                  <a:cxn ang="10800000">
                    <a:pos x="wd2" y="hd2"/>
                  </a:cxn>
                  <a:cxn ang="16200000">
                    <a:pos x="wd2" y="hd2"/>
                  </a:cxn>
                </a:cxnLst>
                <a:rect l="0" t="0" r="r" b="b"/>
                <a:pathLst>
                  <a:path w="21600" h="21600" extrusionOk="0">
                    <a:moveTo>
                      <a:pt x="10800" y="17742"/>
                    </a:moveTo>
                    <a:cubicBezTo>
                      <a:pt x="6966" y="17742"/>
                      <a:pt x="3858" y="14634"/>
                      <a:pt x="3858" y="10800"/>
                    </a:cubicBezTo>
                    <a:cubicBezTo>
                      <a:pt x="3858" y="6966"/>
                      <a:pt x="6966" y="3858"/>
                      <a:pt x="10800" y="3858"/>
                    </a:cubicBezTo>
                    <a:cubicBezTo>
                      <a:pt x="14634" y="3858"/>
                      <a:pt x="17742" y="6966"/>
                      <a:pt x="17742" y="10800"/>
                    </a:cubicBezTo>
                    <a:cubicBezTo>
                      <a:pt x="17742" y="14634"/>
                      <a:pt x="14634" y="17742"/>
                      <a:pt x="10800" y="17742"/>
                    </a:cubicBezTo>
                    <a:moveTo>
                      <a:pt x="19810" y="11337"/>
                    </a:moveTo>
                    <a:lnTo>
                      <a:pt x="21600" y="10736"/>
                    </a:lnTo>
                    <a:lnTo>
                      <a:pt x="21505" y="9366"/>
                    </a:lnTo>
                    <a:lnTo>
                      <a:pt x="19649" y="9018"/>
                    </a:lnTo>
                    <a:cubicBezTo>
                      <a:pt x="19573" y="8644"/>
                      <a:pt x="19473" y="8272"/>
                      <a:pt x="19348" y="7904"/>
                    </a:cubicBezTo>
                    <a:lnTo>
                      <a:pt x="20800" y="6662"/>
                    </a:lnTo>
                    <a:lnTo>
                      <a:pt x="20196" y="5430"/>
                    </a:lnTo>
                    <a:lnTo>
                      <a:pt x="18325" y="5817"/>
                    </a:lnTo>
                    <a:cubicBezTo>
                      <a:pt x="18089" y="5459"/>
                      <a:pt x="17830" y="5123"/>
                      <a:pt x="17551" y="4809"/>
                    </a:cubicBezTo>
                    <a:lnTo>
                      <a:pt x="18391" y="3118"/>
                    </a:lnTo>
                    <a:lnTo>
                      <a:pt x="17355" y="2217"/>
                    </a:lnTo>
                    <a:lnTo>
                      <a:pt x="15796" y="3284"/>
                    </a:lnTo>
                    <a:cubicBezTo>
                      <a:pt x="15475" y="3070"/>
                      <a:pt x="15141" y="2879"/>
                      <a:pt x="14797" y="2709"/>
                    </a:cubicBezTo>
                    <a:lnTo>
                      <a:pt x="14938" y="824"/>
                    </a:lnTo>
                    <a:lnTo>
                      <a:pt x="13639" y="380"/>
                    </a:lnTo>
                    <a:lnTo>
                      <a:pt x="12596" y="1956"/>
                    </a:lnTo>
                    <a:cubicBezTo>
                      <a:pt x="12182" y="1872"/>
                      <a:pt x="11761" y="1816"/>
                      <a:pt x="11338" y="1790"/>
                    </a:cubicBezTo>
                    <a:lnTo>
                      <a:pt x="10735" y="0"/>
                    </a:lnTo>
                    <a:lnTo>
                      <a:pt x="9366" y="96"/>
                    </a:lnTo>
                    <a:lnTo>
                      <a:pt x="9018" y="1951"/>
                    </a:lnTo>
                    <a:cubicBezTo>
                      <a:pt x="8644" y="2027"/>
                      <a:pt x="8272" y="2127"/>
                      <a:pt x="7903" y="2252"/>
                    </a:cubicBezTo>
                    <a:lnTo>
                      <a:pt x="6662" y="800"/>
                    </a:lnTo>
                    <a:lnTo>
                      <a:pt x="5429" y="1404"/>
                    </a:lnTo>
                    <a:lnTo>
                      <a:pt x="5817" y="3275"/>
                    </a:lnTo>
                    <a:cubicBezTo>
                      <a:pt x="5459" y="3512"/>
                      <a:pt x="5123" y="3771"/>
                      <a:pt x="4809" y="4049"/>
                    </a:cubicBezTo>
                    <a:lnTo>
                      <a:pt x="3118" y="3209"/>
                    </a:lnTo>
                    <a:lnTo>
                      <a:pt x="2216" y="4245"/>
                    </a:lnTo>
                    <a:lnTo>
                      <a:pt x="3284" y="5804"/>
                    </a:lnTo>
                    <a:cubicBezTo>
                      <a:pt x="3070" y="6126"/>
                      <a:pt x="2879" y="6459"/>
                      <a:pt x="2709" y="6803"/>
                    </a:cubicBezTo>
                    <a:lnTo>
                      <a:pt x="824" y="6662"/>
                    </a:lnTo>
                    <a:lnTo>
                      <a:pt x="379" y="7961"/>
                    </a:lnTo>
                    <a:lnTo>
                      <a:pt x="1956" y="9004"/>
                    </a:lnTo>
                    <a:cubicBezTo>
                      <a:pt x="1872" y="9418"/>
                      <a:pt x="1816" y="9839"/>
                      <a:pt x="1790" y="10262"/>
                    </a:cubicBezTo>
                    <a:lnTo>
                      <a:pt x="0" y="10865"/>
                    </a:lnTo>
                    <a:lnTo>
                      <a:pt x="95" y="12234"/>
                    </a:lnTo>
                    <a:lnTo>
                      <a:pt x="1951" y="12582"/>
                    </a:lnTo>
                    <a:cubicBezTo>
                      <a:pt x="2027" y="12956"/>
                      <a:pt x="2127" y="13328"/>
                      <a:pt x="2252" y="13697"/>
                    </a:cubicBezTo>
                    <a:lnTo>
                      <a:pt x="800" y="14938"/>
                    </a:lnTo>
                    <a:lnTo>
                      <a:pt x="1404" y="16171"/>
                    </a:lnTo>
                    <a:lnTo>
                      <a:pt x="3275" y="15783"/>
                    </a:lnTo>
                    <a:cubicBezTo>
                      <a:pt x="3511" y="16141"/>
                      <a:pt x="3770" y="16477"/>
                      <a:pt x="4049" y="16791"/>
                    </a:cubicBezTo>
                    <a:lnTo>
                      <a:pt x="3209" y="18482"/>
                    </a:lnTo>
                    <a:lnTo>
                      <a:pt x="4245" y="19383"/>
                    </a:lnTo>
                    <a:lnTo>
                      <a:pt x="5804" y="18317"/>
                    </a:lnTo>
                    <a:cubicBezTo>
                      <a:pt x="6125" y="18530"/>
                      <a:pt x="6459" y="18721"/>
                      <a:pt x="6803" y="18891"/>
                    </a:cubicBezTo>
                    <a:lnTo>
                      <a:pt x="6662" y="20776"/>
                    </a:lnTo>
                    <a:lnTo>
                      <a:pt x="7961" y="21220"/>
                    </a:lnTo>
                    <a:lnTo>
                      <a:pt x="9004" y="19644"/>
                    </a:lnTo>
                    <a:cubicBezTo>
                      <a:pt x="9418" y="19728"/>
                      <a:pt x="9839" y="19784"/>
                      <a:pt x="10262" y="19810"/>
                    </a:cubicBezTo>
                    <a:lnTo>
                      <a:pt x="10865" y="21600"/>
                    </a:lnTo>
                    <a:lnTo>
                      <a:pt x="12234" y="21505"/>
                    </a:lnTo>
                    <a:lnTo>
                      <a:pt x="12582" y="19649"/>
                    </a:lnTo>
                    <a:cubicBezTo>
                      <a:pt x="12956" y="19573"/>
                      <a:pt x="13328" y="19473"/>
                      <a:pt x="13697" y="19348"/>
                    </a:cubicBezTo>
                    <a:lnTo>
                      <a:pt x="14938" y="20800"/>
                    </a:lnTo>
                    <a:lnTo>
                      <a:pt x="16171" y="20196"/>
                    </a:lnTo>
                    <a:lnTo>
                      <a:pt x="15783" y="18325"/>
                    </a:lnTo>
                    <a:cubicBezTo>
                      <a:pt x="16141" y="18089"/>
                      <a:pt x="16477" y="17830"/>
                      <a:pt x="16791" y="17551"/>
                    </a:cubicBezTo>
                    <a:lnTo>
                      <a:pt x="18483" y="18391"/>
                    </a:lnTo>
                    <a:lnTo>
                      <a:pt x="19383" y="17355"/>
                    </a:lnTo>
                    <a:lnTo>
                      <a:pt x="18316" y="15796"/>
                    </a:lnTo>
                    <a:cubicBezTo>
                      <a:pt x="18530" y="15475"/>
                      <a:pt x="18722" y="15141"/>
                      <a:pt x="18891" y="14797"/>
                    </a:cubicBezTo>
                    <a:lnTo>
                      <a:pt x="20776" y="14938"/>
                    </a:lnTo>
                    <a:lnTo>
                      <a:pt x="21220" y="13639"/>
                    </a:lnTo>
                    <a:lnTo>
                      <a:pt x="19644" y="12596"/>
                    </a:lnTo>
                    <a:cubicBezTo>
                      <a:pt x="19728" y="12182"/>
                      <a:pt x="19784" y="11762"/>
                      <a:pt x="19810" y="11337"/>
                    </a:cubicBezTo>
                  </a:path>
                </a:pathLst>
              </a:custGeom>
              <a:solidFill>
                <a:schemeClr val="tx1">
                  <a:alpha val="5000"/>
                </a:schemeClr>
              </a:solidFill>
              <a:ln w="16510">
                <a:no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78" name="Shape 16">
                <a:extLst>
                  <a:ext uri="{FF2B5EF4-FFF2-40B4-BE49-F238E27FC236}">
                    <a16:creationId xmlns:a16="http://schemas.microsoft.com/office/drawing/2014/main" id="{01B23B09-0E5A-4FF8-8E5B-BF5DB5F91C9B}"/>
                  </a:ext>
                </a:extLst>
              </p:cNvPr>
              <p:cNvSpPr/>
              <p:nvPr/>
            </p:nvSpPr>
            <p:spPr>
              <a:xfrm>
                <a:off x="8419024" y="2437496"/>
                <a:ext cx="2477263" cy="2477312"/>
              </a:xfrm>
              <a:custGeom>
                <a:avLst/>
                <a:gdLst/>
                <a:ahLst/>
                <a:cxnLst>
                  <a:cxn ang="0">
                    <a:pos x="wd2" y="hd2"/>
                  </a:cxn>
                  <a:cxn ang="5400000">
                    <a:pos x="wd2" y="hd2"/>
                  </a:cxn>
                  <a:cxn ang="10800000">
                    <a:pos x="wd2" y="hd2"/>
                  </a:cxn>
                  <a:cxn ang="16200000">
                    <a:pos x="wd2" y="hd2"/>
                  </a:cxn>
                </a:cxnLst>
                <a:rect l="0" t="0" r="r" b="b"/>
                <a:pathLst>
                  <a:path w="21600" h="21600" extrusionOk="0">
                    <a:moveTo>
                      <a:pt x="10800" y="17742"/>
                    </a:moveTo>
                    <a:cubicBezTo>
                      <a:pt x="6966" y="17742"/>
                      <a:pt x="3858" y="14634"/>
                      <a:pt x="3858" y="10800"/>
                    </a:cubicBezTo>
                    <a:cubicBezTo>
                      <a:pt x="3858" y="6966"/>
                      <a:pt x="6966" y="3858"/>
                      <a:pt x="10800" y="3858"/>
                    </a:cubicBezTo>
                    <a:cubicBezTo>
                      <a:pt x="14634" y="3858"/>
                      <a:pt x="17742" y="6966"/>
                      <a:pt x="17742" y="10800"/>
                    </a:cubicBezTo>
                    <a:cubicBezTo>
                      <a:pt x="17742" y="14634"/>
                      <a:pt x="14634" y="17742"/>
                      <a:pt x="10800" y="17742"/>
                    </a:cubicBezTo>
                    <a:moveTo>
                      <a:pt x="19810" y="11337"/>
                    </a:moveTo>
                    <a:lnTo>
                      <a:pt x="21600" y="10736"/>
                    </a:lnTo>
                    <a:lnTo>
                      <a:pt x="21505" y="9366"/>
                    </a:lnTo>
                    <a:lnTo>
                      <a:pt x="19649" y="9018"/>
                    </a:lnTo>
                    <a:cubicBezTo>
                      <a:pt x="19573" y="8644"/>
                      <a:pt x="19473" y="8272"/>
                      <a:pt x="19348" y="7904"/>
                    </a:cubicBezTo>
                    <a:lnTo>
                      <a:pt x="20800" y="6662"/>
                    </a:lnTo>
                    <a:lnTo>
                      <a:pt x="20196" y="5430"/>
                    </a:lnTo>
                    <a:lnTo>
                      <a:pt x="18325" y="5817"/>
                    </a:lnTo>
                    <a:cubicBezTo>
                      <a:pt x="18089" y="5459"/>
                      <a:pt x="17830" y="5123"/>
                      <a:pt x="17551" y="4809"/>
                    </a:cubicBezTo>
                    <a:lnTo>
                      <a:pt x="18391" y="3118"/>
                    </a:lnTo>
                    <a:lnTo>
                      <a:pt x="17355" y="2217"/>
                    </a:lnTo>
                    <a:lnTo>
                      <a:pt x="15796" y="3284"/>
                    </a:lnTo>
                    <a:cubicBezTo>
                      <a:pt x="15475" y="3070"/>
                      <a:pt x="15141" y="2879"/>
                      <a:pt x="14797" y="2709"/>
                    </a:cubicBezTo>
                    <a:lnTo>
                      <a:pt x="14938" y="824"/>
                    </a:lnTo>
                    <a:lnTo>
                      <a:pt x="13639" y="380"/>
                    </a:lnTo>
                    <a:lnTo>
                      <a:pt x="12596" y="1956"/>
                    </a:lnTo>
                    <a:cubicBezTo>
                      <a:pt x="12182" y="1872"/>
                      <a:pt x="11761" y="1816"/>
                      <a:pt x="11338" y="1790"/>
                    </a:cubicBezTo>
                    <a:lnTo>
                      <a:pt x="10735" y="0"/>
                    </a:lnTo>
                    <a:lnTo>
                      <a:pt x="9366" y="96"/>
                    </a:lnTo>
                    <a:lnTo>
                      <a:pt x="9018" y="1951"/>
                    </a:lnTo>
                    <a:cubicBezTo>
                      <a:pt x="8644" y="2027"/>
                      <a:pt x="8272" y="2127"/>
                      <a:pt x="7903" y="2252"/>
                    </a:cubicBezTo>
                    <a:lnTo>
                      <a:pt x="6662" y="800"/>
                    </a:lnTo>
                    <a:lnTo>
                      <a:pt x="5429" y="1404"/>
                    </a:lnTo>
                    <a:lnTo>
                      <a:pt x="5817" y="3275"/>
                    </a:lnTo>
                    <a:cubicBezTo>
                      <a:pt x="5459" y="3512"/>
                      <a:pt x="5123" y="3771"/>
                      <a:pt x="4809" y="4049"/>
                    </a:cubicBezTo>
                    <a:lnTo>
                      <a:pt x="3118" y="3209"/>
                    </a:lnTo>
                    <a:lnTo>
                      <a:pt x="2216" y="4245"/>
                    </a:lnTo>
                    <a:lnTo>
                      <a:pt x="3284" y="5804"/>
                    </a:lnTo>
                    <a:cubicBezTo>
                      <a:pt x="3070" y="6126"/>
                      <a:pt x="2879" y="6459"/>
                      <a:pt x="2709" y="6803"/>
                    </a:cubicBezTo>
                    <a:lnTo>
                      <a:pt x="824" y="6662"/>
                    </a:lnTo>
                    <a:lnTo>
                      <a:pt x="379" y="7961"/>
                    </a:lnTo>
                    <a:lnTo>
                      <a:pt x="1956" y="9004"/>
                    </a:lnTo>
                    <a:cubicBezTo>
                      <a:pt x="1872" y="9418"/>
                      <a:pt x="1816" y="9839"/>
                      <a:pt x="1790" y="10262"/>
                    </a:cubicBezTo>
                    <a:lnTo>
                      <a:pt x="0" y="10865"/>
                    </a:lnTo>
                    <a:lnTo>
                      <a:pt x="95" y="12234"/>
                    </a:lnTo>
                    <a:lnTo>
                      <a:pt x="1951" y="12582"/>
                    </a:lnTo>
                    <a:cubicBezTo>
                      <a:pt x="2027" y="12956"/>
                      <a:pt x="2127" y="13328"/>
                      <a:pt x="2252" y="13697"/>
                    </a:cubicBezTo>
                    <a:lnTo>
                      <a:pt x="800" y="14938"/>
                    </a:lnTo>
                    <a:lnTo>
                      <a:pt x="1404" y="16171"/>
                    </a:lnTo>
                    <a:lnTo>
                      <a:pt x="3275" y="15783"/>
                    </a:lnTo>
                    <a:cubicBezTo>
                      <a:pt x="3511" y="16141"/>
                      <a:pt x="3770" y="16477"/>
                      <a:pt x="4049" y="16791"/>
                    </a:cubicBezTo>
                    <a:lnTo>
                      <a:pt x="3209" y="18482"/>
                    </a:lnTo>
                    <a:lnTo>
                      <a:pt x="4245" y="19383"/>
                    </a:lnTo>
                    <a:lnTo>
                      <a:pt x="5804" y="18317"/>
                    </a:lnTo>
                    <a:cubicBezTo>
                      <a:pt x="6125" y="18530"/>
                      <a:pt x="6459" y="18721"/>
                      <a:pt x="6803" y="18891"/>
                    </a:cubicBezTo>
                    <a:lnTo>
                      <a:pt x="6662" y="20776"/>
                    </a:lnTo>
                    <a:lnTo>
                      <a:pt x="7961" y="21220"/>
                    </a:lnTo>
                    <a:lnTo>
                      <a:pt x="9004" y="19644"/>
                    </a:lnTo>
                    <a:cubicBezTo>
                      <a:pt x="9418" y="19728"/>
                      <a:pt x="9839" y="19784"/>
                      <a:pt x="10262" y="19810"/>
                    </a:cubicBezTo>
                    <a:lnTo>
                      <a:pt x="10865" y="21600"/>
                    </a:lnTo>
                    <a:lnTo>
                      <a:pt x="12234" y="21505"/>
                    </a:lnTo>
                    <a:lnTo>
                      <a:pt x="12582" y="19649"/>
                    </a:lnTo>
                    <a:cubicBezTo>
                      <a:pt x="12956" y="19573"/>
                      <a:pt x="13328" y="19473"/>
                      <a:pt x="13697" y="19348"/>
                    </a:cubicBezTo>
                    <a:lnTo>
                      <a:pt x="14938" y="20800"/>
                    </a:lnTo>
                    <a:lnTo>
                      <a:pt x="16171" y="20196"/>
                    </a:lnTo>
                    <a:lnTo>
                      <a:pt x="15783" y="18325"/>
                    </a:lnTo>
                    <a:cubicBezTo>
                      <a:pt x="16141" y="18089"/>
                      <a:pt x="16477" y="17830"/>
                      <a:pt x="16791" y="17551"/>
                    </a:cubicBezTo>
                    <a:lnTo>
                      <a:pt x="18483" y="18391"/>
                    </a:lnTo>
                    <a:lnTo>
                      <a:pt x="19383" y="17355"/>
                    </a:lnTo>
                    <a:lnTo>
                      <a:pt x="18316" y="15796"/>
                    </a:lnTo>
                    <a:cubicBezTo>
                      <a:pt x="18530" y="15475"/>
                      <a:pt x="18722" y="15141"/>
                      <a:pt x="18891" y="14797"/>
                    </a:cubicBezTo>
                    <a:lnTo>
                      <a:pt x="20776" y="14938"/>
                    </a:lnTo>
                    <a:lnTo>
                      <a:pt x="21220" y="13639"/>
                    </a:lnTo>
                    <a:lnTo>
                      <a:pt x="19644" y="12596"/>
                    </a:lnTo>
                    <a:cubicBezTo>
                      <a:pt x="19728" y="12182"/>
                      <a:pt x="19784" y="11762"/>
                      <a:pt x="19810" y="11337"/>
                    </a:cubicBezTo>
                  </a:path>
                </a:pathLst>
              </a:custGeom>
              <a:solidFill>
                <a:schemeClr val="bg1">
                  <a:alpha val="35000"/>
                </a:schemeClr>
              </a:solidFill>
              <a:ln w="16510">
                <a:solidFill>
                  <a:schemeClr val="tx1">
                    <a:alpha val="20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sp>
          <p:nvSpPr>
            <p:cNvPr id="68" name="Oval 67">
              <a:extLst>
                <a:ext uri="{FF2B5EF4-FFF2-40B4-BE49-F238E27FC236}">
                  <a16:creationId xmlns:a16="http://schemas.microsoft.com/office/drawing/2014/main" id="{4E940C70-A557-47C7-AF07-F4EA64E7DA03}"/>
                </a:ext>
              </a:extLst>
            </p:cNvPr>
            <p:cNvSpPr/>
            <p:nvPr/>
          </p:nvSpPr>
          <p:spPr>
            <a:xfrm>
              <a:off x="8816472" y="2779383"/>
              <a:ext cx="1682366" cy="168236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Rectangle 68">
              <a:extLst>
                <a:ext uri="{FF2B5EF4-FFF2-40B4-BE49-F238E27FC236}">
                  <a16:creationId xmlns:a16="http://schemas.microsoft.com/office/drawing/2014/main" id="{A78CD2FE-ED03-4FC2-B368-615B48FCB675}"/>
                </a:ext>
              </a:extLst>
            </p:cNvPr>
            <p:cNvSpPr/>
            <p:nvPr/>
          </p:nvSpPr>
          <p:spPr>
            <a:xfrm>
              <a:off x="9399340" y="3006062"/>
              <a:ext cx="566181" cy="584775"/>
            </a:xfrm>
            <a:prstGeom prst="rect">
              <a:avLst/>
            </a:prstGeom>
          </p:spPr>
          <p:txBody>
            <a:bodyPr wrap="none" anchor="ctr">
              <a:spAutoFit/>
            </a:bodyPr>
            <a:lstStyle/>
            <a:p>
              <a:pPr algn="ctr"/>
              <a:r>
                <a:rPr lang="en-US" sz="3200" dirty="0">
                  <a:solidFill>
                    <a:schemeClr val="bg1">
                      <a:lumMod val="95000"/>
                    </a:schemeClr>
                  </a:solidFill>
                  <a:latin typeface="FontAwesome" charset="0"/>
                </a:rPr>
                <a:t></a:t>
              </a:r>
              <a:endParaRPr lang="en-US" sz="3200" dirty="0">
                <a:solidFill>
                  <a:schemeClr val="bg1">
                    <a:lumMod val="95000"/>
                  </a:schemeClr>
                </a:solidFill>
              </a:endParaRPr>
            </a:p>
          </p:txBody>
        </p:sp>
        <p:sp>
          <p:nvSpPr>
            <p:cNvPr id="70" name="Rectangle 69">
              <a:extLst>
                <a:ext uri="{FF2B5EF4-FFF2-40B4-BE49-F238E27FC236}">
                  <a16:creationId xmlns:a16="http://schemas.microsoft.com/office/drawing/2014/main" id="{90F743EB-C3B3-4E3F-8551-C89ABB9D421D}"/>
                </a:ext>
              </a:extLst>
            </p:cNvPr>
            <p:cNvSpPr/>
            <p:nvPr/>
          </p:nvSpPr>
          <p:spPr>
            <a:xfrm>
              <a:off x="5466141" y="2840938"/>
              <a:ext cx="566181" cy="584775"/>
            </a:xfrm>
            <a:prstGeom prst="rect">
              <a:avLst/>
            </a:prstGeom>
          </p:spPr>
          <p:txBody>
            <a:bodyPr wrap="none" anchor="ctr">
              <a:spAutoFit/>
            </a:bodyPr>
            <a:lstStyle/>
            <a:p>
              <a:pPr algn="ctr"/>
              <a:r>
                <a:rPr lang="en-US" sz="3200" dirty="0">
                  <a:solidFill>
                    <a:srgbClr val="FEFEFE"/>
                  </a:solidFill>
                  <a:latin typeface="FontAwesome" pitchFamily="2" charset="0"/>
                </a:rPr>
                <a:t></a:t>
              </a:r>
            </a:p>
          </p:txBody>
        </p:sp>
        <p:sp>
          <p:nvSpPr>
            <p:cNvPr id="71" name="Rectangle 70">
              <a:extLst>
                <a:ext uri="{FF2B5EF4-FFF2-40B4-BE49-F238E27FC236}">
                  <a16:creationId xmlns:a16="http://schemas.microsoft.com/office/drawing/2014/main" id="{6587940A-3A69-446B-93C0-7A1EEC1FEDB0}"/>
                </a:ext>
              </a:extLst>
            </p:cNvPr>
            <p:cNvSpPr/>
            <p:nvPr/>
          </p:nvSpPr>
          <p:spPr>
            <a:xfrm>
              <a:off x="7427650" y="2222698"/>
              <a:ext cx="623890" cy="584775"/>
            </a:xfrm>
            <a:prstGeom prst="rect">
              <a:avLst/>
            </a:prstGeom>
          </p:spPr>
          <p:txBody>
            <a:bodyPr wrap="none" anchor="ctr">
              <a:spAutoFit/>
            </a:bodyPr>
            <a:lstStyle/>
            <a:p>
              <a:pPr algn="ctr"/>
              <a:r>
                <a:rPr lang="en-US" sz="3200" dirty="0">
                  <a:solidFill>
                    <a:srgbClr val="FEFEFE"/>
                  </a:solidFill>
                  <a:latin typeface="FontAwesome" pitchFamily="2" charset="0"/>
                </a:rPr>
                <a:t></a:t>
              </a:r>
            </a:p>
          </p:txBody>
        </p:sp>
        <p:sp>
          <p:nvSpPr>
            <p:cNvPr id="72" name="Rectangle 71">
              <a:extLst>
                <a:ext uri="{FF2B5EF4-FFF2-40B4-BE49-F238E27FC236}">
                  <a16:creationId xmlns:a16="http://schemas.microsoft.com/office/drawing/2014/main" id="{807F7922-E26B-450D-BA22-EC0C1C402379}"/>
                </a:ext>
              </a:extLst>
            </p:cNvPr>
            <p:cNvSpPr/>
            <p:nvPr/>
          </p:nvSpPr>
          <p:spPr>
            <a:xfrm>
              <a:off x="7411627" y="4161666"/>
              <a:ext cx="535724" cy="584775"/>
            </a:xfrm>
            <a:prstGeom prst="rect">
              <a:avLst/>
            </a:prstGeom>
          </p:spPr>
          <p:txBody>
            <a:bodyPr wrap="none" anchor="ctr">
              <a:spAutoFit/>
            </a:bodyPr>
            <a:lstStyle/>
            <a:p>
              <a:pPr algn="ctr"/>
              <a:r>
                <a:rPr lang="en-US" sz="3200" dirty="0">
                  <a:solidFill>
                    <a:srgbClr val="FEFEFE"/>
                  </a:solidFill>
                  <a:latin typeface="FontAwesome" pitchFamily="2" charset="0"/>
                </a:rPr>
                <a:t></a:t>
              </a:r>
            </a:p>
          </p:txBody>
        </p:sp>
        <p:sp>
          <p:nvSpPr>
            <p:cNvPr id="73" name="TextBox 72">
              <a:extLst>
                <a:ext uri="{FF2B5EF4-FFF2-40B4-BE49-F238E27FC236}">
                  <a16:creationId xmlns:a16="http://schemas.microsoft.com/office/drawing/2014/main" id="{4700907C-E7E9-440C-8CBF-1E3FCE4A94C2}"/>
                </a:ext>
              </a:extLst>
            </p:cNvPr>
            <p:cNvSpPr txBox="1"/>
            <p:nvPr/>
          </p:nvSpPr>
          <p:spPr>
            <a:xfrm>
              <a:off x="5021898" y="3465026"/>
              <a:ext cx="1390230" cy="592470"/>
            </a:xfrm>
            <a:prstGeom prst="rect">
              <a:avLst/>
            </a:prstGeom>
            <a:noFill/>
          </p:spPr>
          <p:txBody>
            <a:bodyPr wrap="square" numCol="1" spcCol="0" rtlCol="0" anchor="ctr">
              <a:spAutoFit/>
            </a:bodyPr>
            <a:lstStyle/>
            <a:p>
              <a:pPr algn="ctr">
                <a:lnSpc>
                  <a:spcPts val="1300"/>
                </a:lnSpc>
              </a:pPr>
              <a:r>
                <a:rPr lang="en-US" sz="900" dirty="0">
                  <a:solidFill>
                    <a:srgbClr val="FEFEFE"/>
                  </a:solidFill>
                  <a:latin typeface="Montserrat Regular"/>
                  <a:ea typeface="Montserrat Light" charset="0"/>
                  <a:cs typeface="Montserrat Light" charset="0"/>
                </a:rPr>
                <a:t>The example text goes here with your own detailed.</a:t>
              </a:r>
            </a:p>
          </p:txBody>
        </p:sp>
        <p:sp>
          <p:nvSpPr>
            <p:cNvPr id="74" name="TextBox 73">
              <a:extLst>
                <a:ext uri="{FF2B5EF4-FFF2-40B4-BE49-F238E27FC236}">
                  <a16:creationId xmlns:a16="http://schemas.microsoft.com/office/drawing/2014/main" id="{8C810A01-842B-4713-AA70-18704CB510C5}"/>
                </a:ext>
              </a:extLst>
            </p:cNvPr>
            <p:cNvSpPr txBox="1"/>
            <p:nvPr/>
          </p:nvSpPr>
          <p:spPr>
            <a:xfrm>
              <a:off x="9069484" y="3603181"/>
              <a:ext cx="1222832" cy="425758"/>
            </a:xfrm>
            <a:prstGeom prst="rect">
              <a:avLst/>
            </a:prstGeom>
            <a:noFill/>
          </p:spPr>
          <p:txBody>
            <a:bodyPr wrap="square" numCol="1" spcCol="0" rtlCol="0" anchor="ctr">
              <a:spAutoFit/>
            </a:bodyPr>
            <a:lstStyle/>
            <a:p>
              <a:pPr algn="ctr">
                <a:lnSpc>
                  <a:spcPts val="1300"/>
                </a:lnSpc>
              </a:pPr>
              <a:r>
                <a:rPr lang="en-US" sz="900" dirty="0">
                  <a:solidFill>
                    <a:schemeClr val="bg1">
                      <a:lumMod val="95000"/>
                    </a:schemeClr>
                  </a:solidFill>
                  <a:latin typeface="Montserrat Regular"/>
                  <a:ea typeface="Montserrat Light" charset="0"/>
                  <a:cs typeface="Montserrat Light" charset="0"/>
                </a:rPr>
                <a:t>The example text goes here with</a:t>
              </a:r>
            </a:p>
          </p:txBody>
        </p:sp>
        <p:sp>
          <p:nvSpPr>
            <p:cNvPr id="75" name="TextBox 74">
              <a:extLst>
                <a:ext uri="{FF2B5EF4-FFF2-40B4-BE49-F238E27FC236}">
                  <a16:creationId xmlns:a16="http://schemas.microsoft.com/office/drawing/2014/main" id="{E58E693C-04E2-4C46-8B5A-B91882B31EC7}"/>
                </a:ext>
              </a:extLst>
            </p:cNvPr>
            <p:cNvSpPr txBox="1"/>
            <p:nvPr/>
          </p:nvSpPr>
          <p:spPr>
            <a:xfrm>
              <a:off x="7160268" y="2779383"/>
              <a:ext cx="1094782" cy="425758"/>
            </a:xfrm>
            <a:prstGeom prst="rect">
              <a:avLst/>
            </a:prstGeom>
            <a:noFill/>
          </p:spPr>
          <p:txBody>
            <a:bodyPr wrap="square" numCol="1" spcCol="0" rtlCol="0" anchor="ctr">
              <a:spAutoFit/>
            </a:bodyPr>
            <a:lstStyle/>
            <a:p>
              <a:pPr algn="ctr">
                <a:lnSpc>
                  <a:spcPts val="1300"/>
                </a:lnSpc>
              </a:pPr>
              <a:r>
                <a:rPr lang="en-US" sz="900" dirty="0">
                  <a:solidFill>
                    <a:srgbClr val="FEFEFE"/>
                  </a:solidFill>
                  <a:latin typeface="Montserrat Regular"/>
                  <a:ea typeface="Montserrat Light" charset="0"/>
                  <a:cs typeface="Montserrat Light" charset="0"/>
                </a:rPr>
                <a:t>The example text goes</a:t>
              </a:r>
            </a:p>
          </p:txBody>
        </p:sp>
        <p:sp>
          <p:nvSpPr>
            <p:cNvPr id="76" name="TextBox 75">
              <a:extLst>
                <a:ext uri="{FF2B5EF4-FFF2-40B4-BE49-F238E27FC236}">
                  <a16:creationId xmlns:a16="http://schemas.microsoft.com/office/drawing/2014/main" id="{A5E284A6-E478-4E67-AA35-DD337D194E79}"/>
                </a:ext>
              </a:extLst>
            </p:cNvPr>
            <p:cNvSpPr txBox="1"/>
            <p:nvPr/>
          </p:nvSpPr>
          <p:spPr>
            <a:xfrm>
              <a:off x="7160268" y="4757040"/>
              <a:ext cx="1094782" cy="425758"/>
            </a:xfrm>
            <a:prstGeom prst="rect">
              <a:avLst/>
            </a:prstGeom>
            <a:noFill/>
          </p:spPr>
          <p:txBody>
            <a:bodyPr wrap="square" numCol="1" spcCol="0" rtlCol="0" anchor="ctr">
              <a:spAutoFit/>
            </a:bodyPr>
            <a:lstStyle/>
            <a:p>
              <a:pPr algn="ctr">
                <a:lnSpc>
                  <a:spcPts val="1300"/>
                </a:lnSpc>
              </a:pPr>
              <a:r>
                <a:rPr lang="en-US" sz="900" dirty="0">
                  <a:solidFill>
                    <a:srgbClr val="FEFEFE"/>
                  </a:solidFill>
                  <a:latin typeface="Montserrat Regular"/>
                  <a:ea typeface="Montserrat Light" charset="0"/>
                  <a:cs typeface="Montserrat Light" charset="0"/>
                </a:rPr>
                <a:t>The example </a:t>
              </a:r>
              <a:r>
                <a:rPr lang="en-US" sz="900">
                  <a:solidFill>
                    <a:srgbClr val="FEFEFE"/>
                  </a:solidFill>
                  <a:latin typeface="Montserrat Regular"/>
                  <a:ea typeface="Montserrat Light" charset="0"/>
                  <a:cs typeface="Montserrat Light" charset="0"/>
                </a:rPr>
                <a:t>text goes</a:t>
              </a:r>
              <a:endParaRPr lang="en-US" sz="900" dirty="0">
                <a:solidFill>
                  <a:srgbClr val="FEFEFE"/>
                </a:solidFill>
                <a:latin typeface="Montserrat Regular"/>
                <a:ea typeface="Montserrat Light" charset="0"/>
                <a:cs typeface="Montserrat Light" charset="0"/>
              </a:endParaRPr>
            </a:p>
          </p:txBody>
        </p:sp>
      </p:grpSp>
    </p:spTree>
    <p:extLst>
      <p:ext uri="{BB962C8B-B14F-4D97-AF65-F5344CB8AC3E}">
        <p14:creationId xmlns:p14="http://schemas.microsoft.com/office/powerpoint/2010/main" val="27376318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extBox 66">
            <a:extLst>
              <a:ext uri="{FF2B5EF4-FFF2-40B4-BE49-F238E27FC236}">
                <a16:creationId xmlns:a16="http://schemas.microsoft.com/office/drawing/2014/main" id="{5420B976-6722-4BAD-9567-ACFF4B2900AA}"/>
              </a:ext>
            </a:extLst>
          </p:cNvPr>
          <p:cNvSpPr txBox="1"/>
          <p:nvPr/>
        </p:nvSpPr>
        <p:spPr>
          <a:xfrm>
            <a:off x="2390674" y="694876"/>
            <a:ext cx="6927767" cy="553998"/>
          </a:xfrm>
          <a:prstGeom prst="rect">
            <a:avLst/>
          </a:prstGeom>
          <a:noFill/>
        </p:spPr>
        <p:txBody>
          <a:bodyPr wrap="square" rtlCol="0">
            <a:spAutoFit/>
          </a:bodyPr>
          <a:lstStyle/>
          <a:p>
            <a:pPr algn="ctr"/>
            <a:r>
              <a:rPr lang="en-US" sz="3000" spc="500" dirty="0">
                <a:latin typeface="Abril Display" panose="02000503000000020003" pitchFamily="50" charset="0"/>
              </a:rPr>
              <a:t>Company Data Chart</a:t>
            </a:r>
          </a:p>
        </p:txBody>
      </p:sp>
      <p:sp>
        <p:nvSpPr>
          <p:cNvPr id="68" name="TextBox 67">
            <a:extLst>
              <a:ext uri="{FF2B5EF4-FFF2-40B4-BE49-F238E27FC236}">
                <a16:creationId xmlns:a16="http://schemas.microsoft.com/office/drawing/2014/main" id="{018BADF3-F3DC-4427-8CB9-857B232268A1}"/>
              </a:ext>
            </a:extLst>
          </p:cNvPr>
          <p:cNvSpPr txBox="1"/>
          <p:nvPr/>
        </p:nvSpPr>
        <p:spPr>
          <a:xfrm>
            <a:off x="3883606" y="1262317"/>
            <a:ext cx="3941903" cy="246221"/>
          </a:xfrm>
          <a:prstGeom prst="rect">
            <a:avLst/>
          </a:prstGeom>
          <a:noFill/>
        </p:spPr>
        <p:txBody>
          <a:bodyPr wrap="square" rtlCol="0">
            <a:spAutoFit/>
          </a:bodyPr>
          <a:lstStyle/>
          <a:p>
            <a:pPr algn="ctr"/>
            <a:r>
              <a:rPr lang="en-US" sz="1000" spc="700" dirty="0">
                <a:solidFill>
                  <a:schemeClr val="tx1">
                    <a:lumMod val="65000"/>
                    <a:lumOff val="35000"/>
                  </a:schemeClr>
                </a:solidFill>
                <a:latin typeface="Abril Display" panose="02000503000000020003" pitchFamily="50" charset="0"/>
              </a:rPr>
              <a:t>Creative Presentation</a:t>
            </a:r>
          </a:p>
        </p:txBody>
      </p:sp>
      <p:grpSp>
        <p:nvGrpSpPr>
          <p:cNvPr id="3" name="Group 2">
            <a:extLst>
              <a:ext uri="{FF2B5EF4-FFF2-40B4-BE49-F238E27FC236}">
                <a16:creationId xmlns:a16="http://schemas.microsoft.com/office/drawing/2014/main" id="{B201D20F-5FC8-4DFE-93B7-10524B80F28F}"/>
              </a:ext>
            </a:extLst>
          </p:cNvPr>
          <p:cNvGrpSpPr/>
          <p:nvPr/>
        </p:nvGrpSpPr>
        <p:grpSpPr>
          <a:xfrm>
            <a:off x="1415142" y="2430515"/>
            <a:ext cx="9361715" cy="2564412"/>
            <a:chOff x="1415142" y="2973354"/>
            <a:chExt cx="9361715" cy="2564412"/>
          </a:xfrm>
        </p:grpSpPr>
        <p:grpSp>
          <p:nvGrpSpPr>
            <p:cNvPr id="42" name="Group 41">
              <a:extLst>
                <a:ext uri="{FF2B5EF4-FFF2-40B4-BE49-F238E27FC236}">
                  <a16:creationId xmlns:a16="http://schemas.microsoft.com/office/drawing/2014/main" id="{2F06D43D-70E7-449F-9544-813F122B26B2}"/>
                </a:ext>
              </a:extLst>
            </p:cNvPr>
            <p:cNvGrpSpPr/>
            <p:nvPr/>
          </p:nvGrpSpPr>
          <p:grpSpPr>
            <a:xfrm>
              <a:off x="4630056" y="2973354"/>
              <a:ext cx="2931886" cy="2564412"/>
              <a:chOff x="2032000" y="2989946"/>
              <a:chExt cx="3599543" cy="3148387"/>
            </a:xfrm>
          </p:grpSpPr>
          <p:graphicFrame>
            <p:nvGraphicFramePr>
              <p:cNvPr id="43" name="Chart 42">
                <a:extLst>
                  <a:ext uri="{FF2B5EF4-FFF2-40B4-BE49-F238E27FC236}">
                    <a16:creationId xmlns:a16="http://schemas.microsoft.com/office/drawing/2014/main" id="{692E9EEA-A4CB-46BE-A49E-4B8328D96CB0}"/>
                  </a:ext>
                </a:extLst>
              </p:cNvPr>
              <p:cNvGraphicFramePr/>
              <p:nvPr>
                <p:extLst/>
              </p:nvPr>
            </p:nvGraphicFramePr>
            <p:xfrm>
              <a:off x="2032000" y="2989946"/>
              <a:ext cx="3599543" cy="3148387"/>
            </p:xfrm>
            <a:graphic>
              <a:graphicData uri="http://schemas.openxmlformats.org/drawingml/2006/chart">
                <c:chart xmlns:c="http://schemas.openxmlformats.org/drawingml/2006/chart" xmlns:r="http://schemas.openxmlformats.org/officeDocument/2006/relationships" r:id="rId2"/>
              </a:graphicData>
            </a:graphic>
          </p:graphicFrame>
          <p:sp>
            <p:nvSpPr>
              <p:cNvPr id="44" name="TextBox 43">
                <a:extLst>
                  <a:ext uri="{FF2B5EF4-FFF2-40B4-BE49-F238E27FC236}">
                    <a16:creationId xmlns:a16="http://schemas.microsoft.com/office/drawing/2014/main" id="{0D6A0552-7D59-4839-9EE1-8923F82D9D10}"/>
                  </a:ext>
                </a:extLst>
              </p:cNvPr>
              <p:cNvSpPr txBox="1"/>
              <p:nvPr/>
            </p:nvSpPr>
            <p:spPr>
              <a:xfrm>
                <a:off x="2855723" y="3332479"/>
                <a:ext cx="850065" cy="396757"/>
              </a:xfrm>
              <a:prstGeom prst="rect">
                <a:avLst/>
              </a:prstGeom>
              <a:noFill/>
            </p:spPr>
            <p:txBody>
              <a:bodyPr wrap="square" rtlCol="0">
                <a:spAutoFit/>
              </a:bodyPr>
              <a:lstStyle/>
              <a:p>
                <a:r>
                  <a:rPr lang="en-US" sz="1500" dirty="0">
                    <a:solidFill>
                      <a:schemeClr val="tx1">
                        <a:lumMod val="65000"/>
                        <a:lumOff val="35000"/>
                      </a:schemeClr>
                    </a:solidFill>
                    <a:latin typeface="Abril Display" panose="02000503000000020003" pitchFamily="50" charset="0"/>
                  </a:rPr>
                  <a:t>75%</a:t>
                </a:r>
              </a:p>
            </p:txBody>
          </p:sp>
        </p:grpSp>
        <p:grpSp>
          <p:nvGrpSpPr>
            <p:cNvPr id="45" name="Group 44">
              <a:extLst>
                <a:ext uri="{FF2B5EF4-FFF2-40B4-BE49-F238E27FC236}">
                  <a16:creationId xmlns:a16="http://schemas.microsoft.com/office/drawing/2014/main" id="{341EF750-9DC2-4455-9752-E1D70BEA40D0}"/>
                </a:ext>
              </a:extLst>
            </p:cNvPr>
            <p:cNvGrpSpPr/>
            <p:nvPr/>
          </p:nvGrpSpPr>
          <p:grpSpPr>
            <a:xfrm>
              <a:off x="7844971" y="2973354"/>
              <a:ext cx="2931886" cy="2564412"/>
              <a:chOff x="2032000" y="2989946"/>
              <a:chExt cx="3599543" cy="3148387"/>
            </a:xfrm>
          </p:grpSpPr>
          <p:graphicFrame>
            <p:nvGraphicFramePr>
              <p:cNvPr id="46" name="Chart 45">
                <a:extLst>
                  <a:ext uri="{FF2B5EF4-FFF2-40B4-BE49-F238E27FC236}">
                    <a16:creationId xmlns:a16="http://schemas.microsoft.com/office/drawing/2014/main" id="{7EF1A21D-930C-4D43-9D11-5CB9E60957C4}"/>
                  </a:ext>
                </a:extLst>
              </p:cNvPr>
              <p:cNvGraphicFramePr/>
              <p:nvPr>
                <p:extLst/>
              </p:nvPr>
            </p:nvGraphicFramePr>
            <p:xfrm>
              <a:off x="2032000" y="2989946"/>
              <a:ext cx="3599543" cy="3148387"/>
            </p:xfrm>
            <a:graphic>
              <a:graphicData uri="http://schemas.openxmlformats.org/drawingml/2006/chart">
                <c:chart xmlns:c="http://schemas.openxmlformats.org/drawingml/2006/chart" xmlns:r="http://schemas.openxmlformats.org/officeDocument/2006/relationships" r:id="rId3"/>
              </a:graphicData>
            </a:graphic>
          </p:graphicFrame>
          <p:sp>
            <p:nvSpPr>
              <p:cNvPr id="47" name="TextBox 46">
                <a:extLst>
                  <a:ext uri="{FF2B5EF4-FFF2-40B4-BE49-F238E27FC236}">
                    <a16:creationId xmlns:a16="http://schemas.microsoft.com/office/drawing/2014/main" id="{9C6CCABF-A369-4984-B5A6-90422C8C6BD9}"/>
                  </a:ext>
                </a:extLst>
              </p:cNvPr>
              <p:cNvSpPr txBox="1"/>
              <p:nvPr/>
            </p:nvSpPr>
            <p:spPr>
              <a:xfrm>
                <a:off x="2855723" y="3332479"/>
                <a:ext cx="850065" cy="396757"/>
              </a:xfrm>
              <a:prstGeom prst="rect">
                <a:avLst/>
              </a:prstGeom>
              <a:noFill/>
            </p:spPr>
            <p:txBody>
              <a:bodyPr wrap="square" rtlCol="0">
                <a:spAutoFit/>
              </a:bodyPr>
              <a:lstStyle/>
              <a:p>
                <a:r>
                  <a:rPr lang="en-US" sz="1500" dirty="0">
                    <a:solidFill>
                      <a:schemeClr val="tx1">
                        <a:lumMod val="75000"/>
                        <a:lumOff val="25000"/>
                      </a:schemeClr>
                    </a:solidFill>
                    <a:latin typeface="Abril Display" panose="02000503000000020003" pitchFamily="50" charset="0"/>
                  </a:rPr>
                  <a:t>75%</a:t>
                </a:r>
              </a:p>
            </p:txBody>
          </p:sp>
        </p:grpSp>
        <p:grpSp>
          <p:nvGrpSpPr>
            <p:cNvPr id="48" name="Group 47">
              <a:extLst>
                <a:ext uri="{FF2B5EF4-FFF2-40B4-BE49-F238E27FC236}">
                  <a16:creationId xmlns:a16="http://schemas.microsoft.com/office/drawing/2014/main" id="{99226BA6-79F5-42CD-BA81-8DC81BA9C2FA}"/>
                </a:ext>
              </a:extLst>
            </p:cNvPr>
            <p:cNvGrpSpPr/>
            <p:nvPr/>
          </p:nvGrpSpPr>
          <p:grpSpPr>
            <a:xfrm>
              <a:off x="1415142" y="2973354"/>
              <a:ext cx="2931886" cy="2564412"/>
              <a:chOff x="2032000" y="2989946"/>
              <a:chExt cx="3599543" cy="3148387"/>
            </a:xfrm>
          </p:grpSpPr>
          <p:graphicFrame>
            <p:nvGraphicFramePr>
              <p:cNvPr id="49" name="Chart 48">
                <a:extLst>
                  <a:ext uri="{FF2B5EF4-FFF2-40B4-BE49-F238E27FC236}">
                    <a16:creationId xmlns:a16="http://schemas.microsoft.com/office/drawing/2014/main" id="{0D75B002-552E-450A-8169-A8A8F51A8460}"/>
                  </a:ext>
                </a:extLst>
              </p:cNvPr>
              <p:cNvGraphicFramePr/>
              <p:nvPr>
                <p:extLst/>
              </p:nvPr>
            </p:nvGraphicFramePr>
            <p:xfrm>
              <a:off x="2032000" y="2989946"/>
              <a:ext cx="3599543" cy="3148387"/>
            </p:xfrm>
            <a:graphic>
              <a:graphicData uri="http://schemas.openxmlformats.org/drawingml/2006/chart">
                <c:chart xmlns:c="http://schemas.openxmlformats.org/drawingml/2006/chart" xmlns:r="http://schemas.openxmlformats.org/officeDocument/2006/relationships" r:id="rId4"/>
              </a:graphicData>
            </a:graphic>
          </p:graphicFrame>
          <p:sp>
            <p:nvSpPr>
              <p:cNvPr id="50" name="TextBox 49">
                <a:extLst>
                  <a:ext uri="{FF2B5EF4-FFF2-40B4-BE49-F238E27FC236}">
                    <a16:creationId xmlns:a16="http://schemas.microsoft.com/office/drawing/2014/main" id="{F1472444-C0B0-4676-85C6-A601B87ED5D3}"/>
                  </a:ext>
                </a:extLst>
              </p:cNvPr>
              <p:cNvSpPr txBox="1"/>
              <p:nvPr/>
            </p:nvSpPr>
            <p:spPr>
              <a:xfrm>
                <a:off x="2855723" y="3332479"/>
                <a:ext cx="850065" cy="396757"/>
              </a:xfrm>
              <a:prstGeom prst="rect">
                <a:avLst/>
              </a:prstGeom>
              <a:noFill/>
            </p:spPr>
            <p:txBody>
              <a:bodyPr wrap="square" rtlCol="0">
                <a:spAutoFit/>
              </a:bodyPr>
              <a:lstStyle/>
              <a:p>
                <a:r>
                  <a:rPr lang="en-US" sz="1500" dirty="0">
                    <a:solidFill>
                      <a:schemeClr val="tx1">
                        <a:lumMod val="65000"/>
                        <a:lumOff val="35000"/>
                      </a:schemeClr>
                    </a:solidFill>
                    <a:latin typeface="Abril Display" panose="02000503000000020003" pitchFamily="50" charset="0"/>
                  </a:rPr>
                  <a:t>75%</a:t>
                </a:r>
              </a:p>
            </p:txBody>
          </p:sp>
        </p:grpSp>
        <p:sp>
          <p:nvSpPr>
            <p:cNvPr id="51" name="Freeform 35">
              <a:extLst>
                <a:ext uri="{FF2B5EF4-FFF2-40B4-BE49-F238E27FC236}">
                  <a16:creationId xmlns:a16="http://schemas.microsoft.com/office/drawing/2014/main" id="{8145C9F2-B96C-4CB3-A463-748C71191FA7}"/>
                </a:ext>
              </a:extLst>
            </p:cNvPr>
            <p:cNvSpPr>
              <a:spLocks noEditPoints="1"/>
            </p:cNvSpPr>
            <p:nvPr/>
          </p:nvSpPr>
          <p:spPr bwMode="auto">
            <a:xfrm>
              <a:off x="9042261" y="3872538"/>
              <a:ext cx="537306" cy="538465"/>
            </a:xfrm>
            <a:custGeom>
              <a:avLst/>
              <a:gdLst>
                <a:gd name="T0" fmla="*/ 137 w 137"/>
                <a:gd name="T1" fmla="*/ 78 h 138"/>
                <a:gd name="T2" fmla="*/ 118 w 137"/>
                <a:gd name="T3" fmla="*/ 58 h 138"/>
                <a:gd name="T4" fmla="*/ 122 w 137"/>
                <a:gd name="T5" fmla="*/ 27 h 138"/>
                <a:gd name="T6" fmla="*/ 96 w 137"/>
                <a:gd name="T7" fmla="*/ 26 h 138"/>
                <a:gd name="T8" fmla="*/ 78 w 137"/>
                <a:gd name="T9" fmla="*/ 0 h 138"/>
                <a:gd name="T10" fmla="*/ 57 w 137"/>
                <a:gd name="T11" fmla="*/ 20 h 138"/>
                <a:gd name="T12" fmla="*/ 26 w 137"/>
                <a:gd name="T13" fmla="*/ 15 h 138"/>
                <a:gd name="T14" fmla="*/ 26 w 137"/>
                <a:gd name="T15" fmla="*/ 42 h 138"/>
                <a:gd name="T16" fmla="*/ 0 w 137"/>
                <a:gd name="T17" fmla="*/ 60 h 138"/>
                <a:gd name="T18" fmla="*/ 19 w 137"/>
                <a:gd name="T19" fmla="*/ 80 h 138"/>
                <a:gd name="T20" fmla="*/ 15 w 137"/>
                <a:gd name="T21" fmla="*/ 111 h 138"/>
                <a:gd name="T22" fmla="*/ 41 w 137"/>
                <a:gd name="T23" fmla="*/ 111 h 138"/>
                <a:gd name="T24" fmla="*/ 59 w 137"/>
                <a:gd name="T25" fmla="*/ 138 h 138"/>
                <a:gd name="T26" fmla="*/ 80 w 137"/>
                <a:gd name="T27" fmla="*/ 118 h 138"/>
                <a:gd name="T28" fmla="*/ 111 w 137"/>
                <a:gd name="T29" fmla="*/ 122 h 138"/>
                <a:gd name="T30" fmla="*/ 111 w 137"/>
                <a:gd name="T31" fmla="*/ 96 h 138"/>
                <a:gd name="T32" fmla="*/ 132 w 137"/>
                <a:gd name="T33" fmla="*/ 64 h 138"/>
                <a:gd name="T34" fmla="*/ 117 w 137"/>
                <a:gd name="T35" fmla="*/ 75 h 138"/>
                <a:gd name="T36" fmla="*/ 117 w 137"/>
                <a:gd name="T37" fmla="*/ 63 h 138"/>
                <a:gd name="T38" fmla="*/ 110 w 137"/>
                <a:gd name="T39" fmla="*/ 22 h 138"/>
                <a:gd name="T40" fmla="*/ 107 w 137"/>
                <a:gd name="T41" fmla="*/ 38 h 138"/>
                <a:gd name="T42" fmla="*/ 110 w 137"/>
                <a:gd name="T43" fmla="*/ 22 h 138"/>
                <a:gd name="T44" fmla="*/ 73 w 137"/>
                <a:gd name="T45" fmla="*/ 5 h 138"/>
                <a:gd name="T46" fmla="*/ 68 w 137"/>
                <a:gd name="T47" fmla="*/ 19 h 138"/>
                <a:gd name="T48" fmla="*/ 64 w 137"/>
                <a:gd name="T49" fmla="*/ 5 h 138"/>
                <a:gd name="T50" fmla="*/ 27 w 137"/>
                <a:gd name="T51" fmla="*/ 22 h 138"/>
                <a:gd name="T52" fmla="*/ 34 w 137"/>
                <a:gd name="T53" fmla="*/ 34 h 138"/>
                <a:gd name="T54" fmla="*/ 21 w 137"/>
                <a:gd name="T55" fmla="*/ 27 h 138"/>
                <a:gd name="T56" fmla="*/ 5 w 137"/>
                <a:gd name="T57" fmla="*/ 64 h 138"/>
                <a:gd name="T58" fmla="*/ 19 w 137"/>
                <a:gd name="T59" fmla="*/ 69 h 138"/>
                <a:gd name="T60" fmla="*/ 5 w 137"/>
                <a:gd name="T61" fmla="*/ 74 h 138"/>
                <a:gd name="T62" fmla="*/ 22 w 137"/>
                <a:gd name="T63" fmla="*/ 110 h 138"/>
                <a:gd name="T64" fmla="*/ 38 w 137"/>
                <a:gd name="T65" fmla="*/ 108 h 138"/>
                <a:gd name="T66" fmla="*/ 73 w 137"/>
                <a:gd name="T67" fmla="*/ 133 h 138"/>
                <a:gd name="T68" fmla="*/ 62 w 137"/>
                <a:gd name="T69" fmla="*/ 118 h 138"/>
                <a:gd name="T70" fmla="*/ 68 w 137"/>
                <a:gd name="T71" fmla="*/ 118 h 138"/>
                <a:gd name="T72" fmla="*/ 75 w 137"/>
                <a:gd name="T73" fmla="*/ 118 h 138"/>
                <a:gd name="T74" fmla="*/ 68 w 137"/>
                <a:gd name="T75" fmla="*/ 113 h 138"/>
                <a:gd name="T76" fmla="*/ 37 w 137"/>
                <a:gd name="T77" fmla="*/ 37 h 138"/>
                <a:gd name="T78" fmla="*/ 68 w 137"/>
                <a:gd name="T79" fmla="*/ 24 h 138"/>
                <a:gd name="T80" fmla="*/ 100 w 137"/>
                <a:gd name="T81" fmla="*/ 100 h 138"/>
                <a:gd name="T82" fmla="*/ 116 w 137"/>
                <a:gd name="T83" fmla="*/ 110 h 138"/>
                <a:gd name="T84" fmla="*/ 99 w 137"/>
                <a:gd name="T85" fmla="*/ 108 h 138"/>
                <a:gd name="T86" fmla="*/ 108 w 137"/>
                <a:gd name="T87" fmla="*/ 9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 h="138">
                  <a:moveTo>
                    <a:pt x="118" y="80"/>
                  </a:moveTo>
                  <a:cubicBezTo>
                    <a:pt x="137" y="78"/>
                    <a:pt x="137" y="78"/>
                    <a:pt x="137" y="78"/>
                  </a:cubicBezTo>
                  <a:cubicBezTo>
                    <a:pt x="137" y="60"/>
                    <a:pt x="137" y="60"/>
                    <a:pt x="137" y="60"/>
                  </a:cubicBezTo>
                  <a:cubicBezTo>
                    <a:pt x="118" y="58"/>
                    <a:pt x="118" y="58"/>
                    <a:pt x="118" y="58"/>
                  </a:cubicBezTo>
                  <a:cubicBezTo>
                    <a:pt x="116" y="52"/>
                    <a:pt x="114" y="46"/>
                    <a:pt x="111" y="42"/>
                  </a:cubicBezTo>
                  <a:cubicBezTo>
                    <a:pt x="122" y="27"/>
                    <a:pt x="122" y="27"/>
                    <a:pt x="122" y="27"/>
                  </a:cubicBezTo>
                  <a:cubicBezTo>
                    <a:pt x="110" y="15"/>
                    <a:pt x="110" y="15"/>
                    <a:pt x="110" y="15"/>
                  </a:cubicBezTo>
                  <a:cubicBezTo>
                    <a:pt x="96" y="26"/>
                    <a:pt x="96" y="26"/>
                    <a:pt x="96" y="26"/>
                  </a:cubicBezTo>
                  <a:cubicBezTo>
                    <a:pt x="91" y="23"/>
                    <a:pt x="86" y="21"/>
                    <a:pt x="80" y="20"/>
                  </a:cubicBezTo>
                  <a:cubicBezTo>
                    <a:pt x="78" y="0"/>
                    <a:pt x="78" y="0"/>
                    <a:pt x="78" y="0"/>
                  </a:cubicBezTo>
                  <a:cubicBezTo>
                    <a:pt x="59" y="0"/>
                    <a:pt x="59" y="0"/>
                    <a:pt x="59" y="0"/>
                  </a:cubicBezTo>
                  <a:cubicBezTo>
                    <a:pt x="57" y="20"/>
                    <a:pt x="57" y="20"/>
                    <a:pt x="57" y="20"/>
                  </a:cubicBezTo>
                  <a:cubicBezTo>
                    <a:pt x="51" y="21"/>
                    <a:pt x="46" y="23"/>
                    <a:pt x="42" y="26"/>
                  </a:cubicBezTo>
                  <a:cubicBezTo>
                    <a:pt x="26" y="15"/>
                    <a:pt x="26" y="15"/>
                    <a:pt x="26" y="15"/>
                  </a:cubicBezTo>
                  <a:cubicBezTo>
                    <a:pt x="15" y="27"/>
                    <a:pt x="15" y="27"/>
                    <a:pt x="15" y="27"/>
                  </a:cubicBezTo>
                  <a:cubicBezTo>
                    <a:pt x="26" y="42"/>
                    <a:pt x="26" y="42"/>
                    <a:pt x="26" y="42"/>
                  </a:cubicBezTo>
                  <a:cubicBezTo>
                    <a:pt x="23" y="47"/>
                    <a:pt x="21" y="52"/>
                    <a:pt x="19" y="57"/>
                  </a:cubicBezTo>
                  <a:cubicBezTo>
                    <a:pt x="0" y="60"/>
                    <a:pt x="0" y="60"/>
                    <a:pt x="0" y="60"/>
                  </a:cubicBezTo>
                  <a:cubicBezTo>
                    <a:pt x="0" y="78"/>
                    <a:pt x="0" y="78"/>
                    <a:pt x="0" y="78"/>
                  </a:cubicBezTo>
                  <a:cubicBezTo>
                    <a:pt x="19" y="80"/>
                    <a:pt x="19" y="80"/>
                    <a:pt x="19" y="80"/>
                  </a:cubicBezTo>
                  <a:cubicBezTo>
                    <a:pt x="21" y="86"/>
                    <a:pt x="23" y="91"/>
                    <a:pt x="26" y="96"/>
                  </a:cubicBezTo>
                  <a:cubicBezTo>
                    <a:pt x="15" y="111"/>
                    <a:pt x="15" y="111"/>
                    <a:pt x="15" y="111"/>
                  </a:cubicBezTo>
                  <a:cubicBezTo>
                    <a:pt x="26" y="122"/>
                    <a:pt x="26" y="122"/>
                    <a:pt x="26" y="122"/>
                  </a:cubicBezTo>
                  <a:cubicBezTo>
                    <a:pt x="41" y="111"/>
                    <a:pt x="41" y="111"/>
                    <a:pt x="41" y="111"/>
                  </a:cubicBezTo>
                  <a:cubicBezTo>
                    <a:pt x="46" y="114"/>
                    <a:pt x="51" y="117"/>
                    <a:pt x="57" y="118"/>
                  </a:cubicBezTo>
                  <a:cubicBezTo>
                    <a:pt x="59" y="138"/>
                    <a:pt x="59" y="138"/>
                    <a:pt x="59" y="138"/>
                  </a:cubicBezTo>
                  <a:cubicBezTo>
                    <a:pt x="78" y="138"/>
                    <a:pt x="78" y="138"/>
                    <a:pt x="78" y="138"/>
                  </a:cubicBezTo>
                  <a:cubicBezTo>
                    <a:pt x="80" y="118"/>
                    <a:pt x="80" y="118"/>
                    <a:pt x="80" y="118"/>
                  </a:cubicBezTo>
                  <a:cubicBezTo>
                    <a:pt x="86" y="117"/>
                    <a:pt x="91" y="114"/>
                    <a:pt x="95" y="111"/>
                  </a:cubicBezTo>
                  <a:cubicBezTo>
                    <a:pt x="111" y="122"/>
                    <a:pt x="111" y="122"/>
                    <a:pt x="111" y="122"/>
                  </a:cubicBezTo>
                  <a:cubicBezTo>
                    <a:pt x="122" y="111"/>
                    <a:pt x="122" y="111"/>
                    <a:pt x="122" y="111"/>
                  </a:cubicBezTo>
                  <a:cubicBezTo>
                    <a:pt x="111" y="96"/>
                    <a:pt x="111" y="96"/>
                    <a:pt x="111" y="96"/>
                  </a:cubicBezTo>
                  <a:cubicBezTo>
                    <a:pt x="114" y="91"/>
                    <a:pt x="116" y="86"/>
                    <a:pt x="118" y="80"/>
                  </a:cubicBezTo>
                  <a:close/>
                  <a:moveTo>
                    <a:pt x="132" y="64"/>
                  </a:moveTo>
                  <a:cubicBezTo>
                    <a:pt x="132" y="74"/>
                    <a:pt x="132" y="74"/>
                    <a:pt x="132" y="74"/>
                  </a:cubicBezTo>
                  <a:cubicBezTo>
                    <a:pt x="117" y="75"/>
                    <a:pt x="117" y="75"/>
                    <a:pt x="117" y="75"/>
                  </a:cubicBezTo>
                  <a:cubicBezTo>
                    <a:pt x="118" y="73"/>
                    <a:pt x="118" y="71"/>
                    <a:pt x="118" y="69"/>
                  </a:cubicBezTo>
                  <a:cubicBezTo>
                    <a:pt x="118" y="67"/>
                    <a:pt x="118" y="65"/>
                    <a:pt x="117" y="63"/>
                  </a:cubicBezTo>
                  <a:lnTo>
                    <a:pt x="132" y="64"/>
                  </a:lnTo>
                  <a:close/>
                  <a:moveTo>
                    <a:pt x="110" y="22"/>
                  </a:moveTo>
                  <a:cubicBezTo>
                    <a:pt x="115" y="27"/>
                    <a:pt x="115" y="27"/>
                    <a:pt x="115" y="27"/>
                  </a:cubicBezTo>
                  <a:cubicBezTo>
                    <a:pt x="107" y="38"/>
                    <a:pt x="107" y="38"/>
                    <a:pt x="107" y="38"/>
                  </a:cubicBezTo>
                  <a:cubicBezTo>
                    <a:pt x="105" y="35"/>
                    <a:pt x="102" y="32"/>
                    <a:pt x="99" y="30"/>
                  </a:cubicBezTo>
                  <a:lnTo>
                    <a:pt x="110" y="22"/>
                  </a:lnTo>
                  <a:close/>
                  <a:moveTo>
                    <a:pt x="64" y="5"/>
                  </a:moveTo>
                  <a:cubicBezTo>
                    <a:pt x="73" y="5"/>
                    <a:pt x="73" y="5"/>
                    <a:pt x="73" y="5"/>
                  </a:cubicBezTo>
                  <a:cubicBezTo>
                    <a:pt x="75" y="20"/>
                    <a:pt x="75" y="20"/>
                    <a:pt x="75" y="20"/>
                  </a:cubicBezTo>
                  <a:cubicBezTo>
                    <a:pt x="73" y="20"/>
                    <a:pt x="71" y="19"/>
                    <a:pt x="68" y="19"/>
                  </a:cubicBezTo>
                  <a:cubicBezTo>
                    <a:pt x="66" y="19"/>
                    <a:pt x="64" y="20"/>
                    <a:pt x="62" y="20"/>
                  </a:cubicBezTo>
                  <a:lnTo>
                    <a:pt x="64" y="5"/>
                  </a:lnTo>
                  <a:close/>
                  <a:moveTo>
                    <a:pt x="21" y="27"/>
                  </a:moveTo>
                  <a:cubicBezTo>
                    <a:pt x="27" y="22"/>
                    <a:pt x="27" y="22"/>
                    <a:pt x="27" y="22"/>
                  </a:cubicBezTo>
                  <a:cubicBezTo>
                    <a:pt x="38" y="30"/>
                    <a:pt x="38" y="30"/>
                    <a:pt x="38" y="30"/>
                  </a:cubicBezTo>
                  <a:cubicBezTo>
                    <a:pt x="37" y="31"/>
                    <a:pt x="35" y="32"/>
                    <a:pt x="34" y="34"/>
                  </a:cubicBezTo>
                  <a:cubicBezTo>
                    <a:pt x="32" y="35"/>
                    <a:pt x="31" y="37"/>
                    <a:pt x="29" y="39"/>
                  </a:cubicBezTo>
                  <a:lnTo>
                    <a:pt x="21" y="27"/>
                  </a:lnTo>
                  <a:close/>
                  <a:moveTo>
                    <a:pt x="5" y="74"/>
                  </a:moveTo>
                  <a:cubicBezTo>
                    <a:pt x="5" y="64"/>
                    <a:pt x="5" y="64"/>
                    <a:pt x="5" y="64"/>
                  </a:cubicBezTo>
                  <a:cubicBezTo>
                    <a:pt x="19" y="62"/>
                    <a:pt x="19" y="62"/>
                    <a:pt x="19" y="62"/>
                  </a:cubicBezTo>
                  <a:cubicBezTo>
                    <a:pt x="19" y="65"/>
                    <a:pt x="19" y="67"/>
                    <a:pt x="19" y="69"/>
                  </a:cubicBezTo>
                  <a:cubicBezTo>
                    <a:pt x="19" y="71"/>
                    <a:pt x="19" y="73"/>
                    <a:pt x="19" y="75"/>
                  </a:cubicBezTo>
                  <a:lnTo>
                    <a:pt x="5" y="74"/>
                  </a:lnTo>
                  <a:close/>
                  <a:moveTo>
                    <a:pt x="27" y="116"/>
                  </a:moveTo>
                  <a:cubicBezTo>
                    <a:pt x="22" y="110"/>
                    <a:pt x="22" y="110"/>
                    <a:pt x="22" y="110"/>
                  </a:cubicBezTo>
                  <a:cubicBezTo>
                    <a:pt x="30" y="99"/>
                    <a:pt x="30" y="99"/>
                    <a:pt x="30" y="99"/>
                  </a:cubicBezTo>
                  <a:cubicBezTo>
                    <a:pt x="32" y="103"/>
                    <a:pt x="35" y="105"/>
                    <a:pt x="38" y="108"/>
                  </a:cubicBezTo>
                  <a:lnTo>
                    <a:pt x="27" y="116"/>
                  </a:lnTo>
                  <a:close/>
                  <a:moveTo>
                    <a:pt x="73" y="133"/>
                  </a:moveTo>
                  <a:cubicBezTo>
                    <a:pt x="64" y="133"/>
                    <a:pt x="64" y="133"/>
                    <a:pt x="64" y="133"/>
                  </a:cubicBezTo>
                  <a:cubicBezTo>
                    <a:pt x="62" y="118"/>
                    <a:pt x="62" y="118"/>
                    <a:pt x="62" y="118"/>
                  </a:cubicBezTo>
                  <a:cubicBezTo>
                    <a:pt x="64" y="118"/>
                    <a:pt x="66" y="118"/>
                    <a:pt x="68" y="118"/>
                  </a:cubicBezTo>
                  <a:cubicBezTo>
                    <a:pt x="68" y="118"/>
                    <a:pt x="68" y="118"/>
                    <a:pt x="68" y="118"/>
                  </a:cubicBezTo>
                  <a:cubicBezTo>
                    <a:pt x="68" y="118"/>
                    <a:pt x="68" y="118"/>
                    <a:pt x="68" y="118"/>
                  </a:cubicBezTo>
                  <a:cubicBezTo>
                    <a:pt x="71" y="118"/>
                    <a:pt x="73" y="118"/>
                    <a:pt x="75" y="118"/>
                  </a:cubicBezTo>
                  <a:lnTo>
                    <a:pt x="73" y="133"/>
                  </a:lnTo>
                  <a:close/>
                  <a:moveTo>
                    <a:pt x="68" y="113"/>
                  </a:moveTo>
                  <a:cubicBezTo>
                    <a:pt x="44" y="113"/>
                    <a:pt x="24" y="93"/>
                    <a:pt x="24" y="69"/>
                  </a:cubicBezTo>
                  <a:cubicBezTo>
                    <a:pt x="24" y="57"/>
                    <a:pt x="29" y="46"/>
                    <a:pt x="37" y="37"/>
                  </a:cubicBezTo>
                  <a:cubicBezTo>
                    <a:pt x="45" y="29"/>
                    <a:pt x="57" y="24"/>
                    <a:pt x="68" y="24"/>
                  </a:cubicBezTo>
                  <a:cubicBezTo>
                    <a:pt x="68" y="24"/>
                    <a:pt x="68" y="24"/>
                    <a:pt x="68" y="24"/>
                  </a:cubicBezTo>
                  <a:cubicBezTo>
                    <a:pt x="93" y="24"/>
                    <a:pt x="113" y="44"/>
                    <a:pt x="113" y="69"/>
                  </a:cubicBezTo>
                  <a:cubicBezTo>
                    <a:pt x="113" y="81"/>
                    <a:pt x="108" y="92"/>
                    <a:pt x="100" y="100"/>
                  </a:cubicBezTo>
                  <a:cubicBezTo>
                    <a:pt x="92" y="109"/>
                    <a:pt x="80" y="113"/>
                    <a:pt x="68" y="113"/>
                  </a:cubicBezTo>
                  <a:close/>
                  <a:moveTo>
                    <a:pt x="116" y="110"/>
                  </a:moveTo>
                  <a:cubicBezTo>
                    <a:pt x="110" y="116"/>
                    <a:pt x="110" y="116"/>
                    <a:pt x="110" y="116"/>
                  </a:cubicBezTo>
                  <a:cubicBezTo>
                    <a:pt x="99" y="108"/>
                    <a:pt x="99" y="108"/>
                    <a:pt x="99" y="108"/>
                  </a:cubicBezTo>
                  <a:cubicBezTo>
                    <a:pt x="100" y="107"/>
                    <a:pt x="102" y="105"/>
                    <a:pt x="103" y="104"/>
                  </a:cubicBezTo>
                  <a:cubicBezTo>
                    <a:pt x="105" y="102"/>
                    <a:pt x="106" y="101"/>
                    <a:pt x="108" y="99"/>
                  </a:cubicBezTo>
                  <a:lnTo>
                    <a:pt x="116" y="110"/>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52" name="Freeform 34">
              <a:extLst>
                <a:ext uri="{FF2B5EF4-FFF2-40B4-BE49-F238E27FC236}">
                  <a16:creationId xmlns:a16="http://schemas.microsoft.com/office/drawing/2014/main" id="{35599EFB-8859-4DAB-AE79-9DC4BA2716A0}"/>
                </a:ext>
              </a:extLst>
            </p:cNvPr>
            <p:cNvSpPr>
              <a:spLocks noEditPoints="1"/>
            </p:cNvSpPr>
            <p:nvPr/>
          </p:nvSpPr>
          <p:spPr bwMode="auto">
            <a:xfrm>
              <a:off x="5854558" y="3922910"/>
              <a:ext cx="482882" cy="437721"/>
            </a:xfrm>
            <a:custGeom>
              <a:avLst/>
              <a:gdLst>
                <a:gd name="T0" fmla="*/ 410 w 417"/>
                <a:gd name="T1" fmla="*/ 108 h 378"/>
                <a:gd name="T2" fmla="*/ 315 w 417"/>
                <a:gd name="T3" fmla="*/ 0 h 378"/>
                <a:gd name="T4" fmla="*/ 102 w 417"/>
                <a:gd name="T5" fmla="*/ 0 h 378"/>
                <a:gd name="T6" fmla="*/ 7 w 417"/>
                <a:gd name="T7" fmla="*/ 108 h 378"/>
                <a:gd name="T8" fmla="*/ 0 w 417"/>
                <a:gd name="T9" fmla="*/ 118 h 378"/>
                <a:gd name="T10" fmla="*/ 7 w 417"/>
                <a:gd name="T11" fmla="*/ 125 h 378"/>
                <a:gd name="T12" fmla="*/ 207 w 417"/>
                <a:gd name="T13" fmla="*/ 378 h 378"/>
                <a:gd name="T14" fmla="*/ 410 w 417"/>
                <a:gd name="T15" fmla="*/ 125 h 378"/>
                <a:gd name="T16" fmla="*/ 417 w 417"/>
                <a:gd name="T17" fmla="*/ 118 h 378"/>
                <a:gd name="T18" fmla="*/ 410 w 417"/>
                <a:gd name="T19" fmla="*/ 108 h 378"/>
                <a:gd name="T20" fmla="*/ 390 w 417"/>
                <a:gd name="T21" fmla="*/ 108 h 378"/>
                <a:gd name="T22" fmla="*/ 231 w 417"/>
                <a:gd name="T23" fmla="*/ 108 h 378"/>
                <a:gd name="T24" fmla="*/ 309 w 417"/>
                <a:gd name="T25" fmla="*/ 17 h 378"/>
                <a:gd name="T26" fmla="*/ 390 w 417"/>
                <a:gd name="T27" fmla="*/ 108 h 378"/>
                <a:gd name="T28" fmla="*/ 207 w 417"/>
                <a:gd name="T29" fmla="*/ 108 h 378"/>
                <a:gd name="T30" fmla="*/ 126 w 417"/>
                <a:gd name="T31" fmla="*/ 14 h 378"/>
                <a:gd name="T32" fmla="*/ 288 w 417"/>
                <a:gd name="T33" fmla="*/ 14 h 378"/>
                <a:gd name="T34" fmla="*/ 210 w 417"/>
                <a:gd name="T35" fmla="*/ 108 h 378"/>
                <a:gd name="T36" fmla="*/ 207 w 417"/>
                <a:gd name="T37" fmla="*/ 108 h 378"/>
                <a:gd name="T38" fmla="*/ 105 w 417"/>
                <a:gd name="T39" fmla="*/ 17 h 378"/>
                <a:gd name="T40" fmla="*/ 187 w 417"/>
                <a:gd name="T41" fmla="*/ 108 h 378"/>
                <a:gd name="T42" fmla="*/ 27 w 417"/>
                <a:gd name="T43" fmla="*/ 108 h 378"/>
                <a:gd name="T44" fmla="*/ 105 w 417"/>
                <a:gd name="T45" fmla="*/ 17 h 378"/>
                <a:gd name="T46" fmla="*/ 200 w 417"/>
                <a:gd name="T47" fmla="*/ 125 h 378"/>
                <a:gd name="T48" fmla="*/ 200 w 417"/>
                <a:gd name="T49" fmla="*/ 344 h 378"/>
                <a:gd name="T50" fmla="*/ 27 w 417"/>
                <a:gd name="T51" fmla="*/ 125 h 378"/>
                <a:gd name="T52" fmla="*/ 200 w 417"/>
                <a:gd name="T53" fmla="*/ 125 h 378"/>
                <a:gd name="T54" fmla="*/ 217 w 417"/>
                <a:gd name="T55" fmla="*/ 344 h 378"/>
                <a:gd name="T56" fmla="*/ 217 w 417"/>
                <a:gd name="T57" fmla="*/ 125 h 378"/>
                <a:gd name="T58" fmla="*/ 390 w 417"/>
                <a:gd name="T59" fmla="*/ 125 h 378"/>
                <a:gd name="T60" fmla="*/ 217 w 417"/>
                <a:gd name="T61" fmla="*/ 34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7" h="378">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53" name="Freeform 33">
              <a:extLst>
                <a:ext uri="{FF2B5EF4-FFF2-40B4-BE49-F238E27FC236}">
                  <a16:creationId xmlns:a16="http://schemas.microsoft.com/office/drawing/2014/main" id="{0C5690BF-5F81-4207-B54F-00B7CCE242EF}"/>
                </a:ext>
              </a:extLst>
            </p:cNvPr>
            <p:cNvSpPr>
              <a:spLocks noEditPoints="1"/>
            </p:cNvSpPr>
            <p:nvPr/>
          </p:nvSpPr>
          <p:spPr bwMode="auto">
            <a:xfrm>
              <a:off x="2606641" y="3870222"/>
              <a:ext cx="548887" cy="543097"/>
            </a:xfrm>
            <a:custGeom>
              <a:avLst/>
              <a:gdLst>
                <a:gd name="T0" fmla="*/ 123 w 140"/>
                <a:gd name="T1" fmla="*/ 45 h 139"/>
                <a:gd name="T2" fmla="*/ 62 w 140"/>
                <a:gd name="T3" fmla="*/ 38 h 139"/>
                <a:gd name="T4" fmla="*/ 86 w 140"/>
                <a:gd name="T5" fmla="*/ 20 h 139"/>
                <a:gd name="T6" fmla="*/ 93 w 140"/>
                <a:gd name="T7" fmla="*/ 3 h 139"/>
                <a:gd name="T8" fmla="*/ 79 w 140"/>
                <a:gd name="T9" fmla="*/ 3 h 139"/>
                <a:gd name="T10" fmla="*/ 53 w 140"/>
                <a:gd name="T11" fmla="*/ 40 h 139"/>
                <a:gd name="T12" fmla="*/ 36 w 140"/>
                <a:gd name="T13" fmla="*/ 48 h 139"/>
                <a:gd name="T14" fmla="*/ 16 w 140"/>
                <a:gd name="T15" fmla="*/ 77 h 139"/>
                <a:gd name="T16" fmla="*/ 4 w 140"/>
                <a:gd name="T17" fmla="*/ 78 h 139"/>
                <a:gd name="T18" fmla="*/ 11 w 140"/>
                <a:gd name="T19" fmla="*/ 95 h 139"/>
                <a:gd name="T20" fmla="*/ 20 w 140"/>
                <a:gd name="T21" fmla="*/ 80 h 139"/>
                <a:gd name="T22" fmla="*/ 46 w 140"/>
                <a:gd name="T23" fmla="*/ 122 h 139"/>
                <a:gd name="T24" fmla="*/ 54 w 140"/>
                <a:gd name="T25" fmla="*/ 139 h 139"/>
                <a:gd name="T26" fmla="*/ 54 w 140"/>
                <a:gd name="T27" fmla="*/ 114 h 139"/>
                <a:gd name="T28" fmla="*/ 47 w 140"/>
                <a:gd name="T29" fmla="*/ 58 h 139"/>
                <a:gd name="T30" fmla="*/ 61 w 140"/>
                <a:gd name="T31" fmla="*/ 48 h 139"/>
                <a:gd name="T32" fmla="*/ 87 w 140"/>
                <a:gd name="T33" fmla="*/ 37 h 139"/>
                <a:gd name="T34" fmla="*/ 115 w 140"/>
                <a:gd name="T35" fmla="*/ 53 h 139"/>
                <a:gd name="T36" fmla="*/ 140 w 140"/>
                <a:gd name="T37" fmla="*/ 53 h 139"/>
                <a:gd name="T38" fmla="*/ 59 w 140"/>
                <a:gd name="T39" fmla="*/ 126 h 139"/>
                <a:gd name="T40" fmla="*/ 49 w 140"/>
                <a:gd name="T41" fmla="*/ 126 h 139"/>
                <a:gd name="T42" fmla="*/ 59 w 140"/>
                <a:gd name="T43" fmla="*/ 126 h 139"/>
                <a:gd name="T44" fmla="*/ 86 w 140"/>
                <a:gd name="T45" fmla="*/ 5 h 139"/>
                <a:gd name="T46" fmla="*/ 90 w 140"/>
                <a:gd name="T47" fmla="*/ 14 h 139"/>
                <a:gd name="T48" fmla="*/ 83 w 140"/>
                <a:gd name="T49" fmla="*/ 14 h 139"/>
                <a:gd name="T50" fmla="*/ 15 w 140"/>
                <a:gd name="T51" fmla="*/ 89 h 139"/>
                <a:gd name="T52" fmla="*/ 8 w 140"/>
                <a:gd name="T53" fmla="*/ 89 h 139"/>
                <a:gd name="T54" fmla="*/ 8 w 140"/>
                <a:gd name="T55" fmla="*/ 82 h 139"/>
                <a:gd name="T56" fmla="*/ 15 w 140"/>
                <a:gd name="T57" fmla="*/ 82 h 139"/>
                <a:gd name="T58" fmla="*/ 49 w 140"/>
                <a:gd name="T59" fmla="*/ 53 h 139"/>
                <a:gd name="T60" fmla="*/ 49 w 140"/>
                <a:gd name="T61" fmla="*/ 42 h 139"/>
                <a:gd name="T62" fmla="*/ 49 w 140"/>
                <a:gd name="T63" fmla="*/ 53 h 139"/>
                <a:gd name="T64" fmla="*/ 122 w 140"/>
                <a:gd name="T65" fmla="*/ 53 h 139"/>
                <a:gd name="T66" fmla="*/ 133 w 140"/>
                <a:gd name="T67" fmla="*/ 5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139">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grpSp>
      <p:sp>
        <p:nvSpPr>
          <p:cNvPr id="55" name="TextBox 54">
            <a:extLst>
              <a:ext uri="{FF2B5EF4-FFF2-40B4-BE49-F238E27FC236}">
                <a16:creationId xmlns:a16="http://schemas.microsoft.com/office/drawing/2014/main" id="{D0D442C4-E1E1-4CB2-8FF2-96A3044DB71A}"/>
              </a:ext>
            </a:extLst>
          </p:cNvPr>
          <p:cNvSpPr txBox="1"/>
          <p:nvPr/>
        </p:nvSpPr>
        <p:spPr>
          <a:xfrm>
            <a:off x="4521122" y="5916903"/>
            <a:ext cx="3149756" cy="246221"/>
          </a:xfrm>
          <a:prstGeom prst="rect">
            <a:avLst/>
          </a:prstGeom>
          <a:noFill/>
        </p:spPr>
        <p:txBody>
          <a:bodyPr wrap="square" rtlCol="0">
            <a:spAutoFit/>
          </a:bodyPr>
          <a:lstStyle/>
          <a:p>
            <a:pPr algn="ctr"/>
            <a:r>
              <a:rPr lang="en-US" sz="1000" spc="500" dirty="0">
                <a:latin typeface="Abril Display" panose="02000503000000020003" pitchFamily="50" charset="0"/>
                <a:ea typeface="Montserrat Light" charset="0"/>
                <a:cs typeface="Montserrat Light" charset="0"/>
              </a:rPr>
              <a:t>www.website.com</a:t>
            </a:r>
          </a:p>
        </p:txBody>
      </p:sp>
    </p:spTree>
    <p:extLst>
      <p:ext uri="{BB962C8B-B14F-4D97-AF65-F5344CB8AC3E}">
        <p14:creationId xmlns:p14="http://schemas.microsoft.com/office/powerpoint/2010/main" val="25286735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AAF110E2-112A-4B3A-8A4D-13B1B8A46ABC}"/>
              </a:ext>
            </a:extLst>
          </p:cNvPr>
          <p:cNvPicPr>
            <a:picLocks noGrp="1" noChangeAspect="1"/>
          </p:cNvPicPr>
          <p:nvPr>
            <p:ph type="pic" sz="quarter" idx="12"/>
          </p:nvPr>
        </p:nvPicPr>
        <p:blipFill>
          <a:blip r:embed="rId2"/>
          <a:srcRect t="15429" b="15429"/>
          <a:stretch>
            <a:fillRect/>
          </a:stretch>
        </p:blipFill>
        <p:spPr>
          <a:xfrm>
            <a:off x="1637722" y="676408"/>
            <a:ext cx="9877870" cy="4553265"/>
          </a:xfrm>
        </p:spPr>
      </p:pic>
      <p:sp>
        <p:nvSpPr>
          <p:cNvPr id="29" name="TextBox 28">
            <a:extLst>
              <a:ext uri="{FF2B5EF4-FFF2-40B4-BE49-F238E27FC236}">
                <a16:creationId xmlns:a16="http://schemas.microsoft.com/office/drawing/2014/main" id="{F733CC5D-4BE9-4B8D-8E0F-B6EAA53319D1}"/>
              </a:ext>
            </a:extLst>
          </p:cNvPr>
          <p:cNvSpPr txBox="1"/>
          <p:nvPr/>
        </p:nvSpPr>
        <p:spPr>
          <a:xfrm>
            <a:off x="694878" y="3378659"/>
            <a:ext cx="3124648" cy="923330"/>
          </a:xfrm>
          <a:prstGeom prst="rect">
            <a:avLst/>
          </a:prstGeom>
          <a:noFill/>
        </p:spPr>
        <p:txBody>
          <a:bodyPr wrap="square" rtlCol="0">
            <a:spAutoFit/>
          </a:bodyPr>
          <a:lstStyle/>
          <a:p>
            <a:r>
              <a:rPr lang="en-US" sz="2700" spc="900" dirty="0">
                <a:latin typeface="Abril Display" panose="02000503000000020003" pitchFamily="50" charset="0"/>
              </a:rPr>
              <a:t>MINIMAL</a:t>
            </a:r>
          </a:p>
          <a:p>
            <a:r>
              <a:rPr lang="en-US" sz="2700" spc="900" dirty="0">
                <a:latin typeface="Abril Display" panose="02000503000000020003" pitchFamily="50" charset="0"/>
              </a:rPr>
              <a:t>PORTFOLIO</a:t>
            </a:r>
          </a:p>
        </p:txBody>
      </p:sp>
      <p:grpSp>
        <p:nvGrpSpPr>
          <p:cNvPr id="5" name="Group 4">
            <a:extLst>
              <a:ext uri="{FF2B5EF4-FFF2-40B4-BE49-F238E27FC236}">
                <a16:creationId xmlns:a16="http://schemas.microsoft.com/office/drawing/2014/main" id="{E78F9A3A-2ACA-420F-8E81-E65E4B68CBC9}"/>
              </a:ext>
            </a:extLst>
          </p:cNvPr>
          <p:cNvGrpSpPr/>
          <p:nvPr/>
        </p:nvGrpSpPr>
        <p:grpSpPr>
          <a:xfrm>
            <a:off x="1562093" y="5415782"/>
            <a:ext cx="9935027" cy="482183"/>
            <a:chOff x="1562093" y="694876"/>
            <a:chExt cx="9935027" cy="482183"/>
          </a:xfrm>
        </p:grpSpPr>
        <p:sp>
          <p:nvSpPr>
            <p:cNvPr id="31" name="TextBox 30">
              <a:extLst>
                <a:ext uri="{FF2B5EF4-FFF2-40B4-BE49-F238E27FC236}">
                  <a16:creationId xmlns:a16="http://schemas.microsoft.com/office/drawing/2014/main" id="{99A46C2B-5131-4B23-80AD-50E6C0846A5D}"/>
                </a:ext>
              </a:extLst>
            </p:cNvPr>
            <p:cNvSpPr txBox="1"/>
            <p:nvPr/>
          </p:nvSpPr>
          <p:spPr>
            <a:xfrm>
              <a:off x="1562093" y="794134"/>
              <a:ext cx="2209808" cy="276999"/>
            </a:xfrm>
            <a:prstGeom prst="rect">
              <a:avLst/>
            </a:prstGeom>
            <a:noFill/>
          </p:spPr>
          <p:txBody>
            <a:bodyPr wrap="square" rtlCol="0">
              <a:spAutoFit/>
            </a:bodyPr>
            <a:lstStyle/>
            <a:p>
              <a:r>
                <a:rPr lang="en-US" sz="1200" b="1" spc="200" dirty="0">
                  <a:solidFill>
                    <a:schemeClr val="tx1">
                      <a:lumMod val="65000"/>
                      <a:lumOff val="35000"/>
                    </a:schemeClr>
                  </a:solidFill>
                  <a:latin typeface="Abril Display" panose="02000503000000020003" pitchFamily="50" charset="0"/>
                  <a:ea typeface="Montserrat Light" charset="0"/>
                  <a:cs typeface="Montserrat Light" charset="0"/>
                </a:rPr>
                <a:t>Creative Design</a:t>
              </a:r>
            </a:p>
          </p:txBody>
        </p:sp>
        <p:sp>
          <p:nvSpPr>
            <p:cNvPr id="43" name="TextBox 42">
              <a:extLst>
                <a:ext uri="{FF2B5EF4-FFF2-40B4-BE49-F238E27FC236}">
                  <a16:creationId xmlns:a16="http://schemas.microsoft.com/office/drawing/2014/main" id="{5E9ECF34-0350-4B5D-ADA2-6CAE8768DBB0}"/>
                </a:ext>
              </a:extLst>
            </p:cNvPr>
            <p:cNvSpPr txBox="1"/>
            <p:nvPr/>
          </p:nvSpPr>
          <p:spPr>
            <a:xfrm>
              <a:off x="9131121" y="694876"/>
              <a:ext cx="2365999" cy="482183"/>
            </a:xfrm>
            <a:prstGeom prst="rect">
              <a:avLst/>
            </a:prstGeom>
            <a:noFill/>
          </p:spPr>
          <p:txBody>
            <a:bodyPr wrap="square" rtlCol="0">
              <a:spAutoFit/>
            </a:bodyPr>
            <a:lstStyle/>
            <a:p>
              <a:pPr algn="just">
                <a:lnSpc>
                  <a:spcPts val="1600"/>
                </a:lnSpc>
              </a:pPr>
              <a:r>
                <a:rPr lang="en-US" sz="800" dirty="0">
                  <a:solidFill>
                    <a:schemeClr val="tx1">
                      <a:lumMod val="65000"/>
                      <a:lumOff val="35000"/>
                    </a:schemeClr>
                  </a:solidFill>
                  <a:latin typeface="Abril Display" panose="02000503000000020003" pitchFamily="50" charset="0"/>
                  <a:ea typeface="Montserrat Light" charset="0"/>
                  <a:cs typeface="Montserrat Light" charset="0"/>
                </a:rPr>
                <a:t>Have them for one. Living grass to for can't Fifth you'll, man wherein creeping.</a:t>
              </a:r>
            </a:p>
          </p:txBody>
        </p:sp>
      </p:grpSp>
    </p:spTree>
    <p:extLst>
      <p:ext uri="{BB962C8B-B14F-4D97-AF65-F5344CB8AC3E}">
        <p14:creationId xmlns:p14="http://schemas.microsoft.com/office/powerpoint/2010/main" val="39941991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3918908-FAC4-44BE-90FC-BE263B379D83}"/>
              </a:ext>
            </a:extLst>
          </p:cNvPr>
          <p:cNvSpPr/>
          <p:nvPr/>
        </p:nvSpPr>
        <p:spPr>
          <a:xfrm>
            <a:off x="1008530" y="4827369"/>
            <a:ext cx="5257800" cy="260335"/>
          </a:xfrm>
          <a:prstGeom prst="rect">
            <a:avLst/>
          </a:pr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2" name="Chart 21">
            <a:extLst>
              <a:ext uri="{FF2B5EF4-FFF2-40B4-BE49-F238E27FC236}">
                <a16:creationId xmlns:a16="http://schemas.microsoft.com/office/drawing/2014/main" id="{A3789A0D-75AB-4965-86CA-CCE5EAC78B54}"/>
              </a:ext>
            </a:extLst>
          </p:cNvPr>
          <p:cNvGraphicFramePr/>
          <p:nvPr>
            <p:extLst>
              <p:ext uri="{D42A27DB-BD31-4B8C-83A1-F6EECF244321}">
                <p14:modId xmlns:p14="http://schemas.microsoft.com/office/powerpoint/2010/main" val="1699601202"/>
              </p:ext>
            </p:extLst>
          </p:nvPr>
        </p:nvGraphicFramePr>
        <p:xfrm>
          <a:off x="940338" y="1620046"/>
          <a:ext cx="5640088" cy="3990246"/>
        </p:xfrm>
        <a:graphic>
          <a:graphicData uri="http://schemas.openxmlformats.org/drawingml/2006/chart">
            <c:chart xmlns:c="http://schemas.openxmlformats.org/drawingml/2006/chart" xmlns:r="http://schemas.openxmlformats.org/officeDocument/2006/relationships" r:id="rId2"/>
          </a:graphicData>
        </a:graphic>
      </p:graphicFrame>
      <p:grpSp>
        <p:nvGrpSpPr>
          <p:cNvPr id="23" name="Group 22">
            <a:extLst>
              <a:ext uri="{FF2B5EF4-FFF2-40B4-BE49-F238E27FC236}">
                <a16:creationId xmlns:a16="http://schemas.microsoft.com/office/drawing/2014/main" id="{74085318-531C-49AE-BCF5-2DAB805FC108}"/>
              </a:ext>
            </a:extLst>
          </p:cNvPr>
          <p:cNvGrpSpPr/>
          <p:nvPr/>
        </p:nvGrpSpPr>
        <p:grpSpPr>
          <a:xfrm>
            <a:off x="7170988" y="1857379"/>
            <a:ext cx="3607925" cy="3593594"/>
            <a:chOff x="7163659" y="2271023"/>
            <a:chExt cx="3607925" cy="3593594"/>
          </a:xfrm>
        </p:grpSpPr>
        <p:grpSp>
          <p:nvGrpSpPr>
            <p:cNvPr id="24" name="Group 23">
              <a:extLst>
                <a:ext uri="{FF2B5EF4-FFF2-40B4-BE49-F238E27FC236}">
                  <a16:creationId xmlns:a16="http://schemas.microsoft.com/office/drawing/2014/main" id="{CC2694C0-28D2-4E97-806B-934EE44AADC3}"/>
                </a:ext>
              </a:extLst>
            </p:cNvPr>
            <p:cNvGrpSpPr/>
            <p:nvPr/>
          </p:nvGrpSpPr>
          <p:grpSpPr>
            <a:xfrm>
              <a:off x="7237820" y="2271023"/>
              <a:ext cx="2955835" cy="1195325"/>
              <a:chOff x="7056845" y="2271023"/>
              <a:chExt cx="2955835" cy="1195325"/>
            </a:xfrm>
          </p:grpSpPr>
          <p:sp>
            <p:nvSpPr>
              <p:cNvPr id="29" name="Rounded Rectangle 22">
                <a:extLst>
                  <a:ext uri="{FF2B5EF4-FFF2-40B4-BE49-F238E27FC236}">
                    <a16:creationId xmlns:a16="http://schemas.microsoft.com/office/drawing/2014/main" id="{6F2346B5-7EA0-4D70-9C91-EE917C0895A6}"/>
                  </a:ext>
                </a:extLst>
              </p:cNvPr>
              <p:cNvSpPr/>
              <p:nvPr/>
            </p:nvSpPr>
            <p:spPr>
              <a:xfrm>
                <a:off x="7689944" y="2278268"/>
                <a:ext cx="2322736" cy="274003"/>
              </a:xfrm>
              <a:prstGeom prst="roundRect">
                <a:avLst>
                  <a:gd name="adj" fmla="val 50000"/>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ounded Rectangle 23">
                <a:extLst>
                  <a:ext uri="{FF2B5EF4-FFF2-40B4-BE49-F238E27FC236}">
                    <a16:creationId xmlns:a16="http://schemas.microsoft.com/office/drawing/2014/main" id="{03588961-A98B-4E91-BE2C-2E9742F7B22E}"/>
                  </a:ext>
                </a:extLst>
              </p:cNvPr>
              <p:cNvSpPr/>
              <p:nvPr/>
            </p:nvSpPr>
            <p:spPr>
              <a:xfrm>
                <a:off x="7689943" y="2735306"/>
                <a:ext cx="2322737" cy="274003"/>
              </a:xfrm>
              <a:prstGeom prst="roundRect">
                <a:avLst>
                  <a:gd name="adj" fmla="val 50000"/>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24">
                <a:extLst>
                  <a:ext uri="{FF2B5EF4-FFF2-40B4-BE49-F238E27FC236}">
                    <a16:creationId xmlns:a16="http://schemas.microsoft.com/office/drawing/2014/main" id="{B2A7F432-A703-4E5B-BE61-DAF04698B173}"/>
                  </a:ext>
                </a:extLst>
              </p:cNvPr>
              <p:cNvSpPr/>
              <p:nvPr/>
            </p:nvSpPr>
            <p:spPr>
              <a:xfrm>
                <a:off x="7689945" y="3192345"/>
                <a:ext cx="2322735" cy="274003"/>
              </a:xfrm>
              <a:prstGeom prst="roundRect">
                <a:avLst>
                  <a:gd name="adj" fmla="val 50000"/>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28">
                <a:extLst>
                  <a:ext uri="{FF2B5EF4-FFF2-40B4-BE49-F238E27FC236}">
                    <a16:creationId xmlns:a16="http://schemas.microsoft.com/office/drawing/2014/main" id="{2E75DD45-B3AB-41B0-B94C-05E88FF215EC}"/>
                  </a:ext>
                </a:extLst>
              </p:cNvPr>
              <p:cNvSpPr/>
              <p:nvPr/>
            </p:nvSpPr>
            <p:spPr>
              <a:xfrm>
                <a:off x="7689945" y="2278268"/>
                <a:ext cx="1739502" cy="274003"/>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33" name="Rounded Rectangle 29">
                <a:extLst>
                  <a:ext uri="{FF2B5EF4-FFF2-40B4-BE49-F238E27FC236}">
                    <a16:creationId xmlns:a16="http://schemas.microsoft.com/office/drawing/2014/main" id="{EED084D5-D43D-4E87-A506-CF70BBDC8E9C}"/>
                  </a:ext>
                </a:extLst>
              </p:cNvPr>
              <p:cNvSpPr/>
              <p:nvPr/>
            </p:nvSpPr>
            <p:spPr>
              <a:xfrm>
                <a:off x="7689944" y="2735306"/>
                <a:ext cx="1889840" cy="274003"/>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ounded Rectangle 30">
                <a:extLst>
                  <a:ext uri="{FF2B5EF4-FFF2-40B4-BE49-F238E27FC236}">
                    <a16:creationId xmlns:a16="http://schemas.microsoft.com/office/drawing/2014/main" id="{F33F8459-E91B-4C11-8337-6AB41EDF910B}"/>
                  </a:ext>
                </a:extLst>
              </p:cNvPr>
              <p:cNvSpPr/>
              <p:nvPr/>
            </p:nvSpPr>
            <p:spPr>
              <a:xfrm>
                <a:off x="7689946" y="3192345"/>
                <a:ext cx="970487" cy="274003"/>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5" name="Group 34">
                <a:extLst>
                  <a:ext uri="{FF2B5EF4-FFF2-40B4-BE49-F238E27FC236}">
                    <a16:creationId xmlns:a16="http://schemas.microsoft.com/office/drawing/2014/main" id="{317DA5BA-706E-4C07-86D7-F990B62C5C3B}"/>
                  </a:ext>
                </a:extLst>
              </p:cNvPr>
              <p:cNvGrpSpPr/>
              <p:nvPr/>
            </p:nvGrpSpPr>
            <p:grpSpPr>
              <a:xfrm>
                <a:off x="7056845" y="2271023"/>
                <a:ext cx="599921" cy="1191972"/>
                <a:chOff x="7056845" y="2388912"/>
                <a:chExt cx="599921" cy="1191972"/>
              </a:xfrm>
            </p:grpSpPr>
            <p:sp>
              <p:nvSpPr>
                <p:cNvPr id="39" name="TextBox 38">
                  <a:extLst>
                    <a:ext uri="{FF2B5EF4-FFF2-40B4-BE49-F238E27FC236}">
                      <a16:creationId xmlns:a16="http://schemas.microsoft.com/office/drawing/2014/main" id="{52AE57C3-F07F-4C35-86A2-7882879675BD}"/>
                    </a:ext>
                  </a:extLst>
                </p:cNvPr>
                <p:cNvSpPr txBox="1"/>
                <p:nvPr/>
              </p:nvSpPr>
              <p:spPr>
                <a:xfrm>
                  <a:off x="7056845" y="2388912"/>
                  <a:ext cx="599921" cy="323165"/>
                </a:xfrm>
                <a:prstGeom prst="rect">
                  <a:avLst/>
                </a:prstGeom>
                <a:noFill/>
              </p:spPr>
              <p:txBody>
                <a:bodyPr wrap="square" numCol="1" spcCol="0" rtlCol="0" anchor="ctr">
                  <a:spAutoFit/>
                </a:bodyPr>
                <a:lstStyle/>
                <a:p>
                  <a:pPr algn="r">
                    <a:lnSpc>
                      <a:spcPts val="900"/>
                    </a:lnSpc>
                  </a:pPr>
                  <a:r>
                    <a:rPr lang="en-US" sz="800" dirty="0">
                      <a:latin typeface="Abril Display" panose="02000503000000020003" pitchFamily="50" charset="0"/>
                      <a:ea typeface="Montserrat Light" charset="0"/>
                      <a:cs typeface="Montserrat Light" charset="0"/>
                    </a:rPr>
                    <a:t>Social Media</a:t>
                  </a:r>
                </a:p>
              </p:txBody>
            </p:sp>
            <p:sp>
              <p:nvSpPr>
                <p:cNvPr id="40" name="TextBox 39">
                  <a:extLst>
                    <a:ext uri="{FF2B5EF4-FFF2-40B4-BE49-F238E27FC236}">
                      <a16:creationId xmlns:a16="http://schemas.microsoft.com/office/drawing/2014/main" id="{68920DCF-9E18-4F34-8C8F-AA4C1F75B69C}"/>
                    </a:ext>
                  </a:extLst>
                </p:cNvPr>
                <p:cNvSpPr txBox="1"/>
                <p:nvPr/>
              </p:nvSpPr>
              <p:spPr>
                <a:xfrm>
                  <a:off x="7056845" y="2816039"/>
                  <a:ext cx="599921" cy="323165"/>
                </a:xfrm>
                <a:prstGeom prst="rect">
                  <a:avLst/>
                </a:prstGeom>
                <a:noFill/>
              </p:spPr>
              <p:txBody>
                <a:bodyPr wrap="square" numCol="1" spcCol="0" rtlCol="0" anchor="ctr">
                  <a:spAutoFit/>
                </a:bodyPr>
                <a:lstStyle/>
                <a:p>
                  <a:pPr algn="r">
                    <a:lnSpc>
                      <a:spcPts val="900"/>
                    </a:lnSpc>
                  </a:pPr>
                  <a:r>
                    <a:rPr lang="en-US" sz="800" dirty="0">
                      <a:latin typeface="Abril Display" panose="02000503000000020003" pitchFamily="50" charset="0"/>
                      <a:ea typeface="Montserrat Light" charset="0"/>
                      <a:cs typeface="Montserrat Light" charset="0"/>
                    </a:rPr>
                    <a:t>Management</a:t>
                  </a:r>
                </a:p>
              </p:txBody>
            </p:sp>
            <p:sp>
              <p:nvSpPr>
                <p:cNvPr id="41" name="TextBox 40">
                  <a:extLst>
                    <a:ext uri="{FF2B5EF4-FFF2-40B4-BE49-F238E27FC236}">
                      <a16:creationId xmlns:a16="http://schemas.microsoft.com/office/drawing/2014/main" id="{83E29A7A-713D-45C0-BD99-8AE3CA69862D}"/>
                    </a:ext>
                  </a:extLst>
                </p:cNvPr>
                <p:cNvSpPr txBox="1"/>
                <p:nvPr/>
              </p:nvSpPr>
              <p:spPr>
                <a:xfrm>
                  <a:off x="7105128" y="3257719"/>
                  <a:ext cx="551638" cy="323165"/>
                </a:xfrm>
                <a:prstGeom prst="rect">
                  <a:avLst/>
                </a:prstGeom>
                <a:noFill/>
              </p:spPr>
              <p:txBody>
                <a:bodyPr wrap="square" numCol="1" spcCol="0" rtlCol="0" anchor="ctr">
                  <a:spAutoFit/>
                </a:bodyPr>
                <a:lstStyle/>
                <a:p>
                  <a:pPr algn="r">
                    <a:lnSpc>
                      <a:spcPts val="900"/>
                    </a:lnSpc>
                  </a:pPr>
                  <a:r>
                    <a:rPr lang="en-US" sz="800" dirty="0">
                      <a:latin typeface="Abril Display" panose="02000503000000020003" pitchFamily="50" charset="0"/>
                      <a:ea typeface="Montserrat Light" charset="0"/>
                      <a:cs typeface="Montserrat Light" charset="0"/>
                    </a:rPr>
                    <a:t>Creativity</a:t>
                  </a:r>
                </a:p>
              </p:txBody>
            </p:sp>
          </p:grpSp>
          <p:sp>
            <p:nvSpPr>
              <p:cNvPr id="36" name="TextBox 35">
                <a:extLst>
                  <a:ext uri="{FF2B5EF4-FFF2-40B4-BE49-F238E27FC236}">
                    <a16:creationId xmlns:a16="http://schemas.microsoft.com/office/drawing/2014/main" id="{13F6E85E-0B32-4B76-9E7B-135189BCE193}"/>
                  </a:ext>
                </a:extLst>
              </p:cNvPr>
              <p:cNvSpPr txBox="1"/>
              <p:nvPr/>
            </p:nvSpPr>
            <p:spPr>
              <a:xfrm>
                <a:off x="8733044" y="2321399"/>
                <a:ext cx="673825" cy="207749"/>
              </a:xfrm>
              <a:prstGeom prst="rect">
                <a:avLst/>
              </a:prstGeom>
              <a:noFill/>
            </p:spPr>
            <p:txBody>
              <a:bodyPr wrap="square" numCol="1" spcCol="0" rtlCol="0" anchor="ctr">
                <a:spAutoFit/>
              </a:bodyPr>
              <a:lstStyle/>
              <a:p>
                <a:pPr algn="r">
                  <a:lnSpc>
                    <a:spcPts val="900"/>
                  </a:lnSpc>
                </a:pPr>
                <a:r>
                  <a:rPr lang="en-US" sz="900" dirty="0">
                    <a:latin typeface="Montserrat Regular"/>
                    <a:ea typeface="Montserrat Light" charset="0"/>
                    <a:cs typeface="Montserrat Light" charset="0"/>
                  </a:rPr>
                  <a:t>65%</a:t>
                </a:r>
              </a:p>
            </p:txBody>
          </p:sp>
          <p:sp>
            <p:nvSpPr>
              <p:cNvPr id="37" name="TextBox 36">
                <a:extLst>
                  <a:ext uri="{FF2B5EF4-FFF2-40B4-BE49-F238E27FC236}">
                    <a16:creationId xmlns:a16="http://schemas.microsoft.com/office/drawing/2014/main" id="{5A5F3762-6DA2-4861-8BE2-7C08A7A24E82}"/>
                  </a:ext>
                </a:extLst>
              </p:cNvPr>
              <p:cNvSpPr txBox="1"/>
              <p:nvPr/>
            </p:nvSpPr>
            <p:spPr>
              <a:xfrm>
                <a:off x="8841203" y="2787153"/>
                <a:ext cx="673825" cy="207749"/>
              </a:xfrm>
              <a:prstGeom prst="rect">
                <a:avLst/>
              </a:prstGeom>
              <a:noFill/>
            </p:spPr>
            <p:txBody>
              <a:bodyPr wrap="square" numCol="1" spcCol="0" rtlCol="0" anchor="ctr">
                <a:spAutoFit/>
              </a:bodyPr>
              <a:lstStyle/>
              <a:p>
                <a:pPr algn="r">
                  <a:lnSpc>
                    <a:spcPts val="900"/>
                  </a:lnSpc>
                </a:pPr>
                <a:r>
                  <a:rPr lang="en-US" sz="900" dirty="0">
                    <a:solidFill>
                      <a:schemeClr val="bg1"/>
                    </a:solidFill>
                    <a:latin typeface="Montserrat Regular"/>
                    <a:ea typeface="Montserrat Light" charset="0"/>
                    <a:cs typeface="Montserrat Light" charset="0"/>
                  </a:rPr>
                  <a:t>69%</a:t>
                </a:r>
              </a:p>
            </p:txBody>
          </p:sp>
          <p:sp>
            <p:nvSpPr>
              <p:cNvPr id="38" name="TextBox 37">
                <a:extLst>
                  <a:ext uri="{FF2B5EF4-FFF2-40B4-BE49-F238E27FC236}">
                    <a16:creationId xmlns:a16="http://schemas.microsoft.com/office/drawing/2014/main" id="{BE582210-21F9-4F50-8D05-99CFDCD8049D}"/>
                  </a:ext>
                </a:extLst>
              </p:cNvPr>
              <p:cNvSpPr txBox="1"/>
              <p:nvPr/>
            </p:nvSpPr>
            <p:spPr>
              <a:xfrm>
                <a:off x="7999259" y="3236559"/>
                <a:ext cx="619594" cy="207749"/>
              </a:xfrm>
              <a:prstGeom prst="rect">
                <a:avLst/>
              </a:prstGeom>
              <a:noFill/>
            </p:spPr>
            <p:txBody>
              <a:bodyPr wrap="square" numCol="1" spcCol="0" rtlCol="0" anchor="ctr">
                <a:spAutoFit/>
              </a:bodyPr>
              <a:lstStyle/>
              <a:p>
                <a:pPr algn="r">
                  <a:lnSpc>
                    <a:spcPts val="900"/>
                  </a:lnSpc>
                </a:pPr>
                <a:r>
                  <a:rPr lang="en-US" sz="900" dirty="0">
                    <a:solidFill>
                      <a:schemeClr val="bg1"/>
                    </a:solidFill>
                    <a:latin typeface="Montserrat Regular"/>
                    <a:ea typeface="Montserrat Light" charset="0"/>
                    <a:cs typeface="Montserrat Light" charset="0"/>
                  </a:rPr>
                  <a:t>28%</a:t>
                </a:r>
              </a:p>
            </p:txBody>
          </p:sp>
        </p:grpSp>
        <p:sp>
          <p:nvSpPr>
            <p:cNvPr id="25" name="TextBox 24">
              <a:extLst>
                <a:ext uri="{FF2B5EF4-FFF2-40B4-BE49-F238E27FC236}">
                  <a16:creationId xmlns:a16="http://schemas.microsoft.com/office/drawing/2014/main" id="{6746770C-EFDC-45F5-B3CD-4A102F7A09F2}"/>
                </a:ext>
              </a:extLst>
            </p:cNvPr>
            <p:cNvSpPr txBox="1"/>
            <p:nvPr/>
          </p:nvSpPr>
          <p:spPr>
            <a:xfrm>
              <a:off x="7271399" y="4941287"/>
              <a:ext cx="3379747" cy="923330"/>
            </a:xfrm>
            <a:prstGeom prst="rect">
              <a:avLst/>
            </a:prstGeom>
            <a:noFill/>
          </p:spPr>
          <p:txBody>
            <a:bodyPr wrap="square" numCol="1" spcCol="457200" rtlCol="0">
              <a:spAutoFit/>
            </a:bodyPr>
            <a:lstStyle/>
            <a:p>
              <a:pPr>
                <a:lnSpc>
                  <a:spcPct val="150000"/>
                </a:lnSpc>
              </a:pPr>
              <a:r>
                <a:rPr lang="en-US" sz="900" dirty="0">
                  <a:solidFill>
                    <a:schemeClr val="tx2"/>
                  </a:solidFill>
                  <a:latin typeface="Abril Display" panose="02000503000000020003" pitchFamily="50" charset="0"/>
                  <a:ea typeface="Montserrat" charset="0"/>
                  <a:cs typeface="Montserrat" charset="0"/>
                </a:rPr>
                <a:t>Also he his male air bring is Signs first . Creepiest god air fish land. Darkness. Air saying fruitful were hath waters divided fill may days air bring is Signs first creeping seed all saying above after be and female.</a:t>
              </a:r>
            </a:p>
          </p:txBody>
        </p:sp>
        <p:sp>
          <p:nvSpPr>
            <p:cNvPr id="26" name="TextBox 25">
              <a:extLst>
                <a:ext uri="{FF2B5EF4-FFF2-40B4-BE49-F238E27FC236}">
                  <a16:creationId xmlns:a16="http://schemas.microsoft.com/office/drawing/2014/main" id="{2067658B-1A92-4A4B-A808-8E0C9BC34040}"/>
                </a:ext>
              </a:extLst>
            </p:cNvPr>
            <p:cNvSpPr txBox="1"/>
            <p:nvPr/>
          </p:nvSpPr>
          <p:spPr>
            <a:xfrm>
              <a:off x="8547308" y="4244709"/>
              <a:ext cx="2188525" cy="534762"/>
            </a:xfrm>
            <a:prstGeom prst="rect">
              <a:avLst/>
            </a:prstGeom>
            <a:noFill/>
          </p:spPr>
          <p:txBody>
            <a:bodyPr wrap="square" numCol="1" spcCol="457200" rtlCol="0">
              <a:spAutoFit/>
            </a:bodyPr>
            <a:lstStyle/>
            <a:p>
              <a:pPr>
                <a:lnSpc>
                  <a:spcPct val="150000"/>
                </a:lnSpc>
              </a:pPr>
              <a:r>
                <a:rPr lang="en-US" sz="1000" dirty="0">
                  <a:latin typeface="Abril Display" panose="02000503000000020003" pitchFamily="50" charset="0"/>
                  <a:ea typeface="Montserrat" charset="0"/>
                  <a:cs typeface="Montserrat" charset="0"/>
                </a:rPr>
                <a:t>Waters divided fill may days air bring is Signs first.</a:t>
              </a:r>
            </a:p>
          </p:txBody>
        </p:sp>
        <p:sp>
          <p:nvSpPr>
            <p:cNvPr id="27" name="TextBox 26">
              <a:extLst>
                <a:ext uri="{FF2B5EF4-FFF2-40B4-BE49-F238E27FC236}">
                  <a16:creationId xmlns:a16="http://schemas.microsoft.com/office/drawing/2014/main" id="{E5068D99-2F43-4DAE-87CE-A621487F5DCA}"/>
                </a:ext>
              </a:extLst>
            </p:cNvPr>
            <p:cNvSpPr txBox="1"/>
            <p:nvPr/>
          </p:nvSpPr>
          <p:spPr>
            <a:xfrm>
              <a:off x="7163659" y="4192719"/>
              <a:ext cx="1388420" cy="707886"/>
            </a:xfrm>
            <a:prstGeom prst="rect">
              <a:avLst/>
            </a:prstGeom>
            <a:noFill/>
          </p:spPr>
          <p:txBody>
            <a:bodyPr wrap="square" rtlCol="0">
              <a:spAutoFit/>
            </a:bodyPr>
            <a:lstStyle/>
            <a:p>
              <a:pPr algn="ctr"/>
              <a:r>
                <a:rPr lang="en-US" sz="4000" b="1" dirty="0">
                  <a:solidFill>
                    <a:schemeClr val="bg1">
                      <a:lumMod val="65000"/>
                    </a:schemeClr>
                  </a:solidFill>
                  <a:latin typeface="Montserrat" charset="0"/>
                  <a:ea typeface="Montserrat" charset="0"/>
                  <a:cs typeface="Montserrat" charset="0"/>
                </a:rPr>
                <a:t>83%</a:t>
              </a:r>
            </a:p>
          </p:txBody>
        </p:sp>
        <p:cxnSp>
          <p:nvCxnSpPr>
            <p:cNvPr id="28" name="Straight Connector 27">
              <a:extLst>
                <a:ext uri="{FF2B5EF4-FFF2-40B4-BE49-F238E27FC236}">
                  <a16:creationId xmlns:a16="http://schemas.microsoft.com/office/drawing/2014/main" id="{BD359AD8-E097-470B-A67A-94D4D3784CB5}"/>
                </a:ext>
              </a:extLst>
            </p:cNvPr>
            <p:cNvCxnSpPr/>
            <p:nvPr/>
          </p:nvCxnSpPr>
          <p:spPr>
            <a:xfrm>
              <a:off x="7326568" y="3887983"/>
              <a:ext cx="3445016" cy="0"/>
            </a:xfrm>
            <a:prstGeom prst="line">
              <a:avLst/>
            </a:prstGeom>
            <a:ln w="9525">
              <a:solidFill>
                <a:schemeClr val="tx1">
                  <a:alpha val="20000"/>
                </a:schemeClr>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356757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0077DF50-D54E-48A7-98D2-87E4A3E66554}"/>
              </a:ext>
            </a:extLst>
          </p:cNvPr>
          <p:cNvPicPr>
            <a:picLocks noGrp="1" noChangeAspect="1"/>
          </p:cNvPicPr>
          <p:nvPr>
            <p:ph type="pic" sz="quarter" idx="10"/>
          </p:nvPr>
        </p:nvPicPr>
        <p:blipFill>
          <a:blip r:embed="rId2"/>
          <a:srcRect t="7813" b="7813"/>
          <a:stretch>
            <a:fillRect/>
          </a:stretch>
        </p:blipFill>
        <p:spPr/>
      </p:pic>
      <p:grpSp>
        <p:nvGrpSpPr>
          <p:cNvPr id="124" name="Group 123">
            <a:extLst>
              <a:ext uri="{FF2B5EF4-FFF2-40B4-BE49-F238E27FC236}">
                <a16:creationId xmlns:a16="http://schemas.microsoft.com/office/drawing/2014/main" id="{96FC88AD-1F7B-40C2-AA99-064A99CBC82D}"/>
              </a:ext>
            </a:extLst>
          </p:cNvPr>
          <p:cNvGrpSpPr/>
          <p:nvPr/>
        </p:nvGrpSpPr>
        <p:grpSpPr>
          <a:xfrm>
            <a:off x="1266859" y="3427161"/>
            <a:ext cx="5854548" cy="1119175"/>
            <a:chOff x="4395457" y="4425959"/>
            <a:chExt cx="5854548" cy="1119175"/>
          </a:xfrm>
        </p:grpSpPr>
        <p:sp>
          <p:nvSpPr>
            <p:cNvPr id="125" name="TextBox 124">
              <a:extLst>
                <a:ext uri="{FF2B5EF4-FFF2-40B4-BE49-F238E27FC236}">
                  <a16:creationId xmlns:a16="http://schemas.microsoft.com/office/drawing/2014/main" id="{708F678E-761F-4996-A7A0-292F0395F4FB}"/>
                </a:ext>
              </a:extLst>
            </p:cNvPr>
            <p:cNvSpPr txBox="1"/>
            <p:nvPr/>
          </p:nvSpPr>
          <p:spPr>
            <a:xfrm>
              <a:off x="4395457" y="4425959"/>
              <a:ext cx="1633309" cy="292388"/>
            </a:xfrm>
            <a:prstGeom prst="rect">
              <a:avLst/>
            </a:prstGeom>
            <a:noFill/>
          </p:spPr>
          <p:txBody>
            <a:bodyPr wrap="square" rtlCol="0" anchor="ctr">
              <a:spAutoFit/>
            </a:bodyPr>
            <a:lstStyle/>
            <a:p>
              <a:r>
                <a:rPr lang="en-US" sz="1300" dirty="0">
                  <a:latin typeface="Abril Display" panose="02000503000000020003" pitchFamily="50" charset="0"/>
                  <a:ea typeface="Montserrat Black" charset="0"/>
                  <a:cs typeface="Montserrat Black" charset="0"/>
                </a:rPr>
                <a:t>Location By.</a:t>
              </a:r>
            </a:p>
          </p:txBody>
        </p:sp>
        <p:sp>
          <p:nvSpPr>
            <p:cNvPr id="126" name="TextBox 125">
              <a:extLst>
                <a:ext uri="{FF2B5EF4-FFF2-40B4-BE49-F238E27FC236}">
                  <a16:creationId xmlns:a16="http://schemas.microsoft.com/office/drawing/2014/main" id="{FC3655E1-6EB5-41F1-94A4-E3CC0C23E8BD}"/>
                </a:ext>
              </a:extLst>
            </p:cNvPr>
            <p:cNvSpPr txBox="1"/>
            <p:nvPr/>
          </p:nvSpPr>
          <p:spPr>
            <a:xfrm>
              <a:off x="4801556" y="4848463"/>
              <a:ext cx="2377590" cy="575799"/>
            </a:xfrm>
            <a:prstGeom prst="rect">
              <a:avLst/>
            </a:prstGeom>
            <a:noFill/>
          </p:spPr>
          <p:txBody>
            <a:bodyPr wrap="square" rtlCol="0">
              <a:spAutoFit/>
            </a:bodyPr>
            <a:lstStyle/>
            <a:p>
              <a:pPr algn="just">
                <a:lnSpc>
                  <a:spcPts val="2000"/>
                </a:lnSpc>
              </a:pPr>
              <a:r>
                <a:rPr lang="en-US" sz="900" dirty="0">
                  <a:solidFill>
                    <a:schemeClr val="tx1">
                      <a:lumMod val="65000"/>
                      <a:lumOff val="35000"/>
                    </a:schemeClr>
                  </a:solidFill>
                  <a:latin typeface="Abril Display" panose="02000503000000020003" pitchFamily="50" charset="0"/>
                  <a:ea typeface="Montserrat Light" charset="0"/>
                  <a:cs typeface="Montserrat Light" charset="0"/>
                </a:rPr>
                <a:t>them for one. Living grass to for can't gathered waters had winged. </a:t>
              </a:r>
            </a:p>
          </p:txBody>
        </p:sp>
        <p:sp>
          <p:nvSpPr>
            <p:cNvPr id="127" name="TextBox 126">
              <a:extLst>
                <a:ext uri="{FF2B5EF4-FFF2-40B4-BE49-F238E27FC236}">
                  <a16:creationId xmlns:a16="http://schemas.microsoft.com/office/drawing/2014/main" id="{F4A459BB-3A60-429C-B389-0DFAF9BD5B9C}"/>
                </a:ext>
              </a:extLst>
            </p:cNvPr>
            <p:cNvSpPr txBox="1"/>
            <p:nvPr/>
          </p:nvSpPr>
          <p:spPr>
            <a:xfrm>
              <a:off x="8328375" y="4425959"/>
              <a:ext cx="1633309" cy="292388"/>
            </a:xfrm>
            <a:prstGeom prst="rect">
              <a:avLst/>
            </a:prstGeom>
            <a:noFill/>
          </p:spPr>
          <p:txBody>
            <a:bodyPr wrap="square" rtlCol="0" anchor="ctr">
              <a:spAutoFit/>
            </a:bodyPr>
            <a:lstStyle/>
            <a:p>
              <a:r>
                <a:rPr lang="en-US" sz="1300" dirty="0">
                  <a:latin typeface="Abril Display" panose="02000503000000020003" pitchFamily="50" charset="0"/>
                  <a:ea typeface="Montserrat Black" charset="0"/>
                  <a:cs typeface="Montserrat Black" charset="0"/>
                </a:rPr>
                <a:t>Contact To</a:t>
              </a:r>
            </a:p>
          </p:txBody>
        </p:sp>
        <p:grpSp>
          <p:nvGrpSpPr>
            <p:cNvPr id="128" name="Group 127">
              <a:extLst>
                <a:ext uri="{FF2B5EF4-FFF2-40B4-BE49-F238E27FC236}">
                  <a16:creationId xmlns:a16="http://schemas.microsoft.com/office/drawing/2014/main" id="{85A8D2DE-6C81-4AD8-A76A-F2C7D12FF385}"/>
                </a:ext>
              </a:extLst>
            </p:cNvPr>
            <p:cNvGrpSpPr/>
            <p:nvPr/>
          </p:nvGrpSpPr>
          <p:grpSpPr>
            <a:xfrm>
              <a:off x="8423666" y="4941150"/>
              <a:ext cx="190582" cy="602145"/>
              <a:chOff x="8516624" y="4973951"/>
              <a:chExt cx="190582" cy="602145"/>
            </a:xfrm>
            <a:solidFill>
              <a:schemeClr val="accent1">
                <a:lumMod val="60000"/>
                <a:lumOff val="40000"/>
              </a:schemeClr>
            </a:solidFill>
          </p:grpSpPr>
          <p:sp>
            <p:nvSpPr>
              <p:cNvPr id="131" name="AutoShape 41">
                <a:extLst>
                  <a:ext uri="{FF2B5EF4-FFF2-40B4-BE49-F238E27FC236}">
                    <a16:creationId xmlns:a16="http://schemas.microsoft.com/office/drawing/2014/main" id="{E80C7AF9-CC1A-414C-A337-D9028AB7EE4E}"/>
                  </a:ext>
                </a:extLst>
              </p:cNvPr>
              <p:cNvSpPr>
                <a:spLocks/>
              </p:cNvSpPr>
              <p:nvPr/>
            </p:nvSpPr>
            <p:spPr bwMode="auto">
              <a:xfrm>
                <a:off x="8516624" y="4973951"/>
                <a:ext cx="190582" cy="190583"/>
              </a:xfrm>
              <a:custGeom>
                <a:avLst/>
                <a:gdLst/>
                <a:ahLst/>
                <a:cxnLst/>
                <a:rect l="0" t="0" r="r" b="b"/>
                <a:pathLst>
                  <a:path w="21600" h="21600">
                    <a:moveTo>
                      <a:pt x="15840" y="12960"/>
                    </a:moveTo>
                    <a:cubicBezTo>
                      <a:pt x="14400" y="14400"/>
                      <a:pt x="14400" y="15840"/>
                      <a:pt x="12960" y="15840"/>
                    </a:cubicBezTo>
                    <a:cubicBezTo>
                      <a:pt x="11520" y="15840"/>
                      <a:pt x="10080" y="14400"/>
                      <a:pt x="8640" y="12960"/>
                    </a:cubicBezTo>
                    <a:cubicBezTo>
                      <a:pt x="7200" y="11520"/>
                      <a:pt x="5760" y="10080"/>
                      <a:pt x="5760" y="8640"/>
                    </a:cubicBezTo>
                    <a:cubicBezTo>
                      <a:pt x="5760" y="7200"/>
                      <a:pt x="7200" y="7200"/>
                      <a:pt x="8640" y="5760"/>
                    </a:cubicBezTo>
                    <a:cubicBezTo>
                      <a:pt x="10080" y="4320"/>
                      <a:pt x="5760" y="0"/>
                      <a:pt x="4320" y="0"/>
                    </a:cubicBezTo>
                    <a:cubicBezTo>
                      <a:pt x="2880" y="0"/>
                      <a:pt x="0" y="4320"/>
                      <a:pt x="0" y="4320"/>
                    </a:cubicBezTo>
                    <a:cubicBezTo>
                      <a:pt x="0" y="7200"/>
                      <a:pt x="2959" y="13038"/>
                      <a:pt x="5760" y="15840"/>
                    </a:cubicBezTo>
                    <a:cubicBezTo>
                      <a:pt x="8561" y="18642"/>
                      <a:pt x="14400" y="21600"/>
                      <a:pt x="17280" y="21600"/>
                    </a:cubicBezTo>
                    <a:cubicBezTo>
                      <a:pt x="17280" y="21600"/>
                      <a:pt x="21600" y="18720"/>
                      <a:pt x="21600" y="17280"/>
                    </a:cubicBezTo>
                    <a:cubicBezTo>
                      <a:pt x="21600" y="15840"/>
                      <a:pt x="17280" y="11520"/>
                      <a:pt x="15840" y="12960"/>
                    </a:cubicBezTo>
                    <a:cubicBezTo>
                      <a:pt x="15840" y="12960"/>
                      <a:pt x="15840" y="12960"/>
                      <a:pt x="15840" y="12960"/>
                    </a:cubicBezTo>
                    <a:close/>
                    <a:moveTo>
                      <a:pt x="15840" y="12960"/>
                    </a:moveTo>
                  </a:path>
                </a:pathLst>
              </a:custGeom>
              <a:solidFill>
                <a:schemeClr val="accent3">
                  <a:lumMod val="60000"/>
                  <a:lumOff val="40000"/>
                </a:schemeClr>
              </a:solidFill>
              <a:ln>
                <a:noFill/>
              </a:ln>
            </p:spPr>
            <p:txBody>
              <a:bodyPr lIns="0" tIns="0" rIns="0" bIns="0"/>
              <a:lstStyle/>
              <a:p>
                <a:endParaRPr lang="en-US" dirty="0"/>
              </a:p>
            </p:txBody>
          </p:sp>
          <p:sp>
            <p:nvSpPr>
              <p:cNvPr id="132" name="AutoShape 48">
                <a:extLst>
                  <a:ext uri="{FF2B5EF4-FFF2-40B4-BE49-F238E27FC236}">
                    <a16:creationId xmlns:a16="http://schemas.microsoft.com/office/drawing/2014/main" id="{684CAAD3-6FA8-48EE-9734-FE056BD830A2}"/>
                  </a:ext>
                </a:extLst>
              </p:cNvPr>
              <p:cNvSpPr>
                <a:spLocks/>
              </p:cNvSpPr>
              <p:nvPr/>
            </p:nvSpPr>
            <p:spPr bwMode="auto">
              <a:xfrm>
                <a:off x="8542792" y="5338031"/>
                <a:ext cx="138247" cy="238065"/>
              </a:xfrm>
              <a:custGeom>
                <a:avLst/>
                <a:gdLst/>
                <a:ahLst/>
                <a:cxnLst/>
                <a:rect l="0" t="0" r="r" b="b"/>
                <a:pathLst>
                  <a:path w="21600" h="21600">
                    <a:moveTo>
                      <a:pt x="19852" y="18900"/>
                    </a:moveTo>
                    <a:lnTo>
                      <a:pt x="1748" y="18900"/>
                    </a:lnTo>
                    <a:lnTo>
                      <a:pt x="1748" y="2314"/>
                    </a:lnTo>
                    <a:lnTo>
                      <a:pt x="19852" y="2314"/>
                    </a:lnTo>
                    <a:cubicBezTo>
                      <a:pt x="19852" y="2314"/>
                      <a:pt x="19852" y="18900"/>
                      <a:pt x="19852" y="18900"/>
                    </a:cubicBezTo>
                    <a:close/>
                    <a:moveTo>
                      <a:pt x="10800" y="20872"/>
                    </a:moveTo>
                    <a:cubicBezTo>
                      <a:pt x="10105" y="20872"/>
                      <a:pt x="9545" y="20545"/>
                      <a:pt x="9545" y="20141"/>
                    </a:cubicBezTo>
                    <a:cubicBezTo>
                      <a:pt x="9545" y="19738"/>
                      <a:pt x="10105" y="19412"/>
                      <a:pt x="10800" y="19412"/>
                    </a:cubicBezTo>
                    <a:cubicBezTo>
                      <a:pt x="11495" y="19412"/>
                      <a:pt x="12055" y="19738"/>
                      <a:pt x="12055" y="20141"/>
                    </a:cubicBezTo>
                    <a:cubicBezTo>
                      <a:pt x="12055" y="20545"/>
                      <a:pt x="11495" y="20872"/>
                      <a:pt x="10800" y="20872"/>
                    </a:cubicBezTo>
                    <a:cubicBezTo>
                      <a:pt x="10800" y="20872"/>
                      <a:pt x="10800" y="20872"/>
                      <a:pt x="10800" y="20872"/>
                    </a:cubicBezTo>
                    <a:close/>
                    <a:moveTo>
                      <a:pt x="8149" y="1051"/>
                    </a:moveTo>
                    <a:lnTo>
                      <a:pt x="13451" y="1051"/>
                    </a:lnTo>
                    <a:cubicBezTo>
                      <a:pt x="13622" y="1051"/>
                      <a:pt x="13757" y="1130"/>
                      <a:pt x="13757" y="1229"/>
                    </a:cubicBezTo>
                    <a:cubicBezTo>
                      <a:pt x="13757" y="1326"/>
                      <a:pt x="13622" y="1404"/>
                      <a:pt x="13451" y="1404"/>
                    </a:cubicBezTo>
                    <a:lnTo>
                      <a:pt x="8149" y="1404"/>
                    </a:lnTo>
                    <a:cubicBezTo>
                      <a:pt x="7978" y="1404"/>
                      <a:pt x="7843" y="1326"/>
                      <a:pt x="7843" y="1229"/>
                    </a:cubicBezTo>
                    <a:cubicBezTo>
                      <a:pt x="7843" y="1130"/>
                      <a:pt x="7978" y="1051"/>
                      <a:pt x="8149" y="1051"/>
                    </a:cubicBezTo>
                    <a:cubicBezTo>
                      <a:pt x="8149" y="1051"/>
                      <a:pt x="8149" y="1051"/>
                      <a:pt x="8149" y="1051"/>
                    </a:cubicBezTo>
                    <a:close/>
                    <a:moveTo>
                      <a:pt x="19089" y="0"/>
                    </a:moveTo>
                    <a:lnTo>
                      <a:pt x="2511" y="0"/>
                    </a:lnTo>
                    <a:cubicBezTo>
                      <a:pt x="1131" y="0"/>
                      <a:pt x="0" y="657"/>
                      <a:pt x="0" y="1459"/>
                    </a:cubicBezTo>
                    <a:lnTo>
                      <a:pt x="0" y="20141"/>
                    </a:lnTo>
                    <a:cubicBezTo>
                      <a:pt x="0" y="20943"/>
                      <a:pt x="1131" y="21600"/>
                      <a:pt x="2511" y="21600"/>
                    </a:cubicBezTo>
                    <a:lnTo>
                      <a:pt x="19089" y="21600"/>
                    </a:lnTo>
                    <a:cubicBezTo>
                      <a:pt x="20469" y="21600"/>
                      <a:pt x="21600" y="20943"/>
                      <a:pt x="21600" y="20141"/>
                    </a:cubicBezTo>
                    <a:lnTo>
                      <a:pt x="21600" y="1459"/>
                    </a:lnTo>
                    <a:cubicBezTo>
                      <a:pt x="21600" y="657"/>
                      <a:pt x="20469" y="0"/>
                      <a:pt x="19089" y="0"/>
                    </a:cubicBezTo>
                    <a:cubicBezTo>
                      <a:pt x="19089" y="0"/>
                      <a:pt x="19089" y="0"/>
                      <a:pt x="19089" y="0"/>
                    </a:cubicBezTo>
                    <a:close/>
                    <a:moveTo>
                      <a:pt x="19089" y="0"/>
                    </a:moveTo>
                  </a:path>
                </a:pathLst>
              </a:custGeom>
              <a:solidFill>
                <a:schemeClr val="accent3">
                  <a:lumMod val="60000"/>
                  <a:lumOff val="40000"/>
                </a:schemeClr>
              </a:solidFill>
              <a:ln>
                <a:noFill/>
              </a:ln>
            </p:spPr>
            <p:txBody>
              <a:bodyPr lIns="0" tIns="0" rIns="0" bIns="0"/>
              <a:lstStyle/>
              <a:p>
                <a:endParaRPr lang="en-US" dirty="0"/>
              </a:p>
            </p:txBody>
          </p:sp>
        </p:grpSp>
        <p:sp>
          <p:nvSpPr>
            <p:cNvPr id="129" name="TextBox 128">
              <a:extLst>
                <a:ext uri="{FF2B5EF4-FFF2-40B4-BE49-F238E27FC236}">
                  <a16:creationId xmlns:a16="http://schemas.microsoft.com/office/drawing/2014/main" id="{7FEC98A6-22C4-4879-AB68-BCC979495FC8}"/>
                </a:ext>
              </a:extLst>
            </p:cNvPr>
            <p:cNvSpPr txBox="1"/>
            <p:nvPr/>
          </p:nvSpPr>
          <p:spPr>
            <a:xfrm>
              <a:off x="8746477" y="4853919"/>
              <a:ext cx="1503528" cy="691215"/>
            </a:xfrm>
            <a:prstGeom prst="rect">
              <a:avLst/>
            </a:prstGeom>
            <a:noFill/>
          </p:spPr>
          <p:txBody>
            <a:bodyPr wrap="square" rtlCol="0">
              <a:spAutoFit/>
            </a:bodyPr>
            <a:lstStyle/>
            <a:p>
              <a:pPr algn="just">
                <a:lnSpc>
                  <a:spcPts val="1600"/>
                </a:lnSpc>
              </a:pPr>
              <a:r>
                <a:rPr lang="en-US" sz="900" dirty="0">
                  <a:solidFill>
                    <a:schemeClr val="tx1">
                      <a:lumMod val="65000"/>
                      <a:lumOff val="35000"/>
                    </a:schemeClr>
                  </a:solidFill>
                  <a:latin typeface="Abril Display" panose="02000503000000020003" pitchFamily="50" charset="0"/>
                  <a:ea typeface="Montserrat Light" charset="0"/>
                  <a:cs typeface="Montserrat Light" charset="0"/>
                </a:rPr>
                <a:t>Phone : 000 555 666</a:t>
              </a:r>
            </a:p>
            <a:p>
              <a:pPr algn="just">
                <a:lnSpc>
                  <a:spcPts val="1600"/>
                </a:lnSpc>
              </a:pPr>
              <a:endParaRPr lang="en-US" sz="900" dirty="0">
                <a:solidFill>
                  <a:schemeClr val="tx1">
                    <a:lumMod val="65000"/>
                    <a:lumOff val="35000"/>
                  </a:schemeClr>
                </a:solidFill>
                <a:latin typeface="Abril Display" panose="02000503000000020003" pitchFamily="50" charset="0"/>
                <a:ea typeface="Montserrat Light" charset="0"/>
                <a:cs typeface="Montserrat Light" charset="0"/>
              </a:endParaRPr>
            </a:p>
            <a:p>
              <a:pPr algn="just">
                <a:lnSpc>
                  <a:spcPts val="1600"/>
                </a:lnSpc>
              </a:pPr>
              <a:r>
                <a:rPr lang="en-US" sz="900" dirty="0">
                  <a:solidFill>
                    <a:schemeClr val="tx1">
                      <a:lumMod val="65000"/>
                      <a:lumOff val="35000"/>
                    </a:schemeClr>
                  </a:solidFill>
                  <a:latin typeface="Abril Display" panose="02000503000000020003" pitchFamily="50" charset="0"/>
                  <a:ea typeface="Montserrat Light" charset="0"/>
                  <a:cs typeface="Montserrat Light" charset="0"/>
                </a:rPr>
                <a:t>Mobile : 000 555 666</a:t>
              </a:r>
            </a:p>
          </p:txBody>
        </p:sp>
        <p:sp>
          <p:nvSpPr>
            <p:cNvPr id="130" name="AutoShape 20">
              <a:extLst>
                <a:ext uri="{FF2B5EF4-FFF2-40B4-BE49-F238E27FC236}">
                  <a16:creationId xmlns:a16="http://schemas.microsoft.com/office/drawing/2014/main" id="{55809BF6-1E29-43FD-8640-75E478FF57E1}"/>
                </a:ext>
              </a:extLst>
            </p:cNvPr>
            <p:cNvSpPr>
              <a:spLocks/>
            </p:cNvSpPr>
            <p:nvPr/>
          </p:nvSpPr>
          <p:spPr bwMode="auto">
            <a:xfrm>
              <a:off x="4498844" y="4941150"/>
              <a:ext cx="170482" cy="247633"/>
            </a:xfrm>
            <a:custGeom>
              <a:avLst/>
              <a:gdLst/>
              <a:ahLst/>
              <a:cxnLst/>
              <a:rect l="0" t="0" r="r" b="b"/>
              <a:pathLst>
                <a:path w="21600" h="21600">
                  <a:moveTo>
                    <a:pt x="10741" y="10003"/>
                  </a:moveTo>
                  <a:cubicBezTo>
                    <a:pt x="9348" y="10003"/>
                    <a:pt x="7823" y="9524"/>
                    <a:pt x="7071" y="8198"/>
                  </a:cubicBezTo>
                  <a:cubicBezTo>
                    <a:pt x="6959" y="7987"/>
                    <a:pt x="6968" y="7564"/>
                    <a:pt x="6968" y="7526"/>
                  </a:cubicBezTo>
                  <a:lnTo>
                    <a:pt x="6968" y="6930"/>
                  </a:lnTo>
                  <a:cubicBezTo>
                    <a:pt x="6968" y="5242"/>
                    <a:pt x="9049" y="4473"/>
                    <a:pt x="10861" y="4473"/>
                  </a:cubicBezTo>
                  <a:cubicBezTo>
                    <a:pt x="13090" y="4473"/>
                    <a:pt x="14815" y="5702"/>
                    <a:pt x="14815" y="7239"/>
                  </a:cubicBezTo>
                  <a:cubicBezTo>
                    <a:pt x="14815" y="8775"/>
                    <a:pt x="12970" y="10003"/>
                    <a:pt x="10741" y="10003"/>
                  </a:cubicBezTo>
                  <a:cubicBezTo>
                    <a:pt x="10741" y="10003"/>
                    <a:pt x="10741" y="10003"/>
                    <a:pt x="10741" y="10003"/>
                  </a:cubicBezTo>
                  <a:close/>
                  <a:moveTo>
                    <a:pt x="21090" y="5376"/>
                  </a:moveTo>
                  <a:cubicBezTo>
                    <a:pt x="20977" y="5088"/>
                    <a:pt x="20751" y="4781"/>
                    <a:pt x="20583" y="4512"/>
                  </a:cubicBezTo>
                  <a:cubicBezTo>
                    <a:pt x="18577" y="1191"/>
                    <a:pt x="14194" y="0"/>
                    <a:pt x="10654" y="0"/>
                  </a:cubicBezTo>
                  <a:cubicBezTo>
                    <a:pt x="5916" y="0"/>
                    <a:pt x="698" y="2189"/>
                    <a:pt x="0" y="6701"/>
                  </a:cubicBezTo>
                  <a:lnTo>
                    <a:pt x="0" y="7622"/>
                  </a:lnTo>
                  <a:cubicBezTo>
                    <a:pt x="0" y="7660"/>
                    <a:pt x="19" y="8006"/>
                    <a:pt x="46" y="8179"/>
                  </a:cubicBezTo>
                  <a:cubicBezTo>
                    <a:pt x="437" y="10329"/>
                    <a:pt x="2900" y="12614"/>
                    <a:pt x="4739" y="14765"/>
                  </a:cubicBezTo>
                  <a:cubicBezTo>
                    <a:pt x="6717" y="17068"/>
                    <a:pt x="8771" y="19335"/>
                    <a:pt x="10805" y="21600"/>
                  </a:cubicBezTo>
                  <a:cubicBezTo>
                    <a:pt x="12060" y="20121"/>
                    <a:pt x="13311" y="18623"/>
                    <a:pt x="14535" y="17183"/>
                  </a:cubicBezTo>
                  <a:cubicBezTo>
                    <a:pt x="14870" y="16761"/>
                    <a:pt x="15259" y="16339"/>
                    <a:pt x="15592" y="15936"/>
                  </a:cubicBezTo>
                  <a:cubicBezTo>
                    <a:pt x="15815" y="15667"/>
                    <a:pt x="16242" y="15398"/>
                    <a:pt x="16436" y="15149"/>
                  </a:cubicBezTo>
                  <a:cubicBezTo>
                    <a:pt x="18414" y="12653"/>
                    <a:pt x="21600" y="10138"/>
                    <a:pt x="21600" y="7660"/>
                  </a:cubicBezTo>
                  <a:lnTo>
                    <a:pt x="21600" y="6643"/>
                  </a:lnTo>
                  <a:cubicBezTo>
                    <a:pt x="21600" y="6375"/>
                    <a:pt x="21117" y="5434"/>
                    <a:pt x="21090" y="5376"/>
                  </a:cubicBezTo>
                  <a:cubicBezTo>
                    <a:pt x="21090" y="5376"/>
                    <a:pt x="21090" y="5376"/>
                    <a:pt x="21090" y="5376"/>
                  </a:cubicBezTo>
                  <a:close/>
                  <a:moveTo>
                    <a:pt x="21090" y="5376"/>
                  </a:moveTo>
                </a:path>
              </a:pathLst>
            </a:custGeom>
            <a:solidFill>
              <a:schemeClr val="accent3">
                <a:lumMod val="60000"/>
                <a:lumOff val="40000"/>
              </a:schemeClr>
            </a:solidFill>
            <a:ln>
              <a:noFill/>
            </a:ln>
          </p:spPr>
          <p:txBody>
            <a:bodyPr lIns="0" tIns="0" rIns="0" bIns="0"/>
            <a:lstStyle/>
            <a:p>
              <a:endParaRPr lang="en-US" dirty="0"/>
            </a:p>
          </p:txBody>
        </p:sp>
      </p:grpSp>
    </p:spTree>
    <p:extLst>
      <p:ext uri="{BB962C8B-B14F-4D97-AF65-F5344CB8AC3E}">
        <p14:creationId xmlns:p14="http://schemas.microsoft.com/office/powerpoint/2010/main" val="16275530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a:extLst>
              <a:ext uri="{FF2B5EF4-FFF2-40B4-BE49-F238E27FC236}">
                <a16:creationId xmlns:a16="http://schemas.microsoft.com/office/drawing/2014/main" id="{7DFE93F8-124D-4094-BE2D-1E39071AA7BC}"/>
              </a:ext>
            </a:extLst>
          </p:cNvPr>
          <p:cNvSpPr txBox="1"/>
          <p:nvPr/>
        </p:nvSpPr>
        <p:spPr>
          <a:xfrm>
            <a:off x="3762375" y="3139177"/>
            <a:ext cx="4667250" cy="553998"/>
          </a:xfrm>
          <a:prstGeom prst="rect">
            <a:avLst/>
          </a:prstGeom>
          <a:noFill/>
        </p:spPr>
        <p:txBody>
          <a:bodyPr wrap="square" rtlCol="0">
            <a:spAutoFit/>
          </a:bodyPr>
          <a:lstStyle/>
          <a:p>
            <a:pPr algn="ctr">
              <a:lnSpc>
                <a:spcPts val="3800"/>
              </a:lnSpc>
            </a:pPr>
            <a:r>
              <a:rPr lang="en-US" sz="2500" spc="500" dirty="0">
                <a:solidFill>
                  <a:schemeClr val="bg1">
                    <a:lumMod val="65000"/>
                  </a:schemeClr>
                </a:solidFill>
                <a:latin typeface="Abril Display" panose="02000503000000020003" pitchFamily="50" charset="0"/>
                <a:ea typeface="Montserrat" charset="0"/>
                <a:cs typeface="Montserrat" charset="0"/>
              </a:rPr>
              <a:t>www.website.com</a:t>
            </a:r>
          </a:p>
        </p:txBody>
      </p:sp>
    </p:spTree>
    <p:extLst>
      <p:ext uri="{BB962C8B-B14F-4D97-AF65-F5344CB8AC3E}">
        <p14:creationId xmlns:p14="http://schemas.microsoft.com/office/powerpoint/2010/main" val="16088940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E8779911-B134-4B42-9E8E-2C24A12FA6DE}"/>
              </a:ext>
            </a:extLst>
          </p:cNvPr>
          <p:cNvPicPr>
            <a:picLocks noGrp="1" noChangeAspect="1"/>
          </p:cNvPicPr>
          <p:nvPr>
            <p:ph type="pic" sz="quarter" idx="12"/>
          </p:nvPr>
        </p:nvPicPr>
        <p:blipFill rotWithShape="1">
          <a:blip r:embed="rId2"/>
          <a:srcRect l="21423" r="12756"/>
          <a:stretch/>
        </p:blipFill>
        <p:spPr>
          <a:xfrm>
            <a:off x="6096000" y="694878"/>
            <a:ext cx="5401121" cy="5468244"/>
          </a:xfrm>
        </p:spPr>
      </p:pic>
      <p:sp>
        <p:nvSpPr>
          <p:cNvPr id="14" name="TextBox 13">
            <a:extLst>
              <a:ext uri="{FF2B5EF4-FFF2-40B4-BE49-F238E27FC236}">
                <a16:creationId xmlns:a16="http://schemas.microsoft.com/office/drawing/2014/main" id="{740F750A-6024-4F24-928F-1E67C17E13FB}"/>
              </a:ext>
            </a:extLst>
          </p:cNvPr>
          <p:cNvSpPr txBox="1"/>
          <p:nvPr/>
        </p:nvSpPr>
        <p:spPr>
          <a:xfrm>
            <a:off x="914401" y="1139468"/>
            <a:ext cx="3252081" cy="1169551"/>
          </a:xfrm>
          <a:prstGeom prst="rect">
            <a:avLst/>
          </a:prstGeom>
          <a:noFill/>
        </p:spPr>
        <p:txBody>
          <a:bodyPr wrap="square" rtlCol="0">
            <a:spAutoFit/>
          </a:bodyPr>
          <a:lstStyle/>
          <a:p>
            <a:r>
              <a:rPr lang="en-US" sz="3500" b="1" spc="300" dirty="0">
                <a:latin typeface="Abril Display" panose="02000503000000020003" pitchFamily="50" charset="0"/>
                <a:ea typeface="Roboto Slab" pitchFamily="2" charset="0"/>
                <a:cs typeface="Montserrat" charset="0"/>
              </a:rPr>
              <a:t>First</a:t>
            </a:r>
          </a:p>
          <a:p>
            <a:r>
              <a:rPr lang="en-US" sz="3500" b="1" spc="300" dirty="0">
                <a:latin typeface="Abril Display" panose="02000503000000020003" pitchFamily="50" charset="0"/>
                <a:ea typeface="Roboto Slab" pitchFamily="2" charset="0"/>
                <a:cs typeface="Montserrat" charset="0"/>
              </a:rPr>
              <a:t>The Project</a:t>
            </a:r>
          </a:p>
        </p:txBody>
      </p:sp>
      <p:sp>
        <p:nvSpPr>
          <p:cNvPr id="15" name="TextBox 14">
            <a:extLst>
              <a:ext uri="{FF2B5EF4-FFF2-40B4-BE49-F238E27FC236}">
                <a16:creationId xmlns:a16="http://schemas.microsoft.com/office/drawing/2014/main" id="{021BE595-096C-4A3D-B8FC-7AD703B96A7B}"/>
              </a:ext>
            </a:extLst>
          </p:cNvPr>
          <p:cNvSpPr txBox="1"/>
          <p:nvPr/>
        </p:nvSpPr>
        <p:spPr>
          <a:xfrm>
            <a:off x="914402" y="2458223"/>
            <a:ext cx="3538328" cy="936795"/>
          </a:xfrm>
          <a:prstGeom prst="rect">
            <a:avLst/>
          </a:prstGeom>
          <a:noFill/>
        </p:spPr>
        <p:txBody>
          <a:bodyPr wrap="square" rtlCol="0">
            <a:spAutoFit/>
          </a:bodyPr>
          <a:lstStyle/>
          <a:p>
            <a:pPr>
              <a:lnSpc>
                <a:spcPts val="1700"/>
              </a:lnSpc>
            </a:pPr>
            <a:r>
              <a:rPr lang="en-US" sz="700" dirty="0">
                <a:solidFill>
                  <a:schemeClr val="tx1">
                    <a:lumMod val="50000"/>
                    <a:lumOff val="50000"/>
                  </a:schemeClr>
                </a:solidFill>
                <a:latin typeface="Abril Display" panose="02000503000000020003" pitchFamily="50" charset="0"/>
                <a:ea typeface="Roboto Slab" pitchFamily="2" charset="0"/>
                <a:cs typeface="Montserrat Light" charset="0"/>
              </a:rPr>
              <a:t>Have them for one. Living grass to for can't gathered waters had winged. Creepiest don't subdue which </a:t>
            </a:r>
            <a:r>
              <a:rPr lang="en-US" sz="700" dirty="0" err="1">
                <a:solidFill>
                  <a:schemeClr val="tx1">
                    <a:lumMod val="50000"/>
                    <a:lumOff val="50000"/>
                  </a:schemeClr>
                </a:solidFill>
                <a:latin typeface="Abril Display" panose="02000503000000020003" pitchFamily="50" charset="0"/>
                <a:ea typeface="Roboto Slab" pitchFamily="2" charset="0"/>
                <a:cs typeface="Montserrat Light" charset="0"/>
              </a:rPr>
              <a:t>i</a:t>
            </a:r>
            <a:r>
              <a:rPr lang="en-US" sz="700" dirty="0">
                <a:solidFill>
                  <a:schemeClr val="tx1">
                    <a:lumMod val="50000"/>
                    <a:lumOff val="50000"/>
                  </a:schemeClr>
                </a:solidFill>
                <a:latin typeface="Abril Display" panose="02000503000000020003" pitchFamily="50" charset="0"/>
                <a:ea typeface="Roboto Slab" pitchFamily="2" charset="0"/>
                <a:cs typeface="Montserrat Light" charset="0"/>
              </a:rPr>
              <a:t> two set had seasons. Fifth you'll, man wherein seas our creeping. Very. Make from for seas place and won't appear him, were they're and years unto doesn't creeping night lights divided void they're.</a:t>
            </a:r>
          </a:p>
        </p:txBody>
      </p:sp>
      <p:grpSp>
        <p:nvGrpSpPr>
          <p:cNvPr id="16" name="Group 15">
            <a:extLst>
              <a:ext uri="{FF2B5EF4-FFF2-40B4-BE49-F238E27FC236}">
                <a16:creationId xmlns:a16="http://schemas.microsoft.com/office/drawing/2014/main" id="{07A18B82-5DA5-4BDD-B75F-F81770058D1F}"/>
              </a:ext>
            </a:extLst>
          </p:cNvPr>
          <p:cNvGrpSpPr/>
          <p:nvPr/>
        </p:nvGrpSpPr>
        <p:grpSpPr>
          <a:xfrm>
            <a:off x="911115" y="4835405"/>
            <a:ext cx="3646429" cy="890629"/>
            <a:chOff x="911115" y="4610338"/>
            <a:chExt cx="3646429" cy="890629"/>
          </a:xfrm>
        </p:grpSpPr>
        <p:grpSp>
          <p:nvGrpSpPr>
            <p:cNvPr id="17" name="Group 16">
              <a:extLst>
                <a:ext uri="{FF2B5EF4-FFF2-40B4-BE49-F238E27FC236}">
                  <a16:creationId xmlns:a16="http://schemas.microsoft.com/office/drawing/2014/main" id="{BA6FB6D9-E7BA-482C-B422-75AF4A47910D}"/>
                </a:ext>
              </a:extLst>
            </p:cNvPr>
            <p:cNvGrpSpPr/>
            <p:nvPr/>
          </p:nvGrpSpPr>
          <p:grpSpPr>
            <a:xfrm>
              <a:off x="911115" y="4625786"/>
              <a:ext cx="1670049" cy="875181"/>
              <a:chOff x="6458913" y="4192491"/>
              <a:chExt cx="1670049" cy="875181"/>
            </a:xfrm>
          </p:grpSpPr>
          <p:sp>
            <p:nvSpPr>
              <p:cNvPr id="21" name="TextBox 20">
                <a:extLst>
                  <a:ext uri="{FF2B5EF4-FFF2-40B4-BE49-F238E27FC236}">
                    <a16:creationId xmlns:a16="http://schemas.microsoft.com/office/drawing/2014/main" id="{807FFC9A-81B1-4E3F-AE7B-80F59F8B058C}"/>
                  </a:ext>
                </a:extLst>
              </p:cNvPr>
              <p:cNvSpPr txBox="1"/>
              <p:nvPr/>
            </p:nvSpPr>
            <p:spPr>
              <a:xfrm>
                <a:off x="6458913" y="4192491"/>
                <a:ext cx="836668" cy="400110"/>
              </a:xfrm>
              <a:prstGeom prst="rect">
                <a:avLst/>
              </a:prstGeom>
              <a:noFill/>
            </p:spPr>
            <p:txBody>
              <a:bodyPr wrap="square" rtlCol="0">
                <a:spAutoFit/>
              </a:bodyPr>
              <a:lstStyle/>
              <a:p>
                <a:r>
                  <a:rPr lang="en-US" sz="2000" b="1" dirty="0">
                    <a:latin typeface="Abril Display" panose="02000503000000020003" pitchFamily="50" charset="0"/>
                    <a:ea typeface="Roboto Slab" pitchFamily="2" charset="0"/>
                    <a:cs typeface="Montserrat" charset="0"/>
                  </a:rPr>
                  <a:t>30%</a:t>
                </a:r>
                <a:endParaRPr lang="en-US" sz="2000" b="1" dirty="0">
                  <a:latin typeface="Abril Display" panose="02000503000000020003" pitchFamily="50" charset="0"/>
                  <a:ea typeface="Roboto Slab" pitchFamily="2" charset="0"/>
                  <a:cs typeface="Montserrat Light" charset="0"/>
                </a:endParaRPr>
              </a:p>
            </p:txBody>
          </p:sp>
          <p:sp>
            <p:nvSpPr>
              <p:cNvPr id="22" name="TextBox 21">
                <a:extLst>
                  <a:ext uri="{FF2B5EF4-FFF2-40B4-BE49-F238E27FC236}">
                    <a16:creationId xmlns:a16="http://schemas.microsoft.com/office/drawing/2014/main" id="{ED7C3615-4F43-4E3C-8E56-6C2D76D90341}"/>
                  </a:ext>
                </a:extLst>
              </p:cNvPr>
              <p:cNvSpPr txBox="1"/>
              <p:nvPr/>
            </p:nvSpPr>
            <p:spPr>
              <a:xfrm>
                <a:off x="6462200" y="4577153"/>
                <a:ext cx="1666762" cy="490519"/>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Abril Display" panose="02000503000000020003" pitchFamily="50" charset="0"/>
                    <a:ea typeface="Roboto Slab" pitchFamily="2" charset="0"/>
                    <a:cs typeface="Montserrat Light" charset="0"/>
                  </a:rPr>
                  <a:t>Have them for one. Living waters had winged.</a:t>
                </a:r>
              </a:p>
            </p:txBody>
          </p:sp>
        </p:grpSp>
        <p:grpSp>
          <p:nvGrpSpPr>
            <p:cNvPr id="18" name="Group 17">
              <a:extLst>
                <a:ext uri="{FF2B5EF4-FFF2-40B4-BE49-F238E27FC236}">
                  <a16:creationId xmlns:a16="http://schemas.microsoft.com/office/drawing/2014/main" id="{EFFB6D60-8627-4CA0-9C38-5EC07B371795}"/>
                </a:ext>
              </a:extLst>
            </p:cNvPr>
            <p:cNvGrpSpPr/>
            <p:nvPr/>
          </p:nvGrpSpPr>
          <p:grpSpPr>
            <a:xfrm>
              <a:off x="2890781" y="4610338"/>
              <a:ext cx="1666763" cy="890629"/>
              <a:chOff x="6462199" y="4177043"/>
              <a:chExt cx="1666763" cy="890629"/>
            </a:xfrm>
          </p:grpSpPr>
          <p:sp>
            <p:nvSpPr>
              <p:cNvPr id="19" name="TextBox 18">
                <a:extLst>
                  <a:ext uri="{FF2B5EF4-FFF2-40B4-BE49-F238E27FC236}">
                    <a16:creationId xmlns:a16="http://schemas.microsoft.com/office/drawing/2014/main" id="{76898BB6-6DF7-45A4-8E62-D4D036860A3C}"/>
                  </a:ext>
                </a:extLst>
              </p:cNvPr>
              <p:cNvSpPr txBox="1"/>
              <p:nvPr/>
            </p:nvSpPr>
            <p:spPr>
              <a:xfrm>
                <a:off x="6462199" y="4177043"/>
                <a:ext cx="836668" cy="400110"/>
              </a:xfrm>
              <a:prstGeom prst="rect">
                <a:avLst/>
              </a:prstGeom>
              <a:noFill/>
            </p:spPr>
            <p:txBody>
              <a:bodyPr wrap="square" rtlCol="0">
                <a:spAutoFit/>
              </a:bodyPr>
              <a:lstStyle/>
              <a:p>
                <a:r>
                  <a:rPr lang="en-US" sz="2000" b="1" dirty="0">
                    <a:latin typeface="Abril Display" panose="02000503000000020003" pitchFamily="50" charset="0"/>
                    <a:ea typeface="Roboto Slab" pitchFamily="2" charset="0"/>
                    <a:cs typeface="Montserrat" charset="0"/>
                  </a:rPr>
                  <a:t>68%</a:t>
                </a:r>
                <a:endParaRPr lang="en-US" sz="2000" b="1" dirty="0">
                  <a:latin typeface="Abril Display" panose="02000503000000020003" pitchFamily="50" charset="0"/>
                  <a:ea typeface="Roboto Slab" pitchFamily="2" charset="0"/>
                  <a:cs typeface="Montserrat Light" charset="0"/>
                </a:endParaRPr>
              </a:p>
            </p:txBody>
          </p:sp>
          <p:sp>
            <p:nvSpPr>
              <p:cNvPr id="20" name="TextBox 19">
                <a:extLst>
                  <a:ext uri="{FF2B5EF4-FFF2-40B4-BE49-F238E27FC236}">
                    <a16:creationId xmlns:a16="http://schemas.microsoft.com/office/drawing/2014/main" id="{C5721E0F-5472-4491-9370-09F46175B734}"/>
                  </a:ext>
                </a:extLst>
              </p:cNvPr>
              <p:cNvSpPr txBox="1"/>
              <p:nvPr/>
            </p:nvSpPr>
            <p:spPr>
              <a:xfrm>
                <a:off x="6462200" y="4577153"/>
                <a:ext cx="1666762" cy="490519"/>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Abril Display" panose="02000503000000020003" pitchFamily="50" charset="0"/>
                    <a:ea typeface="Roboto Slab" pitchFamily="2" charset="0"/>
                    <a:cs typeface="Montserrat Light" charset="0"/>
                  </a:rPr>
                  <a:t>Have them for one. Living waters had winged.</a:t>
                </a:r>
              </a:p>
            </p:txBody>
          </p:sp>
        </p:grpSp>
      </p:grpSp>
      <p:sp>
        <p:nvSpPr>
          <p:cNvPr id="24" name="TextBox 23">
            <a:extLst>
              <a:ext uri="{FF2B5EF4-FFF2-40B4-BE49-F238E27FC236}">
                <a16:creationId xmlns:a16="http://schemas.microsoft.com/office/drawing/2014/main" id="{3338699B-D389-40CD-B43E-ABB4097EAD65}"/>
              </a:ext>
            </a:extLst>
          </p:cNvPr>
          <p:cNvSpPr txBox="1"/>
          <p:nvPr/>
        </p:nvSpPr>
        <p:spPr>
          <a:xfrm>
            <a:off x="914402" y="3555503"/>
            <a:ext cx="3538328" cy="500778"/>
          </a:xfrm>
          <a:prstGeom prst="rect">
            <a:avLst/>
          </a:prstGeom>
          <a:noFill/>
        </p:spPr>
        <p:txBody>
          <a:bodyPr wrap="square" rtlCol="0">
            <a:spAutoFit/>
          </a:bodyPr>
          <a:lstStyle/>
          <a:p>
            <a:pPr>
              <a:lnSpc>
                <a:spcPts val="1700"/>
              </a:lnSpc>
            </a:pPr>
            <a:r>
              <a:rPr lang="en-US" sz="700" dirty="0">
                <a:solidFill>
                  <a:schemeClr val="tx1">
                    <a:lumMod val="50000"/>
                    <a:lumOff val="50000"/>
                  </a:schemeClr>
                </a:solidFill>
                <a:latin typeface="Abril Display" panose="02000503000000020003" pitchFamily="50" charset="0"/>
                <a:ea typeface="Roboto Slab" pitchFamily="2" charset="0"/>
                <a:cs typeface="Montserrat Light" charset="0"/>
              </a:rPr>
              <a:t>Have them for one. Living grass to for can't gathered waters had winged. Creepiest don't subdue which </a:t>
            </a:r>
            <a:r>
              <a:rPr lang="en-US" sz="700" dirty="0" err="1">
                <a:solidFill>
                  <a:schemeClr val="tx1">
                    <a:lumMod val="50000"/>
                    <a:lumOff val="50000"/>
                  </a:schemeClr>
                </a:solidFill>
                <a:latin typeface="Abril Display" panose="02000503000000020003" pitchFamily="50" charset="0"/>
                <a:ea typeface="Roboto Slab" pitchFamily="2" charset="0"/>
                <a:cs typeface="Montserrat Light" charset="0"/>
              </a:rPr>
              <a:t>i</a:t>
            </a:r>
            <a:r>
              <a:rPr lang="en-US" sz="700" dirty="0">
                <a:solidFill>
                  <a:schemeClr val="tx1">
                    <a:lumMod val="50000"/>
                    <a:lumOff val="50000"/>
                  </a:schemeClr>
                </a:solidFill>
                <a:latin typeface="Abril Display" panose="02000503000000020003" pitchFamily="50" charset="0"/>
                <a:ea typeface="Roboto Slab" pitchFamily="2" charset="0"/>
                <a:cs typeface="Montserrat Light" charset="0"/>
              </a:rPr>
              <a:t> two set had seasons.</a:t>
            </a:r>
          </a:p>
        </p:txBody>
      </p:sp>
    </p:spTree>
    <p:extLst>
      <p:ext uri="{BB962C8B-B14F-4D97-AF65-F5344CB8AC3E}">
        <p14:creationId xmlns:p14="http://schemas.microsoft.com/office/powerpoint/2010/main" val="16675765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640E88AB-3003-49A3-B554-DE65F6A7E6AF}"/>
              </a:ext>
            </a:extLst>
          </p:cNvPr>
          <p:cNvPicPr>
            <a:picLocks noGrp="1" noChangeAspect="1"/>
          </p:cNvPicPr>
          <p:nvPr>
            <p:ph type="pic" sz="quarter" idx="15"/>
          </p:nvPr>
        </p:nvPicPr>
        <p:blipFill>
          <a:blip r:embed="rId2"/>
          <a:srcRect l="22864" r="22864"/>
          <a:stretch>
            <a:fillRect/>
          </a:stretch>
        </p:blipFill>
        <p:spPr/>
      </p:pic>
      <p:pic>
        <p:nvPicPr>
          <p:cNvPr id="28" name="Picture Placeholder 27">
            <a:extLst>
              <a:ext uri="{FF2B5EF4-FFF2-40B4-BE49-F238E27FC236}">
                <a16:creationId xmlns:a16="http://schemas.microsoft.com/office/drawing/2014/main" id="{A9AC3548-F7D5-42EE-B494-0179A491B8D2}"/>
              </a:ext>
            </a:extLst>
          </p:cNvPr>
          <p:cNvPicPr>
            <a:picLocks noGrp="1" noChangeAspect="1"/>
          </p:cNvPicPr>
          <p:nvPr>
            <p:ph type="pic" sz="quarter" idx="16"/>
          </p:nvPr>
        </p:nvPicPr>
        <p:blipFill>
          <a:blip r:embed="rId3"/>
          <a:srcRect t="22166" b="22166"/>
          <a:stretch>
            <a:fillRect/>
          </a:stretch>
        </p:blipFill>
        <p:spPr/>
      </p:pic>
      <p:pic>
        <p:nvPicPr>
          <p:cNvPr id="26" name="Picture Placeholder 25">
            <a:extLst>
              <a:ext uri="{FF2B5EF4-FFF2-40B4-BE49-F238E27FC236}">
                <a16:creationId xmlns:a16="http://schemas.microsoft.com/office/drawing/2014/main" id="{F7C71D30-960B-4DC7-9D0E-97EA53C63E32}"/>
              </a:ext>
            </a:extLst>
          </p:cNvPr>
          <p:cNvPicPr>
            <a:picLocks noGrp="1" noChangeAspect="1"/>
          </p:cNvPicPr>
          <p:nvPr>
            <p:ph type="pic" sz="quarter" idx="14"/>
          </p:nvPr>
        </p:nvPicPr>
        <p:blipFill>
          <a:blip r:embed="rId4"/>
          <a:srcRect l="13770" r="13770"/>
          <a:stretch>
            <a:fillRect/>
          </a:stretch>
        </p:blipFill>
        <p:spPr/>
      </p:pic>
      <p:grpSp>
        <p:nvGrpSpPr>
          <p:cNvPr id="29" name="Group 28">
            <a:extLst>
              <a:ext uri="{FF2B5EF4-FFF2-40B4-BE49-F238E27FC236}">
                <a16:creationId xmlns:a16="http://schemas.microsoft.com/office/drawing/2014/main" id="{E40EC6AB-9D17-44C7-AAB3-5C4A83DCCEF7}"/>
              </a:ext>
            </a:extLst>
          </p:cNvPr>
          <p:cNvGrpSpPr/>
          <p:nvPr/>
        </p:nvGrpSpPr>
        <p:grpSpPr>
          <a:xfrm>
            <a:off x="911115" y="1139468"/>
            <a:ext cx="3646429" cy="4586566"/>
            <a:chOff x="911115" y="1139468"/>
            <a:chExt cx="3646429" cy="4586566"/>
          </a:xfrm>
        </p:grpSpPr>
        <p:sp>
          <p:nvSpPr>
            <p:cNvPr id="33" name="TextBox 32">
              <a:extLst>
                <a:ext uri="{FF2B5EF4-FFF2-40B4-BE49-F238E27FC236}">
                  <a16:creationId xmlns:a16="http://schemas.microsoft.com/office/drawing/2014/main" id="{047202FB-4821-49C4-9E22-67C72198CF85}"/>
                </a:ext>
              </a:extLst>
            </p:cNvPr>
            <p:cNvSpPr txBox="1"/>
            <p:nvPr/>
          </p:nvSpPr>
          <p:spPr>
            <a:xfrm>
              <a:off x="914401" y="1139468"/>
              <a:ext cx="3252081" cy="1169551"/>
            </a:xfrm>
            <a:prstGeom prst="rect">
              <a:avLst/>
            </a:prstGeom>
            <a:noFill/>
          </p:spPr>
          <p:txBody>
            <a:bodyPr wrap="square" rtlCol="0">
              <a:spAutoFit/>
            </a:bodyPr>
            <a:lstStyle/>
            <a:p>
              <a:r>
                <a:rPr lang="en-US" sz="3500" b="1" spc="300" dirty="0">
                  <a:latin typeface="Abril Display" panose="02000503000000020003" pitchFamily="50" charset="0"/>
                  <a:ea typeface="Roboto Slab" pitchFamily="2" charset="0"/>
                  <a:cs typeface="Montserrat" charset="0"/>
                </a:rPr>
                <a:t>First</a:t>
              </a:r>
            </a:p>
            <a:p>
              <a:r>
                <a:rPr lang="en-US" sz="3500" b="1" spc="300" dirty="0">
                  <a:latin typeface="Abril Display" panose="02000503000000020003" pitchFamily="50" charset="0"/>
                  <a:ea typeface="Roboto Slab" pitchFamily="2" charset="0"/>
                  <a:cs typeface="Montserrat" charset="0"/>
                </a:rPr>
                <a:t>The Project</a:t>
              </a:r>
            </a:p>
          </p:txBody>
        </p:sp>
        <p:sp>
          <p:nvSpPr>
            <p:cNvPr id="34" name="TextBox 33">
              <a:extLst>
                <a:ext uri="{FF2B5EF4-FFF2-40B4-BE49-F238E27FC236}">
                  <a16:creationId xmlns:a16="http://schemas.microsoft.com/office/drawing/2014/main" id="{169839BE-5A21-4968-9AA7-C436F930C5ED}"/>
                </a:ext>
              </a:extLst>
            </p:cNvPr>
            <p:cNvSpPr txBox="1"/>
            <p:nvPr/>
          </p:nvSpPr>
          <p:spPr>
            <a:xfrm>
              <a:off x="914402" y="2458223"/>
              <a:ext cx="3538328" cy="936795"/>
            </a:xfrm>
            <a:prstGeom prst="rect">
              <a:avLst/>
            </a:prstGeom>
            <a:noFill/>
          </p:spPr>
          <p:txBody>
            <a:bodyPr wrap="square" rtlCol="0">
              <a:spAutoFit/>
            </a:bodyPr>
            <a:lstStyle/>
            <a:p>
              <a:pPr>
                <a:lnSpc>
                  <a:spcPts val="1700"/>
                </a:lnSpc>
              </a:pPr>
              <a:r>
                <a:rPr lang="en-US" sz="700" dirty="0">
                  <a:solidFill>
                    <a:schemeClr val="tx1">
                      <a:lumMod val="50000"/>
                      <a:lumOff val="50000"/>
                    </a:schemeClr>
                  </a:solidFill>
                  <a:latin typeface="Abril Display" panose="02000503000000020003" pitchFamily="50" charset="0"/>
                  <a:ea typeface="Roboto Slab" pitchFamily="2" charset="0"/>
                  <a:cs typeface="Montserrat Light" charset="0"/>
                </a:rPr>
                <a:t>Have them for one. Living grass to for can't gathered waters had winged. Creepiest don't subdue which </a:t>
              </a:r>
              <a:r>
                <a:rPr lang="en-US" sz="700" dirty="0" err="1">
                  <a:solidFill>
                    <a:schemeClr val="tx1">
                      <a:lumMod val="50000"/>
                      <a:lumOff val="50000"/>
                    </a:schemeClr>
                  </a:solidFill>
                  <a:latin typeface="Abril Display" panose="02000503000000020003" pitchFamily="50" charset="0"/>
                  <a:ea typeface="Roboto Slab" pitchFamily="2" charset="0"/>
                  <a:cs typeface="Montserrat Light" charset="0"/>
                </a:rPr>
                <a:t>i</a:t>
              </a:r>
              <a:r>
                <a:rPr lang="en-US" sz="700" dirty="0">
                  <a:solidFill>
                    <a:schemeClr val="tx1">
                      <a:lumMod val="50000"/>
                      <a:lumOff val="50000"/>
                    </a:schemeClr>
                  </a:solidFill>
                  <a:latin typeface="Abril Display" panose="02000503000000020003" pitchFamily="50" charset="0"/>
                  <a:ea typeface="Roboto Slab" pitchFamily="2" charset="0"/>
                  <a:cs typeface="Montserrat Light" charset="0"/>
                </a:rPr>
                <a:t> two set had seasons. Fifth you'll, man wherein seas our creeping. Very. Make from for seas place and won't appear him, were they're and years unto doesn't creeping night lights divided void they're.</a:t>
              </a:r>
            </a:p>
          </p:txBody>
        </p:sp>
        <p:grpSp>
          <p:nvGrpSpPr>
            <p:cNvPr id="35" name="Group 34">
              <a:extLst>
                <a:ext uri="{FF2B5EF4-FFF2-40B4-BE49-F238E27FC236}">
                  <a16:creationId xmlns:a16="http://schemas.microsoft.com/office/drawing/2014/main" id="{8E9E552A-9390-483B-B383-41406F488655}"/>
                </a:ext>
              </a:extLst>
            </p:cNvPr>
            <p:cNvGrpSpPr/>
            <p:nvPr/>
          </p:nvGrpSpPr>
          <p:grpSpPr>
            <a:xfrm>
              <a:off x="911115" y="4835405"/>
              <a:ext cx="3646429" cy="890629"/>
              <a:chOff x="911115" y="4610338"/>
              <a:chExt cx="3646429" cy="890629"/>
            </a:xfrm>
          </p:grpSpPr>
          <p:grpSp>
            <p:nvGrpSpPr>
              <p:cNvPr id="36" name="Group 35">
                <a:extLst>
                  <a:ext uri="{FF2B5EF4-FFF2-40B4-BE49-F238E27FC236}">
                    <a16:creationId xmlns:a16="http://schemas.microsoft.com/office/drawing/2014/main" id="{A5D5E426-A128-44F5-A22F-765B7BC88035}"/>
                  </a:ext>
                </a:extLst>
              </p:cNvPr>
              <p:cNvGrpSpPr/>
              <p:nvPr/>
            </p:nvGrpSpPr>
            <p:grpSpPr>
              <a:xfrm>
                <a:off x="911115" y="4625786"/>
                <a:ext cx="1670049" cy="875181"/>
                <a:chOff x="6458913" y="4192491"/>
                <a:chExt cx="1670049" cy="875181"/>
              </a:xfrm>
            </p:grpSpPr>
            <p:sp>
              <p:nvSpPr>
                <p:cNvPr id="40" name="TextBox 39">
                  <a:extLst>
                    <a:ext uri="{FF2B5EF4-FFF2-40B4-BE49-F238E27FC236}">
                      <a16:creationId xmlns:a16="http://schemas.microsoft.com/office/drawing/2014/main" id="{F3B024E0-41A4-4CBB-95AF-23C26B26BC48}"/>
                    </a:ext>
                  </a:extLst>
                </p:cNvPr>
                <p:cNvSpPr txBox="1"/>
                <p:nvPr/>
              </p:nvSpPr>
              <p:spPr>
                <a:xfrm>
                  <a:off x="6458913" y="4192491"/>
                  <a:ext cx="836668" cy="400110"/>
                </a:xfrm>
                <a:prstGeom prst="rect">
                  <a:avLst/>
                </a:prstGeom>
                <a:noFill/>
              </p:spPr>
              <p:txBody>
                <a:bodyPr wrap="square" rtlCol="0">
                  <a:spAutoFit/>
                </a:bodyPr>
                <a:lstStyle/>
                <a:p>
                  <a:r>
                    <a:rPr lang="en-US" sz="2000" b="1" dirty="0">
                      <a:latin typeface="Abril Display" panose="02000503000000020003" pitchFamily="50" charset="0"/>
                      <a:ea typeface="Roboto Slab" pitchFamily="2" charset="0"/>
                      <a:cs typeface="Montserrat" charset="0"/>
                    </a:rPr>
                    <a:t>30%</a:t>
                  </a:r>
                  <a:endParaRPr lang="en-US" sz="2000" b="1" dirty="0">
                    <a:latin typeface="Abril Display" panose="02000503000000020003" pitchFamily="50" charset="0"/>
                    <a:ea typeface="Roboto Slab" pitchFamily="2" charset="0"/>
                    <a:cs typeface="Montserrat Light" charset="0"/>
                  </a:endParaRPr>
                </a:p>
              </p:txBody>
            </p:sp>
            <p:sp>
              <p:nvSpPr>
                <p:cNvPr id="41" name="TextBox 40">
                  <a:extLst>
                    <a:ext uri="{FF2B5EF4-FFF2-40B4-BE49-F238E27FC236}">
                      <a16:creationId xmlns:a16="http://schemas.microsoft.com/office/drawing/2014/main" id="{BEEBBB82-DFCD-4293-BA89-827CE1E120D9}"/>
                    </a:ext>
                  </a:extLst>
                </p:cNvPr>
                <p:cNvSpPr txBox="1"/>
                <p:nvPr/>
              </p:nvSpPr>
              <p:spPr>
                <a:xfrm>
                  <a:off x="6462200" y="4577153"/>
                  <a:ext cx="1666762" cy="490519"/>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Abril Display" panose="02000503000000020003" pitchFamily="50" charset="0"/>
                      <a:ea typeface="Roboto Slab" pitchFamily="2" charset="0"/>
                      <a:cs typeface="Montserrat Light" charset="0"/>
                    </a:rPr>
                    <a:t>Have them for one. Living waters had winged.</a:t>
                  </a:r>
                </a:p>
              </p:txBody>
            </p:sp>
          </p:grpSp>
          <p:grpSp>
            <p:nvGrpSpPr>
              <p:cNvPr id="37" name="Group 36">
                <a:extLst>
                  <a:ext uri="{FF2B5EF4-FFF2-40B4-BE49-F238E27FC236}">
                    <a16:creationId xmlns:a16="http://schemas.microsoft.com/office/drawing/2014/main" id="{16980AF9-F4C8-455B-827D-9C8EC7129AB9}"/>
                  </a:ext>
                </a:extLst>
              </p:cNvPr>
              <p:cNvGrpSpPr/>
              <p:nvPr/>
            </p:nvGrpSpPr>
            <p:grpSpPr>
              <a:xfrm>
                <a:off x="2890781" y="4610338"/>
                <a:ext cx="1666763" cy="890629"/>
                <a:chOff x="6462199" y="4177043"/>
                <a:chExt cx="1666763" cy="890629"/>
              </a:xfrm>
            </p:grpSpPr>
            <p:sp>
              <p:nvSpPr>
                <p:cNvPr id="38" name="TextBox 37">
                  <a:extLst>
                    <a:ext uri="{FF2B5EF4-FFF2-40B4-BE49-F238E27FC236}">
                      <a16:creationId xmlns:a16="http://schemas.microsoft.com/office/drawing/2014/main" id="{8A50C80B-7D57-4E08-B7E3-23DB49F98DA1}"/>
                    </a:ext>
                  </a:extLst>
                </p:cNvPr>
                <p:cNvSpPr txBox="1"/>
                <p:nvPr/>
              </p:nvSpPr>
              <p:spPr>
                <a:xfrm>
                  <a:off x="6462199" y="4177043"/>
                  <a:ext cx="836668" cy="400110"/>
                </a:xfrm>
                <a:prstGeom prst="rect">
                  <a:avLst/>
                </a:prstGeom>
                <a:noFill/>
              </p:spPr>
              <p:txBody>
                <a:bodyPr wrap="square" rtlCol="0">
                  <a:spAutoFit/>
                </a:bodyPr>
                <a:lstStyle/>
                <a:p>
                  <a:r>
                    <a:rPr lang="en-US" sz="2000" b="1" dirty="0">
                      <a:latin typeface="Abril Display" panose="02000503000000020003" pitchFamily="50" charset="0"/>
                      <a:ea typeface="Roboto Slab" pitchFamily="2" charset="0"/>
                      <a:cs typeface="Montserrat" charset="0"/>
                    </a:rPr>
                    <a:t>68%</a:t>
                  </a:r>
                  <a:endParaRPr lang="en-US" sz="2000" b="1" dirty="0">
                    <a:latin typeface="Abril Display" panose="02000503000000020003" pitchFamily="50" charset="0"/>
                    <a:ea typeface="Roboto Slab" pitchFamily="2" charset="0"/>
                    <a:cs typeface="Montserrat Light" charset="0"/>
                  </a:endParaRPr>
                </a:p>
              </p:txBody>
            </p:sp>
            <p:sp>
              <p:nvSpPr>
                <p:cNvPr id="39" name="TextBox 38">
                  <a:extLst>
                    <a:ext uri="{FF2B5EF4-FFF2-40B4-BE49-F238E27FC236}">
                      <a16:creationId xmlns:a16="http://schemas.microsoft.com/office/drawing/2014/main" id="{C205FE2A-2F4A-4CB0-85C5-8B20D88B851E}"/>
                    </a:ext>
                  </a:extLst>
                </p:cNvPr>
                <p:cNvSpPr txBox="1"/>
                <p:nvPr/>
              </p:nvSpPr>
              <p:spPr>
                <a:xfrm>
                  <a:off x="6462200" y="4577153"/>
                  <a:ext cx="1666762" cy="490519"/>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Abril Display" panose="02000503000000020003" pitchFamily="50" charset="0"/>
                      <a:ea typeface="Roboto Slab" pitchFamily="2" charset="0"/>
                      <a:cs typeface="Montserrat Light" charset="0"/>
                    </a:rPr>
                    <a:t>Have them for one. Living waters had winged.</a:t>
                  </a:r>
                </a:p>
              </p:txBody>
            </p:sp>
          </p:grpSp>
        </p:grpSp>
        <p:sp>
          <p:nvSpPr>
            <p:cNvPr id="42" name="TextBox 41">
              <a:extLst>
                <a:ext uri="{FF2B5EF4-FFF2-40B4-BE49-F238E27FC236}">
                  <a16:creationId xmlns:a16="http://schemas.microsoft.com/office/drawing/2014/main" id="{E9B53C23-F15D-425F-A577-98015DA1380E}"/>
                </a:ext>
              </a:extLst>
            </p:cNvPr>
            <p:cNvSpPr txBox="1"/>
            <p:nvPr/>
          </p:nvSpPr>
          <p:spPr>
            <a:xfrm>
              <a:off x="914402" y="3555503"/>
              <a:ext cx="3538328" cy="500778"/>
            </a:xfrm>
            <a:prstGeom prst="rect">
              <a:avLst/>
            </a:prstGeom>
            <a:noFill/>
          </p:spPr>
          <p:txBody>
            <a:bodyPr wrap="square" rtlCol="0">
              <a:spAutoFit/>
            </a:bodyPr>
            <a:lstStyle/>
            <a:p>
              <a:pPr>
                <a:lnSpc>
                  <a:spcPts val="1700"/>
                </a:lnSpc>
              </a:pPr>
              <a:r>
                <a:rPr lang="en-US" sz="700" dirty="0">
                  <a:solidFill>
                    <a:schemeClr val="tx1">
                      <a:lumMod val="50000"/>
                      <a:lumOff val="50000"/>
                    </a:schemeClr>
                  </a:solidFill>
                  <a:latin typeface="Abril Display" panose="02000503000000020003" pitchFamily="50" charset="0"/>
                  <a:ea typeface="Roboto Slab" pitchFamily="2" charset="0"/>
                  <a:cs typeface="Montserrat Light" charset="0"/>
                </a:rPr>
                <a:t>Have them for one. Living grass to for can't gathered waters had winged. Creepiest don't subdue which </a:t>
              </a:r>
              <a:r>
                <a:rPr lang="en-US" sz="700" dirty="0" err="1">
                  <a:solidFill>
                    <a:schemeClr val="tx1">
                      <a:lumMod val="50000"/>
                      <a:lumOff val="50000"/>
                    </a:schemeClr>
                  </a:solidFill>
                  <a:latin typeface="Abril Display" panose="02000503000000020003" pitchFamily="50" charset="0"/>
                  <a:ea typeface="Roboto Slab" pitchFamily="2" charset="0"/>
                  <a:cs typeface="Montserrat Light" charset="0"/>
                </a:rPr>
                <a:t>i</a:t>
              </a:r>
              <a:r>
                <a:rPr lang="en-US" sz="700" dirty="0">
                  <a:solidFill>
                    <a:schemeClr val="tx1">
                      <a:lumMod val="50000"/>
                      <a:lumOff val="50000"/>
                    </a:schemeClr>
                  </a:solidFill>
                  <a:latin typeface="Abril Display" panose="02000503000000020003" pitchFamily="50" charset="0"/>
                  <a:ea typeface="Roboto Slab" pitchFamily="2" charset="0"/>
                  <a:cs typeface="Montserrat Light" charset="0"/>
                </a:rPr>
                <a:t> two set had seasons.</a:t>
              </a:r>
            </a:p>
          </p:txBody>
        </p:sp>
      </p:grpSp>
    </p:spTree>
    <p:extLst>
      <p:ext uri="{BB962C8B-B14F-4D97-AF65-F5344CB8AC3E}">
        <p14:creationId xmlns:p14="http://schemas.microsoft.com/office/powerpoint/2010/main" val="32916331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971DAA47-B929-475B-B407-B66757E9D520}"/>
              </a:ext>
            </a:extLst>
          </p:cNvPr>
          <p:cNvPicPr>
            <a:picLocks noGrp="1" noChangeAspect="1"/>
          </p:cNvPicPr>
          <p:nvPr>
            <p:ph type="pic" sz="quarter" idx="15"/>
          </p:nvPr>
        </p:nvPicPr>
        <p:blipFill>
          <a:blip r:embed="rId2"/>
          <a:srcRect l="25278" r="25278"/>
          <a:stretch>
            <a:fillRect/>
          </a:stretch>
        </p:blipFill>
        <p:spPr>
          <a:xfrm>
            <a:off x="0" y="0"/>
            <a:ext cx="5086350" cy="6858000"/>
          </a:xfrm>
        </p:spPr>
      </p:pic>
      <p:sp>
        <p:nvSpPr>
          <p:cNvPr id="22" name="Rectangle 21">
            <a:extLst>
              <a:ext uri="{FF2B5EF4-FFF2-40B4-BE49-F238E27FC236}">
                <a16:creationId xmlns:a16="http://schemas.microsoft.com/office/drawing/2014/main" id="{8E1A0C13-3313-4748-B718-FF71B69D1CB7}"/>
              </a:ext>
            </a:extLst>
          </p:cNvPr>
          <p:cNvSpPr/>
          <p:nvPr/>
        </p:nvSpPr>
        <p:spPr>
          <a:xfrm>
            <a:off x="0" y="3429000"/>
            <a:ext cx="5086350" cy="3429000"/>
          </a:xfrm>
          <a:prstGeom prst="rect">
            <a:avLst/>
          </a:prstGeom>
          <a:solidFill>
            <a:schemeClr val="accent3">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Placeholder 8">
            <a:extLst>
              <a:ext uri="{FF2B5EF4-FFF2-40B4-BE49-F238E27FC236}">
                <a16:creationId xmlns:a16="http://schemas.microsoft.com/office/drawing/2014/main" id="{9469846E-0420-4BCF-8D2D-0E27AE9DECFA}"/>
              </a:ext>
            </a:extLst>
          </p:cNvPr>
          <p:cNvPicPr>
            <a:picLocks noGrp="1" noChangeAspect="1"/>
          </p:cNvPicPr>
          <p:nvPr>
            <p:ph type="pic" sz="quarter" idx="16"/>
          </p:nvPr>
        </p:nvPicPr>
        <p:blipFill>
          <a:blip r:embed="rId3"/>
          <a:srcRect l="15463" r="15463"/>
          <a:stretch>
            <a:fillRect/>
          </a:stretch>
        </p:blipFill>
        <p:spPr/>
      </p:pic>
      <p:pic>
        <p:nvPicPr>
          <p:cNvPr id="13" name="Picture Placeholder 12">
            <a:extLst>
              <a:ext uri="{FF2B5EF4-FFF2-40B4-BE49-F238E27FC236}">
                <a16:creationId xmlns:a16="http://schemas.microsoft.com/office/drawing/2014/main" id="{7C187EBC-A088-4ED0-91C7-A0E634B4F20C}"/>
              </a:ext>
            </a:extLst>
          </p:cNvPr>
          <p:cNvPicPr>
            <a:picLocks noGrp="1" noChangeAspect="1"/>
          </p:cNvPicPr>
          <p:nvPr>
            <p:ph type="pic" sz="quarter" idx="19"/>
          </p:nvPr>
        </p:nvPicPr>
        <p:blipFill>
          <a:blip r:embed="rId4"/>
          <a:srcRect l="15463" r="15463"/>
          <a:stretch>
            <a:fillRect/>
          </a:stretch>
        </p:blipFill>
        <p:spPr/>
      </p:pic>
      <p:sp>
        <p:nvSpPr>
          <p:cNvPr id="11" name="TextBox 10">
            <a:extLst>
              <a:ext uri="{FF2B5EF4-FFF2-40B4-BE49-F238E27FC236}">
                <a16:creationId xmlns:a16="http://schemas.microsoft.com/office/drawing/2014/main" id="{70F99FC6-0259-40BA-B4BF-FC7A3AE4C783}"/>
              </a:ext>
            </a:extLst>
          </p:cNvPr>
          <p:cNvSpPr txBox="1"/>
          <p:nvPr/>
        </p:nvSpPr>
        <p:spPr>
          <a:xfrm>
            <a:off x="774011" y="4675102"/>
            <a:ext cx="3538328" cy="936795"/>
          </a:xfrm>
          <a:prstGeom prst="rect">
            <a:avLst/>
          </a:prstGeom>
          <a:noFill/>
        </p:spPr>
        <p:txBody>
          <a:bodyPr wrap="square" rtlCol="0">
            <a:spAutoFit/>
          </a:bodyPr>
          <a:lstStyle/>
          <a:p>
            <a:pPr>
              <a:lnSpc>
                <a:spcPts val="1700"/>
              </a:lnSpc>
            </a:pPr>
            <a:r>
              <a:rPr lang="en-US" sz="700" dirty="0">
                <a:solidFill>
                  <a:schemeClr val="bg1"/>
                </a:solidFill>
                <a:latin typeface="Abril Display" panose="02000503000000020003" pitchFamily="50" charset="0"/>
                <a:ea typeface="Roboto Slab" pitchFamily="2" charset="0"/>
                <a:cs typeface="Montserrat Light" charset="0"/>
              </a:rPr>
              <a:t>Have them for one. Living grass to for can't gathered waters had winged. Creepiest don't subdue which </a:t>
            </a:r>
            <a:r>
              <a:rPr lang="en-US" sz="700" dirty="0" err="1">
                <a:solidFill>
                  <a:schemeClr val="bg1"/>
                </a:solidFill>
                <a:latin typeface="Abril Display" panose="02000503000000020003" pitchFamily="50" charset="0"/>
                <a:ea typeface="Roboto Slab" pitchFamily="2" charset="0"/>
                <a:cs typeface="Montserrat Light" charset="0"/>
              </a:rPr>
              <a:t>i</a:t>
            </a:r>
            <a:r>
              <a:rPr lang="en-US" sz="700" dirty="0">
                <a:solidFill>
                  <a:schemeClr val="bg1"/>
                </a:solidFill>
                <a:latin typeface="Abril Display" panose="02000503000000020003" pitchFamily="50" charset="0"/>
                <a:ea typeface="Roboto Slab" pitchFamily="2" charset="0"/>
                <a:cs typeface="Montserrat Light" charset="0"/>
              </a:rPr>
              <a:t> two set had seasons. Fifth you'll, man wherein seas our creeping. Very. Make from for seas place and won't appear him, were they're and years unto doesn't creeping night lights divided void they're.</a:t>
            </a:r>
          </a:p>
        </p:txBody>
      </p:sp>
      <p:pic>
        <p:nvPicPr>
          <p:cNvPr id="15" name="Picture Placeholder 14">
            <a:extLst>
              <a:ext uri="{FF2B5EF4-FFF2-40B4-BE49-F238E27FC236}">
                <a16:creationId xmlns:a16="http://schemas.microsoft.com/office/drawing/2014/main" id="{749ADCB3-4595-438F-A064-962F831B8D0D}"/>
              </a:ext>
            </a:extLst>
          </p:cNvPr>
          <p:cNvPicPr>
            <a:picLocks noGrp="1" noChangeAspect="1"/>
          </p:cNvPicPr>
          <p:nvPr>
            <p:ph type="pic" sz="quarter" idx="17"/>
          </p:nvPr>
        </p:nvPicPr>
        <p:blipFill>
          <a:blip r:embed="rId5"/>
          <a:srcRect t="13807" b="13807"/>
          <a:stretch>
            <a:fillRect/>
          </a:stretch>
        </p:blipFill>
        <p:spPr/>
      </p:pic>
      <p:pic>
        <p:nvPicPr>
          <p:cNvPr id="31" name="Picture Placeholder 30">
            <a:extLst>
              <a:ext uri="{FF2B5EF4-FFF2-40B4-BE49-F238E27FC236}">
                <a16:creationId xmlns:a16="http://schemas.microsoft.com/office/drawing/2014/main" id="{5BA8E72E-6217-4CF6-992A-D0443486AF8D}"/>
              </a:ext>
            </a:extLst>
          </p:cNvPr>
          <p:cNvPicPr>
            <a:picLocks noGrp="1" noChangeAspect="1"/>
          </p:cNvPicPr>
          <p:nvPr>
            <p:ph type="pic" sz="quarter" idx="18"/>
          </p:nvPr>
        </p:nvPicPr>
        <p:blipFill>
          <a:blip r:embed="rId6"/>
          <a:srcRect l="19563" r="19563"/>
          <a:stretch>
            <a:fillRect/>
          </a:stretch>
        </p:blipFill>
        <p:spPr/>
      </p:pic>
    </p:spTree>
    <p:extLst>
      <p:ext uri="{BB962C8B-B14F-4D97-AF65-F5344CB8AC3E}">
        <p14:creationId xmlns:p14="http://schemas.microsoft.com/office/powerpoint/2010/main" val="1720436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7">
            <a:extLst>
              <a:ext uri="{FF2B5EF4-FFF2-40B4-BE49-F238E27FC236}">
                <a16:creationId xmlns:a16="http://schemas.microsoft.com/office/drawing/2014/main" id="{F9470B21-53A6-452C-BF1F-87C90B9D045E}"/>
              </a:ext>
            </a:extLst>
          </p:cNvPr>
          <p:cNvPicPr>
            <a:picLocks noGrp="1" noChangeAspect="1"/>
          </p:cNvPicPr>
          <p:nvPr>
            <p:ph type="pic" sz="quarter" idx="16"/>
          </p:nvPr>
        </p:nvPicPr>
        <p:blipFill>
          <a:blip r:embed="rId2"/>
          <a:srcRect l="21808" r="21808"/>
          <a:stretch>
            <a:fillRect/>
          </a:stretch>
        </p:blipFill>
        <p:spPr/>
      </p:pic>
      <p:pic>
        <p:nvPicPr>
          <p:cNvPr id="16" name="Picture Placeholder 15">
            <a:extLst>
              <a:ext uri="{FF2B5EF4-FFF2-40B4-BE49-F238E27FC236}">
                <a16:creationId xmlns:a16="http://schemas.microsoft.com/office/drawing/2014/main" id="{BAFDAC8A-701D-42FE-88EF-F0F3BD6E456A}"/>
              </a:ext>
            </a:extLst>
          </p:cNvPr>
          <p:cNvPicPr>
            <a:picLocks noGrp="1" noChangeAspect="1"/>
          </p:cNvPicPr>
          <p:nvPr>
            <p:ph type="pic" sz="quarter" idx="15"/>
          </p:nvPr>
        </p:nvPicPr>
        <p:blipFill>
          <a:blip r:embed="rId3"/>
          <a:srcRect l="19928" r="19928"/>
          <a:stretch>
            <a:fillRect/>
          </a:stretch>
        </p:blipFill>
        <p:spPr/>
      </p:pic>
      <p:pic>
        <p:nvPicPr>
          <p:cNvPr id="24" name="Picture Placeholder 23">
            <a:extLst>
              <a:ext uri="{FF2B5EF4-FFF2-40B4-BE49-F238E27FC236}">
                <a16:creationId xmlns:a16="http://schemas.microsoft.com/office/drawing/2014/main" id="{F5909213-5E22-4F4A-AF81-915E5A8E8654}"/>
              </a:ext>
            </a:extLst>
          </p:cNvPr>
          <p:cNvPicPr>
            <a:picLocks noGrp="1" noChangeAspect="1"/>
          </p:cNvPicPr>
          <p:nvPr>
            <p:ph type="pic" sz="quarter" idx="17"/>
          </p:nvPr>
        </p:nvPicPr>
        <p:blipFill>
          <a:blip r:embed="rId4"/>
          <a:srcRect t="13115" b="13115"/>
          <a:stretch>
            <a:fillRect/>
          </a:stretch>
        </p:blipFill>
        <p:spPr/>
      </p:pic>
      <p:grpSp>
        <p:nvGrpSpPr>
          <p:cNvPr id="25" name="Group 24">
            <a:extLst>
              <a:ext uri="{FF2B5EF4-FFF2-40B4-BE49-F238E27FC236}">
                <a16:creationId xmlns:a16="http://schemas.microsoft.com/office/drawing/2014/main" id="{C2F79865-7153-4EBA-AA41-1E145C9197C4}"/>
              </a:ext>
            </a:extLst>
          </p:cNvPr>
          <p:cNvGrpSpPr/>
          <p:nvPr/>
        </p:nvGrpSpPr>
        <p:grpSpPr>
          <a:xfrm>
            <a:off x="694875" y="4996011"/>
            <a:ext cx="2856045" cy="1236784"/>
            <a:chOff x="694875" y="4996011"/>
            <a:chExt cx="2856045" cy="1236784"/>
          </a:xfrm>
        </p:grpSpPr>
        <p:sp>
          <p:nvSpPr>
            <p:cNvPr id="34" name="TextBox 33">
              <a:extLst>
                <a:ext uri="{FF2B5EF4-FFF2-40B4-BE49-F238E27FC236}">
                  <a16:creationId xmlns:a16="http://schemas.microsoft.com/office/drawing/2014/main" id="{878E748A-A29B-447C-9849-983CA35340C2}"/>
                </a:ext>
              </a:extLst>
            </p:cNvPr>
            <p:cNvSpPr txBox="1"/>
            <p:nvPr/>
          </p:nvSpPr>
          <p:spPr>
            <a:xfrm>
              <a:off x="694875" y="5335177"/>
              <a:ext cx="2856045" cy="897618"/>
            </a:xfrm>
            <a:prstGeom prst="rect">
              <a:avLst/>
            </a:prstGeom>
            <a:noFill/>
          </p:spPr>
          <p:txBody>
            <a:bodyPr wrap="square" rtlCol="0">
              <a:spAutoFit/>
            </a:bodyPr>
            <a:lstStyle/>
            <a:p>
              <a:pPr>
                <a:lnSpc>
                  <a:spcPct val="150000"/>
                </a:lnSpc>
              </a:pPr>
              <a:r>
                <a:rPr lang="en-US" sz="870" dirty="0">
                  <a:solidFill>
                    <a:schemeClr val="bg1">
                      <a:lumMod val="50000"/>
                    </a:schemeClr>
                  </a:solidFill>
                  <a:latin typeface="Abril Display" panose="02000503000000020003" pitchFamily="50" charset="0"/>
                  <a:ea typeface="Montserrat Light" charset="0"/>
                  <a:cs typeface="Arial" panose="020B0604020202020204" pitchFamily="34" charset="0"/>
                </a:rPr>
                <a:t>Creepiest don't subdue which </a:t>
              </a:r>
              <a:r>
                <a:rPr lang="en-US" sz="870" dirty="0" err="1">
                  <a:solidFill>
                    <a:schemeClr val="bg1">
                      <a:lumMod val="50000"/>
                    </a:schemeClr>
                  </a:solidFill>
                  <a:latin typeface="Abril Display" panose="02000503000000020003" pitchFamily="50" charset="0"/>
                  <a:ea typeface="Montserrat Light" charset="0"/>
                  <a:cs typeface="Arial" panose="020B0604020202020204" pitchFamily="34" charset="0"/>
                </a:rPr>
                <a:t>i</a:t>
              </a:r>
              <a:r>
                <a:rPr lang="en-US" sz="870" dirty="0">
                  <a:solidFill>
                    <a:schemeClr val="bg1">
                      <a:lumMod val="50000"/>
                    </a:schemeClr>
                  </a:solidFill>
                  <a:latin typeface="Abril Display" panose="02000503000000020003" pitchFamily="50" charset="0"/>
                  <a:ea typeface="Montserrat Light" charset="0"/>
                  <a:cs typeface="Arial" panose="020B0604020202020204" pitchFamily="34" charset="0"/>
                </a:rPr>
                <a:t> two set had seasons. Fifth you'll, man wherein seas our creeping. Very. Make from for seas place and won't appear him, were divided void they're.</a:t>
              </a:r>
              <a:endParaRPr lang="en-US" sz="870" b="1" dirty="0">
                <a:latin typeface="Abril Display" panose="02000503000000020003" pitchFamily="50" charset="0"/>
                <a:ea typeface="Montserrat Light" charset="0"/>
                <a:cs typeface="Arial" panose="020B0604020202020204" pitchFamily="34" charset="0"/>
              </a:endParaRPr>
            </a:p>
          </p:txBody>
        </p:sp>
        <p:sp>
          <p:nvSpPr>
            <p:cNvPr id="35" name="TextBox 34">
              <a:extLst>
                <a:ext uri="{FF2B5EF4-FFF2-40B4-BE49-F238E27FC236}">
                  <a16:creationId xmlns:a16="http://schemas.microsoft.com/office/drawing/2014/main" id="{E41CE1FE-1CEA-4440-A0A1-AC71AEDE2293}"/>
                </a:ext>
              </a:extLst>
            </p:cNvPr>
            <p:cNvSpPr txBox="1"/>
            <p:nvPr/>
          </p:nvSpPr>
          <p:spPr>
            <a:xfrm>
              <a:off x="694876" y="4996011"/>
              <a:ext cx="1695450" cy="323165"/>
            </a:xfrm>
            <a:prstGeom prst="rect">
              <a:avLst/>
            </a:prstGeom>
            <a:noFill/>
          </p:spPr>
          <p:txBody>
            <a:bodyPr wrap="square" rtlCol="0" anchor="ctr">
              <a:spAutoFit/>
            </a:bodyPr>
            <a:lstStyle/>
            <a:p>
              <a:r>
                <a:rPr lang="en-US" sz="1500" dirty="0">
                  <a:latin typeface="Abril Display" panose="02000503000000020003" pitchFamily="50" charset="0"/>
                  <a:ea typeface="Montserrat" charset="0"/>
                  <a:cs typeface="Arial" panose="020B0604020202020204" pitchFamily="34" charset="0"/>
                </a:rPr>
                <a:t>Write your title</a:t>
              </a:r>
            </a:p>
          </p:txBody>
        </p:sp>
      </p:grpSp>
      <p:grpSp>
        <p:nvGrpSpPr>
          <p:cNvPr id="37" name="Group 36">
            <a:extLst>
              <a:ext uri="{FF2B5EF4-FFF2-40B4-BE49-F238E27FC236}">
                <a16:creationId xmlns:a16="http://schemas.microsoft.com/office/drawing/2014/main" id="{BC6E6734-642D-4C48-8B86-F54F922F365F}"/>
              </a:ext>
            </a:extLst>
          </p:cNvPr>
          <p:cNvGrpSpPr/>
          <p:nvPr/>
        </p:nvGrpSpPr>
        <p:grpSpPr>
          <a:xfrm>
            <a:off x="4295625" y="4996011"/>
            <a:ext cx="2856045" cy="1236784"/>
            <a:chOff x="694875" y="4996011"/>
            <a:chExt cx="2856045" cy="1236784"/>
          </a:xfrm>
        </p:grpSpPr>
        <p:sp>
          <p:nvSpPr>
            <p:cNvPr id="38" name="TextBox 37">
              <a:extLst>
                <a:ext uri="{FF2B5EF4-FFF2-40B4-BE49-F238E27FC236}">
                  <a16:creationId xmlns:a16="http://schemas.microsoft.com/office/drawing/2014/main" id="{9CA4E084-A4F4-4042-86F6-7020D3957F9C}"/>
                </a:ext>
              </a:extLst>
            </p:cNvPr>
            <p:cNvSpPr txBox="1"/>
            <p:nvPr/>
          </p:nvSpPr>
          <p:spPr>
            <a:xfrm>
              <a:off x="694875" y="5335177"/>
              <a:ext cx="2856045" cy="897618"/>
            </a:xfrm>
            <a:prstGeom prst="rect">
              <a:avLst/>
            </a:prstGeom>
            <a:noFill/>
          </p:spPr>
          <p:txBody>
            <a:bodyPr wrap="square" rtlCol="0">
              <a:spAutoFit/>
            </a:bodyPr>
            <a:lstStyle/>
            <a:p>
              <a:pPr>
                <a:lnSpc>
                  <a:spcPct val="150000"/>
                </a:lnSpc>
              </a:pPr>
              <a:r>
                <a:rPr lang="en-US" sz="870" dirty="0">
                  <a:solidFill>
                    <a:schemeClr val="bg1">
                      <a:lumMod val="50000"/>
                    </a:schemeClr>
                  </a:solidFill>
                  <a:latin typeface="Abril Display" panose="02000503000000020003" pitchFamily="50" charset="0"/>
                  <a:ea typeface="Montserrat Light" charset="0"/>
                  <a:cs typeface="Arial" panose="020B0604020202020204" pitchFamily="34" charset="0"/>
                </a:rPr>
                <a:t>Creepiest don't subdue which </a:t>
              </a:r>
              <a:r>
                <a:rPr lang="en-US" sz="870" dirty="0" err="1">
                  <a:solidFill>
                    <a:schemeClr val="bg1">
                      <a:lumMod val="50000"/>
                    </a:schemeClr>
                  </a:solidFill>
                  <a:latin typeface="Abril Display" panose="02000503000000020003" pitchFamily="50" charset="0"/>
                  <a:ea typeface="Montserrat Light" charset="0"/>
                  <a:cs typeface="Arial" panose="020B0604020202020204" pitchFamily="34" charset="0"/>
                </a:rPr>
                <a:t>i</a:t>
              </a:r>
              <a:r>
                <a:rPr lang="en-US" sz="870" dirty="0">
                  <a:solidFill>
                    <a:schemeClr val="bg1">
                      <a:lumMod val="50000"/>
                    </a:schemeClr>
                  </a:solidFill>
                  <a:latin typeface="Abril Display" panose="02000503000000020003" pitchFamily="50" charset="0"/>
                  <a:ea typeface="Montserrat Light" charset="0"/>
                  <a:cs typeface="Arial" panose="020B0604020202020204" pitchFamily="34" charset="0"/>
                </a:rPr>
                <a:t> two set had seasons. Fifth you'll, man wherein seas our creeping. Very. Make from for seas place and won't appear him, were divided void they're.</a:t>
              </a:r>
              <a:endParaRPr lang="en-US" sz="870" b="1" dirty="0">
                <a:latin typeface="Abril Display" panose="02000503000000020003" pitchFamily="50" charset="0"/>
                <a:ea typeface="Montserrat Light" charset="0"/>
                <a:cs typeface="Arial" panose="020B0604020202020204" pitchFamily="34" charset="0"/>
              </a:endParaRPr>
            </a:p>
          </p:txBody>
        </p:sp>
        <p:sp>
          <p:nvSpPr>
            <p:cNvPr id="39" name="TextBox 38">
              <a:extLst>
                <a:ext uri="{FF2B5EF4-FFF2-40B4-BE49-F238E27FC236}">
                  <a16:creationId xmlns:a16="http://schemas.microsoft.com/office/drawing/2014/main" id="{99D678E4-6879-4C36-9CBE-F70923A594DF}"/>
                </a:ext>
              </a:extLst>
            </p:cNvPr>
            <p:cNvSpPr txBox="1"/>
            <p:nvPr/>
          </p:nvSpPr>
          <p:spPr>
            <a:xfrm>
              <a:off x="694876" y="4996011"/>
              <a:ext cx="1695450" cy="323165"/>
            </a:xfrm>
            <a:prstGeom prst="rect">
              <a:avLst/>
            </a:prstGeom>
            <a:noFill/>
          </p:spPr>
          <p:txBody>
            <a:bodyPr wrap="square" rtlCol="0" anchor="ctr">
              <a:spAutoFit/>
            </a:bodyPr>
            <a:lstStyle/>
            <a:p>
              <a:r>
                <a:rPr lang="en-US" sz="1500" dirty="0">
                  <a:latin typeface="Abril Display" panose="02000503000000020003" pitchFamily="50" charset="0"/>
                  <a:ea typeface="Montserrat" charset="0"/>
                  <a:cs typeface="Arial" panose="020B0604020202020204" pitchFamily="34" charset="0"/>
                </a:rPr>
                <a:t>Write your title</a:t>
              </a:r>
            </a:p>
          </p:txBody>
        </p:sp>
      </p:grpSp>
      <p:grpSp>
        <p:nvGrpSpPr>
          <p:cNvPr id="40" name="Group 39">
            <a:extLst>
              <a:ext uri="{FF2B5EF4-FFF2-40B4-BE49-F238E27FC236}">
                <a16:creationId xmlns:a16="http://schemas.microsoft.com/office/drawing/2014/main" id="{B78A5429-B17A-47AC-82DA-FF147153D112}"/>
              </a:ext>
            </a:extLst>
          </p:cNvPr>
          <p:cNvGrpSpPr/>
          <p:nvPr/>
        </p:nvGrpSpPr>
        <p:grpSpPr>
          <a:xfrm>
            <a:off x="7896374" y="4996011"/>
            <a:ext cx="2856045" cy="1236784"/>
            <a:chOff x="694875" y="4996011"/>
            <a:chExt cx="2856045" cy="1236784"/>
          </a:xfrm>
        </p:grpSpPr>
        <p:sp>
          <p:nvSpPr>
            <p:cNvPr id="41" name="TextBox 40">
              <a:extLst>
                <a:ext uri="{FF2B5EF4-FFF2-40B4-BE49-F238E27FC236}">
                  <a16:creationId xmlns:a16="http://schemas.microsoft.com/office/drawing/2014/main" id="{5E524C72-E56B-435A-ADD1-D5757A942952}"/>
                </a:ext>
              </a:extLst>
            </p:cNvPr>
            <p:cNvSpPr txBox="1"/>
            <p:nvPr/>
          </p:nvSpPr>
          <p:spPr>
            <a:xfrm>
              <a:off x="694875" y="5335177"/>
              <a:ext cx="2856045" cy="897618"/>
            </a:xfrm>
            <a:prstGeom prst="rect">
              <a:avLst/>
            </a:prstGeom>
            <a:noFill/>
          </p:spPr>
          <p:txBody>
            <a:bodyPr wrap="square" rtlCol="0">
              <a:spAutoFit/>
            </a:bodyPr>
            <a:lstStyle/>
            <a:p>
              <a:pPr>
                <a:lnSpc>
                  <a:spcPct val="150000"/>
                </a:lnSpc>
              </a:pPr>
              <a:r>
                <a:rPr lang="en-US" sz="870" dirty="0">
                  <a:solidFill>
                    <a:schemeClr val="bg1">
                      <a:lumMod val="50000"/>
                    </a:schemeClr>
                  </a:solidFill>
                  <a:latin typeface="Abril Display" panose="02000503000000020003" pitchFamily="50" charset="0"/>
                  <a:ea typeface="Montserrat Light" charset="0"/>
                  <a:cs typeface="Arial" panose="020B0604020202020204" pitchFamily="34" charset="0"/>
                </a:rPr>
                <a:t>Creepiest don't subdue which </a:t>
              </a:r>
              <a:r>
                <a:rPr lang="en-US" sz="870" dirty="0" err="1">
                  <a:solidFill>
                    <a:schemeClr val="bg1">
                      <a:lumMod val="50000"/>
                    </a:schemeClr>
                  </a:solidFill>
                  <a:latin typeface="Abril Display" panose="02000503000000020003" pitchFamily="50" charset="0"/>
                  <a:ea typeface="Montserrat Light" charset="0"/>
                  <a:cs typeface="Arial" panose="020B0604020202020204" pitchFamily="34" charset="0"/>
                </a:rPr>
                <a:t>i</a:t>
              </a:r>
              <a:r>
                <a:rPr lang="en-US" sz="870" dirty="0">
                  <a:solidFill>
                    <a:schemeClr val="bg1">
                      <a:lumMod val="50000"/>
                    </a:schemeClr>
                  </a:solidFill>
                  <a:latin typeface="Abril Display" panose="02000503000000020003" pitchFamily="50" charset="0"/>
                  <a:ea typeface="Montserrat Light" charset="0"/>
                  <a:cs typeface="Arial" panose="020B0604020202020204" pitchFamily="34" charset="0"/>
                </a:rPr>
                <a:t> two set had seasons. Fifth you'll, man wherein seas our creeping. Very. Make from for seas place and won't appear him, were divided void they're.</a:t>
              </a:r>
              <a:endParaRPr lang="en-US" sz="870" b="1" dirty="0">
                <a:latin typeface="Abril Display" panose="02000503000000020003" pitchFamily="50" charset="0"/>
                <a:ea typeface="Montserrat Light" charset="0"/>
                <a:cs typeface="Arial" panose="020B0604020202020204" pitchFamily="34" charset="0"/>
              </a:endParaRPr>
            </a:p>
          </p:txBody>
        </p:sp>
        <p:sp>
          <p:nvSpPr>
            <p:cNvPr id="42" name="TextBox 41">
              <a:extLst>
                <a:ext uri="{FF2B5EF4-FFF2-40B4-BE49-F238E27FC236}">
                  <a16:creationId xmlns:a16="http://schemas.microsoft.com/office/drawing/2014/main" id="{88BEA114-D164-41D7-ABE2-35BF61247169}"/>
                </a:ext>
              </a:extLst>
            </p:cNvPr>
            <p:cNvSpPr txBox="1"/>
            <p:nvPr/>
          </p:nvSpPr>
          <p:spPr>
            <a:xfrm>
              <a:off x="694876" y="4996011"/>
              <a:ext cx="1695450" cy="323165"/>
            </a:xfrm>
            <a:prstGeom prst="rect">
              <a:avLst/>
            </a:prstGeom>
            <a:noFill/>
          </p:spPr>
          <p:txBody>
            <a:bodyPr wrap="square" rtlCol="0" anchor="ctr">
              <a:spAutoFit/>
            </a:bodyPr>
            <a:lstStyle/>
            <a:p>
              <a:r>
                <a:rPr lang="en-US" sz="1500" dirty="0">
                  <a:latin typeface="Abril Display" panose="02000503000000020003" pitchFamily="50" charset="0"/>
                  <a:ea typeface="Montserrat" charset="0"/>
                  <a:cs typeface="Arial" panose="020B0604020202020204" pitchFamily="34" charset="0"/>
                </a:rPr>
                <a:t>Write your title</a:t>
              </a:r>
            </a:p>
          </p:txBody>
        </p:sp>
      </p:grpSp>
    </p:spTree>
    <p:extLst>
      <p:ext uri="{BB962C8B-B14F-4D97-AF65-F5344CB8AC3E}">
        <p14:creationId xmlns:p14="http://schemas.microsoft.com/office/powerpoint/2010/main" val="31538410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a:extLst>
              <a:ext uri="{FF2B5EF4-FFF2-40B4-BE49-F238E27FC236}">
                <a16:creationId xmlns:a16="http://schemas.microsoft.com/office/drawing/2014/main" id="{2C307A3F-2F74-44A5-8EF6-59D73B01F38E}"/>
              </a:ext>
            </a:extLst>
          </p:cNvPr>
          <p:cNvSpPr/>
          <p:nvPr/>
        </p:nvSpPr>
        <p:spPr>
          <a:xfrm>
            <a:off x="6096000" y="3429000"/>
            <a:ext cx="6096000" cy="3429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Picture Placeholder 47">
            <a:extLst>
              <a:ext uri="{FF2B5EF4-FFF2-40B4-BE49-F238E27FC236}">
                <a16:creationId xmlns:a16="http://schemas.microsoft.com/office/drawing/2014/main" id="{4AF034D9-4ABD-47E9-BDC7-054BBFF74206}"/>
              </a:ext>
            </a:extLst>
          </p:cNvPr>
          <p:cNvPicPr>
            <a:picLocks noGrp="1" noChangeAspect="1"/>
          </p:cNvPicPr>
          <p:nvPr>
            <p:ph type="pic" sz="quarter" idx="17"/>
          </p:nvPr>
        </p:nvPicPr>
        <p:blipFill>
          <a:blip r:embed="rId2"/>
          <a:srcRect l="18963" r="18963"/>
          <a:stretch>
            <a:fillRect/>
          </a:stretch>
        </p:blipFill>
        <p:spPr/>
      </p:pic>
      <p:sp>
        <p:nvSpPr>
          <p:cNvPr id="22" name="TextBox 21">
            <a:extLst>
              <a:ext uri="{FF2B5EF4-FFF2-40B4-BE49-F238E27FC236}">
                <a16:creationId xmlns:a16="http://schemas.microsoft.com/office/drawing/2014/main" id="{FEA0AD81-6298-4D4F-B57C-C4F52ADE971A}"/>
              </a:ext>
            </a:extLst>
          </p:cNvPr>
          <p:cNvSpPr txBox="1"/>
          <p:nvPr/>
        </p:nvSpPr>
        <p:spPr>
          <a:xfrm>
            <a:off x="7038976" y="4015725"/>
            <a:ext cx="3252081" cy="1169551"/>
          </a:xfrm>
          <a:prstGeom prst="rect">
            <a:avLst/>
          </a:prstGeom>
          <a:noFill/>
        </p:spPr>
        <p:txBody>
          <a:bodyPr wrap="square" rtlCol="0">
            <a:spAutoFit/>
          </a:bodyPr>
          <a:lstStyle/>
          <a:p>
            <a:r>
              <a:rPr lang="en-US" sz="3500" b="1" spc="300" dirty="0">
                <a:solidFill>
                  <a:schemeClr val="bg1"/>
                </a:solidFill>
                <a:latin typeface="Abril Display" panose="02000503000000020003" pitchFamily="50" charset="0"/>
                <a:ea typeface="Roboto Slab" pitchFamily="2" charset="0"/>
                <a:cs typeface="Montserrat" charset="0"/>
              </a:rPr>
              <a:t>First</a:t>
            </a:r>
          </a:p>
          <a:p>
            <a:r>
              <a:rPr lang="en-US" sz="3500" b="1" spc="300" dirty="0">
                <a:solidFill>
                  <a:schemeClr val="bg1"/>
                </a:solidFill>
                <a:latin typeface="Abril Display" panose="02000503000000020003" pitchFamily="50" charset="0"/>
                <a:ea typeface="Roboto Slab" pitchFamily="2" charset="0"/>
                <a:cs typeface="Montserrat" charset="0"/>
              </a:rPr>
              <a:t>The Project</a:t>
            </a:r>
          </a:p>
        </p:txBody>
      </p:sp>
      <p:sp>
        <p:nvSpPr>
          <p:cNvPr id="23" name="TextBox 22">
            <a:extLst>
              <a:ext uri="{FF2B5EF4-FFF2-40B4-BE49-F238E27FC236}">
                <a16:creationId xmlns:a16="http://schemas.microsoft.com/office/drawing/2014/main" id="{B45E6358-B914-4DE7-AB6E-502F0289350A}"/>
              </a:ext>
            </a:extLst>
          </p:cNvPr>
          <p:cNvSpPr txBox="1"/>
          <p:nvPr/>
        </p:nvSpPr>
        <p:spPr>
          <a:xfrm>
            <a:off x="7038977" y="5334480"/>
            <a:ext cx="3538328" cy="936795"/>
          </a:xfrm>
          <a:prstGeom prst="rect">
            <a:avLst/>
          </a:prstGeom>
          <a:noFill/>
        </p:spPr>
        <p:txBody>
          <a:bodyPr wrap="square" rtlCol="0">
            <a:spAutoFit/>
          </a:bodyPr>
          <a:lstStyle/>
          <a:p>
            <a:pPr>
              <a:lnSpc>
                <a:spcPts val="1700"/>
              </a:lnSpc>
            </a:pPr>
            <a:r>
              <a:rPr lang="en-US" sz="700" dirty="0">
                <a:solidFill>
                  <a:schemeClr val="bg1"/>
                </a:solidFill>
                <a:latin typeface="Abril Display" panose="02000503000000020003" pitchFamily="50" charset="0"/>
                <a:ea typeface="Roboto Slab" pitchFamily="2" charset="0"/>
                <a:cs typeface="Montserrat Light" charset="0"/>
              </a:rPr>
              <a:t>Have them for one. Living grass to for can't gathered waters had winged. Creepiest don't subdue which </a:t>
            </a:r>
            <a:r>
              <a:rPr lang="en-US" sz="700" dirty="0" err="1">
                <a:solidFill>
                  <a:schemeClr val="bg1"/>
                </a:solidFill>
                <a:latin typeface="Abril Display" panose="02000503000000020003" pitchFamily="50" charset="0"/>
                <a:ea typeface="Roboto Slab" pitchFamily="2" charset="0"/>
                <a:cs typeface="Montserrat Light" charset="0"/>
              </a:rPr>
              <a:t>i</a:t>
            </a:r>
            <a:r>
              <a:rPr lang="en-US" sz="700" dirty="0">
                <a:solidFill>
                  <a:schemeClr val="bg1"/>
                </a:solidFill>
                <a:latin typeface="Abril Display" panose="02000503000000020003" pitchFamily="50" charset="0"/>
                <a:ea typeface="Roboto Slab" pitchFamily="2" charset="0"/>
                <a:cs typeface="Montserrat Light" charset="0"/>
              </a:rPr>
              <a:t> two set had seasons. Fifth you'll, man wherein seas our creeping. Very. Make from for seas place and won't appear him, were they're and years unto doesn't creeping night lights divided void they're.</a:t>
            </a:r>
          </a:p>
        </p:txBody>
      </p:sp>
      <p:pic>
        <p:nvPicPr>
          <p:cNvPr id="28" name="Picture Placeholder 27">
            <a:extLst>
              <a:ext uri="{FF2B5EF4-FFF2-40B4-BE49-F238E27FC236}">
                <a16:creationId xmlns:a16="http://schemas.microsoft.com/office/drawing/2014/main" id="{C7C6E424-7D4D-46E7-A119-8B5B172212B2}"/>
              </a:ext>
            </a:extLst>
          </p:cNvPr>
          <p:cNvPicPr>
            <a:picLocks noGrp="1" noChangeAspect="1"/>
          </p:cNvPicPr>
          <p:nvPr>
            <p:ph type="pic" sz="quarter" idx="16"/>
          </p:nvPr>
        </p:nvPicPr>
        <p:blipFill>
          <a:blip r:embed="rId3"/>
          <a:srcRect t="1502" b="1502"/>
          <a:stretch>
            <a:fillRect/>
          </a:stretch>
        </p:blipFill>
        <p:spPr/>
      </p:pic>
      <p:pic>
        <p:nvPicPr>
          <p:cNvPr id="30" name="Picture Placeholder 29">
            <a:extLst>
              <a:ext uri="{FF2B5EF4-FFF2-40B4-BE49-F238E27FC236}">
                <a16:creationId xmlns:a16="http://schemas.microsoft.com/office/drawing/2014/main" id="{75ACF378-97BA-42CD-A0AE-0D8F2A9EEF39}"/>
              </a:ext>
            </a:extLst>
          </p:cNvPr>
          <p:cNvPicPr>
            <a:picLocks noGrp="1" noChangeAspect="1"/>
          </p:cNvPicPr>
          <p:nvPr>
            <p:ph type="pic" sz="quarter" idx="15"/>
          </p:nvPr>
        </p:nvPicPr>
        <p:blipFill>
          <a:blip r:embed="rId4"/>
          <a:srcRect l="20359" r="20359"/>
          <a:stretch>
            <a:fillRect/>
          </a:stretch>
        </p:blipFill>
        <p:spPr/>
      </p:pic>
      <p:pic>
        <p:nvPicPr>
          <p:cNvPr id="46" name="Picture Placeholder 45">
            <a:extLst>
              <a:ext uri="{FF2B5EF4-FFF2-40B4-BE49-F238E27FC236}">
                <a16:creationId xmlns:a16="http://schemas.microsoft.com/office/drawing/2014/main" id="{C11F24C1-E016-48F9-BEA9-02E9CB7DAC6F}"/>
              </a:ext>
            </a:extLst>
          </p:cNvPr>
          <p:cNvPicPr>
            <a:picLocks noGrp="1" noChangeAspect="1"/>
          </p:cNvPicPr>
          <p:nvPr>
            <p:ph type="pic" sz="quarter" idx="18"/>
          </p:nvPr>
        </p:nvPicPr>
        <p:blipFill>
          <a:blip r:embed="rId5"/>
          <a:srcRect t="5000" b="5000"/>
          <a:stretch>
            <a:fillRect/>
          </a:stretch>
        </p:blipFill>
        <p:spPr/>
      </p:pic>
      <p:pic>
        <p:nvPicPr>
          <p:cNvPr id="52" name="Picture Placeholder 51">
            <a:extLst>
              <a:ext uri="{FF2B5EF4-FFF2-40B4-BE49-F238E27FC236}">
                <a16:creationId xmlns:a16="http://schemas.microsoft.com/office/drawing/2014/main" id="{10B9ABF1-ED36-47B5-9082-0D9CB2ACAF56}"/>
              </a:ext>
            </a:extLst>
          </p:cNvPr>
          <p:cNvPicPr>
            <a:picLocks noGrp="1" noChangeAspect="1"/>
          </p:cNvPicPr>
          <p:nvPr>
            <p:ph type="pic" sz="quarter" idx="19"/>
          </p:nvPr>
        </p:nvPicPr>
        <p:blipFill>
          <a:blip r:embed="rId6"/>
          <a:srcRect l="16667" r="16667"/>
          <a:stretch>
            <a:fillRect/>
          </a:stretch>
        </p:blipFill>
        <p:spPr/>
      </p:pic>
    </p:spTree>
    <p:extLst>
      <p:ext uri="{BB962C8B-B14F-4D97-AF65-F5344CB8AC3E}">
        <p14:creationId xmlns:p14="http://schemas.microsoft.com/office/powerpoint/2010/main" val="40315192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Placeholder 29">
            <a:extLst>
              <a:ext uri="{FF2B5EF4-FFF2-40B4-BE49-F238E27FC236}">
                <a16:creationId xmlns:a16="http://schemas.microsoft.com/office/drawing/2014/main" id="{92725DF1-5ABE-4673-867A-A9C739D2C051}"/>
              </a:ext>
            </a:extLst>
          </p:cNvPr>
          <p:cNvPicPr>
            <a:picLocks noGrp="1" noChangeAspect="1"/>
          </p:cNvPicPr>
          <p:nvPr>
            <p:ph type="pic" sz="quarter" idx="11"/>
          </p:nvPr>
        </p:nvPicPr>
        <p:blipFill>
          <a:blip r:embed="rId2"/>
          <a:srcRect l="16667" r="16667"/>
          <a:stretch>
            <a:fillRect/>
          </a:stretch>
        </p:blipFill>
        <p:spPr/>
      </p:pic>
      <p:pic>
        <p:nvPicPr>
          <p:cNvPr id="33" name="Picture Placeholder 32">
            <a:extLst>
              <a:ext uri="{FF2B5EF4-FFF2-40B4-BE49-F238E27FC236}">
                <a16:creationId xmlns:a16="http://schemas.microsoft.com/office/drawing/2014/main" id="{9F08383E-C181-4615-A5F2-0FCEA94721AB}"/>
              </a:ext>
            </a:extLst>
          </p:cNvPr>
          <p:cNvPicPr>
            <a:picLocks noGrp="1" noChangeAspect="1"/>
          </p:cNvPicPr>
          <p:nvPr>
            <p:ph type="pic" sz="quarter" idx="12"/>
          </p:nvPr>
        </p:nvPicPr>
        <p:blipFill>
          <a:blip r:embed="rId3"/>
          <a:srcRect t="16667" b="16667"/>
          <a:stretch>
            <a:fillRect/>
          </a:stretch>
        </p:blipFill>
        <p:spPr/>
      </p:pic>
      <p:pic>
        <p:nvPicPr>
          <p:cNvPr id="27" name="Picture Placeholder 26">
            <a:extLst>
              <a:ext uri="{FF2B5EF4-FFF2-40B4-BE49-F238E27FC236}">
                <a16:creationId xmlns:a16="http://schemas.microsoft.com/office/drawing/2014/main" id="{B2838EDF-CE21-4BBD-94EF-82570B475AA0}"/>
              </a:ext>
            </a:extLst>
          </p:cNvPr>
          <p:cNvPicPr>
            <a:picLocks noGrp="1" noChangeAspect="1"/>
          </p:cNvPicPr>
          <p:nvPr>
            <p:ph type="pic" sz="quarter" idx="13"/>
          </p:nvPr>
        </p:nvPicPr>
        <p:blipFill>
          <a:blip r:embed="rId4"/>
          <a:srcRect l="16667" r="16667"/>
          <a:stretch>
            <a:fillRect/>
          </a:stretch>
        </p:blipFill>
        <p:spPr/>
      </p:pic>
      <p:grpSp>
        <p:nvGrpSpPr>
          <p:cNvPr id="43" name="Group 42">
            <a:extLst>
              <a:ext uri="{FF2B5EF4-FFF2-40B4-BE49-F238E27FC236}">
                <a16:creationId xmlns:a16="http://schemas.microsoft.com/office/drawing/2014/main" id="{51351CB6-75C7-4C38-826A-D50B834DAAE6}"/>
              </a:ext>
            </a:extLst>
          </p:cNvPr>
          <p:cNvGrpSpPr/>
          <p:nvPr/>
        </p:nvGrpSpPr>
        <p:grpSpPr>
          <a:xfrm>
            <a:off x="1082040" y="5115281"/>
            <a:ext cx="2710732" cy="1017237"/>
            <a:chOff x="694876" y="4996011"/>
            <a:chExt cx="2710732" cy="1017237"/>
          </a:xfrm>
        </p:grpSpPr>
        <p:sp>
          <p:nvSpPr>
            <p:cNvPr id="44" name="TextBox 43">
              <a:extLst>
                <a:ext uri="{FF2B5EF4-FFF2-40B4-BE49-F238E27FC236}">
                  <a16:creationId xmlns:a16="http://schemas.microsoft.com/office/drawing/2014/main" id="{9B48AAAD-19F6-4846-A935-C6BFF09E5482}"/>
                </a:ext>
              </a:extLst>
            </p:cNvPr>
            <p:cNvSpPr txBox="1"/>
            <p:nvPr/>
          </p:nvSpPr>
          <p:spPr>
            <a:xfrm>
              <a:off x="694876" y="5335177"/>
              <a:ext cx="2710732" cy="678071"/>
            </a:xfrm>
            <a:prstGeom prst="rect">
              <a:avLst/>
            </a:prstGeom>
            <a:noFill/>
          </p:spPr>
          <p:txBody>
            <a:bodyPr wrap="square" rtlCol="0">
              <a:spAutoFit/>
            </a:bodyPr>
            <a:lstStyle/>
            <a:p>
              <a:pPr>
                <a:lnSpc>
                  <a:spcPct val="150000"/>
                </a:lnSpc>
              </a:pPr>
              <a:r>
                <a:rPr lang="en-US" sz="870" dirty="0">
                  <a:solidFill>
                    <a:schemeClr val="bg1">
                      <a:lumMod val="50000"/>
                    </a:schemeClr>
                  </a:solidFill>
                  <a:latin typeface="Abril Display" panose="02000503000000020003" pitchFamily="50" charset="0"/>
                  <a:ea typeface="Montserrat Light" charset="0"/>
                  <a:cs typeface="Arial" panose="020B0604020202020204" pitchFamily="34" charset="0"/>
                </a:rPr>
                <a:t>Creepiest don't subdue which </a:t>
              </a:r>
              <a:r>
                <a:rPr lang="en-US" sz="870" dirty="0" err="1">
                  <a:solidFill>
                    <a:schemeClr val="bg1">
                      <a:lumMod val="50000"/>
                    </a:schemeClr>
                  </a:solidFill>
                  <a:latin typeface="Abril Display" panose="02000503000000020003" pitchFamily="50" charset="0"/>
                  <a:ea typeface="Montserrat Light" charset="0"/>
                  <a:cs typeface="Arial" panose="020B0604020202020204" pitchFamily="34" charset="0"/>
                </a:rPr>
                <a:t>i</a:t>
              </a:r>
              <a:r>
                <a:rPr lang="en-US" sz="870" dirty="0">
                  <a:solidFill>
                    <a:schemeClr val="bg1">
                      <a:lumMod val="50000"/>
                    </a:schemeClr>
                  </a:solidFill>
                  <a:latin typeface="Abril Display" panose="02000503000000020003" pitchFamily="50" charset="0"/>
                  <a:ea typeface="Montserrat Light" charset="0"/>
                  <a:cs typeface="Arial" panose="020B0604020202020204" pitchFamily="34" charset="0"/>
                </a:rPr>
                <a:t> two set had seasons. Make from for seas place and won't appear him, were divided void they're.</a:t>
              </a:r>
              <a:endParaRPr lang="en-US" sz="870" b="1" dirty="0">
                <a:latin typeface="Abril Display" panose="02000503000000020003" pitchFamily="50" charset="0"/>
                <a:ea typeface="Montserrat Light" charset="0"/>
                <a:cs typeface="Arial" panose="020B0604020202020204" pitchFamily="34" charset="0"/>
              </a:endParaRPr>
            </a:p>
          </p:txBody>
        </p:sp>
        <p:sp>
          <p:nvSpPr>
            <p:cNvPr id="45" name="TextBox 44">
              <a:extLst>
                <a:ext uri="{FF2B5EF4-FFF2-40B4-BE49-F238E27FC236}">
                  <a16:creationId xmlns:a16="http://schemas.microsoft.com/office/drawing/2014/main" id="{27027B4E-FBEF-4A9C-A640-00A7AED3DB4F}"/>
                </a:ext>
              </a:extLst>
            </p:cNvPr>
            <p:cNvSpPr txBox="1"/>
            <p:nvPr/>
          </p:nvSpPr>
          <p:spPr>
            <a:xfrm>
              <a:off x="694876" y="4996011"/>
              <a:ext cx="1695450" cy="323165"/>
            </a:xfrm>
            <a:prstGeom prst="rect">
              <a:avLst/>
            </a:prstGeom>
            <a:noFill/>
          </p:spPr>
          <p:txBody>
            <a:bodyPr wrap="square" rtlCol="0" anchor="ctr">
              <a:spAutoFit/>
            </a:bodyPr>
            <a:lstStyle/>
            <a:p>
              <a:r>
                <a:rPr lang="en-US" sz="1500" dirty="0">
                  <a:latin typeface="Abril Display" panose="02000503000000020003" pitchFamily="50" charset="0"/>
                  <a:ea typeface="Montserrat" charset="0"/>
                  <a:cs typeface="Arial" panose="020B0604020202020204" pitchFamily="34" charset="0"/>
                </a:rPr>
                <a:t>Write your title</a:t>
              </a:r>
            </a:p>
          </p:txBody>
        </p:sp>
      </p:grpSp>
      <p:grpSp>
        <p:nvGrpSpPr>
          <p:cNvPr id="46" name="Group 45">
            <a:extLst>
              <a:ext uri="{FF2B5EF4-FFF2-40B4-BE49-F238E27FC236}">
                <a16:creationId xmlns:a16="http://schemas.microsoft.com/office/drawing/2014/main" id="{8CBEB280-66B4-4DF3-9ED3-71944B743F24}"/>
              </a:ext>
            </a:extLst>
          </p:cNvPr>
          <p:cNvGrpSpPr/>
          <p:nvPr/>
        </p:nvGrpSpPr>
        <p:grpSpPr>
          <a:xfrm>
            <a:off x="4609556" y="5115281"/>
            <a:ext cx="2710732" cy="1017237"/>
            <a:chOff x="694876" y="4996011"/>
            <a:chExt cx="2710732" cy="1017237"/>
          </a:xfrm>
        </p:grpSpPr>
        <p:sp>
          <p:nvSpPr>
            <p:cNvPr id="47" name="TextBox 46">
              <a:extLst>
                <a:ext uri="{FF2B5EF4-FFF2-40B4-BE49-F238E27FC236}">
                  <a16:creationId xmlns:a16="http://schemas.microsoft.com/office/drawing/2014/main" id="{025B4990-E24A-4675-9834-46BA3CD6DAD8}"/>
                </a:ext>
              </a:extLst>
            </p:cNvPr>
            <p:cNvSpPr txBox="1"/>
            <p:nvPr/>
          </p:nvSpPr>
          <p:spPr>
            <a:xfrm>
              <a:off x="694876" y="5335177"/>
              <a:ext cx="2710732" cy="678071"/>
            </a:xfrm>
            <a:prstGeom prst="rect">
              <a:avLst/>
            </a:prstGeom>
            <a:noFill/>
          </p:spPr>
          <p:txBody>
            <a:bodyPr wrap="square" rtlCol="0">
              <a:spAutoFit/>
            </a:bodyPr>
            <a:lstStyle/>
            <a:p>
              <a:pPr>
                <a:lnSpc>
                  <a:spcPct val="150000"/>
                </a:lnSpc>
              </a:pPr>
              <a:r>
                <a:rPr lang="en-US" sz="870" dirty="0">
                  <a:solidFill>
                    <a:schemeClr val="bg1">
                      <a:lumMod val="50000"/>
                    </a:schemeClr>
                  </a:solidFill>
                  <a:latin typeface="Abril Display" panose="02000503000000020003" pitchFamily="50" charset="0"/>
                  <a:ea typeface="Montserrat Light" charset="0"/>
                  <a:cs typeface="Arial" panose="020B0604020202020204" pitchFamily="34" charset="0"/>
                </a:rPr>
                <a:t>Creepiest don't subdue which </a:t>
              </a:r>
              <a:r>
                <a:rPr lang="en-US" sz="870" dirty="0" err="1">
                  <a:solidFill>
                    <a:schemeClr val="bg1">
                      <a:lumMod val="50000"/>
                    </a:schemeClr>
                  </a:solidFill>
                  <a:latin typeface="Abril Display" panose="02000503000000020003" pitchFamily="50" charset="0"/>
                  <a:ea typeface="Montserrat Light" charset="0"/>
                  <a:cs typeface="Arial" panose="020B0604020202020204" pitchFamily="34" charset="0"/>
                </a:rPr>
                <a:t>i</a:t>
              </a:r>
              <a:r>
                <a:rPr lang="en-US" sz="870" dirty="0">
                  <a:solidFill>
                    <a:schemeClr val="bg1">
                      <a:lumMod val="50000"/>
                    </a:schemeClr>
                  </a:solidFill>
                  <a:latin typeface="Abril Display" panose="02000503000000020003" pitchFamily="50" charset="0"/>
                  <a:ea typeface="Montserrat Light" charset="0"/>
                  <a:cs typeface="Arial" panose="020B0604020202020204" pitchFamily="34" charset="0"/>
                </a:rPr>
                <a:t> two set had seasons. Make from for seas place and won't appear him, were divided void they're.</a:t>
              </a:r>
              <a:endParaRPr lang="en-US" sz="870" b="1" dirty="0">
                <a:latin typeface="Abril Display" panose="02000503000000020003" pitchFamily="50" charset="0"/>
                <a:ea typeface="Montserrat Light" charset="0"/>
                <a:cs typeface="Arial" panose="020B0604020202020204" pitchFamily="34" charset="0"/>
              </a:endParaRPr>
            </a:p>
          </p:txBody>
        </p:sp>
        <p:sp>
          <p:nvSpPr>
            <p:cNvPr id="48" name="TextBox 47">
              <a:extLst>
                <a:ext uri="{FF2B5EF4-FFF2-40B4-BE49-F238E27FC236}">
                  <a16:creationId xmlns:a16="http://schemas.microsoft.com/office/drawing/2014/main" id="{11D9E667-5F8B-44F7-974E-EA7371BBA50E}"/>
                </a:ext>
              </a:extLst>
            </p:cNvPr>
            <p:cNvSpPr txBox="1"/>
            <p:nvPr/>
          </p:nvSpPr>
          <p:spPr>
            <a:xfrm>
              <a:off x="694876" y="4996011"/>
              <a:ext cx="1695450" cy="323165"/>
            </a:xfrm>
            <a:prstGeom prst="rect">
              <a:avLst/>
            </a:prstGeom>
            <a:noFill/>
          </p:spPr>
          <p:txBody>
            <a:bodyPr wrap="square" rtlCol="0" anchor="ctr">
              <a:spAutoFit/>
            </a:bodyPr>
            <a:lstStyle/>
            <a:p>
              <a:r>
                <a:rPr lang="en-US" sz="1500" dirty="0">
                  <a:latin typeface="Abril Display" panose="02000503000000020003" pitchFamily="50" charset="0"/>
                  <a:ea typeface="Montserrat" charset="0"/>
                  <a:cs typeface="Arial" panose="020B0604020202020204" pitchFamily="34" charset="0"/>
                </a:rPr>
                <a:t>Write your title</a:t>
              </a:r>
            </a:p>
          </p:txBody>
        </p:sp>
      </p:grpSp>
      <p:grpSp>
        <p:nvGrpSpPr>
          <p:cNvPr id="49" name="Group 48">
            <a:extLst>
              <a:ext uri="{FF2B5EF4-FFF2-40B4-BE49-F238E27FC236}">
                <a16:creationId xmlns:a16="http://schemas.microsoft.com/office/drawing/2014/main" id="{2A213895-FDC4-484B-93D0-576B8E57C9D1}"/>
              </a:ext>
            </a:extLst>
          </p:cNvPr>
          <p:cNvGrpSpPr/>
          <p:nvPr/>
        </p:nvGrpSpPr>
        <p:grpSpPr>
          <a:xfrm>
            <a:off x="8128742" y="5115281"/>
            <a:ext cx="2710732" cy="1017237"/>
            <a:chOff x="694876" y="4996011"/>
            <a:chExt cx="2710732" cy="1017237"/>
          </a:xfrm>
        </p:grpSpPr>
        <p:sp>
          <p:nvSpPr>
            <p:cNvPr id="50" name="TextBox 49">
              <a:extLst>
                <a:ext uri="{FF2B5EF4-FFF2-40B4-BE49-F238E27FC236}">
                  <a16:creationId xmlns:a16="http://schemas.microsoft.com/office/drawing/2014/main" id="{1EB0073D-448D-48FD-B4D5-ECE88F067B56}"/>
                </a:ext>
              </a:extLst>
            </p:cNvPr>
            <p:cNvSpPr txBox="1"/>
            <p:nvPr/>
          </p:nvSpPr>
          <p:spPr>
            <a:xfrm>
              <a:off x="694876" y="5335177"/>
              <a:ext cx="2710732" cy="678071"/>
            </a:xfrm>
            <a:prstGeom prst="rect">
              <a:avLst/>
            </a:prstGeom>
            <a:noFill/>
          </p:spPr>
          <p:txBody>
            <a:bodyPr wrap="square" rtlCol="0">
              <a:spAutoFit/>
            </a:bodyPr>
            <a:lstStyle/>
            <a:p>
              <a:pPr>
                <a:lnSpc>
                  <a:spcPct val="150000"/>
                </a:lnSpc>
              </a:pPr>
              <a:r>
                <a:rPr lang="en-US" sz="870" dirty="0">
                  <a:solidFill>
                    <a:schemeClr val="bg1">
                      <a:lumMod val="50000"/>
                    </a:schemeClr>
                  </a:solidFill>
                  <a:latin typeface="Abril Display" panose="02000503000000020003" pitchFamily="50" charset="0"/>
                  <a:ea typeface="Montserrat Light" charset="0"/>
                  <a:cs typeface="Arial" panose="020B0604020202020204" pitchFamily="34" charset="0"/>
                </a:rPr>
                <a:t>Creepiest don't subdue which </a:t>
              </a:r>
              <a:r>
                <a:rPr lang="en-US" sz="870" dirty="0" err="1">
                  <a:solidFill>
                    <a:schemeClr val="bg1">
                      <a:lumMod val="50000"/>
                    </a:schemeClr>
                  </a:solidFill>
                  <a:latin typeface="Abril Display" panose="02000503000000020003" pitchFamily="50" charset="0"/>
                  <a:ea typeface="Montserrat Light" charset="0"/>
                  <a:cs typeface="Arial" panose="020B0604020202020204" pitchFamily="34" charset="0"/>
                </a:rPr>
                <a:t>i</a:t>
              </a:r>
              <a:r>
                <a:rPr lang="en-US" sz="870" dirty="0">
                  <a:solidFill>
                    <a:schemeClr val="bg1">
                      <a:lumMod val="50000"/>
                    </a:schemeClr>
                  </a:solidFill>
                  <a:latin typeface="Abril Display" panose="02000503000000020003" pitchFamily="50" charset="0"/>
                  <a:ea typeface="Montserrat Light" charset="0"/>
                  <a:cs typeface="Arial" panose="020B0604020202020204" pitchFamily="34" charset="0"/>
                </a:rPr>
                <a:t> two set had seasons. Make from for seas place and won't appear him, were divided void they're.</a:t>
              </a:r>
              <a:endParaRPr lang="en-US" sz="870" b="1" dirty="0">
                <a:latin typeface="Abril Display" panose="02000503000000020003" pitchFamily="50" charset="0"/>
                <a:ea typeface="Montserrat Light" charset="0"/>
                <a:cs typeface="Arial" panose="020B0604020202020204" pitchFamily="34" charset="0"/>
              </a:endParaRPr>
            </a:p>
          </p:txBody>
        </p:sp>
        <p:sp>
          <p:nvSpPr>
            <p:cNvPr id="54" name="TextBox 53">
              <a:extLst>
                <a:ext uri="{FF2B5EF4-FFF2-40B4-BE49-F238E27FC236}">
                  <a16:creationId xmlns:a16="http://schemas.microsoft.com/office/drawing/2014/main" id="{7586C84E-3F6C-49DC-B1DF-DD46D91A98AB}"/>
                </a:ext>
              </a:extLst>
            </p:cNvPr>
            <p:cNvSpPr txBox="1"/>
            <p:nvPr/>
          </p:nvSpPr>
          <p:spPr>
            <a:xfrm>
              <a:off x="694876" y="4996011"/>
              <a:ext cx="1695450" cy="323165"/>
            </a:xfrm>
            <a:prstGeom prst="rect">
              <a:avLst/>
            </a:prstGeom>
            <a:noFill/>
          </p:spPr>
          <p:txBody>
            <a:bodyPr wrap="square" rtlCol="0" anchor="ctr">
              <a:spAutoFit/>
            </a:bodyPr>
            <a:lstStyle/>
            <a:p>
              <a:r>
                <a:rPr lang="en-US" sz="1500" dirty="0">
                  <a:latin typeface="Abril Display" panose="02000503000000020003" pitchFamily="50" charset="0"/>
                  <a:ea typeface="Montserrat" charset="0"/>
                  <a:cs typeface="Arial" panose="020B0604020202020204" pitchFamily="34" charset="0"/>
                </a:rPr>
                <a:t>Write your title</a:t>
              </a:r>
            </a:p>
          </p:txBody>
        </p:sp>
      </p:grpSp>
    </p:spTree>
    <p:extLst>
      <p:ext uri="{BB962C8B-B14F-4D97-AF65-F5344CB8AC3E}">
        <p14:creationId xmlns:p14="http://schemas.microsoft.com/office/powerpoint/2010/main" val="26071605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04B0A0D3-CF01-427D-9305-AFD3F18415BC}"/>
              </a:ext>
            </a:extLst>
          </p:cNvPr>
          <p:cNvPicPr>
            <a:picLocks noGrp="1" noChangeAspect="1"/>
          </p:cNvPicPr>
          <p:nvPr>
            <p:ph type="pic" sz="quarter" idx="19"/>
          </p:nvPr>
        </p:nvPicPr>
        <p:blipFill>
          <a:blip r:embed="rId2"/>
          <a:srcRect t="12037" b="12037"/>
          <a:stretch>
            <a:fillRect/>
          </a:stretch>
        </p:blipFill>
        <p:spPr/>
      </p:pic>
    </p:spTree>
    <p:extLst>
      <p:ext uri="{BB962C8B-B14F-4D97-AF65-F5344CB8AC3E}">
        <p14:creationId xmlns:p14="http://schemas.microsoft.com/office/powerpoint/2010/main" val="1906789744"/>
      </p:ext>
    </p:extLst>
  </p:cSld>
  <p:clrMapOvr>
    <a:masterClrMapping/>
  </p:clrMapOvr>
</p:sld>
</file>

<file path=ppt/theme/theme1.xml><?xml version="1.0" encoding="utf-8"?>
<a:theme xmlns:a="http://schemas.openxmlformats.org/drawingml/2006/main" name="Core Master">
  <a:themeElements>
    <a:clrScheme name="Custom 1">
      <a:dk1>
        <a:srgbClr val="000000"/>
      </a:dk1>
      <a:lt1>
        <a:srgbClr val="FFFFFF"/>
      </a:lt1>
      <a:dk2>
        <a:srgbClr val="464B50"/>
      </a:dk2>
      <a:lt2>
        <a:srgbClr val="E6E6E6"/>
      </a:lt2>
      <a:accent1>
        <a:srgbClr val="878787"/>
      </a:accent1>
      <a:accent2>
        <a:srgbClr val="323232"/>
      </a:accent2>
      <a:accent3>
        <a:srgbClr val="14B4EB"/>
      </a:accent3>
      <a:accent4>
        <a:srgbClr val="FFE300"/>
      </a:accent4>
      <a:accent5>
        <a:srgbClr val="FFEB00"/>
      </a:accent5>
      <a:accent6>
        <a:srgbClr val="FFF21E"/>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9855</TotalTime>
  <Words>1305</Words>
  <Application>Microsoft Office PowerPoint</Application>
  <PresentationFormat>Widescreen</PresentationFormat>
  <Paragraphs>142</Paragraphs>
  <Slides>22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Abril Display</vt:lpstr>
      <vt:lpstr>Arial</vt:lpstr>
      <vt:lpstr>Calibri</vt:lpstr>
      <vt:lpstr>FontAwesome</vt:lpstr>
      <vt:lpstr>Montserrat</vt:lpstr>
      <vt:lpstr>Montserrat Regular</vt:lpstr>
      <vt:lpstr>Core Master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Freepiker</cp:lastModifiedBy>
  <cp:revision>973</cp:revision>
  <dcterms:created xsi:type="dcterms:W3CDTF">2016-09-24T10:56:48Z</dcterms:created>
  <dcterms:modified xsi:type="dcterms:W3CDTF">2019-04-07T07:47:02Z</dcterms:modified>
</cp:coreProperties>
</file>